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9"/>
  </p:notesMasterIdLst>
  <p:sldIdLst>
    <p:sldId id="256" r:id="rId2"/>
    <p:sldId id="257" r:id="rId3"/>
    <p:sldId id="314" r:id="rId4"/>
    <p:sldId id="258" r:id="rId5"/>
    <p:sldId id="259" r:id="rId6"/>
    <p:sldId id="260" r:id="rId7"/>
    <p:sldId id="261" r:id="rId8"/>
    <p:sldId id="262" r:id="rId9"/>
    <p:sldId id="263" r:id="rId10"/>
    <p:sldId id="265" r:id="rId11"/>
    <p:sldId id="266" r:id="rId12"/>
    <p:sldId id="270" r:id="rId13"/>
    <p:sldId id="273" r:id="rId14"/>
    <p:sldId id="276" r:id="rId15"/>
    <p:sldId id="277" r:id="rId16"/>
    <p:sldId id="278" r:id="rId17"/>
    <p:sldId id="315" r:id="rId18"/>
    <p:sldId id="342" r:id="rId19"/>
    <p:sldId id="279" r:id="rId20"/>
    <p:sldId id="324" r:id="rId21"/>
    <p:sldId id="327" r:id="rId22"/>
    <p:sldId id="328" r:id="rId23"/>
    <p:sldId id="332" r:id="rId24"/>
    <p:sldId id="358" r:id="rId25"/>
    <p:sldId id="339" r:id="rId26"/>
    <p:sldId id="280" r:id="rId27"/>
    <p:sldId id="306" r:id="rId28"/>
    <p:sldId id="289" r:id="rId29"/>
    <p:sldId id="290" r:id="rId30"/>
    <p:sldId id="366" r:id="rId31"/>
    <p:sldId id="369" r:id="rId32"/>
    <p:sldId id="370" r:id="rId33"/>
    <p:sldId id="371" r:id="rId34"/>
    <p:sldId id="305" r:id="rId35"/>
    <p:sldId id="308" r:id="rId36"/>
    <p:sldId id="310" r:id="rId37"/>
    <p:sldId id="31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3478" autoAdjust="0"/>
  </p:normalViewPr>
  <p:slideViewPr>
    <p:cSldViewPr snapToGrid="0">
      <p:cViewPr varScale="1">
        <p:scale>
          <a:sx n="70" d="100"/>
          <a:sy n="70" d="100"/>
        </p:scale>
        <p:origin x="69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36B7A-232A-4B31-B24A-0BC2A357EC6F}" type="doc">
      <dgm:prSet loTypeId="urn:microsoft.com/office/officeart/2005/8/layout/bProcess3" loCatId="process" qsTypeId="urn:microsoft.com/office/officeart/2005/8/quickstyle/simple1" qsCatId="simple" csTypeId="urn:microsoft.com/office/officeart/2005/8/colors/accent6_1" csCatId="accent6" phldr="1"/>
      <dgm:spPr/>
      <dgm:t>
        <a:bodyPr/>
        <a:lstStyle/>
        <a:p>
          <a:endParaRPr lang="es-ES"/>
        </a:p>
      </dgm:t>
    </dgm:pt>
    <dgm:pt modelId="{45114AC5-A075-4651-A846-12A9E105BD07}">
      <dgm:prSet phldrT="[Texto]" custT="1"/>
      <dgm:spPr/>
      <dgm:t>
        <a:bodyPr/>
        <a:lstStyle/>
        <a:p>
          <a:pPr algn="ctr"/>
          <a:r>
            <a:rPr lang="es-ES" sz="2000" dirty="0" smtClean="0"/>
            <a:t>Medio</a:t>
          </a:r>
          <a:r>
            <a:rPr lang="es-ES" sz="2000" baseline="0" dirty="0" smtClean="0"/>
            <a:t> ambiente y planificaciones de recursos naturales.</a:t>
          </a:r>
          <a:endParaRPr lang="es-ES" sz="2000" dirty="0"/>
        </a:p>
      </dgm:t>
    </dgm:pt>
    <dgm:pt modelId="{10AA4199-25C7-4FD5-A874-C95CBEEBDA6B}" type="parTrans" cxnId="{FAE45819-2AB9-4A1B-80B3-E839454534BA}">
      <dgm:prSet/>
      <dgm:spPr/>
      <dgm:t>
        <a:bodyPr/>
        <a:lstStyle/>
        <a:p>
          <a:endParaRPr lang="es-ES"/>
        </a:p>
      </dgm:t>
    </dgm:pt>
    <dgm:pt modelId="{8A6218AF-EDAB-4C90-A443-8CD5BB19C8A6}" type="sibTrans" cxnId="{FAE45819-2AB9-4A1B-80B3-E839454534BA}">
      <dgm:prSet/>
      <dgm:spPr/>
      <dgm:t>
        <a:bodyPr/>
        <a:lstStyle/>
        <a:p>
          <a:endParaRPr lang="es-ES"/>
        </a:p>
      </dgm:t>
    </dgm:pt>
    <dgm:pt modelId="{FE748A7A-8B71-4584-949B-0B9E188D2646}">
      <dgm:prSet phldrT="[Texto]" custT="1"/>
      <dgm:spPr/>
      <dgm:t>
        <a:bodyPr/>
        <a:lstStyle/>
        <a:p>
          <a:pPr algn="ctr"/>
          <a:r>
            <a:rPr lang="es-ES" sz="2000" smtClean="0"/>
            <a:t>Desarrollo</a:t>
          </a:r>
          <a:r>
            <a:rPr lang="es-ES" sz="2000" baseline="0" smtClean="0"/>
            <a:t> sostenible y calidad de vida</a:t>
          </a:r>
          <a:endParaRPr lang="es-ES" sz="2000" dirty="0"/>
        </a:p>
      </dgm:t>
    </dgm:pt>
    <dgm:pt modelId="{41D05B34-321A-400E-B080-8D4485412DF6}" type="parTrans" cxnId="{63CD78DF-68C9-4CE4-9E00-E1B8F72CB97E}">
      <dgm:prSet/>
      <dgm:spPr/>
      <dgm:t>
        <a:bodyPr/>
        <a:lstStyle/>
        <a:p>
          <a:endParaRPr lang="es-ES"/>
        </a:p>
      </dgm:t>
    </dgm:pt>
    <dgm:pt modelId="{2803B44A-0DDB-4A21-AE3E-364E6BE22995}" type="sibTrans" cxnId="{63CD78DF-68C9-4CE4-9E00-E1B8F72CB97E}">
      <dgm:prSet/>
      <dgm:spPr/>
      <dgm:t>
        <a:bodyPr/>
        <a:lstStyle/>
        <a:p>
          <a:endParaRPr lang="es-ES"/>
        </a:p>
      </dgm:t>
    </dgm:pt>
    <dgm:pt modelId="{B41E831D-4CB2-4C1A-AD6D-BFFF6BCB7911}">
      <dgm:prSet phldrT="[Texto]" custT="1"/>
      <dgm:spPr/>
      <dgm:t>
        <a:bodyPr/>
        <a:lstStyle/>
        <a:p>
          <a:pPr algn="l"/>
          <a:r>
            <a:rPr lang="es-ES" sz="2000" smtClean="0"/>
            <a:t>Sistema</a:t>
          </a:r>
          <a:r>
            <a:rPr lang="es-ES" sz="2000" baseline="0" smtClean="0"/>
            <a:t> de gestión ambiental (SGA)</a:t>
          </a:r>
          <a:endParaRPr lang="es-ES" sz="2000" dirty="0"/>
        </a:p>
      </dgm:t>
    </dgm:pt>
    <dgm:pt modelId="{29D21560-CC17-4815-A07D-5AF1C8DD2390}" type="parTrans" cxnId="{9DFADC4B-B2FC-499A-8A61-A4A11CBCC663}">
      <dgm:prSet/>
      <dgm:spPr/>
      <dgm:t>
        <a:bodyPr/>
        <a:lstStyle/>
        <a:p>
          <a:endParaRPr lang="es-ES"/>
        </a:p>
      </dgm:t>
    </dgm:pt>
    <dgm:pt modelId="{FE2C0583-F8E8-466D-A655-4A0192C8980A}" type="sibTrans" cxnId="{9DFADC4B-B2FC-499A-8A61-A4A11CBCC663}">
      <dgm:prSet/>
      <dgm:spPr/>
      <dgm:t>
        <a:bodyPr/>
        <a:lstStyle/>
        <a:p>
          <a:endParaRPr lang="es-ES"/>
        </a:p>
      </dgm:t>
    </dgm:pt>
    <dgm:pt modelId="{6349457D-E79D-4CB6-9FA0-586461FECCBA}" type="pres">
      <dgm:prSet presAssocID="{F9436B7A-232A-4B31-B24A-0BC2A357EC6F}" presName="Name0" presStyleCnt="0">
        <dgm:presLayoutVars>
          <dgm:dir/>
          <dgm:resizeHandles val="exact"/>
        </dgm:presLayoutVars>
      </dgm:prSet>
      <dgm:spPr/>
      <dgm:t>
        <a:bodyPr/>
        <a:lstStyle/>
        <a:p>
          <a:endParaRPr lang="es-EC"/>
        </a:p>
      </dgm:t>
    </dgm:pt>
    <dgm:pt modelId="{F7BD07C5-79BF-43C2-8424-39463856F03F}" type="pres">
      <dgm:prSet presAssocID="{45114AC5-A075-4651-A846-12A9E105BD07}" presName="node" presStyleLbl="node1" presStyleIdx="0" presStyleCnt="3" custScaleY="25372" custLinFactNeighborX="616" custLinFactNeighborY="-7358">
        <dgm:presLayoutVars>
          <dgm:bulletEnabled val="1"/>
        </dgm:presLayoutVars>
      </dgm:prSet>
      <dgm:spPr/>
      <dgm:t>
        <a:bodyPr/>
        <a:lstStyle/>
        <a:p>
          <a:endParaRPr lang="es-EC"/>
        </a:p>
      </dgm:t>
    </dgm:pt>
    <dgm:pt modelId="{12036669-894C-4781-9446-7BB559C44BB8}" type="pres">
      <dgm:prSet presAssocID="{8A6218AF-EDAB-4C90-A443-8CD5BB19C8A6}" presName="sibTrans" presStyleLbl="sibTrans1D1" presStyleIdx="0" presStyleCnt="2"/>
      <dgm:spPr/>
      <dgm:t>
        <a:bodyPr/>
        <a:lstStyle/>
        <a:p>
          <a:endParaRPr lang="es-EC"/>
        </a:p>
      </dgm:t>
    </dgm:pt>
    <dgm:pt modelId="{4170B8DD-5081-4E32-9C1A-F9214F91B76F}" type="pres">
      <dgm:prSet presAssocID="{8A6218AF-EDAB-4C90-A443-8CD5BB19C8A6}" presName="connectorText" presStyleLbl="sibTrans1D1" presStyleIdx="0" presStyleCnt="2"/>
      <dgm:spPr/>
      <dgm:t>
        <a:bodyPr/>
        <a:lstStyle/>
        <a:p>
          <a:endParaRPr lang="es-EC"/>
        </a:p>
      </dgm:t>
    </dgm:pt>
    <dgm:pt modelId="{1FAE066F-F1FC-4D57-BF7F-2E70BA2F82D5}" type="pres">
      <dgm:prSet presAssocID="{FE748A7A-8B71-4584-949B-0B9E188D2646}" presName="node" presStyleLbl="node1" presStyleIdx="1" presStyleCnt="3" custScaleY="36782" custLinFactNeighborX="-59551" custLinFactNeighborY="34243">
        <dgm:presLayoutVars>
          <dgm:bulletEnabled val="1"/>
        </dgm:presLayoutVars>
      </dgm:prSet>
      <dgm:spPr/>
      <dgm:t>
        <a:bodyPr/>
        <a:lstStyle/>
        <a:p>
          <a:endParaRPr lang="es-EC"/>
        </a:p>
      </dgm:t>
    </dgm:pt>
    <dgm:pt modelId="{425ACF39-21D3-4C28-832C-5B8E05DC3BE8}" type="pres">
      <dgm:prSet presAssocID="{2803B44A-0DDB-4A21-AE3E-364E6BE22995}" presName="sibTrans" presStyleLbl="sibTrans1D1" presStyleIdx="1" presStyleCnt="2"/>
      <dgm:spPr/>
      <dgm:t>
        <a:bodyPr/>
        <a:lstStyle/>
        <a:p>
          <a:endParaRPr lang="es-EC"/>
        </a:p>
      </dgm:t>
    </dgm:pt>
    <dgm:pt modelId="{E159B08F-563F-409B-848D-8F19831458FE}" type="pres">
      <dgm:prSet presAssocID="{2803B44A-0DDB-4A21-AE3E-364E6BE22995}" presName="connectorText" presStyleLbl="sibTrans1D1" presStyleIdx="1" presStyleCnt="2"/>
      <dgm:spPr/>
      <dgm:t>
        <a:bodyPr/>
        <a:lstStyle/>
        <a:p>
          <a:endParaRPr lang="es-EC"/>
        </a:p>
      </dgm:t>
    </dgm:pt>
    <dgm:pt modelId="{B2C9DF79-571F-45C4-8E4D-D2785EADFEC4}" type="pres">
      <dgm:prSet presAssocID="{B41E831D-4CB2-4C1A-AD6D-BFFF6BCB7911}" presName="node" presStyleLbl="node1" presStyleIdx="2" presStyleCnt="3" custScaleY="37738" custLinFactX="24448" custLinFactNeighborX="100000" custLinFactNeighborY="12048">
        <dgm:presLayoutVars>
          <dgm:bulletEnabled val="1"/>
        </dgm:presLayoutVars>
      </dgm:prSet>
      <dgm:spPr/>
      <dgm:t>
        <a:bodyPr/>
        <a:lstStyle/>
        <a:p>
          <a:endParaRPr lang="es-EC"/>
        </a:p>
      </dgm:t>
    </dgm:pt>
  </dgm:ptLst>
  <dgm:cxnLst>
    <dgm:cxn modelId="{67C4206C-8E0F-43CA-80FB-B7C8D59E57B3}" type="presOf" srcId="{FE748A7A-8B71-4584-949B-0B9E188D2646}" destId="{1FAE066F-F1FC-4D57-BF7F-2E70BA2F82D5}" srcOrd="0" destOrd="0" presId="urn:microsoft.com/office/officeart/2005/8/layout/bProcess3"/>
    <dgm:cxn modelId="{0BF60645-B07F-414E-90DE-53FD879B9425}" type="presOf" srcId="{B41E831D-4CB2-4C1A-AD6D-BFFF6BCB7911}" destId="{B2C9DF79-571F-45C4-8E4D-D2785EADFEC4}" srcOrd="0" destOrd="0" presId="urn:microsoft.com/office/officeart/2005/8/layout/bProcess3"/>
    <dgm:cxn modelId="{FAE45819-2AB9-4A1B-80B3-E839454534BA}" srcId="{F9436B7A-232A-4B31-B24A-0BC2A357EC6F}" destId="{45114AC5-A075-4651-A846-12A9E105BD07}" srcOrd="0" destOrd="0" parTransId="{10AA4199-25C7-4FD5-A874-C95CBEEBDA6B}" sibTransId="{8A6218AF-EDAB-4C90-A443-8CD5BB19C8A6}"/>
    <dgm:cxn modelId="{63CD78DF-68C9-4CE4-9E00-E1B8F72CB97E}" srcId="{F9436B7A-232A-4B31-B24A-0BC2A357EC6F}" destId="{FE748A7A-8B71-4584-949B-0B9E188D2646}" srcOrd="1" destOrd="0" parTransId="{41D05B34-321A-400E-B080-8D4485412DF6}" sibTransId="{2803B44A-0DDB-4A21-AE3E-364E6BE22995}"/>
    <dgm:cxn modelId="{22F4738F-3D62-4AFF-BB07-C5F802069517}" type="presOf" srcId="{45114AC5-A075-4651-A846-12A9E105BD07}" destId="{F7BD07C5-79BF-43C2-8424-39463856F03F}" srcOrd="0" destOrd="0" presId="urn:microsoft.com/office/officeart/2005/8/layout/bProcess3"/>
    <dgm:cxn modelId="{9DFADC4B-B2FC-499A-8A61-A4A11CBCC663}" srcId="{F9436B7A-232A-4B31-B24A-0BC2A357EC6F}" destId="{B41E831D-4CB2-4C1A-AD6D-BFFF6BCB7911}" srcOrd="2" destOrd="0" parTransId="{29D21560-CC17-4815-A07D-5AF1C8DD2390}" sibTransId="{FE2C0583-F8E8-466D-A655-4A0192C8980A}"/>
    <dgm:cxn modelId="{57DE3F5D-6BD4-4401-9FF3-8F6A2A711921}" type="presOf" srcId="{2803B44A-0DDB-4A21-AE3E-364E6BE22995}" destId="{425ACF39-21D3-4C28-832C-5B8E05DC3BE8}" srcOrd="0" destOrd="0" presId="urn:microsoft.com/office/officeart/2005/8/layout/bProcess3"/>
    <dgm:cxn modelId="{55322F5B-3B21-4EFF-8CF6-5131ED65F8EB}" type="presOf" srcId="{8A6218AF-EDAB-4C90-A443-8CD5BB19C8A6}" destId="{12036669-894C-4781-9446-7BB559C44BB8}" srcOrd="0" destOrd="0" presId="urn:microsoft.com/office/officeart/2005/8/layout/bProcess3"/>
    <dgm:cxn modelId="{4199EF4C-03D5-417C-9147-BE3EB12058AE}" type="presOf" srcId="{8A6218AF-EDAB-4C90-A443-8CD5BB19C8A6}" destId="{4170B8DD-5081-4E32-9C1A-F9214F91B76F}" srcOrd="1" destOrd="0" presId="urn:microsoft.com/office/officeart/2005/8/layout/bProcess3"/>
    <dgm:cxn modelId="{FE39F837-F415-4F50-8974-D44BC342B7B0}" type="presOf" srcId="{F9436B7A-232A-4B31-B24A-0BC2A357EC6F}" destId="{6349457D-E79D-4CB6-9FA0-586461FECCBA}" srcOrd="0" destOrd="0" presId="urn:microsoft.com/office/officeart/2005/8/layout/bProcess3"/>
    <dgm:cxn modelId="{9A483A15-2F09-459E-9ADC-1707261057B1}" type="presOf" srcId="{2803B44A-0DDB-4A21-AE3E-364E6BE22995}" destId="{E159B08F-563F-409B-848D-8F19831458FE}" srcOrd="1" destOrd="0" presId="urn:microsoft.com/office/officeart/2005/8/layout/bProcess3"/>
    <dgm:cxn modelId="{69FA8D6D-DFD1-480D-8FFF-A97BA13D34A7}" type="presParOf" srcId="{6349457D-E79D-4CB6-9FA0-586461FECCBA}" destId="{F7BD07C5-79BF-43C2-8424-39463856F03F}" srcOrd="0" destOrd="0" presId="urn:microsoft.com/office/officeart/2005/8/layout/bProcess3"/>
    <dgm:cxn modelId="{60F018BB-3825-412C-86A2-0BB5404BBE42}" type="presParOf" srcId="{6349457D-E79D-4CB6-9FA0-586461FECCBA}" destId="{12036669-894C-4781-9446-7BB559C44BB8}" srcOrd="1" destOrd="0" presId="urn:microsoft.com/office/officeart/2005/8/layout/bProcess3"/>
    <dgm:cxn modelId="{DEA26CD4-5983-4DBD-B6CD-7D3582D1BE90}" type="presParOf" srcId="{12036669-894C-4781-9446-7BB559C44BB8}" destId="{4170B8DD-5081-4E32-9C1A-F9214F91B76F}" srcOrd="0" destOrd="0" presId="urn:microsoft.com/office/officeart/2005/8/layout/bProcess3"/>
    <dgm:cxn modelId="{C42F98EE-439D-4868-AA60-815C3C82C64D}" type="presParOf" srcId="{6349457D-E79D-4CB6-9FA0-586461FECCBA}" destId="{1FAE066F-F1FC-4D57-BF7F-2E70BA2F82D5}" srcOrd="2" destOrd="0" presId="urn:microsoft.com/office/officeart/2005/8/layout/bProcess3"/>
    <dgm:cxn modelId="{B6FA3DB2-C743-4F61-9867-A33F1555AEFC}" type="presParOf" srcId="{6349457D-E79D-4CB6-9FA0-586461FECCBA}" destId="{425ACF39-21D3-4C28-832C-5B8E05DC3BE8}" srcOrd="3" destOrd="0" presId="urn:microsoft.com/office/officeart/2005/8/layout/bProcess3"/>
    <dgm:cxn modelId="{E2335F19-6071-46E1-9D24-B63B3438D29A}" type="presParOf" srcId="{425ACF39-21D3-4C28-832C-5B8E05DC3BE8}" destId="{E159B08F-563F-409B-848D-8F19831458FE}" srcOrd="0" destOrd="0" presId="urn:microsoft.com/office/officeart/2005/8/layout/bProcess3"/>
    <dgm:cxn modelId="{2792F021-A437-48A4-AD6D-F9B9474B1E6D}" type="presParOf" srcId="{6349457D-E79D-4CB6-9FA0-586461FECCBA}" destId="{B2C9DF79-571F-45C4-8E4D-D2785EADFEC4}"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7CE3D5-8A29-43FE-B7A4-7A01BECAF1D6}" type="doc">
      <dgm:prSet loTypeId="urn:microsoft.com/office/officeart/2008/layout/LinedList" loCatId="hierarchy" qsTypeId="urn:microsoft.com/office/officeart/2005/8/quickstyle/simple1" qsCatId="simple" csTypeId="urn:microsoft.com/office/officeart/2005/8/colors/accent6_1" csCatId="accent6" phldr="1"/>
      <dgm:spPr/>
      <dgm:t>
        <a:bodyPr/>
        <a:lstStyle/>
        <a:p>
          <a:endParaRPr lang="es-ES"/>
        </a:p>
      </dgm:t>
    </dgm:pt>
    <dgm:pt modelId="{CA996F6D-D205-4C21-A38F-ABB0D8F0D8D2}">
      <dgm:prSet phldrT="[Texto]" custT="1"/>
      <dgm:spPr/>
      <dgm:t>
        <a:bodyPr/>
        <a:lstStyle/>
        <a:p>
          <a:pPr algn="ctr"/>
          <a:r>
            <a:rPr lang="es-ES" sz="2400" b="1" dirty="0" smtClean="0"/>
            <a:t>Planificación</a:t>
          </a:r>
          <a:endParaRPr lang="es-ES" sz="2400" b="1" dirty="0"/>
        </a:p>
      </dgm:t>
    </dgm:pt>
    <dgm:pt modelId="{0CC82ADD-F1BE-4462-BC69-D27DFA728F08}" type="parTrans" cxnId="{061D1857-3A69-44CE-8E3C-815E1D352F1B}">
      <dgm:prSet/>
      <dgm:spPr/>
      <dgm:t>
        <a:bodyPr/>
        <a:lstStyle/>
        <a:p>
          <a:endParaRPr lang="es-ES" sz="1400"/>
        </a:p>
      </dgm:t>
    </dgm:pt>
    <dgm:pt modelId="{FCEC93AC-9E2F-4D28-9BEB-15265F1ED596}" type="sibTrans" cxnId="{061D1857-3A69-44CE-8E3C-815E1D352F1B}">
      <dgm:prSet/>
      <dgm:spPr/>
      <dgm:t>
        <a:bodyPr/>
        <a:lstStyle/>
        <a:p>
          <a:endParaRPr lang="es-ES" sz="1400"/>
        </a:p>
      </dgm:t>
    </dgm:pt>
    <dgm:pt modelId="{8E113771-6BE7-4E9B-BAB8-7ACC17C493FC}">
      <dgm:prSet phldrT="[Texto]" custT="1"/>
      <dgm:spPr/>
      <dgm:t>
        <a:bodyPr/>
        <a:lstStyle/>
        <a:p>
          <a:r>
            <a:rPr lang="es-ES" sz="1500" dirty="0" smtClean="0"/>
            <a:t>Análisis Medioambiental Inicial</a:t>
          </a:r>
          <a:endParaRPr lang="es-ES" sz="1500" dirty="0"/>
        </a:p>
      </dgm:t>
    </dgm:pt>
    <dgm:pt modelId="{7560C615-EFF6-498B-BCE8-1AB5D9C872C3}" type="parTrans" cxnId="{71B8628D-31DD-4274-A912-6B1AD17C7916}">
      <dgm:prSet custT="1"/>
      <dgm:spPr/>
      <dgm:t>
        <a:bodyPr/>
        <a:lstStyle/>
        <a:p>
          <a:endParaRPr lang="es-ES" sz="1400"/>
        </a:p>
      </dgm:t>
    </dgm:pt>
    <dgm:pt modelId="{813117FD-ADEB-4311-A66C-1A59BB102D65}" type="sibTrans" cxnId="{71B8628D-31DD-4274-A912-6B1AD17C7916}">
      <dgm:prSet/>
      <dgm:spPr/>
      <dgm:t>
        <a:bodyPr/>
        <a:lstStyle/>
        <a:p>
          <a:endParaRPr lang="es-ES" sz="1400"/>
        </a:p>
      </dgm:t>
    </dgm:pt>
    <dgm:pt modelId="{752BD8D9-D385-4DAA-A3C2-0D7F71E9C56F}">
      <dgm:prSet phldrT="[Texto]" custT="1"/>
      <dgm:spPr/>
      <dgm:t>
        <a:bodyPr/>
        <a:lstStyle/>
        <a:p>
          <a:r>
            <a:rPr lang="es-ES" sz="1500" dirty="0" smtClean="0"/>
            <a:t>Identificación</a:t>
          </a:r>
          <a:r>
            <a:rPr lang="es-ES" sz="1500" baseline="0" dirty="0" smtClean="0"/>
            <a:t> de los Aspectos Ambientales</a:t>
          </a:r>
          <a:endParaRPr lang="es-ES" sz="1500" dirty="0"/>
        </a:p>
      </dgm:t>
    </dgm:pt>
    <dgm:pt modelId="{5E7CC26A-E480-4B0F-9978-6384D943627B}" type="parTrans" cxnId="{D0AC9286-82EA-454A-8790-90024EEBD0E5}">
      <dgm:prSet custT="1"/>
      <dgm:spPr/>
      <dgm:t>
        <a:bodyPr/>
        <a:lstStyle/>
        <a:p>
          <a:endParaRPr lang="es-ES" sz="1400"/>
        </a:p>
      </dgm:t>
    </dgm:pt>
    <dgm:pt modelId="{BEC02C13-C64A-4E89-8E4E-E753E9E0A277}" type="sibTrans" cxnId="{D0AC9286-82EA-454A-8790-90024EEBD0E5}">
      <dgm:prSet/>
      <dgm:spPr/>
      <dgm:t>
        <a:bodyPr/>
        <a:lstStyle/>
        <a:p>
          <a:endParaRPr lang="es-ES" sz="1400"/>
        </a:p>
      </dgm:t>
    </dgm:pt>
    <dgm:pt modelId="{79134666-A474-4704-965B-CD05BFB377E1}">
      <dgm:prSet phldrT="[Texto]" custT="1"/>
      <dgm:spPr/>
      <dgm:t>
        <a:bodyPr/>
        <a:lstStyle/>
        <a:p>
          <a:endParaRPr lang="es-ES" sz="1500" dirty="0"/>
        </a:p>
      </dgm:t>
    </dgm:pt>
    <dgm:pt modelId="{222FEF32-5AEE-4E06-862E-DA09B78B4C4C}" type="parTrans" cxnId="{DC75FC8B-C0EF-457F-864A-BF541B89988F}">
      <dgm:prSet custT="1"/>
      <dgm:spPr/>
      <dgm:t>
        <a:bodyPr/>
        <a:lstStyle/>
        <a:p>
          <a:endParaRPr lang="es-ES" sz="1400"/>
        </a:p>
      </dgm:t>
    </dgm:pt>
    <dgm:pt modelId="{C748F59D-9A3D-4986-B777-889D57F5ED27}" type="sibTrans" cxnId="{DC75FC8B-C0EF-457F-864A-BF541B89988F}">
      <dgm:prSet/>
      <dgm:spPr/>
      <dgm:t>
        <a:bodyPr/>
        <a:lstStyle/>
        <a:p>
          <a:endParaRPr lang="es-ES" sz="1400"/>
        </a:p>
      </dgm:t>
    </dgm:pt>
    <dgm:pt modelId="{9FB9969D-74DA-40EE-A0A2-CE1820D0C3A7}">
      <dgm:prSet phldrT="[Texto]" custT="1"/>
      <dgm:spPr/>
      <dgm:t>
        <a:bodyPr/>
        <a:lstStyle/>
        <a:p>
          <a:endParaRPr lang="es-ES" sz="1500" dirty="0"/>
        </a:p>
      </dgm:t>
    </dgm:pt>
    <dgm:pt modelId="{E910BDEB-2AC4-4FED-845B-CCE377722F1B}" type="parTrans" cxnId="{65607DE1-7762-4B04-822B-B093091CFF14}">
      <dgm:prSet custT="1"/>
      <dgm:spPr/>
      <dgm:t>
        <a:bodyPr/>
        <a:lstStyle/>
        <a:p>
          <a:endParaRPr lang="es-ES" sz="1400"/>
        </a:p>
      </dgm:t>
    </dgm:pt>
    <dgm:pt modelId="{AD1DA8F3-A0DD-4FA6-9CD0-C9DC3DA5778E}" type="sibTrans" cxnId="{65607DE1-7762-4B04-822B-B093091CFF14}">
      <dgm:prSet/>
      <dgm:spPr/>
      <dgm:t>
        <a:bodyPr/>
        <a:lstStyle/>
        <a:p>
          <a:endParaRPr lang="es-ES" sz="1400"/>
        </a:p>
      </dgm:t>
    </dgm:pt>
    <dgm:pt modelId="{D5C2B60C-0A06-4CEA-A7C5-EA10E89D135C}">
      <dgm:prSet phldrT="[Texto]" custT="1"/>
      <dgm:spPr/>
      <dgm:t>
        <a:bodyPr/>
        <a:lstStyle/>
        <a:p>
          <a:endParaRPr lang="es-ES" sz="1500" dirty="0"/>
        </a:p>
      </dgm:t>
    </dgm:pt>
    <dgm:pt modelId="{A7225E85-7308-4B20-9197-B6DDDE7547E4}" type="parTrans" cxnId="{D3B3986B-B947-45E8-9715-7AF2E3281EA9}">
      <dgm:prSet custT="1"/>
      <dgm:spPr/>
      <dgm:t>
        <a:bodyPr/>
        <a:lstStyle/>
        <a:p>
          <a:endParaRPr lang="es-ES" sz="1400"/>
        </a:p>
      </dgm:t>
    </dgm:pt>
    <dgm:pt modelId="{D40EBDB4-CD00-4903-ACEA-B2F8E12FE6AC}" type="sibTrans" cxnId="{D3B3986B-B947-45E8-9715-7AF2E3281EA9}">
      <dgm:prSet/>
      <dgm:spPr/>
      <dgm:t>
        <a:bodyPr/>
        <a:lstStyle/>
        <a:p>
          <a:endParaRPr lang="es-ES" sz="1400"/>
        </a:p>
      </dgm:t>
    </dgm:pt>
    <dgm:pt modelId="{92CE85A3-C466-4B39-AC5D-DF96516DEA75}" type="pres">
      <dgm:prSet presAssocID="{977CE3D5-8A29-43FE-B7A4-7A01BECAF1D6}" presName="vert0" presStyleCnt="0">
        <dgm:presLayoutVars>
          <dgm:dir/>
          <dgm:animOne val="branch"/>
          <dgm:animLvl val="lvl"/>
        </dgm:presLayoutVars>
      </dgm:prSet>
      <dgm:spPr/>
      <dgm:t>
        <a:bodyPr/>
        <a:lstStyle/>
        <a:p>
          <a:endParaRPr lang="es-EC"/>
        </a:p>
      </dgm:t>
    </dgm:pt>
    <dgm:pt modelId="{1C2F7445-DC54-459C-AA14-609E78B87B12}" type="pres">
      <dgm:prSet presAssocID="{CA996F6D-D205-4C21-A38F-ABB0D8F0D8D2}" presName="thickLine" presStyleLbl="alignNode1" presStyleIdx="0" presStyleCnt="1"/>
      <dgm:spPr/>
      <dgm:t>
        <a:bodyPr/>
        <a:lstStyle/>
        <a:p>
          <a:endParaRPr lang="es-EC"/>
        </a:p>
      </dgm:t>
    </dgm:pt>
    <dgm:pt modelId="{CA727774-0CC8-4861-9C72-39701CE08FC0}" type="pres">
      <dgm:prSet presAssocID="{CA996F6D-D205-4C21-A38F-ABB0D8F0D8D2}" presName="horz1" presStyleCnt="0"/>
      <dgm:spPr/>
      <dgm:t>
        <a:bodyPr/>
        <a:lstStyle/>
        <a:p>
          <a:endParaRPr lang="es-EC"/>
        </a:p>
      </dgm:t>
    </dgm:pt>
    <dgm:pt modelId="{8B1DBF8B-9758-4CA5-9C0F-4C2E2BEA91B9}" type="pres">
      <dgm:prSet presAssocID="{CA996F6D-D205-4C21-A38F-ABB0D8F0D8D2}" presName="tx1" presStyleLbl="revTx" presStyleIdx="0" presStyleCnt="6" custScaleX="296030"/>
      <dgm:spPr/>
      <dgm:t>
        <a:bodyPr/>
        <a:lstStyle/>
        <a:p>
          <a:endParaRPr lang="es-EC"/>
        </a:p>
      </dgm:t>
    </dgm:pt>
    <dgm:pt modelId="{2D5DBA5B-CB50-4E7A-9EF1-6748F4D5A627}" type="pres">
      <dgm:prSet presAssocID="{CA996F6D-D205-4C21-A38F-ABB0D8F0D8D2}" presName="vert1" presStyleCnt="0"/>
      <dgm:spPr/>
      <dgm:t>
        <a:bodyPr/>
        <a:lstStyle/>
        <a:p>
          <a:endParaRPr lang="es-EC"/>
        </a:p>
      </dgm:t>
    </dgm:pt>
    <dgm:pt modelId="{54EF6F35-319C-40DE-9D54-9D50A29D37DB}" type="pres">
      <dgm:prSet presAssocID="{8E113771-6BE7-4E9B-BAB8-7ACC17C493FC}" presName="vertSpace2a" presStyleCnt="0"/>
      <dgm:spPr/>
      <dgm:t>
        <a:bodyPr/>
        <a:lstStyle/>
        <a:p>
          <a:endParaRPr lang="es-EC"/>
        </a:p>
      </dgm:t>
    </dgm:pt>
    <dgm:pt modelId="{715437A5-4D0B-452F-9229-B7B6ADAF81F3}" type="pres">
      <dgm:prSet presAssocID="{8E113771-6BE7-4E9B-BAB8-7ACC17C493FC}" presName="horz2" presStyleCnt="0"/>
      <dgm:spPr/>
      <dgm:t>
        <a:bodyPr/>
        <a:lstStyle/>
        <a:p>
          <a:endParaRPr lang="es-EC"/>
        </a:p>
      </dgm:t>
    </dgm:pt>
    <dgm:pt modelId="{92254431-2B31-4476-90AD-629605BC441C}" type="pres">
      <dgm:prSet presAssocID="{8E113771-6BE7-4E9B-BAB8-7ACC17C493FC}" presName="horzSpace2" presStyleCnt="0"/>
      <dgm:spPr/>
      <dgm:t>
        <a:bodyPr/>
        <a:lstStyle/>
        <a:p>
          <a:endParaRPr lang="es-EC"/>
        </a:p>
      </dgm:t>
    </dgm:pt>
    <dgm:pt modelId="{42CA01E4-B517-4C5D-90F5-CC2973074B71}" type="pres">
      <dgm:prSet presAssocID="{8E113771-6BE7-4E9B-BAB8-7ACC17C493FC}" presName="tx2" presStyleLbl="revTx" presStyleIdx="1" presStyleCnt="6"/>
      <dgm:spPr/>
      <dgm:t>
        <a:bodyPr/>
        <a:lstStyle/>
        <a:p>
          <a:endParaRPr lang="es-EC"/>
        </a:p>
      </dgm:t>
    </dgm:pt>
    <dgm:pt modelId="{2DABCA83-8B65-489F-AF1D-1E778A143DFF}" type="pres">
      <dgm:prSet presAssocID="{8E113771-6BE7-4E9B-BAB8-7ACC17C493FC}" presName="vert2" presStyleCnt="0"/>
      <dgm:spPr/>
      <dgm:t>
        <a:bodyPr/>
        <a:lstStyle/>
        <a:p>
          <a:endParaRPr lang="es-EC"/>
        </a:p>
      </dgm:t>
    </dgm:pt>
    <dgm:pt modelId="{496E4859-4235-4E95-ADCD-FA2F6CE80DBB}" type="pres">
      <dgm:prSet presAssocID="{8E113771-6BE7-4E9B-BAB8-7ACC17C493FC}" presName="thinLine2b" presStyleLbl="callout" presStyleIdx="0" presStyleCnt="5"/>
      <dgm:spPr/>
      <dgm:t>
        <a:bodyPr/>
        <a:lstStyle/>
        <a:p>
          <a:endParaRPr lang="es-EC"/>
        </a:p>
      </dgm:t>
    </dgm:pt>
    <dgm:pt modelId="{80D18F60-05F9-4E58-94F9-9A040DD6C4CD}" type="pres">
      <dgm:prSet presAssocID="{8E113771-6BE7-4E9B-BAB8-7ACC17C493FC}" presName="vertSpace2b" presStyleCnt="0"/>
      <dgm:spPr/>
      <dgm:t>
        <a:bodyPr/>
        <a:lstStyle/>
        <a:p>
          <a:endParaRPr lang="es-EC"/>
        </a:p>
      </dgm:t>
    </dgm:pt>
    <dgm:pt modelId="{9C330F97-58DA-4312-859E-B369338B10CB}" type="pres">
      <dgm:prSet presAssocID="{752BD8D9-D385-4DAA-A3C2-0D7F71E9C56F}" presName="horz2" presStyleCnt="0"/>
      <dgm:spPr/>
      <dgm:t>
        <a:bodyPr/>
        <a:lstStyle/>
        <a:p>
          <a:endParaRPr lang="es-EC"/>
        </a:p>
      </dgm:t>
    </dgm:pt>
    <dgm:pt modelId="{8DC1E5C2-5CA4-43FD-B6C2-A03880340FFF}" type="pres">
      <dgm:prSet presAssocID="{752BD8D9-D385-4DAA-A3C2-0D7F71E9C56F}" presName="horzSpace2" presStyleCnt="0"/>
      <dgm:spPr/>
      <dgm:t>
        <a:bodyPr/>
        <a:lstStyle/>
        <a:p>
          <a:endParaRPr lang="es-EC"/>
        </a:p>
      </dgm:t>
    </dgm:pt>
    <dgm:pt modelId="{83A7EDED-1B32-4ED2-AB05-09F1C879FFC1}" type="pres">
      <dgm:prSet presAssocID="{752BD8D9-D385-4DAA-A3C2-0D7F71E9C56F}" presName="tx2" presStyleLbl="revTx" presStyleIdx="2" presStyleCnt="6" custScaleX="86571"/>
      <dgm:spPr/>
      <dgm:t>
        <a:bodyPr/>
        <a:lstStyle/>
        <a:p>
          <a:endParaRPr lang="es-EC"/>
        </a:p>
      </dgm:t>
    </dgm:pt>
    <dgm:pt modelId="{AC7C206A-EA4B-4DCB-9967-4476D0DB865D}" type="pres">
      <dgm:prSet presAssocID="{752BD8D9-D385-4DAA-A3C2-0D7F71E9C56F}" presName="vert2" presStyleCnt="0"/>
      <dgm:spPr/>
      <dgm:t>
        <a:bodyPr/>
        <a:lstStyle/>
        <a:p>
          <a:endParaRPr lang="es-EC"/>
        </a:p>
      </dgm:t>
    </dgm:pt>
    <dgm:pt modelId="{B38EE75C-A1CE-4315-BEDF-41B42575C739}" type="pres">
      <dgm:prSet presAssocID="{752BD8D9-D385-4DAA-A3C2-0D7F71E9C56F}" presName="thinLine2b" presStyleLbl="callout" presStyleIdx="1" presStyleCnt="5"/>
      <dgm:spPr/>
      <dgm:t>
        <a:bodyPr/>
        <a:lstStyle/>
        <a:p>
          <a:endParaRPr lang="es-EC"/>
        </a:p>
      </dgm:t>
    </dgm:pt>
    <dgm:pt modelId="{8647FFFA-EDBE-49DC-9436-5AEFD5DB35E9}" type="pres">
      <dgm:prSet presAssocID="{752BD8D9-D385-4DAA-A3C2-0D7F71E9C56F}" presName="vertSpace2b" presStyleCnt="0"/>
      <dgm:spPr/>
      <dgm:t>
        <a:bodyPr/>
        <a:lstStyle/>
        <a:p>
          <a:endParaRPr lang="es-EC"/>
        </a:p>
      </dgm:t>
    </dgm:pt>
    <dgm:pt modelId="{EE26241C-3689-412D-B33E-DA520846A09A}" type="pres">
      <dgm:prSet presAssocID="{79134666-A474-4704-965B-CD05BFB377E1}" presName="horz2" presStyleCnt="0"/>
      <dgm:spPr/>
      <dgm:t>
        <a:bodyPr/>
        <a:lstStyle/>
        <a:p>
          <a:endParaRPr lang="es-EC"/>
        </a:p>
      </dgm:t>
    </dgm:pt>
    <dgm:pt modelId="{0F86A0EC-9C1F-4F82-9321-39BD173B0317}" type="pres">
      <dgm:prSet presAssocID="{79134666-A474-4704-965B-CD05BFB377E1}" presName="horzSpace2" presStyleCnt="0"/>
      <dgm:spPr/>
      <dgm:t>
        <a:bodyPr/>
        <a:lstStyle/>
        <a:p>
          <a:endParaRPr lang="es-EC"/>
        </a:p>
      </dgm:t>
    </dgm:pt>
    <dgm:pt modelId="{D5EFAD06-711B-4D11-ABCA-BC5F4EB78A14}" type="pres">
      <dgm:prSet presAssocID="{79134666-A474-4704-965B-CD05BFB377E1}" presName="tx2" presStyleLbl="revTx" presStyleIdx="3" presStyleCnt="6"/>
      <dgm:spPr/>
      <dgm:t>
        <a:bodyPr/>
        <a:lstStyle/>
        <a:p>
          <a:endParaRPr lang="es-EC"/>
        </a:p>
      </dgm:t>
    </dgm:pt>
    <dgm:pt modelId="{A718016B-55AD-409A-AE50-5384CF3871D6}" type="pres">
      <dgm:prSet presAssocID="{79134666-A474-4704-965B-CD05BFB377E1}" presName="vert2" presStyleCnt="0"/>
      <dgm:spPr/>
      <dgm:t>
        <a:bodyPr/>
        <a:lstStyle/>
        <a:p>
          <a:endParaRPr lang="es-EC"/>
        </a:p>
      </dgm:t>
    </dgm:pt>
    <dgm:pt modelId="{1B7FF39E-EBAA-4C16-8A8E-78E55D48B79D}" type="pres">
      <dgm:prSet presAssocID="{79134666-A474-4704-965B-CD05BFB377E1}" presName="thinLine2b" presStyleLbl="callout" presStyleIdx="2" presStyleCnt="5"/>
      <dgm:spPr/>
      <dgm:t>
        <a:bodyPr/>
        <a:lstStyle/>
        <a:p>
          <a:endParaRPr lang="es-EC"/>
        </a:p>
      </dgm:t>
    </dgm:pt>
    <dgm:pt modelId="{1F074419-879B-494A-AC21-3FBE107DB03A}" type="pres">
      <dgm:prSet presAssocID="{79134666-A474-4704-965B-CD05BFB377E1}" presName="vertSpace2b" presStyleCnt="0"/>
      <dgm:spPr/>
      <dgm:t>
        <a:bodyPr/>
        <a:lstStyle/>
        <a:p>
          <a:endParaRPr lang="es-EC"/>
        </a:p>
      </dgm:t>
    </dgm:pt>
    <dgm:pt modelId="{59A005BC-C2AF-472B-A286-538F76A990F9}" type="pres">
      <dgm:prSet presAssocID="{9FB9969D-74DA-40EE-A0A2-CE1820D0C3A7}" presName="horz2" presStyleCnt="0"/>
      <dgm:spPr/>
      <dgm:t>
        <a:bodyPr/>
        <a:lstStyle/>
        <a:p>
          <a:endParaRPr lang="es-EC"/>
        </a:p>
      </dgm:t>
    </dgm:pt>
    <dgm:pt modelId="{EE2DD4D5-AE11-4447-9B24-E91D2BA74344}" type="pres">
      <dgm:prSet presAssocID="{9FB9969D-74DA-40EE-A0A2-CE1820D0C3A7}" presName="horzSpace2" presStyleCnt="0"/>
      <dgm:spPr/>
      <dgm:t>
        <a:bodyPr/>
        <a:lstStyle/>
        <a:p>
          <a:endParaRPr lang="es-EC"/>
        </a:p>
      </dgm:t>
    </dgm:pt>
    <dgm:pt modelId="{24549C79-60C3-4202-B40D-E6400672CF57}" type="pres">
      <dgm:prSet presAssocID="{9FB9969D-74DA-40EE-A0A2-CE1820D0C3A7}" presName="tx2" presStyleLbl="revTx" presStyleIdx="4" presStyleCnt="6"/>
      <dgm:spPr/>
      <dgm:t>
        <a:bodyPr/>
        <a:lstStyle/>
        <a:p>
          <a:endParaRPr lang="es-EC"/>
        </a:p>
      </dgm:t>
    </dgm:pt>
    <dgm:pt modelId="{11B47C6B-ADD5-4951-AD8D-D5FEA7EB2D7A}" type="pres">
      <dgm:prSet presAssocID="{9FB9969D-74DA-40EE-A0A2-CE1820D0C3A7}" presName="vert2" presStyleCnt="0"/>
      <dgm:spPr/>
      <dgm:t>
        <a:bodyPr/>
        <a:lstStyle/>
        <a:p>
          <a:endParaRPr lang="es-EC"/>
        </a:p>
      </dgm:t>
    </dgm:pt>
    <dgm:pt modelId="{11BBEE8E-531D-4D66-AF6F-BE6AA3083329}" type="pres">
      <dgm:prSet presAssocID="{9FB9969D-74DA-40EE-A0A2-CE1820D0C3A7}" presName="thinLine2b" presStyleLbl="callout" presStyleIdx="3" presStyleCnt="5"/>
      <dgm:spPr/>
      <dgm:t>
        <a:bodyPr/>
        <a:lstStyle/>
        <a:p>
          <a:endParaRPr lang="es-EC"/>
        </a:p>
      </dgm:t>
    </dgm:pt>
    <dgm:pt modelId="{280B176E-08CE-4DA3-860E-0EBD21249F5D}" type="pres">
      <dgm:prSet presAssocID="{9FB9969D-74DA-40EE-A0A2-CE1820D0C3A7}" presName="vertSpace2b" presStyleCnt="0"/>
      <dgm:spPr/>
      <dgm:t>
        <a:bodyPr/>
        <a:lstStyle/>
        <a:p>
          <a:endParaRPr lang="es-EC"/>
        </a:p>
      </dgm:t>
    </dgm:pt>
    <dgm:pt modelId="{22B0A452-D891-4748-9C7E-9999D41403C6}" type="pres">
      <dgm:prSet presAssocID="{D5C2B60C-0A06-4CEA-A7C5-EA10E89D135C}" presName="horz2" presStyleCnt="0"/>
      <dgm:spPr/>
      <dgm:t>
        <a:bodyPr/>
        <a:lstStyle/>
        <a:p>
          <a:endParaRPr lang="es-EC"/>
        </a:p>
      </dgm:t>
    </dgm:pt>
    <dgm:pt modelId="{75E01373-EE37-4CBD-A593-CBBEADEC2384}" type="pres">
      <dgm:prSet presAssocID="{D5C2B60C-0A06-4CEA-A7C5-EA10E89D135C}" presName="horzSpace2" presStyleCnt="0"/>
      <dgm:spPr/>
      <dgm:t>
        <a:bodyPr/>
        <a:lstStyle/>
        <a:p>
          <a:endParaRPr lang="es-EC"/>
        </a:p>
      </dgm:t>
    </dgm:pt>
    <dgm:pt modelId="{2DECBFAB-F42B-4610-947D-600EBA2BE99D}" type="pres">
      <dgm:prSet presAssocID="{D5C2B60C-0A06-4CEA-A7C5-EA10E89D135C}" presName="tx2" presStyleLbl="revTx" presStyleIdx="5" presStyleCnt="6"/>
      <dgm:spPr/>
      <dgm:t>
        <a:bodyPr/>
        <a:lstStyle/>
        <a:p>
          <a:endParaRPr lang="es-EC"/>
        </a:p>
      </dgm:t>
    </dgm:pt>
    <dgm:pt modelId="{DD8F0072-CCD4-48B1-8866-D9FEACD128BE}" type="pres">
      <dgm:prSet presAssocID="{D5C2B60C-0A06-4CEA-A7C5-EA10E89D135C}" presName="vert2" presStyleCnt="0"/>
      <dgm:spPr/>
      <dgm:t>
        <a:bodyPr/>
        <a:lstStyle/>
        <a:p>
          <a:endParaRPr lang="es-EC"/>
        </a:p>
      </dgm:t>
    </dgm:pt>
    <dgm:pt modelId="{1267FBEA-22B0-4459-8C72-1E064EDC95A2}" type="pres">
      <dgm:prSet presAssocID="{D5C2B60C-0A06-4CEA-A7C5-EA10E89D135C}" presName="thinLine2b" presStyleLbl="callout" presStyleIdx="4" presStyleCnt="5"/>
      <dgm:spPr/>
      <dgm:t>
        <a:bodyPr/>
        <a:lstStyle/>
        <a:p>
          <a:endParaRPr lang="es-EC"/>
        </a:p>
      </dgm:t>
    </dgm:pt>
    <dgm:pt modelId="{44195FC1-3FF9-4CED-92A3-579B9210AAC0}" type="pres">
      <dgm:prSet presAssocID="{D5C2B60C-0A06-4CEA-A7C5-EA10E89D135C}" presName="vertSpace2b" presStyleCnt="0"/>
      <dgm:spPr/>
      <dgm:t>
        <a:bodyPr/>
        <a:lstStyle/>
        <a:p>
          <a:endParaRPr lang="es-EC"/>
        </a:p>
      </dgm:t>
    </dgm:pt>
  </dgm:ptLst>
  <dgm:cxnLst>
    <dgm:cxn modelId="{E4ED225F-3356-4B9D-BE0A-A3C98948BD70}" type="presOf" srcId="{977CE3D5-8A29-43FE-B7A4-7A01BECAF1D6}" destId="{92CE85A3-C466-4B39-AC5D-DF96516DEA75}" srcOrd="0" destOrd="0" presId="urn:microsoft.com/office/officeart/2008/layout/LinedList"/>
    <dgm:cxn modelId="{E1132F98-489A-4770-B366-A52BF59F6808}" type="presOf" srcId="{79134666-A474-4704-965B-CD05BFB377E1}" destId="{D5EFAD06-711B-4D11-ABCA-BC5F4EB78A14}" srcOrd="0" destOrd="0" presId="urn:microsoft.com/office/officeart/2008/layout/LinedList"/>
    <dgm:cxn modelId="{DC75FC8B-C0EF-457F-864A-BF541B89988F}" srcId="{CA996F6D-D205-4C21-A38F-ABB0D8F0D8D2}" destId="{79134666-A474-4704-965B-CD05BFB377E1}" srcOrd="2" destOrd="0" parTransId="{222FEF32-5AEE-4E06-862E-DA09B78B4C4C}" sibTransId="{C748F59D-9A3D-4986-B777-889D57F5ED27}"/>
    <dgm:cxn modelId="{94050E2F-8C43-46C6-ABC4-7A3432DD18DD}" type="presOf" srcId="{8E113771-6BE7-4E9B-BAB8-7ACC17C493FC}" destId="{42CA01E4-B517-4C5D-90F5-CC2973074B71}" srcOrd="0" destOrd="0" presId="urn:microsoft.com/office/officeart/2008/layout/LinedList"/>
    <dgm:cxn modelId="{6711254D-5BEA-43D8-92EE-4739680803DA}" type="presOf" srcId="{CA996F6D-D205-4C21-A38F-ABB0D8F0D8D2}" destId="{8B1DBF8B-9758-4CA5-9C0F-4C2E2BEA91B9}" srcOrd="0" destOrd="0" presId="urn:microsoft.com/office/officeart/2008/layout/LinedList"/>
    <dgm:cxn modelId="{71B8628D-31DD-4274-A912-6B1AD17C7916}" srcId="{CA996F6D-D205-4C21-A38F-ABB0D8F0D8D2}" destId="{8E113771-6BE7-4E9B-BAB8-7ACC17C493FC}" srcOrd="0" destOrd="0" parTransId="{7560C615-EFF6-498B-BCE8-1AB5D9C872C3}" sibTransId="{813117FD-ADEB-4311-A66C-1A59BB102D65}"/>
    <dgm:cxn modelId="{65607DE1-7762-4B04-822B-B093091CFF14}" srcId="{CA996F6D-D205-4C21-A38F-ABB0D8F0D8D2}" destId="{9FB9969D-74DA-40EE-A0A2-CE1820D0C3A7}" srcOrd="3" destOrd="0" parTransId="{E910BDEB-2AC4-4FED-845B-CCE377722F1B}" sibTransId="{AD1DA8F3-A0DD-4FA6-9CD0-C9DC3DA5778E}"/>
    <dgm:cxn modelId="{7E96D81A-A1C1-4EB1-9584-1966919D41FB}" type="presOf" srcId="{D5C2B60C-0A06-4CEA-A7C5-EA10E89D135C}" destId="{2DECBFAB-F42B-4610-947D-600EBA2BE99D}" srcOrd="0" destOrd="0" presId="urn:microsoft.com/office/officeart/2008/layout/LinedList"/>
    <dgm:cxn modelId="{D3B3986B-B947-45E8-9715-7AF2E3281EA9}" srcId="{CA996F6D-D205-4C21-A38F-ABB0D8F0D8D2}" destId="{D5C2B60C-0A06-4CEA-A7C5-EA10E89D135C}" srcOrd="4" destOrd="0" parTransId="{A7225E85-7308-4B20-9197-B6DDDE7547E4}" sibTransId="{D40EBDB4-CD00-4903-ACEA-B2F8E12FE6AC}"/>
    <dgm:cxn modelId="{D0AC9286-82EA-454A-8790-90024EEBD0E5}" srcId="{CA996F6D-D205-4C21-A38F-ABB0D8F0D8D2}" destId="{752BD8D9-D385-4DAA-A3C2-0D7F71E9C56F}" srcOrd="1" destOrd="0" parTransId="{5E7CC26A-E480-4B0F-9978-6384D943627B}" sibTransId="{BEC02C13-C64A-4E89-8E4E-E753E9E0A277}"/>
    <dgm:cxn modelId="{C5DB9125-9C48-4605-AE60-4B36B0B2C7FE}" type="presOf" srcId="{9FB9969D-74DA-40EE-A0A2-CE1820D0C3A7}" destId="{24549C79-60C3-4202-B40D-E6400672CF57}" srcOrd="0" destOrd="0" presId="urn:microsoft.com/office/officeart/2008/layout/LinedList"/>
    <dgm:cxn modelId="{061D1857-3A69-44CE-8E3C-815E1D352F1B}" srcId="{977CE3D5-8A29-43FE-B7A4-7A01BECAF1D6}" destId="{CA996F6D-D205-4C21-A38F-ABB0D8F0D8D2}" srcOrd="0" destOrd="0" parTransId="{0CC82ADD-F1BE-4462-BC69-D27DFA728F08}" sibTransId="{FCEC93AC-9E2F-4D28-9BEB-15265F1ED596}"/>
    <dgm:cxn modelId="{B5B21082-8BB0-41ED-BA9F-DA05C799B59B}" type="presOf" srcId="{752BD8D9-D385-4DAA-A3C2-0D7F71E9C56F}" destId="{83A7EDED-1B32-4ED2-AB05-09F1C879FFC1}" srcOrd="0" destOrd="0" presId="urn:microsoft.com/office/officeart/2008/layout/LinedList"/>
    <dgm:cxn modelId="{9BFC8A79-777D-4165-9599-D77B0E864A1D}" type="presParOf" srcId="{92CE85A3-C466-4B39-AC5D-DF96516DEA75}" destId="{1C2F7445-DC54-459C-AA14-609E78B87B12}" srcOrd="0" destOrd="0" presId="urn:microsoft.com/office/officeart/2008/layout/LinedList"/>
    <dgm:cxn modelId="{AA9072F9-DEB5-42C5-BE10-34A709BA8F97}" type="presParOf" srcId="{92CE85A3-C466-4B39-AC5D-DF96516DEA75}" destId="{CA727774-0CC8-4861-9C72-39701CE08FC0}" srcOrd="1" destOrd="0" presId="urn:microsoft.com/office/officeart/2008/layout/LinedList"/>
    <dgm:cxn modelId="{804F6E7E-E03C-42F2-8A31-1BDF5315FB2F}" type="presParOf" srcId="{CA727774-0CC8-4861-9C72-39701CE08FC0}" destId="{8B1DBF8B-9758-4CA5-9C0F-4C2E2BEA91B9}" srcOrd="0" destOrd="0" presId="urn:microsoft.com/office/officeart/2008/layout/LinedList"/>
    <dgm:cxn modelId="{C8FB83A5-22DA-4EA9-98C9-6DE30962AA46}" type="presParOf" srcId="{CA727774-0CC8-4861-9C72-39701CE08FC0}" destId="{2D5DBA5B-CB50-4E7A-9EF1-6748F4D5A627}" srcOrd="1" destOrd="0" presId="urn:microsoft.com/office/officeart/2008/layout/LinedList"/>
    <dgm:cxn modelId="{FB236BC4-C823-4525-8627-F51584BEDCC4}" type="presParOf" srcId="{2D5DBA5B-CB50-4E7A-9EF1-6748F4D5A627}" destId="{54EF6F35-319C-40DE-9D54-9D50A29D37DB}" srcOrd="0" destOrd="0" presId="urn:microsoft.com/office/officeart/2008/layout/LinedList"/>
    <dgm:cxn modelId="{0FF1534A-D7CC-4901-9C10-4F58A92BB3AC}" type="presParOf" srcId="{2D5DBA5B-CB50-4E7A-9EF1-6748F4D5A627}" destId="{715437A5-4D0B-452F-9229-B7B6ADAF81F3}" srcOrd="1" destOrd="0" presId="urn:microsoft.com/office/officeart/2008/layout/LinedList"/>
    <dgm:cxn modelId="{FF9495A3-0053-414C-82EE-05A4A6DEBD3E}" type="presParOf" srcId="{715437A5-4D0B-452F-9229-B7B6ADAF81F3}" destId="{92254431-2B31-4476-90AD-629605BC441C}" srcOrd="0" destOrd="0" presId="urn:microsoft.com/office/officeart/2008/layout/LinedList"/>
    <dgm:cxn modelId="{B4248168-E4C3-47E8-9E9F-5F2F9D037DCD}" type="presParOf" srcId="{715437A5-4D0B-452F-9229-B7B6ADAF81F3}" destId="{42CA01E4-B517-4C5D-90F5-CC2973074B71}" srcOrd="1" destOrd="0" presId="urn:microsoft.com/office/officeart/2008/layout/LinedList"/>
    <dgm:cxn modelId="{BB35E766-5128-4DE3-9BD6-06EC19098285}" type="presParOf" srcId="{715437A5-4D0B-452F-9229-B7B6ADAF81F3}" destId="{2DABCA83-8B65-489F-AF1D-1E778A143DFF}" srcOrd="2" destOrd="0" presId="urn:microsoft.com/office/officeart/2008/layout/LinedList"/>
    <dgm:cxn modelId="{870BB736-6664-4591-B85B-7C294086DA27}" type="presParOf" srcId="{2D5DBA5B-CB50-4E7A-9EF1-6748F4D5A627}" destId="{496E4859-4235-4E95-ADCD-FA2F6CE80DBB}" srcOrd="2" destOrd="0" presId="urn:microsoft.com/office/officeart/2008/layout/LinedList"/>
    <dgm:cxn modelId="{7AC2BDF4-40EB-4A5F-9F2A-9C70BE2F5983}" type="presParOf" srcId="{2D5DBA5B-CB50-4E7A-9EF1-6748F4D5A627}" destId="{80D18F60-05F9-4E58-94F9-9A040DD6C4CD}" srcOrd="3" destOrd="0" presId="urn:microsoft.com/office/officeart/2008/layout/LinedList"/>
    <dgm:cxn modelId="{C71E613D-00BD-4BDE-A154-4E0EB26C1EDE}" type="presParOf" srcId="{2D5DBA5B-CB50-4E7A-9EF1-6748F4D5A627}" destId="{9C330F97-58DA-4312-859E-B369338B10CB}" srcOrd="4" destOrd="0" presId="urn:microsoft.com/office/officeart/2008/layout/LinedList"/>
    <dgm:cxn modelId="{6A39653C-BE7A-42E2-A64E-587A15650614}" type="presParOf" srcId="{9C330F97-58DA-4312-859E-B369338B10CB}" destId="{8DC1E5C2-5CA4-43FD-B6C2-A03880340FFF}" srcOrd="0" destOrd="0" presId="urn:microsoft.com/office/officeart/2008/layout/LinedList"/>
    <dgm:cxn modelId="{AC4EE916-EF53-47AE-8187-1F96A470115F}" type="presParOf" srcId="{9C330F97-58DA-4312-859E-B369338B10CB}" destId="{83A7EDED-1B32-4ED2-AB05-09F1C879FFC1}" srcOrd="1" destOrd="0" presId="urn:microsoft.com/office/officeart/2008/layout/LinedList"/>
    <dgm:cxn modelId="{6C35804D-9DE7-48EB-9F67-761D35415420}" type="presParOf" srcId="{9C330F97-58DA-4312-859E-B369338B10CB}" destId="{AC7C206A-EA4B-4DCB-9967-4476D0DB865D}" srcOrd="2" destOrd="0" presId="urn:microsoft.com/office/officeart/2008/layout/LinedList"/>
    <dgm:cxn modelId="{F328F0EF-B187-46C4-B938-E04CE6EAE072}" type="presParOf" srcId="{2D5DBA5B-CB50-4E7A-9EF1-6748F4D5A627}" destId="{B38EE75C-A1CE-4315-BEDF-41B42575C739}" srcOrd="5" destOrd="0" presId="urn:microsoft.com/office/officeart/2008/layout/LinedList"/>
    <dgm:cxn modelId="{6B859092-03B7-4061-B076-6389658A4CCF}" type="presParOf" srcId="{2D5DBA5B-CB50-4E7A-9EF1-6748F4D5A627}" destId="{8647FFFA-EDBE-49DC-9436-5AEFD5DB35E9}" srcOrd="6" destOrd="0" presId="urn:microsoft.com/office/officeart/2008/layout/LinedList"/>
    <dgm:cxn modelId="{A3C89B1A-FFBC-4EBF-98ED-3C53FFFB04EA}" type="presParOf" srcId="{2D5DBA5B-CB50-4E7A-9EF1-6748F4D5A627}" destId="{EE26241C-3689-412D-B33E-DA520846A09A}" srcOrd="7" destOrd="0" presId="urn:microsoft.com/office/officeart/2008/layout/LinedList"/>
    <dgm:cxn modelId="{C406CD50-061E-4EB8-A946-9DAF0E6DCC18}" type="presParOf" srcId="{EE26241C-3689-412D-B33E-DA520846A09A}" destId="{0F86A0EC-9C1F-4F82-9321-39BD173B0317}" srcOrd="0" destOrd="0" presId="urn:microsoft.com/office/officeart/2008/layout/LinedList"/>
    <dgm:cxn modelId="{90DCC178-06E8-4457-B286-66A66EA7B342}" type="presParOf" srcId="{EE26241C-3689-412D-B33E-DA520846A09A}" destId="{D5EFAD06-711B-4D11-ABCA-BC5F4EB78A14}" srcOrd="1" destOrd="0" presId="urn:microsoft.com/office/officeart/2008/layout/LinedList"/>
    <dgm:cxn modelId="{75B006CA-E6AD-4DF6-82BA-8BB232BB9998}" type="presParOf" srcId="{EE26241C-3689-412D-B33E-DA520846A09A}" destId="{A718016B-55AD-409A-AE50-5384CF3871D6}" srcOrd="2" destOrd="0" presId="urn:microsoft.com/office/officeart/2008/layout/LinedList"/>
    <dgm:cxn modelId="{20D2A919-A730-43D8-810F-678EFE30D346}" type="presParOf" srcId="{2D5DBA5B-CB50-4E7A-9EF1-6748F4D5A627}" destId="{1B7FF39E-EBAA-4C16-8A8E-78E55D48B79D}" srcOrd="8" destOrd="0" presId="urn:microsoft.com/office/officeart/2008/layout/LinedList"/>
    <dgm:cxn modelId="{673D4A03-1324-406D-ABAE-5F49757CB884}" type="presParOf" srcId="{2D5DBA5B-CB50-4E7A-9EF1-6748F4D5A627}" destId="{1F074419-879B-494A-AC21-3FBE107DB03A}" srcOrd="9" destOrd="0" presId="urn:microsoft.com/office/officeart/2008/layout/LinedList"/>
    <dgm:cxn modelId="{359EA70D-319D-4309-8763-2E260769F1B3}" type="presParOf" srcId="{2D5DBA5B-CB50-4E7A-9EF1-6748F4D5A627}" destId="{59A005BC-C2AF-472B-A286-538F76A990F9}" srcOrd="10" destOrd="0" presId="urn:microsoft.com/office/officeart/2008/layout/LinedList"/>
    <dgm:cxn modelId="{858C3623-6042-499E-B7B7-F26791AB695E}" type="presParOf" srcId="{59A005BC-C2AF-472B-A286-538F76A990F9}" destId="{EE2DD4D5-AE11-4447-9B24-E91D2BA74344}" srcOrd="0" destOrd="0" presId="urn:microsoft.com/office/officeart/2008/layout/LinedList"/>
    <dgm:cxn modelId="{6E08006F-6D8F-4916-BED9-1D8626FF8811}" type="presParOf" srcId="{59A005BC-C2AF-472B-A286-538F76A990F9}" destId="{24549C79-60C3-4202-B40D-E6400672CF57}" srcOrd="1" destOrd="0" presId="urn:microsoft.com/office/officeart/2008/layout/LinedList"/>
    <dgm:cxn modelId="{E12764C8-685B-4EFC-929F-CD6895E07D17}" type="presParOf" srcId="{59A005BC-C2AF-472B-A286-538F76A990F9}" destId="{11B47C6B-ADD5-4951-AD8D-D5FEA7EB2D7A}" srcOrd="2" destOrd="0" presId="urn:microsoft.com/office/officeart/2008/layout/LinedList"/>
    <dgm:cxn modelId="{5A7AF300-875B-45BE-AD1E-44DE0E318A32}" type="presParOf" srcId="{2D5DBA5B-CB50-4E7A-9EF1-6748F4D5A627}" destId="{11BBEE8E-531D-4D66-AF6F-BE6AA3083329}" srcOrd="11" destOrd="0" presId="urn:microsoft.com/office/officeart/2008/layout/LinedList"/>
    <dgm:cxn modelId="{29DEBB20-DEA4-4218-8998-931BFE25221B}" type="presParOf" srcId="{2D5DBA5B-CB50-4E7A-9EF1-6748F4D5A627}" destId="{280B176E-08CE-4DA3-860E-0EBD21249F5D}" srcOrd="12" destOrd="0" presId="urn:microsoft.com/office/officeart/2008/layout/LinedList"/>
    <dgm:cxn modelId="{A70D316B-97BF-48EA-A998-661AA5214DED}" type="presParOf" srcId="{2D5DBA5B-CB50-4E7A-9EF1-6748F4D5A627}" destId="{22B0A452-D891-4748-9C7E-9999D41403C6}" srcOrd="13" destOrd="0" presId="urn:microsoft.com/office/officeart/2008/layout/LinedList"/>
    <dgm:cxn modelId="{8A4BB6E2-C2EA-4F4E-AD32-14AA48BC9B1E}" type="presParOf" srcId="{22B0A452-D891-4748-9C7E-9999D41403C6}" destId="{75E01373-EE37-4CBD-A593-CBBEADEC2384}" srcOrd="0" destOrd="0" presId="urn:microsoft.com/office/officeart/2008/layout/LinedList"/>
    <dgm:cxn modelId="{0F60373C-8019-44FC-B320-543848CBCEF1}" type="presParOf" srcId="{22B0A452-D891-4748-9C7E-9999D41403C6}" destId="{2DECBFAB-F42B-4610-947D-600EBA2BE99D}" srcOrd="1" destOrd="0" presId="urn:microsoft.com/office/officeart/2008/layout/LinedList"/>
    <dgm:cxn modelId="{EC2CFAEE-15B3-4767-8AF1-4ACBA1F338F3}" type="presParOf" srcId="{22B0A452-D891-4748-9C7E-9999D41403C6}" destId="{DD8F0072-CCD4-48B1-8866-D9FEACD128BE}" srcOrd="2" destOrd="0" presId="urn:microsoft.com/office/officeart/2008/layout/LinedList"/>
    <dgm:cxn modelId="{AB71661E-EA7A-4684-AC63-2BF0F75C8C61}" type="presParOf" srcId="{2D5DBA5B-CB50-4E7A-9EF1-6748F4D5A627}" destId="{1267FBEA-22B0-4459-8C72-1E064EDC95A2}" srcOrd="14" destOrd="0" presId="urn:microsoft.com/office/officeart/2008/layout/LinedList"/>
    <dgm:cxn modelId="{FAA2113F-5560-4E01-AB92-7ED0436C0BE1}" type="presParOf" srcId="{2D5DBA5B-CB50-4E7A-9EF1-6748F4D5A627}" destId="{44195FC1-3FF9-4CED-92A3-579B9210AAC0}"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7CE3D5-8A29-43FE-B7A4-7A01BECAF1D6}" type="doc">
      <dgm:prSet loTypeId="urn:microsoft.com/office/officeart/2008/layout/LinedList" loCatId="hierarchy" qsTypeId="urn:microsoft.com/office/officeart/2005/8/quickstyle/simple1" qsCatId="simple" csTypeId="urn:microsoft.com/office/officeart/2005/8/colors/accent6_1" csCatId="accent6" phldr="1"/>
      <dgm:spPr/>
      <dgm:t>
        <a:bodyPr/>
        <a:lstStyle/>
        <a:p>
          <a:endParaRPr lang="es-ES"/>
        </a:p>
      </dgm:t>
    </dgm:pt>
    <dgm:pt modelId="{CA996F6D-D205-4C21-A38F-ABB0D8F0D8D2}">
      <dgm:prSet phldrT="[Texto]" custT="1"/>
      <dgm:spPr/>
      <dgm:t>
        <a:bodyPr/>
        <a:lstStyle/>
        <a:p>
          <a:pPr algn="ctr"/>
          <a:r>
            <a:rPr lang="es-ES" sz="2400" b="1" dirty="0" smtClean="0"/>
            <a:t>Planificación</a:t>
          </a:r>
          <a:endParaRPr lang="es-ES" sz="2400" b="1" dirty="0"/>
        </a:p>
      </dgm:t>
    </dgm:pt>
    <dgm:pt modelId="{0CC82ADD-F1BE-4462-BC69-D27DFA728F08}" type="parTrans" cxnId="{061D1857-3A69-44CE-8E3C-815E1D352F1B}">
      <dgm:prSet/>
      <dgm:spPr/>
      <dgm:t>
        <a:bodyPr/>
        <a:lstStyle/>
        <a:p>
          <a:endParaRPr lang="es-ES" sz="1400"/>
        </a:p>
      </dgm:t>
    </dgm:pt>
    <dgm:pt modelId="{FCEC93AC-9E2F-4D28-9BEB-15265F1ED596}" type="sibTrans" cxnId="{061D1857-3A69-44CE-8E3C-815E1D352F1B}">
      <dgm:prSet/>
      <dgm:spPr/>
      <dgm:t>
        <a:bodyPr/>
        <a:lstStyle/>
        <a:p>
          <a:endParaRPr lang="es-ES" sz="1400"/>
        </a:p>
      </dgm:t>
    </dgm:pt>
    <dgm:pt modelId="{8E113771-6BE7-4E9B-BAB8-7ACC17C493FC}">
      <dgm:prSet phldrT="[Texto]" custT="1"/>
      <dgm:spPr/>
      <dgm:t>
        <a:bodyPr/>
        <a:lstStyle/>
        <a:p>
          <a:r>
            <a:rPr lang="es-ES" sz="1500" dirty="0" smtClean="0"/>
            <a:t>Análisis Medioambiental Inicial</a:t>
          </a:r>
          <a:endParaRPr lang="es-ES" sz="1500" dirty="0"/>
        </a:p>
      </dgm:t>
    </dgm:pt>
    <dgm:pt modelId="{7560C615-EFF6-498B-BCE8-1AB5D9C872C3}" type="parTrans" cxnId="{71B8628D-31DD-4274-A912-6B1AD17C7916}">
      <dgm:prSet custT="1"/>
      <dgm:spPr/>
      <dgm:t>
        <a:bodyPr/>
        <a:lstStyle/>
        <a:p>
          <a:endParaRPr lang="es-ES" sz="1400"/>
        </a:p>
      </dgm:t>
    </dgm:pt>
    <dgm:pt modelId="{813117FD-ADEB-4311-A66C-1A59BB102D65}" type="sibTrans" cxnId="{71B8628D-31DD-4274-A912-6B1AD17C7916}">
      <dgm:prSet/>
      <dgm:spPr/>
      <dgm:t>
        <a:bodyPr/>
        <a:lstStyle/>
        <a:p>
          <a:endParaRPr lang="es-ES" sz="1400"/>
        </a:p>
      </dgm:t>
    </dgm:pt>
    <dgm:pt modelId="{752BD8D9-D385-4DAA-A3C2-0D7F71E9C56F}">
      <dgm:prSet phldrT="[Texto]" custT="1"/>
      <dgm:spPr/>
      <dgm:t>
        <a:bodyPr/>
        <a:lstStyle/>
        <a:p>
          <a:r>
            <a:rPr lang="es-ES" sz="1500" dirty="0" smtClean="0"/>
            <a:t>Identificación</a:t>
          </a:r>
          <a:r>
            <a:rPr lang="es-ES" sz="1500" baseline="0" dirty="0" smtClean="0"/>
            <a:t> de los Aspectos Ambientales</a:t>
          </a:r>
          <a:endParaRPr lang="es-ES" sz="1500" dirty="0"/>
        </a:p>
      </dgm:t>
    </dgm:pt>
    <dgm:pt modelId="{5E7CC26A-E480-4B0F-9978-6384D943627B}" type="parTrans" cxnId="{D0AC9286-82EA-454A-8790-90024EEBD0E5}">
      <dgm:prSet custT="1"/>
      <dgm:spPr/>
      <dgm:t>
        <a:bodyPr/>
        <a:lstStyle/>
        <a:p>
          <a:endParaRPr lang="es-ES" sz="1400"/>
        </a:p>
      </dgm:t>
    </dgm:pt>
    <dgm:pt modelId="{BEC02C13-C64A-4E89-8E4E-E753E9E0A277}" type="sibTrans" cxnId="{D0AC9286-82EA-454A-8790-90024EEBD0E5}">
      <dgm:prSet/>
      <dgm:spPr/>
      <dgm:t>
        <a:bodyPr/>
        <a:lstStyle/>
        <a:p>
          <a:endParaRPr lang="es-ES" sz="1400"/>
        </a:p>
      </dgm:t>
    </dgm:pt>
    <dgm:pt modelId="{79134666-A474-4704-965B-CD05BFB377E1}">
      <dgm:prSet phldrT="[Texto]" custT="1"/>
      <dgm:spPr/>
      <dgm:t>
        <a:bodyPr/>
        <a:lstStyle/>
        <a:p>
          <a:endParaRPr lang="es-ES" sz="1500" dirty="0"/>
        </a:p>
      </dgm:t>
    </dgm:pt>
    <dgm:pt modelId="{222FEF32-5AEE-4E06-862E-DA09B78B4C4C}" type="parTrans" cxnId="{DC75FC8B-C0EF-457F-864A-BF541B89988F}">
      <dgm:prSet custT="1"/>
      <dgm:spPr/>
      <dgm:t>
        <a:bodyPr/>
        <a:lstStyle/>
        <a:p>
          <a:endParaRPr lang="es-ES" sz="1400"/>
        </a:p>
      </dgm:t>
    </dgm:pt>
    <dgm:pt modelId="{C748F59D-9A3D-4986-B777-889D57F5ED27}" type="sibTrans" cxnId="{DC75FC8B-C0EF-457F-864A-BF541B89988F}">
      <dgm:prSet/>
      <dgm:spPr/>
      <dgm:t>
        <a:bodyPr/>
        <a:lstStyle/>
        <a:p>
          <a:endParaRPr lang="es-ES" sz="1400"/>
        </a:p>
      </dgm:t>
    </dgm:pt>
    <dgm:pt modelId="{9FB9969D-74DA-40EE-A0A2-CE1820D0C3A7}">
      <dgm:prSet phldrT="[Texto]" custT="1"/>
      <dgm:spPr/>
      <dgm:t>
        <a:bodyPr/>
        <a:lstStyle/>
        <a:p>
          <a:endParaRPr lang="es-ES" sz="1500" dirty="0"/>
        </a:p>
      </dgm:t>
    </dgm:pt>
    <dgm:pt modelId="{E910BDEB-2AC4-4FED-845B-CCE377722F1B}" type="parTrans" cxnId="{65607DE1-7762-4B04-822B-B093091CFF14}">
      <dgm:prSet custT="1"/>
      <dgm:spPr/>
      <dgm:t>
        <a:bodyPr/>
        <a:lstStyle/>
        <a:p>
          <a:endParaRPr lang="es-ES" sz="1400"/>
        </a:p>
      </dgm:t>
    </dgm:pt>
    <dgm:pt modelId="{AD1DA8F3-A0DD-4FA6-9CD0-C9DC3DA5778E}" type="sibTrans" cxnId="{65607DE1-7762-4B04-822B-B093091CFF14}">
      <dgm:prSet/>
      <dgm:spPr/>
      <dgm:t>
        <a:bodyPr/>
        <a:lstStyle/>
        <a:p>
          <a:endParaRPr lang="es-ES" sz="1400"/>
        </a:p>
      </dgm:t>
    </dgm:pt>
    <dgm:pt modelId="{D5C2B60C-0A06-4CEA-A7C5-EA10E89D135C}">
      <dgm:prSet phldrT="[Texto]" custT="1"/>
      <dgm:spPr/>
      <dgm:t>
        <a:bodyPr/>
        <a:lstStyle/>
        <a:p>
          <a:endParaRPr lang="es-ES" sz="1500" dirty="0"/>
        </a:p>
      </dgm:t>
    </dgm:pt>
    <dgm:pt modelId="{A7225E85-7308-4B20-9197-B6DDDE7547E4}" type="parTrans" cxnId="{D3B3986B-B947-45E8-9715-7AF2E3281EA9}">
      <dgm:prSet custT="1"/>
      <dgm:spPr/>
      <dgm:t>
        <a:bodyPr/>
        <a:lstStyle/>
        <a:p>
          <a:endParaRPr lang="es-ES" sz="1400"/>
        </a:p>
      </dgm:t>
    </dgm:pt>
    <dgm:pt modelId="{D40EBDB4-CD00-4903-ACEA-B2F8E12FE6AC}" type="sibTrans" cxnId="{D3B3986B-B947-45E8-9715-7AF2E3281EA9}">
      <dgm:prSet/>
      <dgm:spPr/>
      <dgm:t>
        <a:bodyPr/>
        <a:lstStyle/>
        <a:p>
          <a:endParaRPr lang="es-ES" sz="1400"/>
        </a:p>
      </dgm:t>
    </dgm:pt>
    <dgm:pt modelId="{92CE85A3-C466-4B39-AC5D-DF96516DEA75}" type="pres">
      <dgm:prSet presAssocID="{977CE3D5-8A29-43FE-B7A4-7A01BECAF1D6}" presName="vert0" presStyleCnt="0">
        <dgm:presLayoutVars>
          <dgm:dir/>
          <dgm:animOne val="branch"/>
          <dgm:animLvl val="lvl"/>
        </dgm:presLayoutVars>
      </dgm:prSet>
      <dgm:spPr/>
      <dgm:t>
        <a:bodyPr/>
        <a:lstStyle/>
        <a:p>
          <a:endParaRPr lang="es-EC"/>
        </a:p>
      </dgm:t>
    </dgm:pt>
    <dgm:pt modelId="{1C2F7445-DC54-459C-AA14-609E78B87B12}" type="pres">
      <dgm:prSet presAssocID="{CA996F6D-D205-4C21-A38F-ABB0D8F0D8D2}" presName="thickLine" presStyleLbl="alignNode1" presStyleIdx="0" presStyleCnt="1"/>
      <dgm:spPr/>
      <dgm:t>
        <a:bodyPr/>
        <a:lstStyle/>
        <a:p>
          <a:endParaRPr lang="es-EC"/>
        </a:p>
      </dgm:t>
    </dgm:pt>
    <dgm:pt modelId="{CA727774-0CC8-4861-9C72-39701CE08FC0}" type="pres">
      <dgm:prSet presAssocID="{CA996F6D-D205-4C21-A38F-ABB0D8F0D8D2}" presName="horz1" presStyleCnt="0"/>
      <dgm:spPr/>
      <dgm:t>
        <a:bodyPr/>
        <a:lstStyle/>
        <a:p>
          <a:endParaRPr lang="es-EC"/>
        </a:p>
      </dgm:t>
    </dgm:pt>
    <dgm:pt modelId="{8B1DBF8B-9758-4CA5-9C0F-4C2E2BEA91B9}" type="pres">
      <dgm:prSet presAssocID="{CA996F6D-D205-4C21-A38F-ABB0D8F0D8D2}" presName="tx1" presStyleLbl="revTx" presStyleIdx="0" presStyleCnt="6" custScaleX="296030"/>
      <dgm:spPr/>
      <dgm:t>
        <a:bodyPr/>
        <a:lstStyle/>
        <a:p>
          <a:endParaRPr lang="es-EC"/>
        </a:p>
      </dgm:t>
    </dgm:pt>
    <dgm:pt modelId="{2D5DBA5B-CB50-4E7A-9EF1-6748F4D5A627}" type="pres">
      <dgm:prSet presAssocID="{CA996F6D-D205-4C21-A38F-ABB0D8F0D8D2}" presName="vert1" presStyleCnt="0"/>
      <dgm:spPr/>
      <dgm:t>
        <a:bodyPr/>
        <a:lstStyle/>
        <a:p>
          <a:endParaRPr lang="es-EC"/>
        </a:p>
      </dgm:t>
    </dgm:pt>
    <dgm:pt modelId="{54EF6F35-319C-40DE-9D54-9D50A29D37DB}" type="pres">
      <dgm:prSet presAssocID="{8E113771-6BE7-4E9B-BAB8-7ACC17C493FC}" presName="vertSpace2a" presStyleCnt="0"/>
      <dgm:spPr/>
      <dgm:t>
        <a:bodyPr/>
        <a:lstStyle/>
        <a:p>
          <a:endParaRPr lang="es-EC"/>
        </a:p>
      </dgm:t>
    </dgm:pt>
    <dgm:pt modelId="{715437A5-4D0B-452F-9229-B7B6ADAF81F3}" type="pres">
      <dgm:prSet presAssocID="{8E113771-6BE7-4E9B-BAB8-7ACC17C493FC}" presName="horz2" presStyleCnt="0"/>
      <dgm:spPr/>
      <dgm:t>
        <a:bodyPr/>
        <a:lstStyle/>
        <a:p>
          <a:endParaRPr lang="es-EC"/>
        </a:p>
      </dgm:t>
    </dgm:pt>
    <dgm:pt modelId="{92254431-2B31-4476-90AD-629605BC441C}" type="pres">
      <dgm:prSet presAssocID="{8E113771-6BE7-4E9B-BAB8-7ACC17C493FC}" presName="horzSpace2" presStyleCnt="0"/>
      <dgm:spPr/>
      <dgm:t>
        <a:bodyPr/>
        <a:lstStyle/>
        <a:p>
          <a:endParaRPr lang="es-EC"/>
        </a:p>
      </dgm:t>
    </dgm:pt>
    <dgm:pt modelId="{42CA01E4-B517-4C5D-90F5-CC2973074B71}" type="pres">
      <dgm:prSet presAssocID="{8E113771-6BE7-4E9B-BAB8-7ACC17C493FC}" presName="tx2" presStyleLbl="revTx" presStyleIdx="1" presStyleCnt="6"/>
      <dgm:spPr/>
      <dgm:t>
        <a:bodyPr/>
        <a:lstStyle/>
        <a:p>
          <a:endParaRPr lang="es-EC"/>
        </a:p>
      </dgm:t>
    </dgm:pt>
    <dgm:pt modelId="{2DABCA83-8B65-489F-AF1D-1E778A143DFF}" type="pres">
      <dgm:prSet presAssocID="{8E113771-6BE7-4E9B-BAB8-7ACC17C493FC}" presName="vert2" presStyleCnt="0"/>
      <dgm:spPr/>
      <dgm:t>
        <a:bodyPr/>
        <a:lstStyle/>
        <a:p>
          <a:endParaRPr lang="es-EC"/>
        </a:p>
      </dgm:t>
    </dgm:pt>
    <dgm:pt modelId="{496E4859-4235-4E95-ADCD-FA2F6CE80DBB}" type="pres">
      <dgm:prSet presAssocID="{8E113771-6BE7-4E9B-BAB8-7ACC17C493FC}" presName="thinLine2b" presStyleLbl="callout" presStyleIdx="0" presStyleCnt="5"/>
      <dgm:spPr/>
      <dgm:t>
        <a:bodyPr/>
        <a:lstStyle/>
        <a:p>
          <a:endParaRPr lang="es-EC"/>
        </a:p>
      </dgm:t>
    </dgm:pt>
    <dgm:pt modelId="{80D18F60-05F9-4E58-94F9-9A040DD6C4CD}" type="pres">
      <dgm:prSet presAssocID="{8E113771-6BE7-4E9B-BAB8-7ACC17C493FC}" presName="vertSpace2b" presStyleCnt="0"/>
      <dgm:spPr/>
      <dgm:t>
        <a:bodyPr/>
        <a:lstStyle/>
        <a:p>
          <a:endParaRPr lang="es-EC"/>
        </a:p>
      </dgm:t>
    </dgm:pt>
    <dgm:pt modelId="{9C330F97-58DA-4312-859E-B369338B10CB}" type="pres">
      <dgm:prSet presAssocID="{752BD8D9-D385-4DAA-A3C2-0D7F71E9C56F}" presName="horz2" presStyleCnt="0"/>
      <dgm:spPr/>
      <dgm:t>
        <a:bodyPr/>
        <a:lstStyle/>
        <a:p>
          <a:endParaRPr lang="es-EC"/>
        </a:p>
      </dgm:t>
    </dgm:pt>
    <dgm:pt modelId="{8DC1E5C2-5CA4-43FD-B6C2-A03880340FFF}" type="pres">
      <dgm:prSet presAssocID="{752BD8D9-D385-4DAA-A3C2-0D7F71E9C56F}" presName="horzSpace2" presStyleCnt="0"/>
      <dgm:spPr/>
      <dgm:t>
        <a:bodyPr/>
        <a:lstStyle/>
        <a:p>
          <a:endParaRPr lang="es-EC"/>
        </a:p>
      </dgm:t>
    </dgm:pt>
    <dgm:pt modelId="{83A7EDED-1B32-4ED2-AB05-09F1C879FFC1}" type="pres">
      <dgm:prSet presAssocID="{752BD8D9-D385-4DAA-A3C2-0D7F71E9C56F}" presName="tx2" presStyleLbl="revTx" presStyleIdx="2" presStyleCnt="6" custScaleX="86571"/>
      <dgm:spPr/>
      <dgm:t>
        <a:bodyPr/>
        <a:lstStyle/>
        <a:p>
          <a:endParaRPr lang="es-EC"/>
        </a:p>
      </dgm:t>
    </dgm:pt>
    <dgm:pt modelId="{AC7C206A-EA4B-4DCB-9967-4476D0DB865D}" type="pres">
      <dgm:prSet presAssocID="{752BD8D9-D385-4DAA-A3C2-0D7F71E9C56F}" presName="vert2" presStyleCnt="0"/>
      <dgm:spPr/>
      <dgm:t>
        <a:bodyPr/>
        <a:lstStyle/>
        <a:p>
          <a:endParaRPr lang="es-EC"/>
        </a:p>
      </dgm:t>
    </dgm:pt>
    <dgm:pt modelId="{B38EE75C-A1CE-4315-BEDF-41B42575C739}" type="pres">
      <dgm:prSet presAssocID="{752BD8D9-D385-4DAA-A3C2-0D7F71E9C56F}" presName="thinLine2b" presStyleLbl="callout" presStyleIdx="1" presStyleCnt="5"/>
      <dgm:spPr/>
      <dgm:t>
        <a:bodyPr/>
        <a:lstStyle/>
        <a:p>
          <a:endParaRPr lang="es-EC"/>
        </a:p>
      </dgm:t>
    </dgm:pt>
    <dgm:pt modelId="{8647FFFA-EDBE-49DC-9436-5AEFD5DB35E9}" type="pres">
      <dgm:prSet presAssocID="{752BD8D9-D385-4DAA-A3C2-0D7F71E9C56F}" presName="vertSpace2b" presStyleCnt="0"/>
      <dgm:spPr/>
      <dgm:t>
        <a:bodyPr/>
        <a:lstStyle/>
        <a:p>
          <a:endParaRPr lang="es-EC"/>
        </a:p>
      </dgm:t>
    </dgm:pt>
    <dgm:pt modelId="{EE26241C-3689-412D-B33E-DA520846A09A}" type="pres">
      <dgm:prSet presAssocID="{79134666-A474-4704-965B-CD05BFB377E1}" presName="horz2" presStyleCnt="0"/>
      <dgm:spPr/>
      <dgm:t>
        <a:bodyPr/>
        <a:lstStyle/>
        <a:p>
          <a:endParaRPr lang="es-EC"/>
        </a:p>
      </dgm:t>
    </dgm:pt>
    <dgm:pt modelId="{0F86A0EC-9C1F-4F82-9321-39BD173B0317}" type="pres">
      <dgm:prSet presAssocID="{79134666-A474-4704-965B-CD05BFB377E1}" presName="horzSpace2" presStyleCnt="0"/>
      <dgm:spPr/>
      <dgm:t>
        <a:bodyPr/>
        <a:lstStyle/>
        <a:p>
          <a:endParaRPr lang="es-EC"/>
        </a:p>
      </dgm:t>
    </dgm:pt>
    <dgm:pt modelId="{D5EFAD06-711B-4D11-ABCA-BC5F4EB78A14}" type="pres">
      <dgm:prSet presAssocID="{79134666-A474-4704-965B-CD05BFB377E1}" presName="tx2" presStyleLbl="revTx" presStyleIdx="3" presStyleCnt="6"/>
      <dgm:spPr/>
      <dgm:t>
        <a:bodyPr/>
        <a:lstStyle/>
        <a:p>
          <a:endParaRPr lang="es-EC"/>
        </a:p>
      </dgm:t>
    </dgm:pt>
    <dgm:pt modelId="{A718016B-55AD-409A-AE50-5384CF3871D6}" type="pres">
      <dgm:prSet presAssocID="{79134666-A474-4704-965B-CD05BFB377E1}" presName="vert2" presStyleCnt="0"/>
      <dgm:spPr/>
      <dgm:t>
        <a:bodyPr/>
        <a:lstStyle/>
        <a:p>
          <a:endParaRPr lang="es-EC"/>
        </a:p>
      </dgm:t>
    </dgm:pt>
    <dgm:pt modelId="{1B7FF39E-EBAA-4C16-8A8E-78E55D48B79D}" type="pres">
      <dgm:prSet presAssocID="{79134666-A474-4704-965B-CD05BFB377E1}" presName="thinLine2b" presStyleLbl="callout" presStyleIdx="2" presStyleCnt="5"/>
      <dgm:spPr/>
      <dgm:t>
        <a:bodyPr/>
        <a:lstStyle/>
        <a:p>
          <a:endParaRPr lang="es-EC"/>
        </a:p>
      </dgm:t>
    </dgm:pt>
    <dgm:pt modelId="{1F074419-879B-494A-AC21-3FBE107DB03A}" type="pres">
      <dgm:prSet presAssocID="{79134666-A474-4704-965B-CD05BFB377E1}" presName="vertSpace2b" presStyleCnt="0"/>
      <dgm:spPr/>
      <dgm:t>
        <a:bodyPr/>
        <a:lstStyle/>
        <a:p>
          <a:endParaRPr lang="es-EC"/>
        </a:p>
      </dgm:t>
    </dgm:pt>
    <dgm:pt modelId="{59A005BC-C2AF-472B-A286-538F76A990F9}" type="pres">
      <dgm:prSet presAssocID="{9FB9969D-74DA-40EE-A0A2-CE1820D0C3A7}" presName="horz2" presStyleCnt="0"/>
      <dgm:spPr/>
      <dgm:t>
        <a:bodyPr/>
        <a:lstStyle/>
        <a:p>
          <a:endParaRPr lang="es-EC"/>
        </a:p>
      </dgm:t>
    </dgm:pt>
    <dgm:pt modelId="{EE2DD4D5-AE11-4447-9B24-E91D2BA74344}" type="pres">
      <dgm:prSet presAssocID="{9FB9969D-74DA-40EE-A0A2-CE1820D0C3A7}" presName="horzSpace2" presStyleCnt="0"/>
      <dgm:spPr/>
      <dgm:t>
        <a:bodyPr/>
        <a:lstStyle/>
        <a:p>
          <a:endParaRPr lang="es-EC"/>
        </a:p>
      </dgm:t>
    </dgm:pt>
    <dgm:pt modelId="{24549C79-60C3-4202-B40D-E6400672CF57}" type="pres">
      <dgm:prSet presAssocID="{9FB9969D-74DA-40EE-A0A2-CE1820D0C3A7}" presName="tx2" presStyleLbl="revTx" presStyleIdx="4" presStyleCnt="6"/>
      <dgm:spPr/>
      <dgm:t>
        <a:bodyPr/>
        <a:lstStyle/>
        <a:p>
          <a:endParaRPr lang="es-EC"/>
        </a:p>
      </dgm:t>
    </dgm:pt>
    <dgm:pt modelId="{11B47C6B-ADD5-4951-AD8D-D5FEA7EB2D7A}" type="pres">
      <dgm:prSet presAssocID="{9FB9969D-74DA-40EE-A0A2-CE1820D0C3A7}" presName="vert2" presStyleCnt="0"/>
      <dgm:spPr/>
      <dgm:t>
        <a:bodyPr/>
        <a:lstStyle/>
        <a:p>
          <a:endParaRPr lang="es-EC"/>
        </a:p>
      </dgm:t>
    </dgm:pt>
    <dgm:pt modelId="{11BBEE8E-531D-4D66-AF6F-BE6AA3083329}" type="pres">
      <dgm:prSet presAssocID="{9FB9969D-74DA-40EE-A0A2-CE1820D0C3A7}" presName="thinLine2b" presStyleLbl="callout" presStyleIdx="3" presStyleCnt="5"/>
      <dgm:spPr/>
      <dgm:t>
        <a:bodyPr/>
        <a:lstStyle/>
        <a:p>
          <a:endParaRPr lang="es-EC"/>
        </a:p>
      </dgm:t>
    </dgm:pt>
    <dgm:pt modelId="{280B176E-08CE-4DA3-860E-0EBD21249F5D}" type="pres">
      <dgm:prSet presAssocID="{9FB9969D-74DA-40EE-A0A2-CE1820D0C3A7}" presName="vertSpace2b" presStyleCnt="0"/>
      <dgm:spPr/>
      <dgm:t>
        <a:bodyPr/>
        <a:lstStyle/>
        <a:p>
          <a:endParaRPr lang="es-EC"/>
        </a:p>
      </dgm:t>
    </dgm:pt>
    <dgm:pt modelId="{22B0A452-D891-4748-9C7E-9999D41403C6}" type="pres">
      <dgm:prSet presAssocID="{D5C2B60C-0A06-4CEA-A7C5-EA10E89D135C}" presName="horz2" presStyleCnt="0"/>
      <dgm:spPr/>
      <dgm:t>
        <a:bodyPr/>
        <a:lstStyle/>
        <a:p>
          <a:endParaRPr lang="es-EC"/>
        </a:p>
      </dgm:t>
    </dgm:pt>
    <dgm:pt modelId="{75E01373-EE37-4CBD-A593-CBBEADEC2384}" type="pres">
      <dgm:prSet presAssocID="{D5C2B60C-0A06-4CEA-A7C5-EA10E89D135C}" presName="horzSpace2" presStyleCnt="0"/>
      <dgm:spPr/>
      <dgm:t>
        <a:bodyPr/>
        <a:lstStyle/>
        <a:p>
          <a:endParaRPr lang="es-EC"/>
        </a:p>
      </dgm:t>
    </dgm:pt>
    <dgm:pt modelId="{2DECBFAB-F42B-4610-947D-600EBA2BE99D}" type="pres">
      <dgm:prSet presAssocID="{D5C2B60C-0A06-4CEA-A7C5-EA10E89D135C}" presName="tx2" presStyleLbl="revTx" presStyleIdx="5" presStyleCnt="6"/>
      <dgm:spPr/>
      <dgm:t>
        <a:bodyPr/>
        <a:lstStyle/>
        <a:p>
          <a:endParaRPr lang="es-EC"/>
        </a:p>
      </dgm:t>
    </dgm:pt>
    <dgm:pt modelId="{DD8F0072-CCD4-48B1-8866-D9FEACD128BE}" type="pres">
      <dgm:prSet presAssocID="{D5C2B60C-0A06-4CEA-A7C5-EA10E89D135C}" presName="vert2" presStyleCnt="0"/>
      <dgm:spPr/>
      <dgm:t>
        <a:bodyPr/>
        <a:lstStyle/>
        <a:p>
          <a:endParaRPr lang="es-EC"/>
        </a:p>
      </dgm:t>
    </dgm:pt>
    <dgm:pt modelId="{1267FBEA-22B0-4459-8C72-1E064EDC95A2}" type="pres">
      <dgm:prSet presAssocID="{D5C2B60C-0A06-4CEA-A7C5-EA10E89D135C}" presName="thinLine2b" presStyleLbl="callout" presStyleIdx="4" presStyleCnt="5"/>
      <dgm:spPr/>
      <dgm:t>
        <a:bodyPr/>
        <a:lstStyle/>
        <a:p>
          <a:endParaRPr lang="es-EC"/>
        </a:p>
      </dgm:t>
    </dgm:pt>
    <dgm:pt modelId="{44195FC1-3FF9-4CED-92A3-579B9210AAC0}" type="pres">
      <dgm:prSet presAssocID="{D5C2B60C-0A06-4CEA-A7C5-EA10E89D135C}" presName="vertSpace2b" presStyleCnt="0"/>
      <dgm:spPr/>
      <dgm:t>
        <a:bodyPr/>
        <a:lstStyle/>
        <a:p>
          <a:endParaRPr lang="es-EC"/>
        </a:p>
      </dgm:t>
    </dgm:pt>
  </dgm:ptLst>
  <dgm:cxnLst>
    <dgm:cxn modelId="{E487222D-A206-4C0C-AE32-3935830E21FB}" type="presOf" srcId="{79134666-A474-4704-965B-CD05BFB377E1}" destId="{D5EFAD06-711B-4D11-ABCA-BC5F4EB78A14}" srcOrd="0" destOrd="0" presId="urn:microsoft.com/office/officeart/2008/layout/LinedList"/>
    <dgm:cxn modelId="{DC75FC8B-C0EF-457F-864A-BF541B89988F}" srcId="{CA996F6D-D205-4C21-A38F-ABB0D8F0D8D2}" destId="{79134666-A474-4704-965B-CD05BFB377E1}" srcOrd="2" destOrd="0" parTransId="{222FEF32-5AEE-4E06-862E-DA09B78B4C4C}" sibTransId="{C748F59D-9A3D-4986-B777-889D57F5ED27}"/>
    <dgm:cxn modelId="{7609FA97-63B0-4196-9FE7-C1626F62C057}" type="presOf" srcId="{D5C2B60C-0A06-4CEA-A7C5-EA10E89D135C}" destId="{2DECBFAB-F42B-4610-947D-600EBA2BE99D}" srcOrd="0" destOrd="0" presId="urn:microsoft.com/office/officeart/2008/layout/LinedList"/>
    <dgm:cxn modelId="{71B8628D-31DD-4274-A912-6B1AD17C7916}" srcId="{CA996F6D-D205-4C21-A38F-ABB0D8F0D8D2}" destId="{8E113771-6BE7-4E9B-BAB8-7ACC17C493FC}" srcOrd="0" destOrd="0" parTransId="{7560C615-EFF6-498B-BCE8-1AB5D9C872C3}" sibTransId="{813117FD-ADEB-4311-A66C-1A59BB102D65}"/>
    <dgm:cxn modelId="{65607DE1-7762-4B04-822B-B093091CFF14}" srcId="{CA996F6D-D205-4C21-A38F-ABB0D8F0D8D2}" destId="{9FB9969D-74DA-40EE-A0A2-CE1820D0C3A7}" srcOrd="3" destOrd="0" parTransId="{E910BDEB-2AC4-4FED-845B-CCE377722F1B}" sibTransId="{AD1DA8F3-A0DD-4FA6-9CD0-C9DC3DA5778E}"/>
    <dgm:cxn modelId="{62AC73F7-2614-4554-8A9B-B4D5D2911DD8}" type="presOf" srcId="{752BD8D9-D385-4DAA-A3C2-0D7F71E9C56F}" destId="{83A7EDED-1B32-4ED2-AB05-09F1C879FFC1}" srcOrd="0" destOrd="0" presId="urn:microsoft.com/office/officeart/2008/layout/LinedList"/>
    <dgm:cxn modelId="{D0AC9286-82EA-454A-8790-90024EEBD0E5}" srcId="{CA996F6D-D205-4C21-A38F-ABB0D8F0D8D2}" destId="{752BD8D9-D385-4DAA-A3C2-0D7F71E9C56F}" srcOrd="1" destOrd="0" parTransId="{5E7CC26A-E480-4B0F-9978-6384D943627B}" sibTransId="{BEC02C13-C64A-4E89-8E4E-E753E9E0A277}"/>
    <dgm:cxn modelId="{D3B3986B-B947-45E8-9715-7AF2E3281EA9}" srcId="{CA996F6D-D205-4C21-A38F-ABB0D8F0D8D2}" destId="{D5C2B60C-0A06-4CEA-A7C5-EA10E89D135C}" srcOrd="4" destOrd="0" parTransId="{A7225E85-7308-4B20-9197-B6DDDE7547E4}" sibTransId="{D40EBDB4-CD00-4903-ACEA-B2F8E12FE6AC}"/>
    <dgm:cxn modelId="{BEE5B42E-DD1B-405C-BC05-1FD8D951C834}" type="presOf" srcId="{8E113771-6BE7-4E9B-BAB8-7ACC17C493FC}" destId="{42CA01E4-B517-4C5D-90F5-CC2973074B71}" srcOrd="0" destOrd="0" presId="urn:microsoft.com/office/officeart/2008/layout/LinedList"/>
    <dgm:cxn modelId="{B87BF9F1-4684-461A-8B53-6892DFE5984C}" type="presOf" srcId="{9FB9969D-74DA-40EE-A0A2-CE1820D0C3A7}" destId="{24549C79-60C3-4202-B40D-E6400672CF57}" srcOrd="0" destOrd="0" presId="urn:microsoft.com/office/officeart/2008/layout/LinedList"/>
    <dgm:cxn modelId="{206D6C29-BA6B-4E29-9ACA-67F8FEF53B78}" type="presOf" srcId="{977CE3D5-8A29-43FE-B7A4-7A01BECAF1D6}" destId="{92CE85A3-C466-4B39-AC5D-DF96516DEA75}" srcOrd="0" destOrd="0" presId="urn:microsoft.com/office/officeart/2008/layout/LinedList"/>
    <dgm:cxn modelId="{0DCCC135-4844-4E91-AB06-43E421FBB57C}" type="presOf" srcId="{CA996F6D-D205-4C21-A38F-ABB0D8F0D8D2}" destId="{8B1DBF8B-9758-4CA5-9C0F-4C2E2BEA91B9}" srcOrd="0" destOrd="0" presId="urn:microsoft.com/office/officeart/2008/layout/LinedList"/>
    <dgm:cxn modelId="{061D1857-3A69-44CE-8E3C-815E1D352F1B}" srcId="{977CE3D5-8A29-43FE-B7A4-7A01BECAF1D6}" destId="{CA996F6D-D205-4C21-A38F-ABB0D8F0D8D2}" srcOrd="0" destOrd="0" parTransId="{0CC82ADD-F1BE-4462-BC69-D27DFA728F08}" sibTransId="{FCEC93AC-9E2F-4D28-9BEB-15265F1ED596}"/>
    <dgm:cxn modelId="{0F1D7551-31DF-4B03-9B32-3386BA3C5A2E}" type="presParOf" srcId="{92CE85A3-C466-4B39-AC5D-DF96516DEA75}" destId="{1C2F7445-DC54-459C-AA14-609E78B87B12}" srcOrd="0" destOrd="0" presId="urn:microsoft.com/office/officeart/2008/layout/LinedList"/>
    <dgm:cxn modelId="{191E9D46-385C-48B0-B1B0-7F2D92842198}" type="presParOf" srcId="{92CE85A3-C466-4B39-AC5D-DF96516DEA75}" destId="{CA727774-0CC8-4861-9C72-39701CE08FC0}" srcOrd="1" destOrd="0" presId="urn:microsoft.com/office/officeart/2008/layout/LinedList"/>
    <dgm:cxn modelId="{49B13039-D42D-420D-AA77-63F9A53E65DB}" type="presParOf" srcId="{CA727774-0CC8-4861-9C72-39701CE08FC0}" destId="{8B1DBF8B-9758-4CA5-9C0F-4C2E2BEA91B9}" srcOrd="0" destOrd="0" presId="urn:microsoft.com/office/officeart/2008/layout/LinedList"/>
    <dgm:cxn modelId="{4D0B2FBB-D64F-4720-8BC6-42D7ADD30F46}" type="presParOf" srcId="{CA727774-0CC8-4861-9C72-39701CE08FC0}" destId="{2D5DBA5B-CB50-4E7A-9EF1-6748F4D5A627}" srcOrd="1" destOrd="0" presId="urn:microsoft.com/office/officeart/2008/layout/LinedList"/>
    <dgm:cxn modelId="{59C38204-40E9-4BDC-A724-3EA1F35FA572}" type="presParOf" srcId="{2D5DBA5B-CB50-4E7A-9EF1-6748F4D5A627}" destId="{54EF6F35-319C-40DE-9D54-9D50A29D37DB}" srcOrd="0" destOrd="0" presId="urn:microsoft.com/office/officeart/2008/layout/LinedList"/>
    <dgm:cxn modelId="{82626E52-8155-4292-8C68-D8B3F167DBFE}" type="presParOf" srcId="{2D5DBA5B-CB50-4E7A-9EF1-6748F4D5A627}" destId="{715437A5-4D0B-452F-9229-B7B6ADAF81F3}" srcOrd="1" destOrd="0" presId="urn:microsoft.com/office/officeart/2008/layout/LinedList"/>
    <dgm:cxn modelId="{46EBAA2D-03BD-4906-A004-FC82A5634D68}" type="presParOf" srcId="{715437A5-4D0B-452F-9229-B7B6ADAF81F3}" destId="{92254431-2B31-4476-90AD-629605BC441C}" srcOrd="0" destOrd="0" presId="urn:microsoft.com/office/officeart/2008/layout/LinedList"/>
    <dgm:cxn modelId="{C02A0C02-BCEF-47F7-8354-130C6B2BEA05}" type="presParOf" srcId="{715437A5-4D0B-452F-9229-B7B6ADAF81F3}" destId="{42CA01E4-B517-4C5D-90F5-CC2973074B71}" srcOrd="1" destOrd="0" presId="urn:microsoft.com/office/officeart/2008/layout/LinedList"/>
    <dgm:cxn modelId="{7BF19BFA-CEBA-45AB-AC7C-24B7165A568F}" type="presParOf" srcId="{715437A5-4D0B-452F-9229-B7B6ADAF81F3}" destId="{2DABCA83-8B65-489F-AF1D-1E778A143DFF}" srcOrd="2" destOrd="0" presId="urn:microsoft.com/office/officeart/2008/layout/LinedList"/>
    <dgm:cxn modelId="{4CEE74AB-9C09-4969-93E3-E373FA4B46FE}" type="presParOf" srcId="{2D5DBA5B-CB50-4E7A-9EF1-6748F4D5A627}" destId="{496E4859-4235-4E95-ADCD-FA2F6CE80DBB}" srcOrd="2" destOrd="0" presId="urn:microsoft.com/office/officeart/2008/layout/LinedList"/>
    <dgm:cxn modelId="{8D6DD6D7-F669-4895-BC90-AD6EE7991890}" type="presParOf" srcId="{2D5DBA5B-CB50-4E7A-9EF1-6748F4D5A627}" destId="{80D18F60-05F9-4E58-94F9-9A040DD6C4CD}" srcOrd="3" destOrd="0" presId="urn:microsoft.com/office/officeart/2008/layout/LinedList"/>
    <dgm:cxn modelId="{F295B24C-7161-4400-BDE5-0946C419D191}" type="presParOf" srcId="{2D5DBA5B-CB50-4E7A-9EF1-6748F4D5A627}" destId="{9C330F97-58DA-4312-859E-B369338B10CB}" srcOrd="4" destOrd="0" presId="urn:microsoft.com/office/officeart/2008/layout/LinedList"/>
    <dgm:cxn modelId="{CE2CA556-E638-43CC-95AB-7D27CB017206}" type="presParOf" srcId="{9C330F97-58DA-4312-859E-B369338B10CB}" destId="{8DC1E5C2-5CA4-43FD-B6C2-A03880340FFF}" srcOrd="0" destOrd="0" presId="urn:microsoft.com/office/officeart/2008/layout/LinedList"/>
    <dgm:cxn modelId="{35E520AA-EC93-449F-BFD3-ABA1BDF3502C}" type="presParOf" srcId="{9C330F97-58DA-4312-859E-B369338B10CB}" destId="{83A7EDED-1B32-4ED2-AB05-09F1C879FFC1}" srcOrd="1" destOrd="0" presId="urn:microsoft.com/office/officeart/2008/layout/LinedList"/>
    <dgm:cxn modelId="{2B35FF07-2312-4157-B7B4-78CC0C3FDEEE}" type="presParOf" srcId="{9C330F97-58DA-4312-859E-B369338B10CB}" destId="{AC7C206A-EA4B-4DCB-9967-4476D0DB865D}" srcOrd="2" destOrd="0" presId="urn:microsoft.com/office/officeart/2008/layout/LinedList"/>
    <dgm:cxn modelId="{004081A1-2CA6-4425-8F6B-2E61BEED3AE8}" type="presParOf" srcId="{2D5DBA5B-CB50-4E7A-9EF1-6748F4D5A627}" destId="{B38EE75C-A1CE-4315-BEDF-41B42575C739}" srcOrd="5" destOrd="0" presId="urn:microsoft.com/office/officeart/2008/layout/LinedList"/>
    <dgm:cxn modelId="{F05E5FA5-C71E-4D14-9A61-EBA1356AF8B6}" type="presParOf" srcId="{2D5DBA5B-CB50-4E7A-9EF1-6748F4D5A627}" destId="{8647FFFA-EDBE-49DC-9436-5AEFD5DB35E9}" srcOrd="6" destOrd="0" presId="urn:microsoft.com/office/officeart/2008/layout/LinedList"/>
    <dgm:cxn modelId="{919F355A-B06E-4CA3-9147-30D19417475D}" type="presParOf" srcId="{2D5DBA5B-CB50-4E7A-9EF1-6748F4D5A627}" destId="{EE26241C-3689-412D-B33E-DA520846A09A}" srcOrd="7" destOrd="0" presId="urn:microsoft.com/office/officeart/2008/layout/LinedList"/>
    <dgm:cxn modelId="{D6B7636F-3055-4080-A515-0A9D91CF2E29}" type="presParOf" srcId="{EE26241C-3689-412D-B33E-DA520846A09A}" destId="{0F86A0EC-9C1F-4F82-9321-39BD173B0317}" srcOrd="0" destOrd="0" presId="urn:microsoft.com/office/officeart/2008/layout/LinedList"/>
    <dgm:cxn modelId="{B5F3CF3C-B165-4361-B1AB-04297FE78479}" type="presParOf" srcId="{EE26241C-3689-412D-B33E-DA520846A09A}" destId="{D5EFAD06-711B-4D11-ABCA-BC5F4EB78A14}" srcOrd="1" destOrd="0" presId="urn:microsoft.com/office/officeart/2008/layout/LinedList"/>
    <dgm:cxn modelId="{4A620929-37F3-402E-9B2C-DFDCB1D5BEA2}" type="presParOf" srcId="{EE26241C-3689-412D-B33E-DA520846A09A}" destId="{A718016B-55AD-409A-AE50-5384CF3871D6}" srcOrd="2" destOrd="0" presId="urn:microsoft.com/office/officeart/2008/layout/LinedList"/>
    <dgm:cxn modelId="{67BA1664-1691-4AC4-8639-6018CE1B33ED}" type="presParOf" srcId="{2D5DBA5B-CB50-4E7A-9EF1-6748F4D5A627}" destId="{1B7FF39E-EBAA-4C16-8A8E-78E55D48B79D}" srcOrd="8" destOrd="0" presId="urn:microsoft.com/office/officeart/2008/layout/LinedList"/>
    <dgm:cxn modelId="{FB6FD41D-9439-47B7-8BF6-1D979D466D1E}" type="presParOf" srcId="{2D5DBA5B-CB50-4E7A-9EF1-6748F4D5A627}" destId="{1F074419-879B-494A-AC21-3FBE107DB03A}" srcOrd="9" destOrd="0" presId="urn:microsoft.com/office/officeart/2008/layout/LinedList"/>
    <dgm:cxn modelId="{B8C7D380-8CDC-4B16-A824-8F66CFC09BE2}" type="presParOf" srcId="{2D5DBA5B-CB50-4E7A-9EF1-6748F4D5A627}" destId="{59A005BC-C2AF-472B-A286-538F76A990F9}" srcOrd="10" destOrd="0" presId="urn:microsoft.com/office/officeart/2008/layout/LinedList"/>
    <dgm:cxn modelId="{108FE0C5-F2C7-4671-8907-0B51F32BFEC6}" type="presParOf" srcId="{59A005BC-C2AF-472B-A286-538F76A990F9}" destId="{EE2DD4D5-AE11-4447-9B24-E91D2BA74344}" srcOrd="0" destOrd="0" presId="urn:microsoft.com/office/officeart/2008/layout/LinedList"/>
    <dgm:cxn modelId="{1C8AA835-3D68-4A44-A531-A62D165032E2}" type="presParOf" srcId="{59A005BC-C2AF-472B-A286-538F76A990F9}" destId="{24549C79-60C3-4202-B40D-E6400672CF57}" srcOrd="1" destOrd="0" presId="urn:microsoft.com/office/officeart/2008/layout/LinedList"/>
    <dgm:cxn modelId="{E6136E99-AEF9-4C26-840F-CA02F9219031}" type="presParOf" srcId="{59A005BC-C2AF-472B-A286-538F76A990F9}" destId="{11B47C6B-ADD5-4951-AD8D-D5FEA7EB2D7A}" srcOrd="2" destOrd="0" presId="urn:microsoft.com/office/officeart/2008/layout/LinedList"/>
    <dgm:cxn modelId="{4B47F13A-B938-458C-BCA2-52882FF2183C}" type="presParOf" srcId="{2D5DBA5B-CB50-4E7A-9EF1-6748F4D5A627}" destId="{11BBEE8E-531D-4D66-AF6F-BE6AA3083329}" srcOrd="11" destOrd="0" presId="urn:microsoft.com/office/officeart/2008/layout/LinedList"/>
    <dgm:cxn modelId="{FF78B7B5-9441-4145-A9A1-ED2280EA64DA}" type="presParOf" srcId="{2D5DBA5B-CB50-4E7A-9EF1-6748F4D5A627}" destId="{280B176E-08CE-4DA3-860E-0EBD21249F5D}" srcOrd="12" destOrd="0" presId="urn:microsoft.com/office/officeart/2008/layout/LinedList"/>
    <dgm:cxn modelId="{BE148DBA-C557-4C21-A7E6-5D68F2C93C65}" type="presParOf" srcId="{2D5DBA5B-CB50-4E7A-9EF1-6748F4D5A627}" destId="{22B0A452-D891-4748-9C7E-9999D41403C6}" srcOrd="13" destOrd="0" presId="urn:microsoft.com/office/officeart/2008/layout/LinedList"/>
    <dgm:cxn modelId="{B0A97468-6D2C-4C91-998A-6D1217B947E3}" type="presParOf" srcId="{22B0A452-D891-4748-9C7E-9999D41403C6}" destId="{75E01373-EE37-4CBD-A593-CBBEADEC2384}" srcOrd="0" destOrd="0" presId="urn:microsoft.com/office/officeart/2008/layout/LinedList"/>
    <dgm:cxn modelId="{ABF68152-F56E-4A0C-BC0D-52CE988DBA11}" type="presParOf" srcId="{22B0A452-D891-4748-9C7E-9999D41403C6}" destId="{2DECBFAB-F42B-4610-947D-600EBA2BE99D}" srcOrd="1" destOrd="0" presId="urn:microsoft.com/office/officeart/2008/layout/LinedList"/>
    <dgm:cxn modelId="{216A12F7-F65A-4E06-BB44-AE2C9529F47A}" type="presParOf" srcId="{22B0A452-D891-4748-9C7E-9999D41403C6}" destId="{DD8F0072-CCD4-48B1-8866-D9FEACD128BE}" srcOrd="2" destOrd="0" presId="urn:microsoft.com/office/officeart/2008/layout/LinedList"/>
    <dgm:cxn modelId="{9B9FD21A-2D50-4C56-9CC6-C718A8244F7D}" type="presParOf" srcId="{2D5DBA5B-CB50-4E7A-9EF1-6748F4D5A627}" destId="{1267FBEA-22B0-4459-8C72-1E064EDC95A2}" srcOrd="14" destOrd="0" presId="urn:microsoft.com/office/officeart/2008/layout/LinedList"/>
    <dgm:cxn modelId="{D7867939-463F-4494-9F5C-4A028280DBD9}" type="presParOf" srcId="{2D5DBA5B-CB50-4E7A-9EF1-6748F4D5A627}" destId="{44195FC1-3FF9-4CED-92A3-579B9210AAC0}"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249663-4982-4685-8923-78B1B52919E8}"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S"/>
        </a:p>
      </dgm:t>
    </dgm:pt>
    <dgm:pt modelId="{FB27754B-1F2A-433B-984A-8A9D862C6C37}">
      <dgm:prSet custT="1"/>
      <dgm:spPr/>
      <dgm:t>
        <a:bodyPr/>
        <a:lstStyle/>
        <a:p>
          <a:r>
            <a:rPr lang="es-EC" sz="1600" dirty="0" smtClean="0"/>
            <a:t>Política Ambiental</a:t>
          </a:r>
          <a:endParaRPr lang="es-EC" sz="1600" dirty="0"/>
        </a:p>
      </dgm:t>
    </dgm:pt>
    <dgm:pt modelId="{1F5D7460-EC7A-4093-A240-5D2425C67FA3}" type="parTrans" cxnId="{A3B51440-F624-4D79-9B7D-875F811840D7}">
      <dgm:prSet/>
      <dgm:spPr/>
      <dgm:t>
        <a:bodyPr/>
        <a:lstStyle/>
        <a:p>
          <a:endParaRPr lang="es-EC" sz="2800"/>
        </a:p>
      </dgm:t>
    </dgm:pt>
    <dgm:pt modelId="{A53B80F1-F828-470F-97FF-09CF796CAE11}" type="sibTrans" cxnId="{A3B51440-F624-4D79-9B7D-875F811840D7}">
      <dgm:prSet/>
      <dgm:spPr/>
      <dgm:t>
        <a:bodyPr/>
        <a:lstStyle/>
        <a:p>
          <a:endParaRPr lang="es-EC" sz="2800"/>
        </a:p>
      </dgm:t>
    </dgm:pt>
    <dgm:pt modelId="{708F48D1-0AE5-4EA1-91DF-59A254921343}">
      <dgm:prSet custT="1"/>
      <dgm:spPr/>
      <dgm:t>
        <a:bodyPr/>
        <a:lstStyle/>
        <a:p>
          <a:r>
            <a:rPr lang="es-EC" sz="1600" dirty="0" smtClean="0"/>
            <a:t>Situación de Partida</a:t>
          </a:r>
          <a:endParaRPr lang="es-EC" sz="1600" dirty="0"/>
        </a:p>
      </dgm:t>
    </dgm:pt>
    <dgm:pt modelId="{57A51752-04C4-4C23-B5DA-3AF47B7A6ACB}" type="parTrans" cxnId="{549DAF8C-2BD8-4EE4-B69D-20037464C80E}">
      <dgm:prSet/>
      <dgm:spPr/>
      <dgm:t>
        <a:bodyPr/>
        <a:lstStyle/>
        <a:p>
          <a:endParaRPr lang="es-EC" sz="2800"/>
        </a:p>
      </dgm:t>
    </dgm:pt>
    <dgm:pt modelId="{1E684540-F656-49B0-98C2-74B1E92C669E}" type="sibTrans" cxnId="{549DAF8C-2BD8-4EE4-B69D-20037464C80E}">
      <dgm:prSet/>
      <dgm:spPr/>
      <dgm:t>
        <a:bodyPr/>
        <a:lstStyle/>
        <a:p>
          <a:endParaRPr lang="es-EC" sz="2800"/>
        </a:p>
      </dgm:t>
    </dgm:pt>
    <dgm:pt modelId="{54AC6556-A6B1-4E69-BC3E-35FE08AFAD88}">
      <dgm:prSet custT="1"/>
      <dgm:spPr/>
      <dgm:t>
        <a:bodyPr/>
        <a:lstStyle/>
        <a:p>
          <a:r>
            <a:rPr lang="es-EC" sz="1600" dirty="0" smtClean="0"/>
            <a:t>Metas Medioambientales Cuantificables</a:t>
          </a:r>
          <a:endParaRPr lang="es-EC" sz="1600" dirty="0"/>
        </a:p>
      </dgm:t>
    </dgm:pt>
    <dgm:pt modelId="{C65715E7-2EC8-4502-B699-8A17BB9C5B22}" type="parTrans" cxnId="{90791647-2557-4CCD-BE86-49A3EC805CAB}">
      <dgm:prSet/>
      <dgm:spPr/>
      <dgm:t>
        <a:bodyPr/>
        <a:lstStyle/>
        <a:p>
          <a:endParaRPr lang="es-EC" sz="2800"/>
        </a:p>
      </dgm:t>
    </dgm:pt>
    <dgm:pt modelId="{B1631C51-873F-4060-8D43-6001BA60C3E9}" type="sibTrans" cxnId="{90791647-2557-4CCD-BE86-49A3EC805CAB}">
      <dgm:prSet/>
      <dgm:spPr/>
      <dgm:t>
        <a:bodyPr/>
        <a:lstStyle/>
        <a:p>
          <a:endParaRPr lang="es-EC" sz="2800"/>
        </a:p>
      </dgm:t>
    </dgm:pt>
    <dgm:pt modelId="{CF1E802B-810E-4CDA-A58E-929879DC075D}">
      <dgm:prSet custT="1"/>
      <dgm:spPr/>
      <dgm:t>
        <a:bodyPr/>
        <a:lstStyle/>
        <a:p>
          <a:r>
            <a:rPr lang="es-EC" sz="1600" dirty="0" smtClean="0"/>
            <a:t>Frecuencia del seguimiento de la meta</a:t>
          </a:r>
          <a:endParaRPr lang="es-EC" sz="1600" dirty="0"/>
        </a:p>
      </dgm:t>
    </dgm:pt>
    <dgm:pt modelId="{5CEF3FD6-B9C8-4AF3-9D8C-25B8DF548543}" type="parTrans" cxnId="{C7DA6126-F611-40FE-BF06-34A637ECF94B}">
      <dgm:prSet/>
      <dgm:spPr/>
      <dgm:t>
        <a:bodyPr/>
        <a:lstStyle/>
        <a:p>
          <a:endParaRPr lang="es-EC" sz="2800"/>
        </a:p>
      </dgm:t>
    </dgm:pt>
    <dgm:pt modelId="{F41DBA66-0CD6-4F13-9BD4-791A0DFCF915}" type="sibTrans" cxnId="{C7DA6126-F611-40FE-BF06-34A637ECF94B}">
      <dgm:prSet/>
      <dgm:spPr/>
      <dgm:t>
        <a:bodyPr/>
        <a:lstStyle/>
        <a:p>
          <a:endParaRPr lang="es-EC" sz="2800"/>
        </a:p>
      </dgm:t>
    </dgm:pt>
    <dgm:pt modelId="{69ACAF36-FC2C-42B9-8F6E-5B0FB6833AF4}" type="pres">
      <dgm:prSet presAssocID="{77249663-4982-4685-8923-78B1B52919E8}" presName="diagram" presStyleCnt="0">
        <dgm:presLayoutVars>
          <dgm:dir/>
          <dgm:resizeHandles val="exact"/>
        </dgm:presLayoutVars>
      </dgm:prSet>
      <dgm:spPr/>
      <dgm:t>
        <a:bodyPr/>
        <a:lstStyle/>
        <a:p>
          <a:endParaRPr lang="es-EC"/>
        </a:p>
      </dgm:t>
    </dgm:pt>
    <dgm:pt modelId="{E16995BA-DEC7-45C8-91FD-4AFFB8252FAD}" type="pres">
      <dgm:prSet presAssocID="{FB27754B-1F2A-433B-984A-8A9D862C6C37}" presName="node" presStyleLbl="node1" presStyleIdx="0" presStyleCnt="4" custScaleX="62879">
        <dgm:presLayoutVars>
          <dgm:bulletEnabled val="1"/>
        </dgm:presLayoutVars>
      </dgm:prSet>
      <dgm:spPr/>
      <dgm:t>
        <a:bodyPr/>
        <a:lstStyle/>
        <a:p>
          <a:endParaRPr lang="es-EC"/>
        </a:p>
      </dgm:t>
    </dgm:pt>
    <dgm:pt modelId="{9917C214-1B87-48EF-BB91-8E986BC1B16A}" type="pres">
      <dgm:prSet presAssocID="{A53B80F1-F828-470F-97FF-09CF796CAE11}" presName="sibTrans" presStyleCnt="0"/>
      <dgm:spPr/>
      <dgm:t>
        <a:bodyPr/>
        <a:lstStyle/>
        <a:p>
          <a:endParaRPr lang="es-EC"/>
        </a:p>
      </dgm:t>
    </dgm:pt>
    <dgm:pt modelId="{68BED270-43BD-4DCA-B1ED-3CCA2AAFFBD3}" type="pres">
      <dgm:prSet presAssocID="{708F48D1-0AE5-4EA1-91DF-59A254921343}" presName="node" presStyleLbl="node1" presStyleIdx="1" presStyleCnt="4" custScaleX="69110">
        <dgm:presLayoutVars>
          <dgm:bulletEnabled val="1"/>
        </dgm:presLayoutVars>
      </dgm:prSet>
      <dgm:spPr/>
      <dgm:t>
        <a:bodyPr/>
        <a:lstStyle/>
        <a:p>
          <a:endParaRPr lang="es-EC"/>
        </a:p>
      </dgm:t>
    </dgm:pt>
    <dgm:pt modelId="{2ACD91EA-D996-4D87-AA03-C1159B8F8C7C}" type="pres">
      <dgm:prSet presAssocID="{1E684540-F656-49B0-98C2-74B1E92C669E}" presName="sibTrans" presStyleCnt="0"/>
      <dgm:spPr/>
      <dgm:t>
        <a:bodyPr/>
        <a:lstStyle/>
        <a:p>
          <a:endParaRPr lang="es-EC"/>
        </a:p>
      </dgm:t>
    </dgm:pt>
    <dgm:pt modelId="{F79EAAB0-6352-4F82-A20C-4A52F74F87D2}" type="pres">
      <dgm:prSet presAssocID="{54AC6556-A6B1-4E69-BC3E-35FE08AFAD88}" presName="node" presStyleLbl="node1" presStyleIdx="2" presStyleCnt="4">
        <dgm:presLayoutVars>
          <dgm:bulletEnabled val="1"/>
        </dgm:presLayoutVars>
      </dgm:prSet>
      <dgm:spPr/>
      <dgm:t>
        <a:bodyPr/>
        <a:lstStyle/>
        <a:p>
          <a:endParaRPr lang="es-EC"/>
        </a:p>
      </dgm:t>
    </dgm:pt>
    <dgm:pt modelId="{55CC8D3A-2A97-46B2-9F16-FCFBB659F9C8}" type="pres">
      <dgm:prSet presAssocID="{B1631C51-873F-4060-8D43-6001BA60C3E9}" presName="sibTrans" presStyleCnt="0"/>
      <dgm:spPr/>
      <dgm:t>
        <a:bodyPr/>
        <a:lstStyle/>
        <a:p>
          <a:endParaRPr lang="es-EC"/>
        </a:p>
      </dgm:t>
    </dgm:pt>
    <dgm:pt modelId="{56A86C88-5887-4D9D-A405-9EB1C22C229A}" type="pres">
      <dgm:prSet presAssocID="{CF1E802B-810E-4CDA-A58E-929879DC075D}" presName="node" presStyleLbl="node1" presStyleIdx="3" presStyleCnt="4">
        <dgm:presLayoutVars>
          <dgm:bulletEnabled val="1"/>
        </dgm:presLayoutVars>
      </dgm:prSet>
      <dgm:spPr/>
      <dgm:t>
        <a:bodyPr/>
        <a:lstStyle/>
        <a:p>
          <a:endParaRPr lang="es-EC"/>
        </a:p>
      </dgm:t>
    </dgm:pt>
  </dgm:ptLst>
  <dgm:cxnLst>
    <dgm:cxn modelId="{A3B51440-F624-4D79-9B7D-875F811840D7}" srcId="{77249663-4982-4685-8923-78B1B52919E8}" destId="{FB27754B-1F2A-433B-984A-8A9D862C6C37}" srcOrd="0" destOrd="0" parTransId="{1F5D7460-EC7A-4093-A240-5D2425C67FA3}" sibTransId="{A53B80F1-F828-470F-97FF-09CF796CAE11}"/>
    <dgm:cxn modelId="{90791647-2557-4CCD-BE86-49A3EC805CAB}" srcId="{77249663-4982-4685-8923-78B1B52919E8}" destId="{54AC6556-A6B1-4E69-BC3E-35FE08AFAD88}" srcOrd="2" destOrd="0" parTransId="{C65715E7-2EC8-4502-B699-8A17BB9C5B22}" sibTransId="{B1631C51-873F-4060-8D43-6001BA60C3E9}"/>
    <dgm:cxn modelId="{549DAF8C-2BD8-4EE4-B69D-20037464C80E}" srcId="{77249663-4982-4685-8923-78B1B52919E8}" destId="{708F48D1-0AE5-4EA1-91DF-59A254921343}" srcOrd="1" destOrd="0" parTransId="{57A51752-04C4-4C23-B5DA-3AF47B7A6ACB}" sibTransId="{1E684540-F656-49B0-98C2-74B1E92C669E}"/>
    <dgm:cxn modelId="{B32E6A03-EE25-4567-A068-F07664683892}" type="presOf" srcId="{54AC6556-A6B1-4E69-BC3E-35FE08AFAD88}" destId="{F79EAAB0-6352-4F82-A20C-4A52F74F87D2}" srcOrd="0" destOrd="0" presId="urn:microsoft.com/office/officeart/2005/8/layout/default"/>
    <dgm:cxn modelId="{A710B12D-EE85-442B-918D-8AB6B9817081}" type="presOf" srcId="{708F48D1-0AE5-4EA1-91DF-59A254921343}" destId="{68BED270-43BD-4DCA-B1ED-3CCA2AAFFBD3}" srcOrd="0" destOrd="0" presId="urn:microsoft.com/office/officeart/2005/8/layout/default"/>
    <dgm:cxn modelId="{3989B4C1-12D6-45DB-9B59-BBED384C34C1}" type="presOf" srcId="{CF1E802B-810E-4CDA-A58E-929879DC075D}" destId="{56A86C88-5887-4D9D-A405-9EB1C22C229A}" srcOrd="0" destOrd="0" presId="urn:microsoft.com/office/officeart/2005/8/layout/default"/>
    <dgm:cxn modelId="{8EFC7C58-CE21-4771-AA72-FA11328657B4}" type="presOf" srcId="{FB27754B-1F2A-433B-984A-8A9D862C6C37}" destId="{E16995BA-DEC7-45C8-91FD-4AFFB8252FAD}" srcOrd="0" destOrd="0" presId="urn:microsoft.com/office/officeart/2005/8/layout/default"/>
    <dgm:cxn modelId="{68A5AFA2-A1AD-4AC9-B587-E9E96B6932AD}" type="presOf" srcId="{77249663-4982-4685-8923-78B1B52919E8}" destId="{69ACAF36-FC2C-42B9-8F6E-5B0FB6833AF4}" srcOrd="0" destOrd="0" presId="urn:microsoft.com/office/officeart/2005/8/layout/default"/>
    <dgm:cxn modelId="{C7DA6126-F611-40FE-BF06-34A637ECF94B}" srcId="{77249663-4982-4685-8923-78B1B52919E8}" destId="{CF1E802B-810E-4CDA-A58E-929879DC075D}" srcOrd="3" destOrd="0" parTransId="{5CEF3FD6-B9C8-4AF3-9D8C-25B8DF548543}" sibTransId="{F41DBA66-0CD6-4F13-9BD4-791A0DFCF915}"/>
    <dgm:cxn modelId="{067A5A15-B63E-47FA-9626-AFB1A54D9C14}" type="presParOf" srcId="{69ACAF36-FC2C-42B9-8F6E-5B0FB6833AF4}" destId="{E16995BA-DEC7-45C8-91FD-4AFFB8252FAD}" srcOrd="0" destOrd="0" presId="urn:microsoft.com/office/officeart/2005/8/layout/default"/>
    <dgm:cxn modelId="{50970CF6-3D13-4459-9710-52E1CE9D96F7}" type="presParOf" srcId="{69ACAF36-FC2C-42B9-8F6E-5B0FB6833AF4}" destId="{9917C214-1B87-48EF-BB91-8E986BC1B16A}" srcOrd="1" destOrd="0" presId="urn:microsoft.com/office/officeart/2005/8/layout/default"/>
    <dgm:cxn modelId="{FB0E63AB-40D5-4035-AAAC-D3E3BD713657}" type="presParOf" srcId="{69ACAF36-FC2C-42B9-8F6E-5B0FB6833AF4}" destId="{68BED270-43BD-4DCA-B1ED-3CCA2AAFFBD3}" srcOrd="2" destOrd="0" presId="urn:microsoft.com/office/officeart/2005/8/layout/default"/>
    <dgm:cxn modelId="{E4A35C95-E2CF-4510-8FA3-FE363E193C34}" type="presParOf" srcId="{69ACAF36-FC2C-42B9-8F6E-5B0FB6833AF4}" destId="{2ACD91EA-D996-4D87-AA03-C1159B8F8C7C}" srcOrd="3" destOrd="0" presId="urn:microsoft.com/office/officeart/2005/8/layout/default"/>
    <dgm:cxn modelId="{E576C9DB-2D14-42FA-B945-735534F8CBB4}" type="presParOf" srcId="{69ACAF36-FC2C-42B9-8F6E-5B0FB6833AF4}" destId="{F79EAAB0-6352-4F82-A20C-4A52F74F87D2}" srcOrd="4" destOrd="0" presId="urn:microsoft.com/office/officeart/2005/8/layout/default"/>
    <dgm:cxn modelId="{58B3027D-23DC-442E-BA70-FA1019E53CD8}" type="presParOf" srcId="{69ACAF36-FC2C-42B9-8F6E-5B0FB6833AF4}" destId="{55CC8D3A-2A97-46B2-9F16-FCFBB659F9C8}" srcOrd="5" destOrd="0" presId="urn:microsoft.com/office/officeart/2005/8/layout/default"/>
    <dgm:cxn modelId="{6CA16CFD-0325-489D-8FCF-B93A0E78D6DA}" type="presParOf" srcId="{69ACAF36-FC2C-42B9-8F6E-5B0FB6833AF4}" destId="{56A86C88-5887-4D9D-A405-9EB1C22C229A}"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03F77D-2155-4EFA-8039-68E1BF12BFA2}"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S"/>
        </a:p>
      </dgm:t>
    </dgm:pt>
    <dgm:pt modelId="{14B4215C-33BA-4420-831A-D3E7FABA76E6}">
      <dgm:prSet phldrT="[Texto]"/>
      <dgm:spPr/>
      <dgm:t>
        <a:bodyPr/>
        <a:lstStyle/>
        <a:p>
          <a:r>
            <a:rPr lang="es-ES" b="1" dirty="0" smtClean="0"/>
            <a:t>Formación</a:t>
          </a:r>
          <a:r>
            <a:rPr lang="es-ES" b="1" baseline="0" dirty="0" smtClean="0"/>
            <a:t> Interna Inicial</a:t>
          </a:r>
          <a:r>
            <a:rPr lang="es-ES" baseline="0" dirty="0" smtClean="0"/>
            <a:t>. Inducción general de funcionamiento</a:t>
          </a:r>
          <a:endParaRPr lang="es-ES" dirty="0"/>
        </a:p>
      </dgm:t>
    </dgm:pt>
    <dgm:pt modelId="{F1F1B84B-AB73-4779-9F03-DCF0DA60DF0E}" type="parTrans" cxnId="{D6A44E68-3E39-47B4-9C5D-C974207300D2}">
      <dgm:prSet/>
      <dgm:spPr/>
      <dgm:t>
        <a:bodyPr/>
        <a:lstStyle/>
        <a:p>
          <a:endParaRPr lang="es-ES"/>
        </a:p>
      </dgm:t>
    </dgm:pt>
    <dgm:pt modelId="{9F117D04-F7EE-4205-A623-82428F25B830}" type="sibTrans" cxnId="{D6A44E68-3E39-47B4-9C5D-C974207300D2}">
      <dgm:prSet/>
      <dgm:spPr/>
      <dgm:t>
        <a:bodyPr/>
        <a:lstStyle/>
        <a:p>
          <a:endParaRPr lang="es-ES"/>
        </a:p>
      </dgm:t>
    </dgm:pt>
    <dgm:pt modelId="{DF1016A5-1BB4-411F-A1E1-180547F85133}">
      <dgm:prSet phldrT="[Texto]"/>
      <dgm:spPr/>
      <dgm:t>
        <a:bodyPr/>
        <a:lstStyle/>
        <a:p>
          <a:r>
            <a:rPr lang="es-ES" b="1" dirty="0" smtClean="0"/>
            <a:t>Formación</a:t>
          </a:r>
          <a:r>
            <a:rPr lang="es-ES" b="1" baseline="0" dirty="0" smtClean="0"/>
            <a:t> Seguridad y Medio Ambiente</a:t>
          </a:r>
          <a:r>
            <a:rPr lang="es-ES" baseline="0" dirty="0" smtClean="0"/>
            <a:t>. Sensibilización Inicial</a:t>
          </a:r>
          <a:endParaRPr lang="es-ES" dirty="0"/>
        </a:p>
      </dgm:t>
    </dgm:pt>
    <dgm:pt modelId="{1FF2A5D0-E613-476D-8346-0DCDBBC08EF2}" type="parTrans" cxnId="{61A255D6-918F-4E2B-8BA0-2EDF11957F58}">
      <dgm:prSet/>
      <dgm:spPr/>
      <dgm:t>
        <a:bodyPr/>
        <a:lstStyle/>
        <a:p>
          <a:endParaRPr lang="es-ES"/>
        </a:p>
      </dgm:t>
    </dgm:pt>
    <dgm:pt modelId="{DF030EA8-7582-47D0-837C-934C8048AC17}" type="sibTrans" cxnId="{61A255D6-918F-4E2B-8BA0-2EDF11957F58}">
      <dgm:prSet/>
      <dgm:spPr/>
      <dgm:t>
        <a:bodyPr/>
        <a:lstStyle/>
        <a:p>
          <a:endParaRPr lang="es-ES"/>
        </a:p>
      </dgm:t>
    </dgm:pt>
    <dgm:pt modelId="{296BEA78-FAE9-4795-AD6A-63583D510B20}">
      <dgm:prSet phldrT="[Texto]"/>
      <dgm:spPr/>
      <dgm:t>
        <a:bodyPr/>
        <a:lstStyle/>
        <a:p>
          <a:r>
            <a:rPr lang="es-ES" b="1" dirty="0" smtClean="0"/>
            <a:t>Formación</a:t>
          </a:r>
          <a:r>
            <a:rPr lang="es-ES" b="1" baseline="0" dirty="0" smtClean="0"/>
            <a:t> de Reciclaje</a:t>
          </a:r>
          <a:r>
            <a:rPr lang="es-ES" baseline="0" dirty="0" smtClean="0"/>
            <a:t>. Buenas prácticas ambientales</a:t>
          </a:r>
          <a:endParaRPr lang="es-ES" dirty="0"/>
        </a:p>
      </dgm:t>
    </dgm:pt>
    <dgm:pt modelId="{0821143C-7D83-41C0-8734-811DF01E6623}" type="parTrans" cxnId="{82064DD9-B57B-4FB1-9184-FC7C8EC22FA3}">
      <dgm:prSet/>
      <dgm:spPr/>
      <dgm:t>
        <a:bodyPr/>
        <a:lstStyle/>
        <a:p>
          <a:endParaRPr lang="es-ES"/>
        </a:p>
      </dgm:t>
    </dgm:pt>
    <dgm:pt modelId="{74489A71-4C3B-4338-9047-E1C9479620E0}" type="sibTrans" cxnId="{82064DD9-B57B-4FB1-9184-FC7C8EC22FA3}">
      <dgm:prSet/>
      <dgm:spPr/>
      <dgm:t>
        <a:bodyPr/>
        <a:lstStyle/>
        <a:p>
          <a:endParaRPr lang="es-ES"/>
        </a:p>
      </dgm:t>
    </dgm:pt>
    <dgm:pt modelId="{B94261A6-DDB9-4876-B31A-F8F93D9BF7FD}">
      <dgm:prSet phldrT="[Texto]"/>
      <dgm:spPr/>
      <dgm:t>
        <a:bodyPr/>
        <a:lstStyle/>
        <a:p>
          <a:r>
            <a:rPr lang="es-ES" b="1" dirty="0" smtClean="0"/>
            <a:t>Formación</a:t>
          </a:r>
          <a:r>
            <a:rPr lang="es-ES" b="1" baseline="0" dirty="0" smtClean="0"/>
            <a:t> Continua</a:t>
          </a:r>
          <a:r>
            <a:rPr lang="es-ES" baseline="0" dirty="0" smtClean="0"/>
            <a:t>. Perfeccionamiento de la Información</a:t>
          </a:r>
          <a:endParaRPr lang="es-ES" dirty="0"/>
        </a:p>
      </dgm:t>
    </dgm:pt>
    <dgm:pt modelId="{49199371-9411-436E-BA1D-92CB202657A4}" type="parTrans" cxnId="{A0846705-A786-4A70-91BE-80A61637E7F7}">
      <dgm:prSet/>
      <dgm:spPr/>
      <dgm:t>
        <a:bodyPr/>
        <a:lstStyle/>
        <a:p>
          <a:endParaRPr lang="es-ES"/>
        </a:p>
      </dgm:t>
    </dgm:pt>
    <dgm:pt modelId="{A9B88617-F123-45D7-B04D-D58D53D3E70B}" type="sibTrans" cxnId="{A0846705-A786-4A70-91BE-80A61637E7F7}">
      <dgm:prSet/>
      <dgm:spPr/>
      <dgm:t>
        <a:bodyPr/>
        <a:lstStyle/>
        <a:p>
          <a:endParaRPr lang="es-ES"/>
        </a:p>
      </dgm:t>
    </dgm:pt>
    <dgm:pt modelId="{2B02358C-A1B4-4459-803E-065261C1D55F}">
      <dgm:prSet phldrT="[Texto]"/>
      <dgm:spPr/>
      <dgm:t>
        <a:bodyPr/>
        <a:lstStyle/>
        <a:p>
          <a:r>
            <a:rPr lang="es-ES" b="1" dirty="0" smtClean="0"/>
            <a:t>Formación</a:t>
          </a:r>
          <a:r>
            <a:rPr lang="es-ES" b="1" baseline="0" dirty="0" smtClean="0"/>
            <a:t> Especializada. </a:t>
          </a:r>
          <a:r>
            <a:rPr lang="es-ES" baseline="0" dirty="0" smtClean="0"/>
            <a:t>Funciones Específicas</a:t>
          </a:r>
          <a:endParaRPr lang="es-ES" dirty="0"/>
        </a:p>
      </dgm:t>
    </dgm:pt>
    <dgm:pt modelId="{EA70ED0B-017B-4F78-B7E8-3033DF1C4634}" type="parTrans" cxnId="{9F638521-63AA-43FE-BAC9-98EF4117E700}">
      <dgm:prSet/>
      <dgm:spPr/>
      <dgm:t>
        <a:bodyPr/>
        <a:lstStyle/>
        <a:p>
          <a:endParaRPr lang="es-ES"/>
        </a:p>
      </dgm:t>
    </dgm:pt>
    <dgm:pt modelId="{84370BB2-D10A-471E-AD71-2164B68B31FB}" type="sibTrans" cxnId="{9F638521-63AA-43FE-BAC9-98EF4117E700}">
      <dgm:prSet/>
      <dgm:spPr/>
      <dgm:t>
        <a:bodyPr/>
        <a:lstStyle/>
        <a:p>
          <a:endParaRPr lang="es-ES"/>
        </a:p>
      </dgm:t>
    </dgm:pt>
    <dgm:pt modelId="{A5DA8D34-74B8-488B-B093-85BE0A438501}" type="pres">
      <dgm:prSet presAssocID="{AA03F77D-2155-4EFA-8039-68E1BF12BFA2}" presName="Name0" presStyleCnt="0">
        <dgm:presLayoutVars>
          <dgm:chMax val="7"/>
          <dgm:chPref val="7"/>
          <dgm:dir/>
        </dgm:presLayoutVars>
      </dgm:prSet>
      <dgm:spPr/>
      <dgm:t>
        <a:bodyPr/>
        <a:lstStyle/>
        <a:p>
          <a:endParaRPr lang="es-EC"/>
        </a:p>
      </dgm:t>
    </dgm:pt>
    <dgm:pt modelId="{17C6A60C-CBE1-452D-BAAA-BD9BB60FC723}" type="pres">
      <dgm:prSet presAssocID="{AA03F77D-2155-4EFA-8039-68E1BF12BFA2}" presName="Name1" presStyleCnt="0"/>
      <dgm:spPr/>
      <dgm:t>
        <a:bodyPr/>
        <a:lstStyle/>
        <a:p>
          <a:endParaRPr lang="es-EC"/>
        </a:p>
      </dgm:t>
    </dgm:pt>
    <dgm:pt modelId="{68F14115-5346-4D00-AB87-8DCF4A9AB0D3}" type="pres">
      <dgm:prSet presAssocID="{AA03F77D-2155-4EFA-8039-68E1BF12BFA2}" presName="cycle" presStyleCnt="0"/>
      <dgm:spPr/>
      <dgm:t>
        <a:bodyPr/>
        <a:lstStyle/>
        <a:p>
          <a:endParaRPr lang="es-EC"/>
        </a:p>
      </dgm:t>
    </dgm:pt>
    <dgm:pt modelId="{3376599E-86B4-4628-B983-67CEFD34B4CF}" type="pres">
      <dgm:prSet presAssocID="{AA03F77D-2155-4EFA-8039-68E1BF12BFA2}" presName="srcNode" presStyleLbl="node1" presStyleIdx="0" presStyleCnt="5"/>
      <dgm:spPr/>
      <dgm:t>
        <a:bodyPr/>
        <a:lstStyle/>
        <a:p>
          <a:endParaRPr lang="es-EC"/>
        </a:p>
      </dgm:t>
    </dgm:pt>
    <dgm:pt modelId="{5CD48AB8-C0E7-430B-BADD-542506C4C012}" type="pres">
      <dgm:prSet presAssocID="{AA03F77D-2155-4EFA-8039-68E1BF12BFA2}" presName="conn" presStyleLbl="parChTrans1D2" presStyleIdx="0" presStyleCnt="1"/>
      <dgm:spPr/>
      <dgm:t>
        <a:bodyPr/>
        <a:lstStyle/>
        <a:p>
          <a:endParaRPr lang="es-EC"/>
        </a:p>
      </dgm:t>
    </dgm:pt>
    <dgm:pt modelId="{9518E116-A28B-4278-99A7-068179999584}" type="pres">
      <dgm:prSet presAssocID="{AA03F77D-2155-4EFA-8039-68E1BF12BFA2}" presName="extraNode" presStyleLbl="node1" presStyleIdx="0" presStyleCnt="5"/>
      <dgm:spPr/>
      <dgm:t>
        <a:bodyPr/>
        <a:lstStyle/>
        <a:p>
          <a:endParaRPr lang="es-EC"/>
        </a:p>
      </dgm:t>
    </dgm:pt>
    <dgm:pt modelId="{DD9DEC2F-E679-4DF5-A062-ADD7E09428A2}" type="pres">
      <dgm:prSet presAssocID="{AA03F77D-2155-4EFA-8039-68E1BF12BFA2}" presName="dstNode" presStyleLbl="node1" presStyleIdx="0" presStyleCnt="5"/>
      <dgm:spPr/>
      <dgm:t>
        <a:bodyPr/>
        <a:lstStyle/>
        <a:p>
          <a:endParaRPr lang="es-EC"/>
        </a:p>
      </dgm:t>
    </dgm:pt>
    <dgm:pt modelId="{EC78C488-0096-4545-8876-42859F2BFA86}" type="pres">
      <dgm:prSet presAssocID="{14B4215C-33BA-4420-831A-D3E7FABA76E6}" presName="text_1" presStyleLbl="node1" presStyleIdx="0" presStyleCnt="5">
        <dgm:presLayoutVars>
          <dgm:bulletEnabled val="1"/>
        </dgm:presLayoutVars>
      </dgm:prSet>
      <dgm:spPr/>
      <dgm:t>
        <a:bodyPr/>
        <a:lstStyle/>
        <a:p>
          <a:endParaRPr lang="es-EC"/>
        </a:p>
      </dgm:t>
    </dgm:pt>
    <dgm:pt modelId="{D67CE03B-D3AD-4DE6-9B7D-B0F27148DA74}" type="pres">
      <dgm:prSet presAssocID="{14B4215C-33BA-4420-831A-D3E7FABA76E6}" presName="accent_1" presStyleCnt="0"/>
      <dgm:spPr/>
      <dgm:t>
        <a:bodyPr/>
        <a:lstStyle/>
        <a:p>
          <a:endParaRPr lang="es-EC"/>
        </a:p>
      </dgm:t>
    </dgm:pt>
    <dgm:pt modelId="{0F1774E0-C161-4541-88EA-65EC9CCEBA1E}" type="pres">
      <dgm:prSet presAssocID="{14B4215C-33BA-4420-831A-D3E7FABA76E6}" presName="accentRepeatNode" presStyleLbl="solidFgAcc1" presStyleIdx="0" presStyleCnt="5"/>
      <dgm:spPr/>
      <dgm:t>
        <a:bodyPr/>
        <a:lstStyle/>
        <a:p>
          <a:endParaRPr lang="es-EC"/>
        </a:p>
      </dgm:t>
    </dgm:pt>
    <dgm:pt modelId="{702F875B-8701-46EB-B6C7-BAA81711600F}" type="pres">
      <dgm:prSet presAssocID="{DF1016A5-1BB4-411F-A1E1-180547F85133}" presName="text_2" presStyleLbl="node1" presStyleIdx="1" presStyleCnt="5">
        <dgm:presLayoutVars>
          <dgm:bulletEnabled val="1"/>
        </dgm:presLayoutVars>
      </dgm:prSet>
      <dgm:spPr/>
      <dgm:t>
        <a:bodyPr/>
        <a:lstStyle/>
        <a:p>
          <a:endParaRPr lang="es-EC"/>
        </a:p>
      </dgm:t>
    </dgm:pt>
    <dgm:pt modelId="{FE41A12B-BA8E-4180-B18C-AA614FEAB9A7}" type="pres">
      <dgm:prSet presAssocID="{DF1016A5-1BB4-411F-A1E1-180547F85133}" presName="accent_2" presStyleCnt="0"/>
      <dgm:spPr/>
      <dgm:t>
        <a:bodyPr/>
        <a:lstStyle/>
        <a:p>
          <a:endParaRPr lang="es-EC"/>
        </a:p>
      </dgm:t>
    </dgm:pt>
    <dgm:pt modelId="{C0B67701-98AD-4914-B16E-256C771ECC59}" type="pres">
      <dgm:prSet presAssocID="{DF1016A5-1BB4-411F-A1E1-180547F85133}" presName="accentRepeatNode" presStyleLbl="solidFgAcc1" presStyleIdx="1" presStyleCnt="5"/>
      <dgm:spPr/>
      <dgm:t>
        <a:bodyPr/>
        <a:lstStyle/>
        <a:p>
          <a:endParaRPr lang="es-EC"/>
        </a:p>
      </dgm:t>
    </dgm:pt>
    <dgm:pt modelId="{7713844B-1545-402C-AD49-A946D438B6CA}" type="pres">
      <dgm:prSet presAssocID="{296BEA78-FAE9-4795-AD6A-63583D510B20}" presName="text_3" presStyleLbl="node1" presStyleIdx="2" presStyleCnt="5">
        <dgm:presLayoutVars>
          <dgm:bulletEnabled val="1"/>
        </dgm:presLayoutVars>
      </dgm:prSet>
      <dgm:spPr/>
      <dgm:t>
        <a:bodyPr/>
        <a:lstStyle/>
        <a:p>
          <a:endParaRPr lang="es-EC"/>
        </a:p>
      </dgm:t>
    </dgm:pt>
    <dgm:pt modelId="{ED5920B8-BFB2-4A05-BB7B-25A06F6D67B1}" type="pres">
      <dgm:prSet presAssocID="{296BEA78-FAE9-4795-AD6A-63583D510B20}" presName="accent_3" presStyleCnt="0"/>
      <dgm:spPr/>
      <dgm:t>
        <a:bodyPr/>
        <a:lstStyle/>
        <a:p>
          <a:endParaRPr lang="es-EC"/>
        </a:p>
      </dgm:t>
    </dgm:pt>
    <dgm:pt modelId="{958A5AEC-2A7C-4982-B0C4-D25C6F3B17C8}" type="pres">
      <dgm:prSet presAssocID="{296BEA78-FAE9-4795-AD6A-63583D510B20}" presName="accentRepeatNode" presStyleLbl="solidFgAcc1" presStyleIdx="2" presStyleCnt="5"/>
      <dgm:spPr/>
      <dgm:t>
        <a:bodyPr/>
        <a:lstStyle/>
        <a:p>
          <a:endParaRPr lang="es-EC"/>
        </a:p>
      </dgm:t>
    </dgm:pt>
    <dgm:pt modelId="{CB05315C-6701-45C9-AB28-5197343B8CAE}" type="pres">
      <dgm:prSet presAssocID="{2B02358C-A1B4-4459-803E-065261C1D55F}" presName="text_4" presStyleLbl="node1" presStyleIdx="3" presStyleCnt="5">
        <dgm:presLayoutVars>
          <dgm:bulletEnabled val="1"/>
        </dgm:presLayoutVars>
      </dgm:prSet>
      <dgm:spPr/>
      <dgm:t>
        <a:bodyPr/>
        <a:lstStyle/>
        <a:p>
          <a:endParaRPr lang="es-EC"/>
        </a:p>
      </dgm:t>
    </dgm:pt>
    <dgm:pt modelId="{44338D2C-087D-4608-AE2B-0632F177271F}" type="pres">
      <dgm:prSet presAssocID="{2B02358C-A1B4-4459-803E-065261C1D55F}" presName="accent_4" presStyleCnt="0"/>
      <dgm:spPr/>
      <dgm:t>
        <a:bodyPr/>
        <a:lstStyle/>
        <a:p>
          <a:endParaRPr lang="es-EC"/>
        </a:p>
      </dgm:t>
    </dgm:pt>
    <dgm:pt modelId="{B2C0D90A-C197-4328-A852-51219AC82638}" type="pres">
      <dgm:prSet presAssocID="{2B02358C-A1B4-4459-803E-065261C1D55F}" presName="accentRepeatNode" presStyleLbl="solidFgAcc1" presStyleIdx="3" presStyleCnt="5"/>
      <dgm:spPr/>
      <dgm:t>
        <a:bodyPr/>
        <a:lstStyle/>
        <a:p>
          <a:endParaRPr lang="es-EC"/>
        </a:p>
      </dgm:t>
    </dgm:pt>
    <dgm:pt modelId="{F8AC4FBB-F131-4370-94BB-820A92C40583}" type="pres">
      <dgm:prSet presAssocID="{B94261A6-DDB9-4876-B31A-F8F93D9BF7FD}" presName="text_5" presStyleLbl="node1" presStyleIdx="4" presStyleCnt="5">
        <dgm:presLayoutVars>
          <dgm:bulletEnabled val="1"/>
        </dgm:presLayoutVars>
      </dgm:prSet>
      <dgm:spPr/>
      <dgm:t>
        <a:bodyPr/>
        <a:lstStyle/>
        <a:p>
          <a:endParaRPr lang="es-EC"/>
        </a:p>
      </dgm:t>
    </dgm:pt>
    <dgm:pt modelId="{FE87953E-C16B-401A-88A2-B32B65BD4387}" type="pres">
      <dgm:prSet presAssocID="{B94261A6-DDB9-4876-B31A-F8F93D9BF7FD}" presName="accent_5" presStyleCnt="0"/>
      <dgm:spPr/>
      <dgm:t>
        <a:bodyPr/>
        <a:lstStyle/>
        <a:p>
          <a:endParaRPr lang="es-EC"/>
        </a:p>
      </dgm:t>
    </dgm:pt>
    <dgm:pt modelId="{8A708773-A0DE-40EF-8D8B-EA5A1F394537}" type="pres">
      <dgm:prSet presAssocID="{B94261A6-DDB9-4876-B31A-F8F93D9BF7FD}" presName="accentRepeatNode" presStyleLbl="solidFgAcc1" presStyleIdx="4" presStyleCnt="5"/>
      <dgm:spPr/>
      <dgm:t>
        <a:bodyPr/>
        <a:lstStyle/>
        <a:p>
          <a:endParaRPr lang="es-EC"/>
        </a:p>
      </dgm:t>
    </dgm:pt>
  </dgm:ptLst>
  <dgm:cxnLst>
    <dgm:cxn modelId="{61A255D6-918F-4E2B-8BA0-2EDF11957F58}" srcId="{AA03F77D-2155-4EFA-8039-68E1BF12BFA2}" destId="{DF1016A5-1BB4-411F-A1E1-180547F85133}" srcOrd="1" destOrd="0" parTransId="{1FF2A5D0-E613-476D-8346-0DCDBBC08EF2}" sibTransId="{DF030EA8-7582-47D0-837C-934C8048AC17}"/>
    <dgm:cxn modelId="{0940539D-6D3D-4BD7-BEE2-B8ECDB8D57B9}" type="presOf" srcId="{AA03F77D-2155-4EFA-8039-68E1BF12BFA2}" destId="{A5DA8D34-74B8-488B-B093-85BE0A438501}" srcOrd="0" destOrd="0" presId="urn:microsoft.com/office/officeart/2008/layout/VerticalCurvedList"/>
    <dgm:cxn modelId="{9F638521-63AA-43FE-BAC9-98EF4117E700}" srcId="{AA03F77D-2155-4EFA-8039-68E1BF12BFA2}" destId="{2B02358C-A1B4-4459-803E-065261C1D55F}" srcOrd="3" destOrd="0" parTransId="{EA70ED0B-017B-4F78-B7E8-3033DF1C4634}" sibTransId="{84370BB2-D10A-471E-AD71-2164B68B31FB}"/>
    <dgm:cxn modelId="{9534C286-2753-4A01-BE94-ACD98949DDF9}" type="presOf" srcId="{14B4215C-33BA-4420-831A-D3E7FABA76E6}" destId="{EC78C488-0096-4545-8876-42859F2BFA86}" srcOrd="0" destOrd="0" presId="urn:microsoft.com/office/officeart/2008/layout/VerticalCurvedList"/>
    <dgm:cxn modelId="{D6A44E68-3E39-47B4-9C5D-C974207300D2}" srcId="{AA03F77D-2155-4EFA-8039-68E1BF12BFA2}" destId="{14B4215C-33BA-4420-831A-D3E7FABA76E6}" srcOrd="0" destOrd="0" parTransId="{F1F1B84B-AB73-4779-9F03-DCF0DA60DF0E}" sibTransId="{9F117D04-F7EE-4205-A623-82428F25B830}"/>
    <dgm:cxn modelId="{59D6BAC8-450C-40A9-AF99-C2E35B2645F9}" type="presOf" srcId="{B94261A6-DDB9-4876-B31A-F8F93D9BF7FD}" destId="{F8AC4FBB-F131-4370-94BB-820A92C40583}" srcOrd="0" destOrd="0" presId="urn:microsoft.com/office/officeart/2008/layout/VerticalCurvedList"/>
    <dgm:cxn modelId="{427A7223-24B8-40FD-AA93-53B1BD5C6E22}" type="presOf" srcId="{296BEA78-FAE9-4795-AD6A-63583D510B20}" destId="{7713844B-1545-402C-AD49-A946D438B6CA}" srcOrd="0" destOrd="0" presId="urn:microsoft.com/office/officeart/2008/layout/VerticalCurvedList"/>
    <dgm:cxn modelId="{1D0AB4BF-DC56-4C1D-B458-658AB01354A2}" type="presOf" srcId="{2B02358C-A1B4-4459-803E-065261C1D55F}" destId="{CB05315C-6701-45C9-AB28-5197343B8CAE}" srcOrd="0" destOrd="0" presId="urn:microsoft.com/office/officeart/2008/layout/VerticalCurvedList"/>
    <dgm:cxn modelId="{4069223B-E947-4D9B-90AA-854D8103F5E0}" type="presOf" srcId="{DF1016A5-1BB4-411F-A1E1-180547F85133}" destId="{702F875B-8701-46EB-B6C7-BAA81711600F}" srcOrd="0" destOrd="0" presId="urn:microsoft.com/office/officeart/2008/layout/VerticalCurvedList"/>
    <dgm:cxn modelId="{FE918CD9-7F22-4557-86C9-3ED3CA3928C7}" type="presOf" srcId="{9F117D04-F7EE-4205-A623-82428F25B830}" destId="{5CD48AB8-C0E7-430B-BADD-542506C4C012}" srcOrd="0" destOrd="0" presId="urn:microsoft.com/office/officeart/2008/layout/VerticalCurvedList"/>
    <dgm:cxn modelId="{82064DD9-B57B-4FB1-9184-FC7C8EC22FA3}" srcId="{AA03F77D-2155-4EFA-8039-68E1BF12BFA2}" destId="{296BEA78-FAE9-4795-AD6A-63583D510B20}" srcOrd="2" destOrd="0" parTransId="{0821143C-7D83-41C0-8734-811DF01E6623}" sibTransId="{74489A71-4C3B-4338-9047-E1C9479620E0}"/>
    <dgm:cxn modelId="{A0846705-A786-4A70-91BE-80A61637E7F7}" srcId="{AA03F77D-2155-4EFA-8039-68E1BF12BFA2}" destId="{B94261A6-DDB9-4876-B31A-F8F93D9BF7FD}" srcOrd="4" destOrd="0" parTransId="{49199371-9411-436E-BA1D-92CB202657A4}" sibTransId="{A9B88617-F123-45D7-B04D-D58D53D3E70B}"/>
    <dgm:cxn modelId="{8E40E9A8-991D-4F10-88CE-AFD5EBA1D6A5}" type="presParOf" srcId="{A5DA8D34-74B8-488B-B093-85BE0A438501}" destId="{17C6A60C-CBE1-452D-BAAA-BD9BB60FC723}" srcOrd="0" destOrd="0" presId="urn:microsoft.com/office/officeart/2008/layout/VerticalCurvedList"/>
    <dgm:cxn modelId="{1FA55D8D-C645-4E8E-B10C-7A81830470A3}" type="presParOf" srcId="{17C6A60C-CBE1-452D-BAAA-BD9BB60FC723}" destId="{68F14115-5346-4D00-AB87-8DCF4A9AB0D3}" srcOrd="0" destOrd="0" presId="urn:microsoft.com/office/officeart/2008/layout/VerticalCurvedList"/>
    <dgm:cxn modelId="{82B33873-296C-4EB5-9F26-6A8EF44A9EFF}" type="presParOf" srcId="{68F14115-5346-4D00-AB87-8DCF4A9AB0D3}" destId="{3376599E-86B4-4628-B983-67CEFD34B4CF}" srcOrd="0" destOrd="0" presId="urn:microsoft.com/office/officeart/2008/layout/VerticalCurvedList"/>
    <dgm:cxn modelId="{785E827B-0A36-4141-BA67-6B0424D012F0}" type="presParOf" srcId="{68F14115-5346-4D00-AB87-8DCF4A9AB0D3}" destId="{5CD48AB8-C0E7-430B-BADD-542506C4C012}" srcOrd="1" destOrd="0" presId="urn:microsoft.com/office/officeart/2008/layout/VerticalCurvedList"/>
    <dgm:cxn modelId="{86BA0402-EBFC-4D6C-8114-FD4E4FD16627}" type="presParOf" srcId="{68F14115-5346-4D00-AB87-8DCF4A9AB0D3}" destId="{9518E116-A28B-4278-99A7-068179999584}" srcOrd="2" destOrd="0" presId="urn:microsoft.com/office/officeart/2008/layout/VerticalCurvedList"/>
    <dgm:cxn modelId="{F53BB5F9-377D-4180-B9F6-590CE4788EEA}" type="presParOf" srcId="{68F14115-5346-4D00-AB87-8DCF4A9AB0D3}" destId="{DD9DEC2F-E679-4DF5-A062-ADD7E09428A2}" srcOrd="3" destOrd="0" presId="urn:microsoft.com/office/officeart/2008/layout/VerticalCurvedList"/>
    <dgm:cxn modelId="{E4557DD6-70A7-444A-9C17-8DC1E3A7055A}" type="presParOf" srcId="{17C6A60C-CBE1-452D-BAAA-BD9BB60FC723}" destId="{EC78C488-0096-4545-8876-42859F2BFA86}" srcOrd="1" destOrd="0" presId="urn:microsoft.com/office/officeart/2008/layout/VerticalCurvedList"/>
    <dgm:cxn modelId="{A2223FAC-20CC-4E98-9421-B444003F409E}" type="presParOf" srcId="{17C6A60C-CBE1-452D-BAAA-BD9BB60FC723}" destId="{D67CE03B-D3AD-4DE6-9B7D-B0F27148DA74}" srcOrd="2" destOrd="0" presId="urn:microsoft.com/office/officeart/2008/layout/VerticalCurvedList"/>
    <dgm:cxn modelId="{07FB774E-B10E-445F-8FEA-B3F32FC73F3B}" type="presParOf" srcId="{D67CE03B-D3AD-4DE6-9B7D-B0F27148DA74}" destId="{0F1774E0-C161-4541-88EA-65EC9CCEBA1E}" srcOrd="0" destOrd="0" presId="urn:microsoft.com/office/officeart/2008/layout/VerticalCurvedList"/>
    <dgm:cxn modelId="{E9252B7F-3428-4CBB-9B8F-FBE8AD85EA72}" type="presParOf" srcId="{17C6A60C-CBE1-452D-BAAA-BD9BB60FC723}" destId="{702F875B-8701-46EB-B6C7-BAA81711600F}" srcOrd="3" destOrd="0" presId="urn:microsoft.com/office/officeart/2008/layout/VerticalCurvedList"/>
    <dgm:cxn modelId="{6A98E585-78C4-4409-BB25-8C8A7FB25E6A}" type="presParOf" srcId="{17C6A60C-CBE1-452D-BAAA-BD9BB60FC723}" destId="{FE41A12B-BA8E-4180-B18C-AA614FEAB9A7}" srcOrd="4" destOrd="0" presId="urn:microsoft.com/office/officeart/2008/layout/VerticalCurvedList"/>
    <dgm:cxn modelId="{E784AB53-0EE8-4092-A3FE-F90EB787A620}" type="presParOf" srcId="{FE41A12B-BA8E-4180-B18C-AA614FEAB9A7}" destId="{C0B67701-98AD-4914-B16E-256C771ECC59}" srcOrd="0" destOrd="0" presId="urn:microsoft.com/office/officeart/2008/layout/VerticalCurvedList"/>
    <dgm:cxn modelId="{9D0954C9-B857-4AA5-A0E1-E5439B0909CD}" type="presParOf" srcId="{17C6A60C-CBE1-452D-BAAA-BD9BB60FC723}" destId="{7713844B-1545-402C-AD49-A946D438B6CA}" srcOrd="5" destOrd="0" presId="urn:microsoft.com/office/officeart/2008/layout/VerticalCurvedList"/>
    <dgm:cxn modelId="{BA8AEC6C-5627-48DE-A52D-7A995712AF31}" type="presParOf" srcId="{17C6A60C-CBE1-452D-BAAA-BD9BB60FC723}" destId="{ED5920B8-BFB2-4A05-BB7B-25A06F6D67B1}" srcOrd="6" destOrd="0" presId="urn:microsoft.com/office/officeart/2008/layout/VerticalCurvedList"/>
    <dgm:cxn modelId="{4B82EFBB-EDCE-4074-B51B-26793EC5FBC6}" type="presParOf" srcId="{ED5920B8-BFB2-4A05-BB7B-25A06F6D67B1}" destId="{958A5AEC-2A7C-4982-B0C4-D25C6F3B17C8}" srcOrd="0" destOrd="0" presId="urn:microsoft.com/office/officeart/2008/layout/VerticalCurvedList"/>
    <dgm:cxn modelId="{2D13345D-DC92-426E-9007-D8C49916D2C8}" type="presParOf" srcId="{17C6A60C-CBE1-452D-BAAA-BD9BB60FC723}" destId="{CB05315C-6701-45C9-AB28-5197343B8CAE}" srcOrd="7" destOrd="0" presId="urn:microsoft.com/office/officeart/2008/layout/VerticalCurvedList"/>
    <dgm:cxn modelId="{60D168DB-390E-4FC9-85D4-AD46F5CD40F9}" type="presParOf" srcId="{17C6A60C-CBE1-452D-BAAA-BD9BB60FC723}" destId="{44338D2C-087D-4608-AE2B-0632F177271F}" srcOrd="8" destOrd="0" presId="urn:microsoft.com/office/officeart/2008/layout/VerticalCurvedList"/>
    <dgm:cxn modelId="{97DA5DAC-6F7D-4A8B-974B-2BD6010E5568}" type="presParOf" srcId="{44338D2C-087D-4608-AE2B-0632F177271F}" destId="{B2C0D90A-C197-4328-A852-51219AC82638}" srcOrd="0" destOrd="0" presId="urn:microsoft.com/office/officeart/2008/layout/VerticalCurvedList"/>
    <dgm:cxn modelId="{074ACF91-242C-4127-B19B-FF0530BEDD1D}" type="presParOf" srcId="{17C6A60C-CBE1-452D-BAAA-BD9BB60FC723}" destId="{F8AC4FBB-F131-4370-94BB-820A92C40583}" srcOrd="9" destOrd="0" presId="urn:microsoft.com/office/officeart/2008/layout/VerticalCurvedList"/>
    <dgm:cxn modelId="{811F77F1-29F9-48AF-8E79-0577762A694C}" type="presParOf" srcId="{17C6A60C-CBE1-452D-BAAA-BD9BB60FC723}" destId="{FE87953E-C16B-401A-88A2-B32B65BD4387}" srcOrd="10" destOrd="0" presId="urn:microsoft.com/office/officeart/2008/layout/VerticalCurvedList"/>
    <dgm:cxn modelId="{2392B325-3627-4175-A66E-F679A1D8DF0E}" type="presParOf" srcId="{FE87953E-C16B-401A-88A2-B32B65BD4387}" destId="{8A708773-A0DE-40EF-8D8B-EA5A1F394537}"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03F77D-2155-4EFA-8039-68E1BF12BFA2}" type="doc">
      <dgm:prSet loTypeId="urn:microsoft.com/office/officeart/2005/8/layout/hierarchy3" loCatId="list" qsTypeId="urn:microsoft.com/office/officeart/2005/8/quickstyle/simple1" qsCatId="simple" csTypeId="urn:microsoft.com/office/officeart/2005/8/colors/accent6_1" csCatId="accent6" phldr="1"/>
      <dgm:spPr/>
      <dgm:t>
        <a:bodyPr/>
        <a:lstStyle/>
        <a:p>
          <a:endParaRPr lang="es-ES"/>
        </a:p>
      </dgm:t>
    </dgm:pt>
    <dgm:pt modelId="{14B4215C-33BA-4420-831A-D3E7FABA76E6}">
      <dgm:prSet phldrT="[Texto]" custT="1"/>
      <dgm:spPr/>
      <dgm:t>
        <a:bodyPr/>
        <a:lstStyle/>
        <a:p>
          <a:r>
            <a:rPr lang="es-ES" sz="1800" b="1" dirty="0" smtClean="0"/>
            <a:t>Comunicación</a:t>
          </a:r>
          <a:r>
            <a:rPr lang="es-ES" sz="1800" b="1" baseline="0" dirty="0" smtClean="0"/>
            <a:t> Interna</a:t>
          </a:r>
          <a:endParaRPr lang="es-ES" sz="1800" b="1" dirty="0"/>
        </a:p>
      </dgm:t>
    </dgm:pt>
    <dgm:pt modelId="{F1F1B84B-AB73-4779-9F03-DCF0DA60DF0E}" type="parTrans" cxnId="{D6A44E68-3E39-47B4-9C5D-C974207300D2}">
      <dgm:prSet/>
      <dgm:spPr/>
      <dgm:t>
        <a:bodyPr/>
        <a:lstStyle/>
        <a:p>
          <a:endParaRPr lang="es-ES"/>
        </a:p>
      </dgm:t>
    </dgm:pt>
    <dgm:pt modelId="{9F117D04-F7EE-4205-A623-82428F25B830}" type="sibTrans" cxnId="{D6A44E68-3E39-47B4-9C5D-C974207300D2}">
      <dgm:prSet/>
      <dgm:spPr/>
      <dgm:t>
        <a:bodyPr/>
        <a:lstStyle/>
        <a:p>
          <a:endParaRPr lang="es-ES"/>
        </a:p>
      </dgm:t>
    </dgm:pt>
    <dgm:pt modelId="{DF1016A5-1BB4-411F-A1E1-180547F85133}">
      <dgm:prSet phldrT="[Texto]" custT="1"/>
      <dgm:spPr/>
      <dgm:t>
        <a:bodyPr/>
        <a:lstStyle/>
        <a:p>
          <a:r>
            <a:rPr lang="es-ES" sz="1800" b="1" dirty="0" smtClean="0"/>
            <a:t>Comunicación</a:t>
          </a:r>
          <a:r>
            <a:rPr lang="es-ES" sz="1800" b="1" baseline="0" dirty="0" smtClean="0"/>
            <a:t> Externa</a:t>
          </a:r>
          <a:endParaRPr lang="es-ES" sz="1800" b="1" dirty="0"/>
        </a:p>
      </dgm:t>
    </dgm:pt>
    <dgm:pt modelId="{1FF2A5D0-E613-476D-8346-0DCDBBC08EF2}" type="parTrans" cxnId="{61A255D6-918F-4E2B-8BA0-2EDF11957F58}">
      <dgm:prSet/>
      <dgm:spPr/>
      <dgm:t>
        <a:bodyPr/>
        <a:lstStyle/>
        <a:p>
          <a:endParaRPr lang="es-ES"/>
        </a:p>
      </dgm:t>
    </dgm:pt>
    <dgm:pt modelId="{DF030EA8-7582-47D0-837C-934C8048AC17}" type="sibTrans" cxnId="{61A255D6-918F-4E2B-8BA0-2EDF11957F58}">
      <dgm:prSet/>
      <dgm:spPr/>
      <dgm:t>
        <a:bodyPr/>
        <a:lstStyle/>
        <a:p>
          <a:endParaRPr lang="es-ES"/>
        </a:p>
      </dgm:t>
    </dgm:pt>
    <dgm:pt modelId="{6946EEF8-8FA9-4016-9C56-86AEB3C1EB66}">
      <dgm:prSet/>
      <dgm:spPr/>
      <dgm:t>
        <a:bodyPr/>
        <a:lstStyle/>
        <a:p>
          <a:pPr algn="ctr"/>
          <a:r>
            <a:rPr lang="es-EC" dirty="0" smtClean="0"/>
            <a:t>Comunicación horizontal de manera departamental.</a:t>
          </a:r>
          <a:endParaRPr lang="es-EC" dirty="0"/>
        </a:p>
      </dgm:t>
    </dgm:pt>
    <dgm:pt modelId="{C6C29328-4B83-4CCD-9EC8-B1C37001D660}" type="parTrans" cxnId="{9A9AE9D2-992F-4222-9C5E-2AB62911A010}">
      <dgm:prSet/>
      <dgm:spPr/>
      <dgm:t>
        <a:bodyPr/>
        <a:lstStyle/>
        <a:p>
          <a:endParaRPr lang="es-EC"/>
        </a:p>
      </dgm:t>
    </dgm:pt>
    <dgm:pt modelId="{50F3B6D4-1B53-403F-8832-B9D75C5ABE3F}" type="sibTrans" cxnId="{9A9AE9D2-992F-4222-9C5E-2AB62911A010}">
      <dgm:prSet/>
      <dgm:spPr/>
      <dgm:t>
        <a:bodyPr/>
        <a:lstStyle/>
        <a:p>
          <a:endParaRPr lang="es-EC"/>
        </a:p>
      </dgm:t>
    </dgm:pt>
    <dgm:pt modelId="{E055C5A0-6689-4DF7-AACA-BEC8235A454E}">
      <dgm:prSet/>
      <dgm:spPr/>
      <dgm:t>
        <a:bodyPr/>
        <a:lstStyle/>
        <a:p>
          <a:pPr algn="ctr"/>
          <a:r>
            <a:rPr lang="es-EC" dirty="0" smtClean="0"/>
            <a:t>Informar a actores externos e instituciones gubernamentales.</a:t>
          </a:r>
          <a:endParaRPr lang="es-EC" dirty="0"/>
        </a:p>
      </dgm:t>
    </dgm:pt>
    <dgm:pt modelId="{2EBF6893-D1AF-497B-B18A-F1ECBB18EDAB}" type="parTrans" cxnId="{B66F8336-44AC-4345-9F95-78F5D40B44D0}">
      <dgm:prSet/>
      <dgm:spPr/>
      <dgm:t>
        <a:bodyPr/>
        <a:lstStyle/>
        <a:p>
          <a:endParaRPr lang="es-EC"/>
        </a:p>
      </dgm:t>
    </dgm:pt>
    <dgm:pt modelId="{9D231B09-0181-4891-9ADC-E22E98B07616}" type="sibTrans" cxnId="{B66F8336-44AC-4345-9F95-78F5D40B44D0}">
      <dgm:prSet/>
      <dgm:spPr/>
      <dgm:t>
        <a:bodyPr/>
        <a:lstStyle/>
        <a:p>
          <a:endParaRPr lang="es-EC"/>
        </a:p>
      </dgm:t>
    </dgm:pt>
    <dgm:pt modelId="{FA3565B1-1853-432B-926E-1C5A32D3BFD6}">
      <dgm:prSet/>
      <dgm:spPr/>
      <dgm:t>
        <a:bodyPr/>
        <a:lstStyle/>
        <a:p>
          <a:pPr algn="ctr"/>
          <a:r>
            <a:rPr lang="es-EC" dirty="0" smtClean="0"/>
            <a:t>Comunicación vertical atraviesa el nivel jerárquico.</a:t>
          </a:r>
          <a:endParaRPr lang="es-EC" dirty="0"/>
        </a:p>
      </dgm:t>
    </dgm:pt>
    <dgm:pt modelId="{DAE97128-74D2-48B2-8F0C-3FE8FAB52C19}" type="parTrans" cxnId="{4F88507F-F2E9-428B-9507-0B37F0E0FAB6}">
      <dgm:prSet/>
      <dgm:spPr/>
      <dgm:t>
        <a:bodyPr/>
        <a:lstStyle/>
        <a:p>
          <a:endParaRPr lang="es-EC"/>
        </a:p>
      </dgm:t>
    </dgm:pt>
    <dgm:pt modelId="{0ACFE893-0E88-4AA3-B695-3EF9216E2B51}" type="sibTrans" cxnId="{4F88507F-F2E9-428B-9507-0B37F0E0FAB6}">
      <dgm:prSet/>
      <dgm:spPr/>
      <dgm:t>
        <a:bodyPr/>
        <a:lstStyle/>
        <a:p>
          <a:endParaRPr lang="es-EC"/>
        </a:p>
      </dgm:t>
    </dgm:pt>
    <dgm:pt modelId="{5E313AA5-9FF4-448F-A6B3-996D34027A59}" type="pres">
      <dgm:prSet presAssocID="{AA03F77D-2155-4EFA-8039-68E1BF12BFA2}" presName="diagram" presStyleCnt="0">
        <dgm:presLayoutVars>
          <dgm:chPref val="1"/>
          <dgm:dir/>
          <dgm:animOne val="branch"/>
          <dgm:animLvl val="lvl"/>
          <dgm:resizeHandles/>
        </dgm:presLayoutVars>
      </dgm:prSet>
      <dgm:spPr/>
      <dgm:t>
        <a:bodyPr/>
        <a:lstStyle/>
        <a:p>
          <a:endParaRPr lang="es-EC"/>
        </a:p>
      </dgm:t>
    </dgm:pt>
    <dgm:pt modelId="{AEA7F5A7-07B2-4AE1-8E18-F3F55CA2399E}" type="pres">
      <dgm:prSet presAssocID="{14B4215C-33BA-4420-831A-D3E7FABA76E6}" presName="root" presStyleCnt="0"/>
      <dgm:spPr/>
      <dgm:t>
        <a:bodyPr/>
        <a:lstStyle/>
        <a:p>
          <a:endParaRPr lang="es-EC"/>
        </a:p>
      </dgm:t>
    </dgm:pt>
    <dgm:pt modelId="{6B231805-4903-403D-A529-8CC1EA6B9C3F}" type="pres">
      <dgm:prSet presAssocID="{14B4215C-33BA-4420-831A-D3E7FABA76E6}" presName="rootComposite" presStyleCnt="0"/>
      <dgm:spPr/>
      <dgm:t>
        <a:bodyPr/>
        <a:lstStyle/>
        <a:p>
          <a:endParaRPr lang="es-EC"/>
        </a:p>
      </dgm:t>
    </dgm:pt>
    <dgm:pt modelId="{23EB6B7B-7E53-40E1-926E-BB727B84614A}" type="pres">
      <dgm:prSet presAssocID="{14B4215C-33BA-4420-831A-D3E7FABA76E6}" presName="rootText" presStyleLbl="node1" presStyleIdx="0" presStyleCnt="2"/>
      <dgm:spPr/>
      <dgm:t>
        <a:bodyPr/>
        <a:lstStyle/>
        <a:p>
          <a:endParaRPr lang="es-EC"/>
        </a:p>
      </dgm:t>
    </dgm:pt>
    <dgm:pt modelId="{F8AD4CCD-9A92-43DC-B474-F974F2F78140}" type="pres">
      <dgm:prSet presAssocID="{14B4215C-33BA-4420-831A-D3E7FABA76E6}" presName="rootConnector" presStyleLbl="node1" presStyleIdx="0" presStyleCnt="2"/>
      <dgm:spPr/>
      <dgm:t>
        <a:bodyPr/>
        <a:lstStyle/>
        <a:p>
          <a:endParaRPr lang="es-EC"/>
        </a:p>
      </dgm:t>
    </dgm:pt>
    <dgm:pt modelId="{A73B0971-3E47-4998-AA6A-C0C4F7D0BA59}" type="pres">
      <dgm:prSet presAssocID="{14B4215C-33BA-4420-831A-D3E7FABA76E6}" presName="childShape" presStyleCnt="0"/>
      <dgm:spPr/>
      <dgm:t>
        <a:bodyPr/>
        <a:lstStyle/>
        <a:p>
          <a:endParaRPr lang="es-EC"/>
        </a:p>
      </dgm:t>
    </dgm:pt>
    <dgm:pt modelId="{1075B1D1-813C-40F5-BCF1-D7690983CB48}" type="pres">
      <dgm:prSet presAssocID="{C6C29328-4B83-4CCD-9EC8-B1C37001D660}" presName="Name13" presStyleLbl="parChTrans1D2" presStyleIdx="0" presStyleCnt="3"/>
      <dgm:spPr/>
      <dgm:t>
        <a:bodyPr/>
        <a:lstStyle/>
        <a:p>
          <a:endParaRPr lang="es-EC"/>
        </a:p>
      </dgm:t>
    </dgm:pt>
    <dgm:pt modelId="{F3362903-A372-42AE-945F-E247D3D2467B}" type="pres">
      <dgm:prSet presAssocID="{6946EEF8-8FA9-4016-9C56-86AEB3C1EB66}" presName="childText" presStyleLbl="bgAcc1" presStyleIdx="0" presStyleCnt="3">
        <dgm:presLayoutVars>
          <dgm:bulletEnabled val="1"/>
        </dgm:presLayoutVars>
      </dgm:prSet>
      <dgm:spPr/>
      <dgm:t>
        <a:bodyPr/>
        <a:lstStyle/>
        <a:p>
          <a:endParaRPr lang="es-EC"/>
        </a:p>
      </dgm:t>
    </dgm:pt>
    <dgm:pt modelId="{1C8DE525-3BBC-4992-BBCE-F2C7AC3BD981}" type="pres">
      <dgm:prSet presAssocID="{DAE97128-74D2-48B2-8F0C-3FE8FAB52C19}" presName="Name13" presStyleLbl="parChTrans1D2" presStyleIdx="1" presStyleCnt="3"/>
      <dgm:spPr/>
      <dgm:t>
        <a:bodyPr/>
        <a:lstStyle/>
        <a:p>
          <a:endParaRPr lang="es-EC"/>
        </a:p>
      </dgm:t>
    </dgm:pt>
    <dgm:pt modelId="{DA19DF8C-9D80-46D9-AE0E-9E60E30BA9AE}" type="pres">
      <dgm:prSet presAssocID="{FA3565B1-1853-432B-926E-1C5A32D3BFD6}" presName="childText" presStyleLbl="bgAcc1" presStyleIdx="1" presStyleCnt="3">
        <dgm:presLayoutVars>
          <dgm:bulletEnabled val="1"/>
        </dgm:presLayoutVars>
      </dgm:prSet>
      <dgm:spPr/>
      <dgm:t>
        <a:bodyPr/>
        <a:lstStyle/>
        <a:p>
          <a:endParaRPr lang="es-EC"/>
        </a:p>
      </dgm:t>
    </dgm:pt>
    <dgm:pt modelId="{923B4EB5-3ECB-402C-8585-D105184ABB39}" type="pres">
      <dgm:prSet presAssocID="{DF1016A5-1BB4-411F-A1E1-180547F85133}" presName="root" presStyleCnt="0"/>
      <dgm:spPr/>
      <dgm:t>
        <a:bodyPr/>
        <a:lstStyle/>
        <a:p>
          <a:endParaRPr lang="es-EC"/>
        </a:p>
      </dgm:t>
    </dgm:pt>
    <dgm:pt modelId="{4D9DA089-2399-4B0D-BF6B-0F19F1CBAC43}" type="pres">
      <dgm:prSet presAssocID="{DF1016A5-1BB4-411F-A1E1-180547F85133}" presName="rootComposite" presStyleCnt="0"/>
      <dgm:spPr/>
      <dgm:t>
        <a:bodyPr/>
        <a:lstStyle/>
        <a:p>
          <a:endParaRPr lang="es-EC"/>
        </a:p>
      </dgm:t>
    </dgm:pt>
    <dgm:pt modelId="{B8253256-2C10-4F08-A100-2749E47A04CC}" type="pres">
      <dgm:prSet presAssocID="{DF1016A5-1BB4-411F-A1E1-180547F85133}" presName="rootText" presStyleLbl="node1" presStyleIdx="1" presStyleCnt="2"/>
      <dgm:spPr/>
      <dgm:t>
        <a:bodyPr/>
        <a:lstStyle/>
        <a:p>
          <a:endParaRPr lang="es-EC"/>
        </a:p>
      </dgm:t>
    </dgm:pt>
    <dgm:pt modelId="{E1CC8625-5AC0-4151-A57A-A37513B9E43F}" type="pres">
      <dgm:prSet presAssocID="{DF1016A5-1BB4-411F-A1E1-180547F85133}" presName="rootConnector" presStyleLbl="node1" presStyleIdx="1" presStyleCnt="2"/>
      <dgm:spPr/>
      <dgm:t>
        <a:bodyPr/>
        <a:lstStyle/>
        <a:p>
          <a:endParaRPr lang="es-EC"/>
        </a:p>
      </dgm:t>
    </dgm:pt>
    <dgm:pt modelId="{5E1D4773-E179-4EBA-86B9-9F5E53C0F437}" type="pres">
      <dgm:prSet presAssocID="{DF1016A5-1BB4-411F-A1E1-180547F85133}" presName="childShape" presStyleCnt="0"/>
      <dgm:spPr/>
      <dgm:t>
        <a:bodyPr/>
        <a:lstStyle/>
        <a:p>
          <a:endParaRPr lang="es-EC"/>
        </a:p>
      </dgm:t>
    </dgm:pt>
    <dgm:pt modelId="{04124DF8-7CC1-4FA6-8EEB-6F3A29C13BB4}" type="pres">
      <dgm:prSet presAssocID="{2EBF6893-D1AF-497B-B18A-F1ECBB18EDAB}" presName="Name13" presStyleLbl="parChTrans1D2" presStyleIdx="2" presStyleCnt="3"/>
      <dgm:spPr/>
      <dgm:t>
        <a:bodyPr/>
        <a:lstStyle/>
        <a:p>
          <a:endParaRPr lang="es-EC"/>
        </a:p>
      </dgm:t>
    </dgm:pt>
    <dgm:pt modelId="{6A5441AD-983C-456A-B639-CA15D6313AD4}" type="pres">
      <dgm:prSet presAssocID="{E055C5A0-6689-4DF7-AACA-BEC8235A454E}" presName="childText" presStyleLbl="bgAcc1" presStyleIdx="2" presStyleCnt="3">
        <dgm:presLayoutVars>
          <dgm:bulletEnabled val="1"/>
        </dgm:presLayoutVars>
      </dgm:prSet>
      <dgm:spPr/>
      <dgm:t>
        <a:bodyPr/>
        <a:lstStyle/>
        <a:p>
          <a:endParaRPr lang="es-EC"/>
        </a:p>
      </dgm:t>
    </dgm:pt>
  </dgm:ptLst>
  <dgm:cxnLst>
    <dgm:cxn modelId="{E680EF56-E6DA-40C9-AD97-3F75C603467B}" type="presOf" srcId="{DF1016A5-1BB4-411F-A1E1-180547F85133}" destId="{B8253256-2C10-4F08-A100-2749E47A04CC}" srcOrd="0" destOrd="0" presId="urn:microsoft.com/office/officeart/2005/8/layout/hierarchy3"/>
    <dgm:cxn modelId="{A8ED8263-CF96-48FB-8AB5-D5609504794A}" type="presOf" srcId="{14B4215C-33BA-4420-831A-D3E7FABA76E6}" destId="{23EB6B7B-7E53-40E1-926E-BB727B84614A}" srcOrd="0" destOrd="0" presId="urn:microsoft.com/office/officeart/2005/8/layout/hierarchy3"/>
    <dgm:cxn modelId="{61A255D6-918F-4E2B-8BA0-2EDF11957F58}" srcId="{AA03F77D-2155-4EFA-8039-68E1BF12BFA2}" destId="{DF1016A5-1BB4-411F-A1E1-180547F85133}" srcOrd="1" destOrd="0" parTransId="{1FF2A5D0-E613-476D-8346-0DCDBBC08EF2}" sibTransId="{DF030EA8-7582-47D0-837C-934C8048AC17}"/>
    <dgm:cxn modelId="{4D1749F5-A25A-4709-8A2B-CB0F34A9A180}" type="presOf" srcId="{AA03F77D-2155-4EFA-8039-68E1BF12BFA2}" destId="{5E313AA5-9FF4-448F-A6B3-996D34027A59}" srcOrd="0" destOrd="0" presId="urn:microsoft.com/office/officeart/2005/8/layout/hierarchy3"/>
    <dgm:cxn modelId="{4F88507F-F2E9-428B-9507-0B37F0E0FAB6}" srcId="{14B4215C-33BA-4420-831A-D3E7FABA76E6}" destId="{FA3565B1-1853-432B-926E-1C5A32D3BFD6}" srcOrd="1" destOrd="0" parTransId="{DAE97128-74D2-48B2-8F0C-3FE8FAB52C19}" sibTransId="{0ACFE893-0E88-4AA3-B695-3EF9216E2B51}"/>
    <dgm:cxn modelId="{D6A44E68-3E39-47B4-9C5D-C974207300D2}" srcId="{AA03F77D-2155-4EFA-8039-68E1BF12BFA2}" destId="{14B4215C-33BA-4420-831A-D3E7FABA76E6}" srcOrd="0" destOrd="0" parTransId="{F1F1B84B-AB73-4779-9F03-DCF0DA60DF0E}" sibTransId="{9F117D04-F7EE-4205-A623-82428F25B830}"/>
    <dgm:cxn modelId="{DD684BE0-71FA-4BB4-B759-635EAE2C39DC}" type="presOf" srcId="{DAE97128-74D2-48B2-8F0C-3FE8FAB52C19}" destId="{1C8DE525-3BBC-4992-BBCE-F2C7AC3BD981}" srcOrd="0" destOrd="0" presId="urn:microsoft.com/office/officeart/2005/8/layout/hierarchy3"/>
    <dgm:cxn modelId="{FC2D2E65-DAF2-4863-BB01-07F9D9990D41}" type="presOf" srcId="{DF1016A5-1BB4-411F-A1E1-180547F85133}" destId="{E1CC8625-5AC0-4151-A57A-A37513B9E43F}" srcOrd="1" destOrd="0" presId="urn:microsoft.com/office/officeart/2005/8/layout/hierarchy3"/>
    <dgm:cxn modelId="{2E846C7E-443E-4565-B160-D7F3999CF466}" type="presOf" srcId="{2EBF6893-D1AF-497B-B18A-F1ECBB18EDAB}" destId="{04124DF8-7CC1-4FA6-8EEB-6F3A29C13BB4}" srcOrd="0" destOrd="0" presId="urn:microsoft.com/office/officeart/2005/8/layout/hierarchy3"/>
    <dgm:cxn modelId="{B66F8336-44AC-4345-9F95-78F5D40B44D0}" srcId="{DF1016A5-1BB4-411F-A1E1-180547F85133}" destId="{E055C5A0-6689-4DF7-AACA-BEC8235A454E}" srcOrd="0" destOrd="0" parTransId="{2EBF6893-D1AF-497B-B18A-F1ECBB18EDAB}" sibTransId="{9D231B09-0181-4891-9ADC-E22E98B07616}"/>
    <dgm:cxn modelId="{E6B61744-5BE0-47C4-9073-319B3298F24A}" type="presOf" srcId="{14B4215C-33BA-4420-831A-D3E7FABA76E6}" destId="{F8AD4CCD-9A92-43DC-B474-F974F2F78140}" srcOrd="1" destOrd="0" presId="urn:microsoft.com/office/officeart/2005/8/layout/hierarchy3"/>
    <dgm:cxn modelId="{9A9AE9D2-992F-4222-9C5E-2AB62911A010}" srcId="{14B4215C-33BA-4420-831A-D3E7FABA76E6}" destId="{6946EEF8-8FA9-4016-9C56-86AEB3C1EB66}" srcOrd="0" destOrd="0" parTransId="{C6C29328-4B83-4CCD-9EC8-B1C37001D660}" sibTransId="{50F3B6D4-1B53-403F-8832-B9D75C5ABE3F}"/>
    <dgm:cxn modelId="{B3F88E9A-D181-47E6-88E6-68AE15D252F0}" type="presOf" srcId="{FA3565B1-1853-432B-926E-1C5A32D3BFD6}" destId="{DA19DF8C-9D80-46D9-AE0E-9E60E30BA9AE}" srcOrd="0" destOrd="0" presId="urn:microsoft.com/office/officeart/2005/8/layout/hierarchy3"/>
    <dgm:cxn modelId="{AEB24B02-1D51-4F91-A037-55C2C14CFFC1}" type="presOf" srcId="{E055C5A0-6689-4DF7-AACA-BEC8235A454E}" destId="{6A5441AD-983C-456A-B639-CA15D6313AD4}" srcOrd="0" destOrd="0" presId="urn:microsoft.com/office/officeart/2005/8/layout/hierarchy3"/>
    <dgm:cxn modelId="{EDC7CCD9-9201-496D-89F0-4184EE3206A6}" type="presOf" srcId="{6946EEF8-8FA9-4016-9C56-86AEB3C1EB66}" destId="{F3362903-A372-42AE-945F-E247D3D2467B}" srcOrd="0" destOrd="0" presId="urn:microsoft.com/office/officeart/2005/8/layout/hierarchy3"/>
    <dgm:cxn modelId="{714EA466-CDD9-4AA2-B5E7-AD11911A6B3D}" type="presOf" srcId="{C6C29328-4B83-4CCD-9EC8-B1C37001D660}" destId="{1075B1D1-813C-40F5-BCF1-D7690983CB48}" srcOrd="0" destOrd="0" presId="urn:microsoft.com/office/officeart/2005/8/layout/hierarchy3"/>
    <dgm:cxn modelId="{4FB1CD15-C325-43C6-9EDE-486EBEFCD624}" type="presParOf" srcId="{5E313AA5-9FF4-448F-A6B3-996D34027A59}" destId="{AEA7F5A7-07B2-4AE1-8E18-F3F55CA2399E}" srcOrd="0" destOrd="0" presId="urn:microsoft.com/office/officeart/2005/8/layout/hierarchy3"/>
    <dgm:cxn modelId="{C2BC81ED-A9A5-4B55-B818-34130B17E86E}" type="presParOf" srcId="{AEA7F5A7-07B2-4AE1-8E18-F3F55CA2399E}" destId="{6B231805-4903-403D-A529-8CC1EA6B9C3F}" srcOrd="0" destOrd="0" presId="urn:microsoft.com/office/officeart/2005/8/layout/hierarchy3"/>
    <dgm:cxn modelId="{87559802-CBFA-41FE-952A-8F309FCD7F1C}" type="presParOf" srcId="{6B231805-4903-403D-A529-8CC1EA6B9C3F}" destId="{23EB6B7B-7E53-40E1-926E-BB727B84614A}" srcOrd="0" destOrd="0" presId="urn:microsoft.com/office/officeart/2005/8/layout/hierarchy3"/>
    <dgm:cxn modelId="{784D8BCA-6E1A-4B86-9AAB-23D3A8D70F07}" type="presParOf" srcId="{6B231805-4903-403D-A529-8CC1EA6B9C3F}" destId="{F8AD4CCD-9A92-43DC-B474-F974F2F78140}" srcOrd="1" destOrd="0" presId="urn:microsoft.com/office/officeart/2005/8/layout/hierarchy3"/>
    <dgm:cxn modelId="{CA56CAB6-D540-4EC7-AB0F-02E41193E54A}" type="presParOf" srcId="{AEA7F5A7-07B2-4AE1-8E18-F3F55CA2399E}" destId="{A73B0971-3E47-4998-AA6A-C0C4F7D0BA59}" srcOrd="1" destOrd="0" presId="urn:microsoft.com/office/officeart/2005/8/layout/hierarchy3"/>
    <dgm:cxn modelId="{C1FA292E-9370-4C1B-9AF7-8753134BBA54}" type="presParOf" srcId="{A73B0971-3E47-4998-AA6A-C0C4F7D0BA59}" destId="{1075B1D1-813C-40F5-BCF1-D7690983CB48}" srcOrd="0" destOrd="0" presId="urn:microsoft.com/office/officeart/2005/8/layout/hierarchy3"/>
    <dgm:cxn modelId="{704BD7DA-397D-47C0-9C20-BE06BA7EC4FB}" type="presParOf" srcId="{A73B0971-3E47-4998-AA6A-C0C4F7D0BA59}" destId="{F3362903-A372-42AE-945F-E247D3D2467B}" srcOrd="1" destOrd="0" presId="urn:microsoft.com/office/officeart/2005/8/layout/hierarchy3"/>
    <dgm:cxn modelId="{6B2FD908-0EF1-4CB6-B875-17454A154B4A}" type="presParOf" srcId="{A73B0971-3E47-4998-AA6A-C0C4F7D0BA59}" destId="{1C8DE525-3BBC-4992-BBCE-F2C7AC3BD981}" srcOrd="2" destOrd="0" presId="urn:microsoft.com/office/officeart/2005/8/layout/hierarchy3"/>
    <dgm:cxn modelId="{8E4DBAC1-D454-464B-97D3-EBFF6D8BBE7F}" type="presParOf" srcId="{A73B0971-3E47-4998-AA6A-C0C4F7D0BA59}" destId="{DA19DF8C-9D80-46D9-AE0E-9E60E30BA9AE}" srcOrd="3" destOrd="0" presId="urn:microsoft.com/office/officeart/2005/8/layout/hierarchy3"/>
    <dgm:cxn modelId="{C9FE1421-CD98-4A77-BF77-54EE6FA7F291}" type="presParOf" srcId="{5E313AA5-9FF4-448F-A6B3-996D34027A59}" destId="{923B4EB5-3ECB-402C-8585-D105184ABB39}" srcOrd="1" destOrd="0" presId="urn:microsoft.com/office/officeart/2005/8/layout/hierarchy3"/>
    <dgm:cxn modelId="{AFCA8D16-AFEA-4EC8-8435-592DFE72326B}" type="presParOf" srcId="{923B4EB5-3ECB-402C-8585-D105184ABB39}" destId="{4D9DA089-2399-4B0D-BF6B-0F19F1CBAC43}" srcOrd="0" destOrd="0" presId="urn:microsoft.com/office/officeart/2005/8/layout/hierarchy3"/>
    <dgm:cxn modelId="{0CEA4F1E-4188-4050-95A1-BBCB86DA35CF}" type="presParOf" srcId="{4D9DA089-2399-4B0D-BF6B-0F19F1CBAC43}" destId="{B8253256-2C10-4F08-A100-2749E47A04CC}" srcOrd="0" destOrd="0" presId="urn:microsoft.com/office/officeart/2005/8/layout/hierarchy3"/>
    <dgm:cxn modelId="{9CF6C01F-5808-4680-8E90-6A3D25D6DA31}" type="presParOf" srcId="{4D9DA089-2399-4B0D-BF6B-0F19F1CBAC43}" destId="{E1CC8625-5AC0-4151-A57A-A37513B9E43F}" srcOrd="1" destOrd="0" presId="urn:microsoft.com/office/officeart/2005/8/layout/hierarchy3"/>
    <dgm:cxn modelId="{BB2253AC-4F7B-4462-AD9A-46AD08B61637}" type="presParOf" srcId="{923B4EB5-3ECB-402C-8585-D105184ABB39}" destId="{5E1D4773-E179-4EBA-86B9-9F5E53C0F437}" srcOrd="1" destOrd="0" presId="urn:microsoft.com/office/officeart/2005/8/layout/hierarchy3"/>
    <dgm:cxn modelId="{743586DF-EEDD-41FA-AA4A-262FA9B568EC}" type="presParOf" srcId="{5E1D4773-E179-4EBA-86B9-9F5E53C0F437}" destId="{04124DF8-7CC1-4FA6-8EEB-6F3A29C13BB4}" srcOrd="0" destOrd="0" presId="urn:microsoft.com/office/officeart/2005/8/layout/hierarchy3"/>
    <dgm:cxn modelId="{C0DC8FC5-1CD1-43CD-9A23-6D8D8595571D}" type="presParOf" srcId="{5E1D4773-E179-4EBA-86B9-9F5E53C0F437}" destId="{6A5441AD-983C-456A-B639-CA15D6313AD4}"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F86121-9A34-478C-B3DA-8E45106D2203}" type="doc">
      <dgm:prSet loTypeId="urn:microsoft.com/office/officeart/2005/8/layout/process1" loCatId="process" qsTypeId="urn:microsoft.com/office/officeart/2005/8/quickstyle/simple1" qsCatId="simple" csTypeId="urn:microsoft.com/office/officeart/2005/8/colors/accent3_1" csCatId="accent3" phldr="1"/>
      <dgm:spPr/>
    </dgm:pt>
    <dgm:pt modelId="{8FEC06B1-6F58-4E16-BB71-D00B4E2A0401}">
      <dgm:prSet phldrT="[Texto]" custT="1"/>
      <dgm:spPr/>
      <dgm:t>
        <a:bodyPr/>
        <a:lstStyle/>
        <a:p>
          <a:r>
            <a:rPr lang="es-EC" sz="1500" dirty="0" smtClean="0"/>
            <a:t>Identificar situaciones potenciales de emergencia</a:t>
          </a:r>
          <a:endParaRPr lang="es-EC" sz="1500" dirty="0"/>
        </a:p>
      </dgm:t>
    </dgm:pt>
    <dgm:pt modelId="{ED16B268-B583-4FC8-9161-3A9A3971EC3D}" type="parTrans" cxnId="{3FCC78E0-EB31-4B33-953A-F8C8A7EC6FE2}">
      <dgm:prSet/>
      <dgm:spPr/>
      <dgm:t>
        <a:bodyPr/>
        <a:lstStyle/>
        <a:p>
          <a:endParaRPr lang="es-EC" sz="1500"/>
        </a:p>
      </dgm:t>
    </dgm:pt>
    <dgm:pt modelId="{50076E69-AF35-456B-8BD4-0B94244DE832}" type="sibTrans" cxnId="{3FCC78E0-EB31-4B33-953A-F8C8A7EC6FE2}">
      <dgm:prSet custT="1"/>
      <dgm:spPr/>
      <dgm:t>
        <a:bodyPr/>
        <a:lstStyle/>
        <a:p>
          <a:endParaRPr lang="es-EC" sz="1500"/>
        </a:p>
      </dgm:t>
    </dgm:pt>
    <dgm:pt modelId="{60494675-9D92-4EC6-90A6-34102EDBB4BA}">
      <dgm:prSet phldrT="[Texto]" custT="1"/>
      <dgm:spPr/>
      <dgm:t>
        <a:bodyPr/>
        <a:lstStyle/>
        <a:p>
          <a:r>
            <a:rPr lang="es-EC" sz="1500" dirty="0" smtClean="0"/>
            <a:t>Acciones de respuesta inmediata</a:t>
          </a:r>
          <a:endParaRPr lang="es-EC" sz="1500" dirty="0"/>
        </a:p>
      </dgm:t>
    </dgm:pt>
    <dgm:pt modelId="{7B70F36A-390B-4D3A-9B9D-77E941E06F4D}" type="parTrans" cxnId="{679A0443-9826-4E72-A3CC-466A25120993}">
      <dgm:prSet/>
      <dgm:spPr/>
      <dgm:t>
        <a:bodyPr/>
        <a:lstStyle/>
        <a:p>
          <a:endParaRPr lang="es-EC" sz="1500"/>
        </a:p>
      </dgm:t>
    </dgm:pt>
    <dgm:pt modelId="{97A0ADB6-1880-4DFE-90D7-72BF802EB27B}" type="sibTrans" cxnId="{679A0443-9826-4E72-A3CC-466A25120993}">
      <dgm:prSet custT="1"/>
      <dgm:spPr/>
      <dgm:t>
        <a:bodyPr/>
        <a:lstStyle/>
        <a:p>
          <a:endParaRPr lang="es-EC" sz="1500"/>
        </a:p>
      </dgm:t>
    </dgm:pt>
    <dgm:pt modelId="{75E47EE9-9C8E-4EE4-B460-D3DB5121E829}">
      <dgm:prSet phldrT="[Texto]" custT="1"/>
      <dgm:spPr/>
      <dgm:t>
        <a:bodyPr/>
        <a:lstStyle/>
        <a:p>
          <a:r>
            <a:rPr lang="es-EC" sz="1500" dirty="0" smtClean="0"/>
            <a:t>Evaluación de un posible impacto ambiental</a:t>
          </a:r>
          <a:endParaRPr lang="es-EC" sz="1500" dirty="0"/>
        </a:p>
      </dgm:t>
    </dgm:pt>
    <dgm:pt modelId="{7B6F0639-B5A1-432B-8CA4-0CEC00FCBAEC}" type="parTrans" cxnId="{3ECCC19A-EC56-46FA-A49F-3CE66B314D0B}">
      <dgm:prSet/>
      <dgm:spPr/>
      <dgm:t>
        <a:bodyPr/>
        <a:lstStyle/>
        <a:p>
          <a:endParaRPr lang="es-EC" sz="1500"/>
        </a:p>
      </dgm:t>
    </dgm:pt>
    <dgm:pt modelId="{622DE106-AE3C-47CD-990D-2BE29740F6EA}" type="sibTrans" cxnId="{3ECCC19A-EC56-46FA-A49F-3CE66B314D0B}">
      <dgm:prSet/>
      <dgm:spPr/>
      <dgm:t>
        <a:bodyPr/>
        <a:lstStyle/>
        <a:p>
          <a:endParaRPr lang="es-EC" sz="1500"/>
        </a:p>
      </dgm:t>
    </dgm:pt>
    <dgm:pt modelId="{741D7251-BE66-407D-B67B-2D6FDC77438A}" type="pres">
      <dgm:prSet presAssocID="{3EF86121-9A34-478C-B3DA-8E45106D2203}" presName="Name0" presStyleCnt="0">
        <dgm:presLayoutVars>
          <dgm:dir/>
          <dgm:resizeHandles val="exact"/>
        </dgm:presLayoutVars>
      </dgm:prSet>
      <dgm:spPr/>
    </dgm:pt>
    <dgm:pt modelId="{CBF95D88-C1DD-4FB9-B0E6-9EA05E2FE734}" type="pres">
      <dgm:prSet presAssocID="{8FEC06B1-6F58-4E16-BB71-D00B4E2A0401}" presName="node" presStyleLbl="node1" presStyleIdx="0" presStyleCnt="3">
        <dgm:presLayoutVars>
          <dgm:bulletEnabled val="1"/>
        </dgm:presLayoutVars>
      </dgm:prSet>
      <dgm:spPr/>
      <dgm:t>
        <a:bodyPr/>
        <a:lstStyle/>
        <a:p>
          <a:endParaRPr lang="es-EC"/>
        </a:p>
      </dgm:t>
    </dgm:pt>
    <dgm:pt modelId="{6F273565-516B-41C9-8FDF-5955C99C98F4}" type="pres">
      <dgm:prSet presAssocID="{50076E69-AF35-456B-8BD4-0B94244DE832}" presName="sibTrans" presStyleLbl="sibTrans2D1" presStyleIdx="0" presStyleCnt="2"/>
      <dgm:spPr/>
      <dgm:t>
        <a:bodyPr/>
        <a:lstStyle/>
        <a:p>
          <a:endParaRPr lang="es-EC"/>
        </a:p>
      </dgm:t>
    </dgm:pt>
    <dgm:pt modelId="{0980D7AD-9E8D-43F1-B4D9-C08EAC83A911}" type="pres">
      <dgm:prSet presAssocID="{50076E69-AF35-456B-8BD4-0B94244DE832}" presName="connectorText" presStyleLbl="sibTrans2D1" presStyleIdx="0" presStyleCnt="2"/>
      <dgm:spPr/>
      <dgm:t>
        <a:bodyPr/>
        <a:lstStyle/>
        <a:p>
          <a:endParaRPr lang="es-EC"/>
        </a:p>
      </dgm:t>
    </dgm:pt>
    <dgm:pt modelId="{5BFB932C-B8C2-4148-B2C0-9F26AD9879BF}" type="pres">
      <dgm:prSet presAssocID="{60494675-9D92-4EC6-90A6-34102EDBB4BA}" presName="node" presStyleLbl="node1" presStyleIdx="1" presStyleCnt="3">
        <dgm:presLayoutVars>
          <dgm:bulletEnabled val="1"/>
        </dgm:presLayoutVars>
      </dgm:prSet>
      <dgm:spPr/>
      <dgm:t>
        <a:bodyPr/>
        <a:lstStyle/>
        <a:p>
          <a:endParaRPr lang="es-EC"/>
        </a:p>
      </dgm:t>
    </dgm:pt>
    <dgm:pt modelId="{5D9B5C1A-159B-4371-97BB-37D7B9319BF2}" type="pres">
      <dgm:prSet presAssocID="{97A0ADB6-1880-4DFE-90D7-72BF802EB27B}" presName="sibTrans" presStyleLbl="sibTrans2D1" presStyleIdx="1" presStyleCnt="2"/>
      <dgm:spPr/>
      <dgm:t>
        <a:bodyPr/>
        <a:lstStyle/>
        <a:p>
          <a:endParaRPr lang="es-EC"/>
        </a:p>
      </dgm:t>
    </dgm:pt>
    <dgm:pt modelId="{8C23789B-7B01-47B0-BB54-94A5AF1B7048}" type="pres">
      <dgm:prSet presAssocID="{97A0ADB6-1880-4DFE-90D7-72BF802EB27B}" presName="connectorText" presStyleLbl="sibTrans2D1" presStyleIdx="1" presStyleCnt="2"/>
      <dgm:spPr/>
      <dgm:t>
        <a:bodyPr/>
        <a:lstStyle/>
        <a:p>
          <a:endParaRPr lang="es-EC"/>
        </a:p>
      </dgm:t>
    </dgm:pt>
    <dgm:pt modelId="{484B70CC-DE9D-4D7D-A6C0-D51B4635D021}" type="pres">
      <dgm:prSet presAssocID="{75E47EE9-9C8E-4EE4-B460-D3DB5121E829}" presName="node" presStyleLbl="node1" presStyleIdx="2" presStyleCnt="3">
        <dgm:presLayoutVars>
          <dgm:bulletEnabled val="1"/>
        </dgm:presLayoutVars>
      </dgm:prSet>
      <dgm:spPr/>
      <dgm:t>
        <a:bodyPr/>
        <a:lstStyle/>
        <a:p>
          <a:endParaRPr lang="es-EC"/>
        </a:p>
      </dgm:t>
    </dgm:pt>
  </dgm:ptLst>
  <dgm:cxnLst>
    <dgm:cxn modelId="{C1819F5A-4252-4F54-AEAF-95D9591BA685}" type="presOf" srcId="{50076E69-AF35-456B-8BD4-0B94244DE832}" destId="{6F273565-516B-41C9-8FDF-5955C99C98F4}" srcOrd="0" destOrd="0" presId="urn:microsoft.com/office/officeart/2005/8/layout/process1"/>
    <dgm:cxn modelId="{96DBCA6A-0C5F-4C5A-A787-ECB8E9FF3D5A}" type="presOf" srcId="{97A0ADB6-1880-4DFE-90D7-72BF802EB27B}" destId="{8C23789B-7B01-47B0-BB54-94A5AF1B7048}" srcOrd="1" destOrd="0" presId="urn:microsoft.com/office/officeart/2005/8/layout/process1"/>
    <dgm:cxn modelId="{28501FE5-8E5C-449F-A746-1FE4AC39F95B}" type="presOf" srcId="{8FEC06B1-6F58-4E16-BB71-D00B4E2A0401}" destId="{CBF95D88-C1DD-4FB9-B0E6-9EA05E2FE734}" srcOrd="0" destOrd="0" presId="urn:microsoft.com/office/officeart/2005/8/layout/process1"/>
    <dgm:cxn modelId="{786CD84C-F937-4617-9844-B9350BB75EBE}" type="presOf" srcId="{75E47EE9-9C8E-4EE4-B460-D3DB5121E829}" destId="{484B70CC-DE9D-4D7D-A6C0-D51B4635D021}" srcOrd="0" destOrd="0" presId="urn:microsoft.com/office/officeart/2005/8/layout/process1"/>
    <dgm:cxn modelId="{F89DC6CD-AF50-44B1-93F8-31F5F76CBDC2}" type="presOf" srcId="{97A0ADB6-1880-4DFE-90D7-72BF802EB27B}" destId="{5D9B5C1A-159B-4371-97BB-37D7B9319BF2}" srcOrd="0" destOrd="0" presId="urn:microsoft.com/office/officeart/2005/8/layout/process1"/>
    <dgm:cxn modelId="{3FCC78E0-EB31-4B33-953A-F8C8A7EC6FE2}" srcId="{3EF86121-9A34-478C-B3DA-8E45106D2203}" destId="{8FEC06B1-6F58-4E16-BB71-D00B4E2A0401}" srcOrd="0" destOrd="0" parTransId="{ED16B268-B583-4FC8-9161-3A9A3971EC3D}" sibTransId="{50076E69-AF35-456B-8BD4-0B94244DE832}"/>
    <dgm:cxn modelId="{679A0443-9826-4E72-A3CC-466A25120993}" srcId="{3EF86121-9A34-478C-B3DA-8E45106D2203}" destId="{60494675-9D92-4EC6-90A6-34102EDBB4BA}" srcOrd="1" destOrd="0" parTransId="{7B70F36A-390B-4D3A-9B9D-77E941E06F4D}" sibTransId="{97A0ADB6-1880-4DFE-90D7-72BF802EB27B}"/>
    <dgm:cxn modelId="{3ECCC19A-EC56-46FA-A49F-3CE66B314D0B}" srcId="{3EF86121-9A34-478C-B3DA-8E45106D2203}" destId="{75E47EE9-9C8E-4EE4-B460-D3DB5121E829}" srcOrd="2" destOrd="0" parTransId="{7B6F0639-B5A1-432B-8CA4-0CEC00FCBAEC}" sibTransId="{622DE106-AE3C-47CD-990D-2BE29740F6EA}"/>
    <dgm:cxn modelId="{17A9855A-E857-4717-86E9-CD4E428B1673}" type="presOf" srcId="{60494675-9D92-4EC6-90A6-34102EDBB4BA}" destId="{5BFB932C-B8C2-4148-B2C0-9F26AD9879BF}" srcOrd="0" destOrd="0" presId="urn:microsoft.com/office/officeart/2005/8/layout/process1"/>
    <dgm:cxn modelId="{72C4AB50-61A5-455B-862E-0F37D4FECD26}" type="presOf" srcId="{50076E69-AF35-456B-8BD4-0B94244DE832}" destId="{0980D7AD-9E8D-43F1-B4D9-C08EAC83A911}" srcOrd="1" destOrd="0" presId="urn:microsoft.com/office/officeart/2005/8/layout/process1"/>
    <dgm:cxn modelId="{CA415C0B-C74A-4741-BC22-2DE0B103571A}" type="presOf" srcId="{3EF86121-9A34-478C-B3DA-8E45106D2203}" destId="{741D7251-BE66-407D-B67B-2D6FDC77438A}" srcOrd="0" destOrd="0" presId="urn:microsoft.com/office/officeart/2005/8/layout/process1"/>
    <dgm:cxn modelId="{500DB40A-1F06-4E9C-9FF8-AFC58515E505}" type="presParOf" srcId="{741D7251-BE66-407D-B67B-2D6FDC77438A}" destId="{CBF95D88-C1DD-4FB9-B0E6-9EA05E2FE734}" srcOrd="0" destOrd="0" presId="urn:microsoft.com/office/officeart/2005/8/layout/process1"/>
    <dgm:cxn modelId="{D9B26FC6-DF40-4B5C-90A2-9F45E5DBF251}" type="presParOf" srcId="{741D7251-BE66-407D-B67B-2D6FDC77438A}" destId="{6F273565-516B-41C9-8FDF-5955C99C98F4}" srcOrd="1" destOrd="0" presId="urn:microsoft.com/office/officeart/2005/8/layout/process1"/>
    <dgm:cxn modelId="{D11870AD-64A2-4F50-A8EB-8D5CB1F57A74}" type="presParOf" srcId="{6F273565-516B-41C9-8FDF-5955C99C98F4}" destId="{0980D7AD-9E8D-43F1-B4D9-C08EAC83A911}" srcOrd="0" destOrd="0" presId="urn:microsoft.com/office/officeart/2005/8/layout/process1"/>
    <dgm:cxn modelId="{3873BAA9-B048-47A5-9F39-3EEA3D39E102}" type="presParOf" srcId="{741D7251-BE66-407D-B67B-2D6FDC77438A}" destId="{5BFB932C-B8C2-4148-B2C0-9F26AD9879BF}" srcOrd="2" destOrd="0" presId="urn:microsoft.com/office/officeart/2005/8/layout/process1"/>
    <dgm:cxn modelId="{B3090BC7-0EF1-4D31-9954-81B85FA47050}" type="presParOf" srcId="{741D7251-BE66-407D-B67B-2D6FDC77438A}" destId="{5D9B5C1A-159B-4371-97BB-37D7B9319BF2}" srcOrd="3" destOrd="0" presId="urn:microsoft.com/office/officeart/2005/8/layout/process1"/>
    <dgm:cxn modelId="{C9B4833B-5DC0-4498-9333-3E7521E897CA}" type="presParOf" srcId="{5D9B5C1A-159B-4371-97BB-37D7B9319BF2}" destId="{8C23789B-7B01-47B0-BB54-94A5AF1B7048}" srcOrd="0" destOrd="0" presId="urn:microsoft.com/office/officeart/2005/8/layout/process1"/>
    <dgm:cxn modelId="{8EFB43BC-2172-427D-B456-41138655A960}" type="presParOf" srcId="{741D7251-BE66-407D-B67B-2D6FDC77438A}" destId="{484B70CC-DE9D-4D7D-A6C0-D51B4635D021}"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249663-4982-4685-8923-78B1B52919E8}"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S"/>
        </a:p>
      </dgm:t>
    </dgm:pt>
    <dgm:pt modelId="{6EA65AFC-0ABC-4797-AAF1-89E7847B4C6C}">
      <dgm:prSet phldrT="[Texto]"/>
      <dgm:spPr/>
      <dgm:t>
        <a:bodyPr/>
        <a:lstStyle/>
        <a:p>
          <a:r>
            <a:rPr lang="es-ES" dirty="0" smtClean="0"/>
            <a:t>Modelos</a:t>
          </a:r>
          <a:r>
            <a:rPr lang="es-ES" baseline="0" dirty="0" smtClean="0"/>
            <a:t> de Dispersión de Contaminantes Atmosféricos </a:t>
          </a:r>
          <a:endParaRPr lang="es-ES" dirty="0"/>
        </a:p>
      </dgm:t>
    </dgm:pt>
    <dgm:pt modelId="{2E45E8C1-EBEC-4A51-874F-E0B711507BD2}" type="parTrans" cxnId="{20CD5322-921B-4AF4-A5F1-2D738A8107DC}">
      <dgm:prSet/>
      <dgm:spPr/>
      <dgm:t>
        <a:bodyPr/>
        <a:lstStyle/>
        <a:p>
          <a:endParaRPr lang="es-ES"/>
        </a:p>
      </dgm:t>
    </dgm:pt>
    <dgm:pt modelId="{23640C0E-67DE-4EB6-80DD-62212717826C}" type="sibTrans" cxnId="{20CD5322-921B-4AF4-A5F1-2D738A8107DC}">
      <dgm:prSet/>
      <dgm:spPr/>
      <dgm:t>
        <a:bodyPr/>
        <a:lstStyle/>
        <a:p>
          <a:endParaRPr lang="es-ES"/>
        </a:p>
      </dgm:t>
    </dgm:pt>
    <dgm:pt modelId="{DB59AD43-10AB-415F-A9F3-1844E94B101F}">
      <dgm:prSet phldrT="[Texto]"/>
      <dgm:spPr/>
      <dgm:t>
        <a:bodyPr/>
        <a:lstStyle/>
        <a:p>
          <a:r>
            <a:rPr lang="es-EC" dirty="0" smtClean="0"/>
            <a:t>Área de la sección trasversal de la chimenea, tasa de emisión y flujo de  los contaminantes. </a:t>
          </a:r>
        </a:p>
        <a:p>
          <a:endParaRPr lang="es-ES" dirty="0" smtClean="0"/>
        </a:p>
      </dgm:t>
    </dgm:pt>
    <dgm:pt modelId="{75016F1E-2E07-49CE-8C81-EF0A53E9B915}" type="parTrans" cxnId="{CDAEFC6D-4CD7-4A9A-8D29-50230D33754D}">
      <dgm:prSet/>
      <dgm:spPr/>
      <dgm:t>
        <a:bodyPr/>
        <a:lstStyle/>
        <a:p>
          <a:endParaRPr lang="es-ES"/>
        </a:p>
      </dgm:t>
    </dgm:pt>
    <dgm:pt modelId="{88BB3B34-F6DB-443F-AD00-AFB1694167D4}" type="sibTrans" cxnId="{CDAEFC6D-4CD7-4A9A-8D29-50230D33754D}">
      <dgm:prSet/>
      <dgm:spPr/>
      <dgm:t>
        <a:bodyPr/>
        <a:lstStyle/>
        <a:p>
          <a:endParaRPr lang="es-ES"/>
        </a:p>
      </dgm:t>
    </dgm:pt>
    <dgm:pt modelId="{FB27754B-1F2A-433B-984A-8A9D862C6C37}">
      <dgm:prSet/>
      <dgm:spPr/>
      <dgm:t>
        <a:bodyPr/>
        <a:lstStyle/>
        <a:p>
          <a:r>
            <a:rPr lang="es-EC" dirty="0" smtClean="0"/>
            <a:t>Controles y seguimientos periódicos de las actividades.</a:t>
          </a:r>
          <a:endParaRPr lang="es-EC" dirty="0"/>
        </a:p>
      </dgm:t>
    </dgm:pt>
    <dgm:pt modelId="{1F5D7460-EC7A-4093-A240-5D2425C67FA3}" type="parTrans" cxnId="{A3B51440-F624-4D79-9B7D-875F811840D7}">
      <dgm:prSet/>
      <dgm:spPr/>
      <dgm:t>
        <a:bodyPr/>
        <a:lstStyle/>
        <a:p>
          <a:endParaRPr lang="es-EC"/>
        </a:p>
      </dgm:t>
    </dgm:pt>
    <dgm:pt modelId="{A53B80F1-F828-470F-97FF-09CF796CAE11}" type="sibTrans" cxnId="{A3B51440-F624-4D79-9B7D-875F811840D7}">
      <dgm:prSet/>
      <dgm:spPr/>
      <dgm:t>
        <a:bodyPr/>
        <a:lstStyle/>
        <a:p>
          <a:endParaRPr lang="es-EC"/>
        </a:p>
      </dgm:t>
    </dgm:pt>
    <dgm:pt modelId="{708F48D1-0AE5-4EA1-91DF-59A254921343}">
      <dgm:prSet/>
      <dgm:spPr/>
      <dgm:t>
        <a:bodyPr/>
        <a:lstStyle/>
        <a:p>
          <a:r>
            <a:rPr lang="es-EC" dirty="0" smtClean="0"/>
            <a:t>Coeficientes de dispersión, información geográfica y forma del terreno</a:t>
          </a:r>
          <a:endParaRPr lang="es-EC" baseline="0" dirty="0" smtClean="0"/>
        </a:p>
        <a:p>
          <a:endParaRPr lang="es-EC" dirty="0"/>
        </a:p>
      </dgm:t>
    </dgm:pt>
    <dgm:pt modelId="{57A51752-04C4-4C23-B5DA-3AF47B7A6ACB}" type="parTrans" cxnId="{549DAF8C-2BD8-4EE4-B69D-20037464C80E}">
      <dgm:prSet/>
      <dgm:spPr/>
      <dgm:t>
        <a:bodyPr/>
        <a:lstStyle/>
        <a:p>
          <a:endParaRPr lang="es-EC"/>
        </a:p>
      </dgm:t>
    </dgm:pt>
    <dgm:pt modelId="{1E684540-F656-49B0-98C2-74B1E92C669E}" type="sibTrans" cxnId="{549DAF8C-2BD8-4EE4-B69D-20037464C80E}">
      <dgm:prSet/>
      <dgm:spPr/>
      <dgm:t>
        <a:bodyPr/>
        <a:lstStyle/>
        <a:p>
          <a:endParaRPr lang="es-EC"/>
        </a:p>
      </dgm:t>
    </dgm:pt>
    <dgm:pt modelId="{54AC6556-A6B1-4E69-BC3E-35FE08AFAD88}">
      <dgm:prSet/>
      <dgm:spPr/>
      <dgm:t>
        <a:bodyPr/>
        <a:lstStyle/>
        <a:p>
          <a:r>
            <a:rPr lang="es-EC" dirty="0" smtClean="0"/>
            <a:t>Información física de la chimenea </a:t>
          </a:r>
          <a:endParaRPr lang="es-EC" dirty="0"/>
        </a:p>
      </dgm:t>
    </dgm:pt>
    <dgm:pt modelId="{C65715E7-2EC8-4502-B699-8A17BB9C5B22}" type="parTrans" cxnId="{90791647-2557-4CCD-BE86-49A3EC805CAB}">
      <dgm:prSet/>
      <dgm:spPr/>
      <dgm:t>
        <a:bodyPr/>
        <a:lstStyle/>
        <a:p>
          <a:endParaRPr lang="es-EC"/>
        </a:p>
      </dgm:t>
    </dgm:pt>
    <dgm:pt modelId="{B1631C51-873F-4060-8D43-6001BA60C3E9}" type="sibTrans" cxnId="{90791647-2557-4CCD-BE86-49A3EC805CAB}">
      <dgm:prSet/>
      <dgm:spPr/>
      <dgm:t>
        <a:bodyPr/>
        <a:lstStyle/>
        <a:p>
          <a:endParaRPr lang="es-EC"/>
        </a:p>
      </dgm:t>
    </dgm:pt>
    <dgm:pt modelId="{CF1E802B-810E-4CDA-A58E-929879DC075D}">
      <dgm:prSet/>
      <dgm:spPr/>
      <dgm:t>
        <a:bodyPr/>
        <a:lstStyle/>
        <a:p>
          <a:r>
            <a:rPr lang="es-EC" baseline="0" dirty="0" smtClean="0"/>
            <a:t>Distancia a poblaciones.</a:t>
          </a:r>
          <a:endParaRPr lang="es-EC" dirty="0"/>
        </a:p>
      </dgm:t>
    </dgm:pt>
    <dgm:pt modelId="{5CEF3FD6-B9C8-4AF3-9D8C-25B8DF548543}" type="parTrans" cxnId="{C7DA6126-F611-40FE-BF06-34A637ECF94B}">
      <dgm:prSet/>
      <dgm:spPr/>
      <dgm:t>
        <a:bodyPr/>
        <a:lstStyle/>
        <a:p>
          <a:endParaRPr lang="es-EC"/>
        </a:p>
      </dgm:t>
    </dgm:pt>
    <dgm:pt modelId="{F41DBA66-0CD6-4F13-9BD4-791A0DFCF915}" type="sibTrans" cxnId="{C7DA6126-F611-40FE-BF06-34A637ECF94B}">
      <dgm:prSet/>
      <dgm:spPr/>
      <dgm:t>
        <a:bodyPr/>
        <a:lstStyle/>
        <a:p>
          <a:endParaRPr lang="es-EC"/>
        </a:p>
      </dgm:t>
    </dgm:pt>
    <dgm:pt modelId="{69ACAF36-FC2C-42B9-8F6E-5B0FB6833AF4}" type="pres">
      <dgm:prSet presAssocID="{77249663-4982-4685-8923-78B1B52919E8}" presName="diagram" presStyleCnt="0">
        <dgm:presLayoutVars>
          <dgm:dir/>
          <dgm:resizeHandles val="exact"/>
        </dgm:presLayoutVars>
      </dgm:prSet>
      <dgm:spPr/>
      <dgm:t>
        <a:bodyPr/>
        <a:lstStyle/>
        <a:p>
          <a:endParaRPr lang="es-EC"/>
        </a:p>
      </dgm:t>
    </dgm:pt>
    <dgm:pt modelId="{E16995BA-DEC7-45C8-91FD-4AFFB8252FAD}" type="pres">
      <dgm:prSet presAssocID="{FB27754B-1F2A-433B-984A-8A9D862C6C37}" presName="node" presStyleLbl="node1" presStyleIdx="0" presStyleCnt="6" custLinFactNeighborX="14850" custLinFactNeighborY="-21141">
        <dgm:presLayoutVars>
          <dgm:bulletEnabled val="1"/>
        </dgm:presLayoutVars>
      </dgm:prSet>
      <dgm:spPr/>
      <dgm:t>
        <a:bodyPr/>
        <a:lstStyle/>
        <a:p>
          <a:endParaRPr lang="es-EC"/>
        </a:p>
      </dgm:t>
    </dgm:pt>
    <dgm:pt modelId="{9917C214-1B87-48EF-BB91-8E986BC1B16A}" type="pres">
      <dgm:prSet presAssocID="{A53B80F1-F828-470F-97FF-09CF796CAE11}" presName="sibTrans" presStyleCnt="0"/>
      <dgm:spPr/>
      <dgm:t>
        <a:bodyPr/>
        <a:lstStyle/>
        <a:p>
          <a:endParaRPr lang="es-EC"/>
        </a:p>
      </dgm:t>
    </dgm:pt>
    <dgm:pt modelId="{8B6AFE1D-D703-4947-9574-9A2246C53DE5}" type="pres">
      <dgm:prSet presAssocID="{6EA65AFC-0ABC-4797-AAF1-89E7847B4C6C}" presName="node" presStyleLbl="node1" presStyleIdx="1" presStyleCnt="6" custLinFactNeighborX="7144" custLinFactNeighborY="-22112">
        <dgm:presLayoutVars>
          <dgm:bulletEnabled val="1"/>
        </dgm:presLayoutVars>
      </dgm:prSet>
      <dgm:spPr/>
      <dgm:t>
        <a:bodyPr/>
        <a:lstStyle/>
        <a:p>
          <a:endParaRPr lang="es-EC"/>
        </a:p>
      </dgm:t>
    </dgm:pt>
    <dgm:pt modelId="{F5443D3D-7110-4B7D-BCAD-9AE48E318C5E}" type="pres">
      <dgm:prSet presAssocID="{23640C0E-67DE-4EB6-80DD-62212717826C}" presName="sibTrans" presStyleCnt="0"/>
      <dgm:spPr/>
      <dgm:t>
        <a:bodyPr/>
        <a:lstStyle/>
        <a:p>
          <a:endParaRPr lang="es-EC"/>
        </a:p>
      </dgm:t>
    </dgm:pt>
    <dgm:pt modelId="{231DDB64-892F-44D5-ADC9-5E674A77BCC5}" type="pres">
      <dgm:prSet presAssocID="{DB59AD43-10AB-415F-A9F3-1844E94B101F}" presName="node" presStyleLbl="node1" presStyleIdx="2" presStyleCnt="6" custScaleY="99029" custLinFactNeighborX="2516" custLinFactNeighborY="-23255">
        <dgm:presLayoutVars>
          <dgm:bulletEnabled val="1"/>
        </dgm:presLayoutVars>
      </dgm:prSet>
      <dgm:spPr/>
      <dgm:t>
        <a:bodyPr/>
        <a:lstStyle/>
        <a:p>
          <a:endParaRPr lang="es-EC"/>
        </a:p>
      </dgm:t>
    </dgm:pt>
    <dgm:pt modelId="{DE8634A3-B961-4990-92CD-B654550C0839}" type="pres">
      <dgm:prSet presAssocID="{88BB3B34-F6DB-443F-AD00-AFB1694167D4}" presName="sibTrans" presStyleCnt="0"/>
      <dgm:spPr/>
      <dgm:t>
        <a:bodyPr/>
        <a:lstStyle/>
        <a:p>
          <a:endParaRPr lang="es-EC"/>
        </a:p>
      </dgm:t>
    </dgm:pt>
    <dgm:pt modelId="{68BED270-43BD-4DCA-B1ED-3CCA2AAFFBD3}" type="pres">
      <dgm:prSet presAssocID="{708F48D1-0AE5-4EA1-91DF-59A254921343}" presName="node" presStyleLbl="node1" presStyleIdx="3" presStyleCnt="6" custLinFactNeighborX="15165" custLinFactNeighborY="-28578">
        <dgm:presLayoutVars>
          <dgm:bulletEnabled val="1"/>
        </dgm:presLayoutVars>
      </dgm:prSet>
      <dgm:spPr/>
      <dgm:t>
        <a:bodyPr/>
        <a:lstStyle/>
        <a:p>
          <a:endParaRPr lang="es-EC"/>
        </a:p>
      </dgm:t>
    </dgm:pt>
    <dgm:pt modelId="{2ACD91EA-D996-4D87-AA03-C1159B8F8C7C}" type="pres">
      <dgm:prSet presAssocID="{1E684540-F656-49B0-98C2-74B1E92C669E}" presName="sibTrans" presStyleCnt="0"/>
      <dgm:spPr/>
      <dgm:t>
        <a:bodyPr/>
        <a:lstStyle/>
        <a:p>
          <a:endParaRPr lang="es-EC"/>
        </a:p>
      </dgm:t>
    </dgm:pt>
    <dgm:pt modelId="{F79EAAB0-6352-4F82-A20C-4A52F74F87D2}" type="pres">
      <dgm:prSet presAssocID="{54AC6556-A6B1-4E69-BC3E-35FE08AFAD88}" presName="node" presStyleLbl="node1" presStyleIdx="4" presStyleCnt="6" custLinFactNeighborX="7144" custLinFactNeighborY="-28578">
        <dgm:presLayoutVars>
          <dgm:bulletEnabled val="1"/>
        </dgm:presLayoutVars>
      </dgm:prSet>
      <dgm:spPr/>
      <dgm:t>
        <a:bodyPr/>
        <a:lstStyle/>
        <a:p>
          <a:endParaRPr lang="es-EC"/>
        </a:p>
      </dgm:t>
    </dgm:pt>
    <dgm:pt modelId="{55CC8D3A-2A97-46B2-9F16-FCFBB659F9C8}" type="pres">
      <dgm:prSet presAssocID="{B1631C51-873F-4060-8D43-6001BA60C3E9}" presName="sibTrans" presStyleCnt="0"/>
      <dgm:spPr/>
      <dgm:t>
        <a:bodyPr/>
        <a:lstStyle/>
        <a:p>
          <a:endParaRPr lang="es-EC"/>
        </a:p>
      </dgm:t>
    </dgm:pt>
    <dgm:pt modelId="{56A86C88-5887-4D9D-A405-9EB1C22C229A}" type="pres">
      <dgm:prSet presAssocID="{CF1E802B-810E-4CDA-A58E-929879DC075D}" presName="node" presStyleLbl="node1" presStyleIdx="5" presStyleCnt="6" custLinFactNeighborX="343" custLinFactNeighborY="-28578">
        <dgm:presLayoutVars>
          <dgm:bulletEnabled val="1"/>
        </dgm:presLayoutVars>
      </dgm:prSet>
      <dgm:spPr/>
      <dgm:t>
        <a:bodyPr/>
        <a:lstStyle/>
        <a:p>
          <a:endParaRPr lang="es-EC"/>
        </a:p>
      </dgm:t>
    </dgm:pt>
  </dgm:ptLst>
  <dgm:cxnLst>
    <dgm:cxn modelId="{CAEF7A01-DC0B-434A-AAB8-8D214EDD02D0}" type="presOf" srcId="{DB59AD43-10AB-415F-A9F3-1844E94B101F}" destId="{231DDB64-892F-44D5-ADC9-5E674A77BCC5}" srcOrd="0" destOrd="0" presId="urn:microsoft.com/office/officeart/2005/8/layout/default"/>
    <dgm:cxn modelId="{20CD5322-921B-4AF4-A5F1-2D738A8107DC}" srcId="{77249663-4982-4685-8923-78B1B52919E8}" destId="{6EA65AFC-0ABC-4797-AAF1-89E7847B4C6C}" srcOrd="1" destOrd="0" parTransId="{2E45E8C1-EBEC-4A51-874F-E0B711507BD2}" sibTransId="{23640C0E-67DE-4EB6-80DD-62212717826C}"/>
    <dgm:cxn modelId="{A3B51440-F624-4D79-9B7D-875F811840D7}" srcId="{77249663-4982-4685-8923-78B1B52919E8}" destId="{FB27754B-1F2A-433B-984A-8A9D862C6C37}" srcOrd="0" destOrd="0" parTransId="{1F5D7460-EC7A-4093-A240-5D2425C67FA3}" sibTransId="{A53B80F1-F828-470F-97FF-09CF796CAE11}"/>
    <dgm:cxn modelId="{90791647-2557-4CCD-BE86-49A3EC805CAB}" srcId="{77249663-4982-4685-8923-78B1B52919E8}" destId="{54AC6556-A6B1-4E69-BC3E-35FE08AFAD88}" srcOrd="4" destOrd="0" parTransId="{C65715E7-2EC8-4502-B699-8A17BB9C5B22}" sibTransId="{B1631C51-873F-4060-8D43-6001BA60C3E9}"/>
    <dgm:cxn modelId="{549DAF8C-2BD8-4EE4-B69D-20037464C80E}" srcId="{77249663-4982-4685-8923-78B1B52919E8}" destId="{708F48D1-0AE5-4EA1-91DF-59A254921343}" srcOrd="3" destOrd="0" parTransId="{57A51752-04C4-4C23-B5DA-3AF47B7A6ACB}" sibTransId="{1E684540-F656-49B0-98C2-74B1E92C669E}"/>
    <dgm:cxn modelId="{16EF5F6B-7176-4D31-93B8-59C7053C0E89}" type="presOf" srcId="{708F48D1-0AE5-4EA1-91DF-59A254921343}" destId="{68BED270-43BD-4DCA-B1ED-3CCA2AAFFBD3}" srcOrd="0" destOrd="0" presId="urn:microsoft.com/office/officeart/2005/8/layout/default"/>
    <dgm:cxn modelId="{6165E974-8FFB-43F1-9B9B-EC07978D6648}" type="presOf" srcId="{CF1E802B-810E-4CDA-A58E-929879DC075D}" destId="{56A86C88-5887-4D9D-A405-9EB1C22C229A}" srcOrd="0" destOrd="0" presId="urn:microsoft.com/office/officeart/2005/8/layout/default"/>
    <dgm:cxn modelId="{CAF619DC-BD6F-48CE-A127-9FF09C62D52B}" type="presOf" srcId="{54AC6556-A6B1-4E69-BC3E-35FE08AFAD88}" destId="{F79EAAB0-6352-4F82-A20C-4A52F74F87D2}" srcOrd="0" destOrd="0" presId="urn:microsoft.com/office/officeart/2005/8/layout/default"/>
    <dgm:cxn modelId="{044A3FE2-CA15-47C3-B002-A5D6391AC43E}" type="presOf" srcId="{FB27754B-1F2A-433B-984A-8A9D862C6C37}" destId="{E16995BA-DEC7-45C8-91FD-4AFFB8252FAD}" srcOrd="0" destOrd="0" presId="urn:microsoft.com/office/officeart/2005/8/layout/default"/>
    <dgm:cxn modelId="{70119E0A-3366-4417-A91E-356DEE182530}" type="presOf" srcId="{77249663-4982-4685-8923-78B1B52919E8}" destId="{69ACAF36-FC2C-42B9-8F6E-5B0FB6833AF4}" srcOrd="0" destOrd="0" presId="urn:microsoft.com/office/officeart/2005/8/layout/default"/>
    <dgm:cxn modelId="{C7DA6126-F611-40FE-BF06-34A637ECF94B}" srcId="{77249663-4982-4685-8923-78B1B52919E8}" destId="{CF1E802B-810E-4CDA-A58E-929879DC075D}" srcOrd="5" destOrd="0" parTransId="{5CEF3FD6-B9C8-4AF3-9D8C-25B8DF548543}" sibTransId="{F41DBA66-0CD6-4F13-9BD4-791A0DFCF915}"/>
    <dgm:cxn modelId="{CDAEFC6D-4CD7-4A9A-8D29-50230D33754D}" srcId="{77249663-4982-4685-8923-78B1B52919E8}" destId="{DB59AD43-10AB-415F-A9F3-1844E94B101F}" srcOrd="2" destOrd="0" parTransId="{75016F1E-2E07-49CE-8C81-EF0A53E9B915}" sibTransId="{88BB3B34-F6DB-443F-AD00-AFB1694167D4}"/>
    <dgm:cxn modelId="{78C4CF1D-95F5-48A0-A5EC-E5A15A53FE56}" type="presOf" srcId="{6EA65AFC-0ABC-4797-AAF1-89E7847B4C6C}" destId="{8B6AFE1D-D703-4947-9574-9A2246C53DE5}" srcOrd="0" destOrd="0" presId="urn:microsoft.com/office/officeart/2005/8/layout/default"/>
    <dgm:cxn modelId="{30793935-4248-40F1-BE47-7ABF3D255045}" type="presParOf" srcId="{69ACAF36-FC2C-42B9-8F6E-5B0FB6833AF4}" destId="{E16995BA-DEC7-45C8-91FD-4AFFB8252FAD}" srcOrd="0" destOrd="0" presId="urn:microsoft.com/office/officeart/2005/8/layout/default"/>
    <dgm:cxn modelId="{B0CAD6DE-A122-4EDD-83F1-40C46C532C6A}" type="presParOf" srcId="{69ACAF36-FC2C-42B9-8F6E-5B0FB6833AF4}" destId="{9917C214-1B87-48EF-BB91-8E986BC1B16A}" srcOrd="1" destOrd="0" presId="urn:microsoft.com/office/officeart/2005/8/layout/default"/>
    <dgm:cxn modelId="{929133FF-2920-4BC6-B9A3-B471E1612EBD}" type="presParOf" srcId="{69ACAF36-FC2C-42B9-8F6E-5B0FB6833AF4}" destId="{8B6AFE1D-D703-4947-9574-9A2246C53DE5}" srcOrd="2" destOrd="0" presId="urn:microsoft.com/office/officeart/2005/8/layout/default"/>
    <dgm:cxn modelId="{09C19D14-BE82-4754-BA7F-C2FADE5C202D}" type="presParOf" srcId="{69ACAF36-FC2C-42B9-8F6E-5B0FB6833AF4}" destId="{F5443D3D-7110-4B7D-BCAD-9AE48E318C5E}" srcOrd="3" destOrd="0" presId="urn:microsoft.com/office/officeart/2005/8/layout/default"/>
    <dgm:cxn modelId="{7600F694-CE24-41CC-8A5A-12973D031B38}" type="presParOf" srcId="{69ACAF36-FC2C-42B9-8F6E-5B0FB6833AF4}" destId="{231DDB64-892F-44D5-ADC9-5E674A77BCC5}" srcOrd="4" destOrd="0" presId="urn:microsoft.com/office/officeart/2005/8/layout/default"/>
    <dgm:cxn modelId="{6D9857D7-E646-4DD4-8365-455EBC410547}" type="presParOf" srcId="{69ACAF36-FC2C-42B9-8F6E-5B0FB6833AF4}" destId="{DE8634A3-B961-4990-92CD-B654550C0839}" srcOrd="5" destOrd="0" presId="urn:microsoft.com/office/officeart/2005/8/layout/default"/>
    <dgm:cxn modelId="{C4E2CBFD-ADD9-474A-A670-4C67DFC11D2B}" type="presParOf" srcId="{69ACAF36-FC2C-42B9-8F6E-5B0FB6833AF4}" destId="{68BED270-43BD-4DCA-B1ED-3CCA2AAFFBD3}" srcOrd="6" destOrd="0" presId="urn:microsoft.com/office/officeart/2005/8/layout/default"/>
    <dgm:cxn modelId="{3AFE2379-E605-4EAE-B381-29980BA94D15}" type="presParOf" srcId="{69ACAF36-FC2C-42B9-8F6E-5B0FB6833AF4}" destId="{2ACD91EA-D996-4D87-AA03-C1159B8F8C7C}" srcOrd="7" destOrd="0" presId="urn:microsoft.com/office/officeart/2005/8/layout/default"/>
    <dgm:cxn modelId="{9A629C4F-2490-4F5B-8BE7-1EFE04803AE4}" type="presParOf" srcId="{69ACAF36-FC2C-42B9-8F6E-5B0FB6833AF4}" destId="{F79EAAB0-6352-4F82-A20C-4A52F74F87D2}" srcOrd="8" destOrd="0" presId="urn:microsoft.com/office/officeart/2005/8/layout/default"/>
    <dgm:cxn modelId="{043E11DE-ADF0-4BB9-A088-D783A6133120}" type="presParOf" srcId="{69ACAF36-FC2C-42B9-8F6E-5B0FB6833AF4}" destId="{55CC8D3A-2A97-46B2-9F16-FCFBB659F9C8}" srcOrd="9" destOrd="0" presId="urn:microsoft.com/office/officeart/2005/8/layout/default"/>
    <dgm:cxn modelId="{0E33E01A-DFBB-49CB-9CF2-0E39C534A383}" type="presParOf" srcId="{69ACAF36-FC2C-42B9-8F6E-5B0FB6833AF4}" destId="{56A86C88-5887-4D9D-A405-9EB1C22C229A}"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A03F77D-2155-4EFA-8039-68E1BF12BF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14B4215C-33BA-4420-831A-D3E7FABA76E6}">
      <dgm:prSet phldrT="[Texto]" custT="1"/>
      <dgm:spPr>
        <a:noFill/>
        <a:ln>
          <a:solidFill>
            <a:schemeClr val="tx1"/>
          </a:solidFill>
        </a:ln>
        <a:effectLst>
          <a:glow rad="101600">
            <a:schemeClr val="accent3">
              <a:satMod val="175000"/>
              <a:alpha val="40000"/>
            </a:schemeClr>
          </a:glow>
        </a:effectLst>
      </dgm:spPr>
      <dgm:t>
        <a:bodyPr/>
        <a:lstStyle/>
        <a:p>
          <a:r>
            <a:rPr lang="es-EC" sz="1800" dirty="0" smtClean="0">
              <a:solidFill>
                <a:schemeClr val="tx1"/>
              </a:solidFill>
            </a:rPr>
            <a:t>El reglamento </a:t>
          </a:r>
          <a:r>
            <a:rPr lang="es-EC" sz="1800" dirty="0" err="1" smtClean="0">
              <a:solidFill>
                <a:schemeClr val="tx1"/>
              </a:solidFill>
            </a:rPr>
            <a:t>EMAS</a:t>
          </a:r>
          <a:r>
            <a:rPr lang="es-EC" sz="1800" dirty="0" smtClean="0">
              <a:solidFill>
                <a:schemeClr val="tx1"/>
              </a:solidFill>
            </a:rPr>
            <a:t> comprende varios requerimientos presentes en la norma ISO 14001</a:t>
          </a:r>
          <a:endParaRPr lang="es-ES" sz="1800" dirty="0">
            <a:solidFill>
              <a:schemeClr val="tx1"/>
            </a:solidFill>
          </a:endParaRPr>
        </a:p>
      </dgm:t>
    </dgm:pt>
    <dgm:pt modelId="{F1F1B84B-AB73-4779-9F03-DCF0DA60DF0E}" type="parTrans" cxnId="{D6A44E68-3E39-47B4-9C5D-C974207300D2}">
      <dgm:prSet/>
      <dgm:spPr/>
      <dgm:t>
        <a:bodyPr/>
        <a:lstStyle/>
        <a:p>
          <a:endParaRPr lang="es-ES" sz="1800"/>
        </a:p>
      </dgm:t>
    </dgm:pt>
    <dgm:pt modelId="{9F117D04-F7EE-4205-A623-82428F25B830}" type="sibTrans" cxnId="{D6A44E68-3E39-47B4-9C5D-C974207300D2}">
      <dgm:prSet/>
      <dgm:spPr/>
      <dgm:t>
        <a:bodyPr/>
        <a:lstStyle/>
        <a:p>
          <a:endParaRPr lang="es-ES" sz="1800"/>
        </a:p>
      </dgm:t>
    </dgm:pt>
    <dgm:pt modelId="{DF1016A5-1BB4-411F-A1E1-180547F85133}">
      <dgm:prSet phldrT="[Texto]" custT="1"/>
      <dgm:spPr>
        <a:noFill/>
        <a:ln>
          <a:solidFill>
            <a:schemeClr val="tx1"/>
          </a:solidFill>
        </a:ln>
        <a:effectLst>
          <a:glow rad="101600">
            <a:schemeClr val="accent3">
              <a:satMod val="175000"/>
              <a:alpha val="40000"/>
            </a:schemeClr>
          </a:glow>
        </a:effectLst>
      </dgm:spPr>
      <dgm:t>
        <a:bodyPr/>
        <a:lstStyle/>
        <a:p>
          <a:r>
            <a:rPr lang="es-EC" sz="1800" dirty="0" smtClean="0">
              <a:solidFill>
                <a:schemeClr val="tx1"/>
              </a:solidFill>
            </a:rPr>
            <a:t>Los beneficios al implantar un sistema de gestión ambiental permiten obtener mejoras dentro de la organización y documentación ambiental</a:t>
          </a:r>
          <a:endParaRPr lang="es-ES" sz="1800" dirty="0">
            <a:solidFill>
              <a:schemeClr val="tx1"/>
            </a:solidFill>
          </a:endParaRPr>
        </a:p>
      </dgm:t>
    </dgm:pt>
    <dgm:pt modelId="{1FF2A5D0-E613-476D-8346-0DCDBBC08EF2}" type="parTrans" cxnId="{61A255D6-918F-4E2B-8BA0-2EDF11957F58}">
      <dgm:prSet/>
      <dgm:spPr/>
      <dgm:t>
        <a:bodyPr/>
        <a:lstStyle/>
        <a:p>
          <a:endParaRPr lang="es-ES" sz="1800"/>
        </a:p>
      </dgm:t>
    </dgm:pt>
    <dgm:pt modelId="{DF030EA8-7582-47D0-837C-934C8048AC17}" type="sibTrans" cxnId="{61A255D6-918F-4E2B-8BA0-2EDF11957F58}">
      <dgm:prSet/>
      <dgm:spPr/>
      <dgm:t>
        <a:bodyPr/>
        <a:lstStyle/>
        <a:p>
          <a:endParaRPr lang="es-ES" sz="1800"/>
        </a:p>
      </dgm:t>
    </dgm:pt>
    <dgm:pt modelId="{296BEA78-FAE9-4795-AD6A-63583D510B20}">
      <dgm:prSet phldrT="[Texto]" custT="1"/>
      <dgm:spPr>
        <a:noFill/>
        <a:ln>
          <a:solidFill>
            <a:schemeClr val="tx1"/>
          </a:solidFill>
        </a:ln>
        <a:effectLst>
          <a:glow rad="101600">
            <a:schemeClr val="accent3">
              <a:satMod val="175000"/>
              <a:alpha val="40000"/>
            </a:schemeClr>
          </a:glow>
        </a:effectLst>
      </dgm:spPr>
      <dgm:t>
        <a:bodyPr/>
        <a:lstStyle/>
        <a:p>
          <a:r>
            <a:rPr lang="es-EC" sz="1800" dirty="0" smtClean="0">
              <a:solidFill>
                <a:schemeClr val="tx1"/>
              </a:solidFill>
            </a:rPr>
            <a:t>Los indicadores ambientales permiten realizar acciones comparativas de manera interinstitucional permitiendo evaluar el desempeño ambiental de empresas de los mismos o distintos sectores.</a:t>
          </a:r>
          <a:r>
            <a:rPr lang="es-ES" sz="1800" dirty="0" smtClean="0">
              <a:solidFill>
                <a:schemeClr val="tx1"/>
              </a:solidFill>
            </a:rPr>
            <a:t> </a:t>
          </a:r>
          <a:endParaRPr lang="es-ES" sz="1800" b="1" dirty="0">
            <a:solidFill>
              <a:schemeClr val="tx1"/>
            </a:solidFill>
          </a:endParaRPr>
        </a:p>
      </dgm:t>
    </dgm:pt>
    <dgm:pt modelId="{0821143C-7D83-41C0-8734-811DF01E6623}" type="parTrans" cxnId="{82064DD9-B57B-4FB1-9184-FC7C8EC22FA3}">
      <dgm:prSet/>
      <dgm:spPr/>
      <dgm:t>
        <a:bodyPr/>
        <a:lstStyle/>
        <a:p>
          <a:endParaRPr lang="es-ES" sz="1800"/>
        </a:p>
      </dgm:t>
    </dgm:pt>
    <dgm:pt modelId="{74489A71-4C3B-4338-9047-E1C9479620E0}" type="sibTrans" cxnId="{82064DD9-B57B-4FB1-9184-FC7C8EC22FA3}">
      <dgm:prSet/>
      <dgm:spPr/>
      <dgm:t>
        <a:bodyPr/>
        <a:lstStyle/>
        <a:p>
          <a:endParaRPr lang="es-ES" sz="1800"/>
        </a:p>
      </dgm:t>
    </dgm:pt>
    <dgm:pt modelId="{F3D23D1F-B38B-495C-AD68-591B17D655C4}" type="pres">
      <dgm:prSet presAssocID="{AA03F77D-2155-4EFA-8039-68E1BF12BFA2}" presName="diagram" presStyleCnt="0">
        <dgm:presLayoutVars>
          <dgm:dir/>
          <dgm:resizeHandles val="exact"/>
        </dgm:presLayoutVars>
      </dgm:prSet>
      <dgm:spPr/>
      <dgm:t>
        <a:bodyPr/>
        <a:lstStyle/>
        <a:p>
          <a:endParaRPr lang="es-EC"/>
        </a:p>
      </dgm:t>
    </dgm:pt>
    <dgm:pt modelId="{16C28565-040B-452D-968E-39295A3EEC1A}" type="pres">
      <dgm:prSet presAssocID="{14B4215C-33BA-4420-831A-D3E7FABA76E6}" presName="node" presStyleLbl="node1" presStyleIdx="0" presStyleCnt="3">
        <dgm:presLayoutVars>
          <dgm:bulletEnabled val="1"/>
        </dgm:presLayoutVars>
      </dgm:prSet>
      <dgm:spPr/>
      <dgm:t>
        <a:bodyPr/>
        <a:lstStyle/>
        <a:p>
          <a:endParaRPr lang="es-EC"/>
        </a:p>
      </dgm:t>
    </dgm:pt>
    <dgm:pt modelId="{C8C096EB-B190-4FDD-908C-808FFF4724AA}" type="pres">
      <dgm:prSet presAssocID="{9F117D04-F7EE-4205-A623-82428F25B830}" presName="sibTrans" presStyleCnt="0"/>
      <dgm:spPr/>
    </dgm:pt>
    <dgm:pt modelId="{6A8B65C9-E2C6-496C-802D-611979D47466}" type="pres">
      <dgm:prSet presAssocID="{DF1016A5-1BB4-411F-A1E1-180547F85133}" presName="node" presStyleLbl="node1" presStyleIdx="1" presStyleCnt="3">
        <dgm:presLayoutVars>
          <dgm:bulletEnabled val="1"/>
        </dgm:presLayoutVars>
      </dgm:prSet>
      <dgm:spPr/>
      <dgm:t>
        <a:bodyPr/>
        <a:lstStyle/>
        <a:p>
          <a:endParaRPr lang="es-EC"/>
        </a:p>
      </dgm:t>
    </dgm:pt>
    <dgm:pt modelId="{1FC2CFAE-FD78-4717-843A-5E1EC3F86E29}" type="pres">
      <dgm:prSet presAssocID="{DF030EA8-7582-47D0-837C-934C8048AC17}" presName="sibTrans" presStyleCnt="0"/>
      <dgm:spPr/>
    </dgm:pt>
    <dgm:pt modelId="{4F7EA22A-92FA-4E72-AB02-38DCE96BD77E}" type="pres">
      <dgm:prSet presAssocID="{296BEA78-FAE9-4795-AD6A-63583D510B20}" presName="node" presStyleLbl="node1" presStyleIdx="2" presStyleCnt="3">
        <dgm:presLayoutVars>
          <dgm:bulletEnabled val="1"/>
        </dgm:presLayoutVars>
      </dgm:prSet>
      <dgm:spPr/>
      <dgm:t>
        <a:bodyPr/>
        <a:lstStyle/>
        <a:p>
          <a:endParaRPr lang="es-EC"/>
        </a:p>
      </dgm:t>
    </dgm:pt>
  </dgm:ptLst>
  <dgm:cxnLst>
    <dgm:cxn modelId="{82064DD9-B57B-4FB1-9184-FC7C8EC22FA3}" srcId="{AA03F77D-2155-4EFA-8039-68E1BF12BFA2}" destId="{296BEA78-FAE9-4795-AD6A-63583D510B20}" srcOrd="2" destOrd="0" parTransId="{0821143C-7D83-41C0-8734-811DF01E6623}" sibTransId="{74489A71-4C3B-4338-9047-E1C9479620E0}"/>
    <dgm:cxn modelId="{D6A44E68-3E39-47B4-9C5D-C974207300D2}" srcId="{AA03F77D-2155-4EFA-8039-68E1BF12BFA2}" destId="{14B4215C-33BA-4420-831A-D3E7FABA76E6}" srcOrd="0" destOrd="0" parTransId="{F1F1B84B-AB73-4779-9F03-DCF0DA60DF0E}" sibTransId="{9F117D04-F7EE-4205-A623-82428F25B830}"/>
    <dgm:cxn modelId="{61A255D6-918F-4E2B-8BA0-2EDF11957F58}" srcId="{AA03F77D-2155-4EFA-8039-68E1BF12BFA2}" destId="{DF1016A5-1BB4-411F-A1E1-180547F85133}" srcOrd="1" destOrd="0" parTransId="{1FF2A5D0-E613-476D-8346-0DCDBBC08EF2}" sibTransId="{DF030EA8-7582-47D0-837C-934C8048AC17}"/>
    <dgm:cxn modelId="{DA760E88-8B26-441E-A8A8-15F7E58A5F73}" type="presOf" srcId="{AA03F77D-2155-4EFA-8039-68E1BF12BFA2}" destId="{F3D23D1F-B38B-495C-AD68-591B17D655C4}" srcOrd="0" destOrd="0" presId="urn:microsoft.com/office/officeart/2005/8/layout/default"/>
    <dgm:cxn modelId="{ACB6A1A3-F587-49A4-A6B2-BFB05A747D86}" type="presOf" srcId="{14B4215C-33BA-4420-831A-D3E7FABA76E6}" destId="{16C28565-040B-452D-968E-39295A3EEC1A}" srcOrd="0" destOrd="0" presId="urn:microsoft.com/office/officeart/2005/8/layout/default"/>
    <dgm:cxn modelId="{2BC637C3-558C-41BD-A28D-2E712B907981}" type="presOf" srcId="{DF1016A5-1BB4-411F-A1E1-180547F85133}" destId="{6A8B65C9-E2C6-496C-802D-611979D47466}" srcOrd="0" destOrd="0" presId="urn:microsoft.com/office/officeart/2005/8/layout/default"/>
    <dgm:cxn modelId="{87B62788-9C3E-4915-8703-7DE9875521F3}" type="presOf" srcId="{296BEA78-FAE9-4795-AD6A-63583D510B20}" destId="{4F7EA22A-92FA-4E72-AB02-38DCE96BD77E}" srcOrd="0" destOrd="0" presId="urn:microsoft.com/office/officeart/2005/8/layout/default"/>
    <dgm:cxn modelId="{E0F53AAF-FA59-456B-AD70-B224F52EA7A2}" type="presParOf" srcId="{F3D23D1F-B38B-495C-AD68-591B17D655C4}" destId="{16C28565-040B-452D-968E-39295A3EEC1A}" srcOrd="0" destOrd="0" presId="urn:microsoft.com/office/officeart/2005/8/layout/default"/>
    <dgm:cxn modelId="{D9C35409-2B2C-42E7-AB49-0AB2087D19A5}" type="presParOf" srcId="{F3D23D1F-B38B-495C-AD68-591B17D655C4}" destId="{C8C096EB-B190-4FDD-908C-808FFF4724AA}" srcOrd="1" destOrd="0" presId="urn:microsoft.com/office/officeart/2005/8/layout/default"/>
    <dgm:cxn modelId="{2B44CED7-A2B1-41A4-A072-8B9BC392E0D1}" type="presParOf" srcId="{F3D23D1F-B38B-495C-AD68-591B17D655C4}" destId="{6A8B65C9-E2C6-496C-802D-611979D47466}" srcOrd="2" destOrd="0" presId="urn:microsoft.com/office/officeart/2005/8/layout/default"/>
    <dgm:cxn modelId="{27A90902-ACDC-43DD-BA27-151E57F16FC2}" type="presParOf" srcId="{F3D23D1F-B38B-495C-AD68-591B17D655C4}" destId="{1FC2CFAE-FD78-4717-843A-5E1EC3F86E29}" srcOrd="3" destOrd="0" presId="urn:microsoft.com/office/officeart/2005/8/layout/default"/>
    <dgm:cxn modelId="{EB524852-135B-4D15-9F06-6E92BA2EBDC3}" type="presParOf" srcId="{F3D23D1F-B38B-495C-AD68-591B17D655C4}" destId="{4F7EA22A-92FA-4E72-AB02-38DCE96BD77E}"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8E7C7AA-B360-4BC9-9494-DC0C3A3F5C0F}"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s-ES"/>
        </a:p>
      </dgm:t>
    </dgm:pt>
    <dgm:pt modelId="{AFE67C3D-F020-405C-BBA1-3EF1412D44FB}">
      <dgm:prSet phldrT="[Texto]" custT="1"/>
      <dgm:spPr>
        <a:effectLst>
          <a:glow rad="101600">
            <a:schemeClr val="accent3">
              <a:satMod val="175000"/>
              <a:alpha val="40000"/>
            </a:schemeClr>
          </a:glow>
        </a:effectLst>
      </dgm:spPr>
      <dgm:t>
        <a:bodyPr/>
        <a:lstStyle/>
        <a:p>
          <a:r>
            <a:rPr lang="es-ES" sz="1800" dirty="0" smtClean="0"/>
            <a:t>La documentación descrita en el sistema de gestión ambiental es la documentación necesaria para crear el Manual de Gestión Ambiental</a:t>
          </a:r>
          <a:endParaRPr lang="es-ES" sz="1800" dirty="0"/>
        </a:p>
      </dgm:t>
    </dgm:pt>
    <dgm:pt modelId="{6BAB3EE9-7990-4490-B299-276387893D9B}" type="parTrans" cxnId="{B5D5266F-7AED-4559-BF34-4379F1D8B41D}">
      <dgm:prSet/>
      <dgm:spPr/>
      <dgm:t>
        <a:bodyPr/>
        <a:lstStyle/>
        <a:p>
          <a:endParaRPr lang="es-ES" sz="1800"/>
        </a:p>
      </dgm:t>
    </dgm:pt>
    <dgm:pt modelId="{762D63EF-D2AD-4100-B0F9-38A045F30891}" type="sibTrans" cxnId="{B5D5266F-7AED-4559-BF34-4379F1D8B41D}">
      <dgm:prSet/>
      <dgm:spPr/>
      <dgm:t>
        <a:bodyPr/>
        <a:lstStyle/>
        <a:p>
          <a:endParaRPr lang="es-ES" sz="1800"/>
        </a:p>
      </dgm:t>
    </dgm:pt>
    <dgm:pt modelId="{E83F1125-AC64-4974-AD91-5F78FE15EF23}">
      <dgm:prSet custT="1"/>
      <dgm:spPr>
        <a:effectLst>
          <a:glow rad="101600">
            <a:schemeClr val="accent3">
              <a:satMod val="175000"/>
              <a:alpha val="40000"/>
            </a:schemeClr>
          </a:glow>
        </a:effectLst>
      </dgm:spPr>
      <dgm:t>
        <a:bodyPr/>
        <a:lstStyle/>
        <a:p>
          <a:r>
            <a:rPr lang="es-ES" sz="1800" dirty="0" smtClean="0"/>
            <a:t>La política ambiental brinda pautas iniciales del compromiso ambiental de la empresa</a:t>
          </a:r>
          <a:endParaRPr lang="es-ES" sz="1800" dirty="0"/>
        </a:p>
      </dgm:t>
    </dgm:pt>
    <dgm:pt modelId="{32A0CC46-4163-44F6-842D-CA69C983CEB0}" type="parTrans" cxnId="{5BD46312-3992-4CB0-A06C-75DE66B806CC}">
      <dgm:prSet/>
      <dgm:spPr/>
      <dgm:t>
        <a:bodyPr/>
        <a:lstStyle/>
        <a:p>
          <a:endParaRPr lang="es-ES" sz="1800"/>
        </a:p>
      </dgm:t>
    </dgm:pt>
    <dgm:pt modelId="{3523227D-9D35-4DF4-9F37-C5280308D267}" type="sibTrans" cxnId="{5BD46312-3992-4CB0-A06C-75DE66B806CC}">
      <dgm:prSet/>
      <dgm:spPr/>
      <dgm:t>
        <a:bodyPr/>
        <a:lstStyle/>
        <a:p>
          <a:endParaRPr lang="es-ES" sz="1800"/>
        </a:p>
      </dgm:t>
    </dgm:pt>
    <dgm:pt modelId="{FBD25DB3-CEEE-4DD3-B05B-8F26E813FFBC}">
      <dgm:prSet custT="1"/>
      <dgm:spPr>
        <a:effectLst>
          <a:glow rad="101600">
            <a:schemeClr val="accent3">
              <a:satMod val="175000"/>
              <a:alpha val="40000"/>
            </a:schemeClr>
          </a:glow>
        </a:effectLst>
      </dgm:spPr>
      <dgm:t>
        <a:bodyPr/>
        <a:lstStyle/>
        <a:p>
          <a:r>
            <a:rPr lang="es-ES" sz="1800" dirty="0" smtClean="0"/>
            <a:t>Las matrices de aspectos e impactos ambientales permite conocer el grado de afectación del medio ambiente.</a:t>
          </a:r>
          <a:endParaRPr lang="es-ES" sz="1800" dirty="0"/>
        </a:p>
      </dgm:t>
    </dgm:pt>
    <dgm:pt modelId="{EF3E548C-0B6E-490D-9A6B-CBBE41493C4F}" type="parTrans" cxnId="{AF32FA23-EF77-4369-8545-A9CA477AD045}">
      <dgm:prSet/>
      <dgm:spPr/>
      <dgm:t>
        <a:bodyPr/>
        <a:lstStyle/>
        <a:p>
          <a:endParaRPr lang="es-ES" sz="1800"/>
        </a:p>
      </dgm:t>
    </dgm:pt>
    <dgm:pt modelId="{C7CA615C-0FA3-482C-9EAB-59A976942405}" type="sibTrans" cxnId="{AF32FA23-EF77-4369-8545-A9CA477AD045}">
      <dgm:prSet/>
      <dgm:spPr/>
      <dgm:t>
        <a:bodyPr/>
        <a:lstStyle/>
        <a:p>
          <a:endParaRPr lang="es-ES" sz="1800"/>
        </a:p>
      </dgm:t>
    </dgm:pt>
    <dgm:pt modelId="{81495206-3E9B-41FD-8804-240850457B5E}">
      <dgm:prSet custT="1"/>
      <dgm:spPr>
        <a:effectLst>
          <a:glow rad="101600">
            <a:schemeClr val="accent3">
              <a:satMod val="175000"/>
              <a:alpha val="40000"/>
            </a:schemeClr>
          </a:glow>
        </a:effectLst>
      </dgm:spPr>
      <dgm:t>
        <a:bodyPr/>
        <a:lstStyle/>
        <a:p>
          <a:r>
            <a:rPr lang="es-EC" sz="1800" dirty="0" smtClean="0"/>
            <a:t>En relación con el monitoreo realizado a las fuentes fijas de la empresa CIAUTO CIA. LTDA., se evidenció que los contaminantes atmosféricos no representan un riesgo o peligro hacia las poblaciones cercanas.</a:t>
          </a:r>
          <a:endParaRPr lang="es-ES" sz="1800" dirty="0"/>
        </a:p>
      </dgm:t>
    </dgm:pt>
    <dgm:pt modelId="{4D5B1F2B-7612-4C57-BD64-C2AD9E9B231C}" type="parTrans" cxnId="{4933CE4E-985E-4C6F-BA41-8B4052FA3AF4}">
      <dgm:prSet/>
      <dgm:spPr/>
      <dgm:t>
        <a:bodyPr/>
        <a:lstStyle/>
        <a:p>
          <a:endParaRPr lang="es-ES" sz="1800"/>
        </a:p>
      </dgm:t>
    </dgm:pt>
    <dgm:pt modelId="{60ED0775-B04E-48F3-B648-EB973F603D93}" type="sibTrans" cxnId="{4933CE4E-985E-4C6F-BA41-8B4052FA3AF4}">
      <dgm:prSet/>
      <dgm:spPr/>
      <dgm:t>
        <a:bodyPr/>
        <a:lstStyle/>
        <a:p>
          <a:endParaRPr lang="es-ES" sz="1800"/>
        </a:p>
      </dgm:t>
    </dgm:pt>
    <dgm:pt modelId="{DE487925-69F7-45DF-BEA4-3BADA2A401B6}">
      <dgm:prSet custT="1"/>
      <dgm:spPr/>
      <dgm:t>
        <a:bodyPr/>
        <a:lstStyle/>
        <a:p>
          <a:r>
            <a:rPr lang="es-EC" sz="1800" dirty="0" smtClean="0"/>
            <a:t>Los sistemas de información geográfica sirven como una valiosa herramienta dentro del sistema de gestión ambiental, pues permite verificar el cumplimiento de varios requisitos del reglamento.</a:t>
          </a:r>
          <a:endParaRPr lang="es-EC" sz="1800" dirty="0"/>
        </a:p>
      </dgm:t>
    </dgm:pt>
    <dgm:pt modelId="{47BC0CFF-B437-4316-9FEB-8940C2A5B475}" type="parTrans" cxnId="{63027261-7028-4A9A-9565-3D6ECBD0740C}">
      <dgm:prSet/>
      <dgm:spPr/>
      <dgm:t>
        <a:bodyPr/>
        <a:lstStyle/>
        <a:p>
          <a:endParaRPr lang="es-EC" sz="1800"/>
        </a:p>
      </dgm:t>
    </dgm:pt>
    <dgm:pt modelId="{3FFB6F0E-8B27-4397-9696-D13AEE8E4262}" type="sibTrans" cxnId="{63027261-7028-4A9A-9565-3D6ECBD0740C}">
      <dgm:prSet/>
      <dgm:spPr/>
      <dgm:t>
        <a:bodyPr/>
        <a:lstStyle/>
        <a:p>
          <a:endParaRPr lang="es-EC" sz="1800"/>
        </a:p>
      </dgm:t>
    </dgm:pt>
    <dgm:pt modelId="{0DEB4366-70B5-43A3-BD0C-70F33B9CF415}" type="pres">
      <dgm:prSet presAssocID="{B8E7C7AA-B360-4BC9-9494-DC0C3A3F5C0F}" presName="diagram" presStyleCnt="0">
        <dgm:presLayoutVars>
          <dgm:dir/>
          <dgm:resizeHandles val="exact"/>
        </dgm:presLayoutVars>
      </dgm:prSet>
      <dgm:spPr/>
      <dgm:t>
        <a:bodyPr/>
        <a:lstStyle/>
        <a:p>
          <a:endParaRPr lang="es-EC"/>
        </a:p>
      </dgm:t>
    </dgm:pt>
    <dgm:pt modelId="{354E7BC3-DA31-417E-AAE9-01D5CCB00A07}" type="pres">
      <dgm:prSet presAssocID="{AFE67C3D-F020-405C-BBA1-3EF1412D44FB}" presName="node" presStyleLbl="node1" presStyleIdx="0" presStyleCnt="5">
        <dgm:presLayoutVars>
          <dgm:bulletEnabled val="1"/>
        </dgm:presLayoutVars>
      </dgm:prSet>
      <dgm:spPr/>
      <dgm:t>
        <a:bodyPr/>
        <a:lstStyle/>
        <a:p>
          <a:endParaRPr lang="es-EC"/>
        </a:p>
      </dgm:t>
    </dgm:pt>
    <dgm:pt modelId="{2DA3990A-13FC-4FA4-9433-A3E2F8E56F8F}" type="pres">
      <dgm:prSet presAssocID="{762D63EF-D2AD-4100-B0F9-38A045F30891}" presName="sibTrans" presStyleCnt="0"/>
      <dgm:spPr/>
    </dgm:pt>
    <dgm:pt modelId="{AF8D3F3A-A5BF-45FC-9387-D134CDAAF207}" type="pres">
      <dgm:prSet presAssocID="{E83F1125-AC64-4974-AD91-5F78FE15EF23}" presName="node" presStyleLbl="node1" presStyleIdx="1" presStyleCnt="5">
        <dgm:presLayoutVars>
          <dgm:bulletEnabled val="1"/>
        </dgm:presLayoutVars>
      </dgm:prSet>
      <dgm:spPr/>
      <dgm:t>
        <a:bodyPr/>
        <a:lstStyle/>
        <a:p>
          <a:endParaRPr lang="es-EC"/>
        </a:p>
      </dgm:t>
    </dgm:pt>
    <dgm:pt modelId="{E062B167-2B88-4377-AFC7-CF7911DC81A4}" type="pres">
      <dgm:prSet presAssocID="{3523227D-9D35-4DF4-9F37-C5280308D267}" presName="sibTrans" presStyleCnt="0"/>
      <dgm:spPr/>
    </dgm:pt>
    <dgm:pt modelId="{3443485A-A8D4-4FFB-AB0A-EB133A012239}" type="pres">
      <dgm:prSet presAssocID="{FBD25DB3-CEEE-4DD3-B05B-8F26E813FFBC}" presName="node" presStyleLbl="node1" presStyleIdx="2" presStyleCnt="5">
        <dgm:presLayoutVars>
          <dgm:bulletEnabled val="1"/>
        </dgm:presLayoutVars>
      </dgm:prSet>
      <dgm:spPr/>
      <dgm:t>
        <a:bodyPr/>
        <a:lstStyle/>
        <a:p>
          <a:endParaRPr lang="es-EC"/>
        </a:p>
      </dgm:t>
    </dgm:pt>
    <dgm:pt modelId="{FD9872F1-7967-468F-AFDC-37AA0A1F0ABE}" type="pres">
      <dgm:prSet presAssocID="{C7CA615C-0FA3-482C-9EAB-59A976942405}" presName="sibTrans" presStyleCnt="0"/>
      <dgm:spPr/>
    </dgm:pt>
    <dgm:pt modelId="{56B78EB6-B75A-4A78-9918-59D71F026629}" type="pres">
      <dgm:prSet presAssocID="{81495206-3E9B-41FD-8804-240850457B5E}" presName="node" presStyleLbl="node1" presStyleIdx="3" presStyleCnt="5">
        <dgm:presLayoutVars>
          <dgm:bulletEnabled val="1"/>
        </dgm:presLayoutVars>
      </dgm:prSet>
      <dgm:spPr/>
      <dgm:t>
        <a:bodyPr/>
        <a:lstStyle/>
        <a:p>
          <a:endParaRPr lang="es-EC"/>
        </a:p>
      </dgm:t>
    </dgm:pt>
    <dgm:pt modelId="{598536DC-1446-434C-8290-E7490FEF80A0}" type="pres">
      <dgm:prSet presAssocID="{60ED0775-B04E-48F3-B648-EB973F603D93}" presName="sibTrans" presStyleCnt="0"/>
      <dgm:spPr/>
    </dgm:pt>
    <dgm:pt modelId="{079E6616-6838-4EC2-A59B-C03A82FA20EA}" type="pres">
      <dgm:prSet presAssocID="{DE487925-69F7-45DF-BEA4-3BADA2A401B6}" presName="node" presStyleLbl="node1" presStyleIdx="4" presStyleCnt="5">
        <dgm:presLayoutVars>
          <dgm:bulletEnabled val="1"/>
        </dgm:presLayoutVars>
      </dgm:prSet>
      <dgm:spPr/>
      <dgm:t>
        <a:bodyPr/>
        <a:lstStyle/>
        <a:p>
          <a:endParaRPr lang="es-EC"/>
        </a:p>
      </dgm:t>
    </dgm:pt>
  </dgm:ptLst>
  <dgm:cxnLst>
    <dgm:cxn modelId="{85FD47F3-AF59-463A-B545-E3FB259C1EA5}" type="presOf" srcId="{AFE67C3D-F020-405C-BBA1-3EF1412D44FB}" destId="{354E7BC3-DA31-417E-AAE9-01D5CCB00A07}" srcOrd="0" destOrd="0" presId="urn:microsoft.com/office/officeart/2005/8/layout/default"/>
    <dgm:cxn modelId="{0DAF8BD0-E529-42FD-BEB5-46DE9CAD7142}" type="presOf" srcId="{DE487925-69F7-45DF-BEA4-3BADA2A401B6}" destId="{079E6616-6838-4EC2-A59B-C03A82FA20EA}" srcOrd="0" destOrd="0" presId="urn:microsoft.com/office/officeart/2005/8/layout/default"/>
    <dgm:cxn modelId="{AF32FA23-EF77-4369-8545-A9CA477AD045}" srcId="{B8E7C7AA-B360-4BC9-9494-DC0C3A3F5C0F}" destId="{FBD25DB3-CEEE-4DD3-B05B-8F26E813FFBC}" srcOrd="2" destOrd="0" parTransId="{EF3E548C-0B6E-490D-9A6B-CBBE41493C4F}" sibTransId="{C7CA615C-0FA3-482C-9EAB-59A976942405}"/>
    <dgm:cxn modelId="{27225E22-87C2-47A1-B5DF-A32E37E582D1}" type="presOf" srcId="{81495206-3E9B-41FD-8804-240850457B5E}" destId="{56B78EB6-B75A-4A78-9918-59D71F026629}" srcOrd="0" destOrd="0" presId="urn:microsoft.com/office/officeart/2005/8/layout/default"/>
    <dgm:cxn modelId="{244F68F0-A034-424F-B1AA-CF3384114FED}" type="presOf" srcId="{B8E7C7AA-B360-4BC9-9494-DC0C3A3F5C0F}" destId="{0DEB4366-70B5-43A3-BD0C-70F33B9CF415}" srcOrd="0" destOrd="0" presId="urn:microsoft.com/office/officeart/2005/8/layout/default"/>
    <dgm:cxn modelId="{4933CE4E-985E-4C6F-BA41-8B4052FA3AF4}" srcId="{B8E7C7AA-B360-4BC9-9494-DC0C3A3F5C0F}" destId="{81495206-3E9B-41FD-8804-240850457B5E}" srcOrd="3" destOrd="0" parTransId="{4D5B1F2B-7612-4C57-BD64-C2AD9E9B231C}" sibTransId="{60ED0775-B04E-48F3-B648-EB973F603D93}"/>
    <dgm:cxn modelId="{5BD46312-3992-4CB0-A06C-75DE66B806CC}" srcId="{B8E7C7AA-B360-4BC9-9494-DC0C3A3F5C0F}" destId="{E83F1125-AC64-4974-AD91-5F78FE15EF23}" srcOrd="1" destOrd="0" parTransId="{32A0CC46-4163-44F6-842D-CA69C983CEB0}" sibTransId="{3523227D-9D35-4DF4-9F37-C5280308D267}"/>
    <dgm:cxn modelId="{66300565-7275-44E0-B3DA-5E3AF2400E41}" type="presOf" srcId="{E83F1125-AC64-4974-AD91-5F78FE15EF23}" destId="{AF8D3F3A-A5BF-45FC-9387-D134CDAAF207}" srcOrd="0" destOrd="0" presId="urn:microsoft.com/office/officeart/2005/8/layout/default"/>
    <dgm:cxn modelId="{63027261-7028-4A9A-9565-3D6ECBD0740C}" srcId="{B8E7C7AA-B360-4BC9-9494-DC0C3A3F5C0F}" destId="{DE487925-69F7-45DF-BEA4-3BADA2A401B6}" srcOrd="4" destOrd="0" parTransId="{47BC0CFF-B437-4316-9FEB-8940C2A5B475}" sibTransId="{3FFB6F0E-8B27-4397-9696-D13AEE8E4262}"/>
    <dgm:cxn modelId="{B5D5266F-7AED-4559-BF34-4379F1D8B41D}" srcId="{B8E7C7AA-B360-4BC9-9494-DC0C3A3F5C0F}" destId="{AFE67C3D-F020-405C-BBA1-3EF1412D44FB}" srcOrd="0" destOrd="0" parTransId="{6BAB3EE9-7990-4490-B299-276387893D9B}" sibTransId="{762D63EF-D2AD-4100-B0F9-38A045F30891}"/>
    <dgm:cxn modelId="{13E0676A-9B3F-49D6-955B-E7CCB4EDDEEC}" type="presOf" srcId="{FBD25DB3-CEEE-4DD3-B05B-8F26E813FFBC}" destId="{3443485A-A8D4-4FFB-AB0A-EB133A012239}" srcOrd="0" destOrd="0" presId="urn:microsoft.com/office/officeart/2005/8/layout/default"/>
    <dgm:cxn modelId="{FD94CDAA-3480-4661-8AF3-2388CEE43F0F}" type="presParOf" srcId="{0DEB4366-70B5-43A3-BD0C-70F33B9CF415}" destId="{354E7BC3-DA31-417E-AAE9-01D5CCB00A07}" srcOrd="0" destOrd="0" presId="urn:microsoft.com/office/officeart/2005/8/layout/default"/>
    <dgm:cxn modelId="{6EC32BFA-6E85-4366-B5E8-E81325708204}" type="presParOf" srcId="{0DEB4366-70B5-43A3-BD0C-70F33B9CF415}" destId="{2DA3990A-13FC-4FA4-9433-A3E2F8E56F8F}" srcOrd="1" destOrd="0" presId="urn:microsoft.com/office/officeart/2005/8/layout/default"/>
    <dgm:cxn modelId="{2A8DE153-6161-418B-B6FF-3D6E5CD326C2}" type="presParOf" srcId="{0DEB4366-70B5-43A3-BD0C-70F33B9CF415}" destId="{AF8D3F3A-A5BF-45FC-9387-D134CDAAF207}" srcOrd="2" destOrd="0" presId="urn:microsoft.com/office/officeart/2005/8/layout/default"/>
    <dgm:cxn modelId="{9BC57DFF-A20D-461E-834C-9355D7D99059}" type="presParOf" srcId="{0DEB4366-70B5-43A3-BD0C-70F33B9CF415}" destId="{E062B167-2B88-4377-AFC7-CF7911DC81A4}" srcOrd="3" destOrd="0" presId="urn:microsoft.com/office/officeart/2005/8/layout/default"/>
    <dgm:cxn modelId="{03D81F2C-F9CE-43E8-B953-1E59455479DF}" type="presParOf" srcId="{0DEB4366-70B5-43A3-BD0C-70F33B9CF415}" destId="{3443485A-A8D4-4FFB-AB0A-EB133A012239}" srcOrd="4" destOrd="0" presId="urn:microsoft.com/office/officeart/2005/8/layout/default"/>
    <dgm:cxn modelId="{3FAE01B6-29AE-4517-A504-18F7681E5E44}" type="presParOf" srcId="{0DEB4366-70B5-43A3-BD0C-70F33B9CF415}" destId="{FD9872F1-7967-468F-AFDC-37AA0A1F0ABE}" srcOrd="5" destOrd="0" presId="urn:microsoft.com/office/officeart/2005/8/layout/default"/>
    <dgm:cxn modelId="{C77D8BAF-909B-4EFA-814E-8D444E5189F9}" type="presParOf" srcId="{0DEB4366-70B5-43A3-BD0C-70F33B9CF415}" destId="{56B78EB6-B75A-4A78-9918-59D71F026629}" srcOrd="6" destOrd="0" presId="urn:microsoft.com/office/officeart/2005/8/layout/default"/>
    <dgm:cxn modelId="{BA5A7DD9-5C6D-4FD7-A998-11E291C24729}" type="presParOf" srcId="{0DEB4366-70B5-43A3-BD0C-70F33B9CF415}" destId="{598536DC-1446-434C-8290-E7490FEF80A0}" srcOrd="7" destOrd="0" presId="urn:microsoft.com/office/officeart/2005/8/layout/default"/>
    <dgm:cxn modelId="{5C950EFA-BF37-4875-96DA-69D88BBA2B1D}" type="presParOf" srcId="{0DEB4366-70B5-43A3-BD0C-70F33B9CF415}" destId="{079E6616-6838-4EC2-A59B-C03A82FA20E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A03F77D-2155-4EFA-8039-68E1BF12BF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28CF248D-774D-4FBD-A6AC-A7F30BE2F4C2}">
      <dgm:prSet phldrT="[Texto]" custT="1"/>
      <dgm:spPr>
        <a:noFill/>
        <a:ln>
          <a:solidFill>
            <a:schemeClr val="tx1"/>
          </a:solidFill>
        </a:ln>
        <a:effectLst>
          <a:glow rad="101600">
            <a:schemeClr val="accent3">
              <a:satMod val="175000"/>
              <a:alpha val="40000"/>
            </a:schemeClr>
          </a:glow>
        </a:effectLst>
      </dgm:spPr>
      <dgm:t>
        <a:bodyPr/>
        <a:lstStyle/>
        <a:p>
          <a:r>
            <a:rPr lang="es-EC" sz="1800" dirty="0" smtClean="0">
              <a:solidFill>
                <a:schemeClr val="tx1"/>
              </a:solidFill>
            </a:rPr>
            <a:t>El éxito y eficacia de la implementación de un sistema de gestión ambiental además de una correcta evaluación, es el apoyo constante de los altos niveles organizacionales</a:t>
          </a:r>
          <a:endParaRPr lang="es-ES" sz="1800" dirty="0">
            <a:solidFill>
              <a:schemeClr val="tx1"/>
            </a:solidFill>
          </a:endParaRPr>
        </a:p>
      </dgm:t>
    </dgm:pt>
    <dgm:pt modelId="{B362890A-DCE8-4A3D-9F40-820AD1582734}" type="parTrans" cxnId="{03F05EEA-1EA0-460C-AA85-A0BF60C765BB}">
      <dgm:prSet/>
      <dgm:spPr/>
      <dgm:t>
        <a:bodyPr/>
        <a:lstStyle/>
        <a:p>
          <a:endParaRPr lang="es-ES"/>
        </a:p>
      </dgm:t>
    </dgm:pt>
    <dgm:pt modelId="{16606059-1615-44FC-9474-891AB77CB690}" type="sibTrans" cxnId="{03F05EEA-1EA0-460C-AA85-A0BF60C765BB}">
      <dgm:prSet/>
      <dgm:spPr/>
      <dgm:t>
        <a:bodyPr/>
        <a:lstStyle/>
        <a:p>
          <a:endParaRPr lang="es-ES"/>
        </a:p>
      </dgm:t>
    </dgm:pt>
    <dgm:pt modelId="{E1A2180F-EA17-4854-8669-70E326A6879C}">
      <dgm:prSet phldrT="[Texto]" custT="1"/>
      <dgm:spPr>
        <a:noFill/>
        <a:ln>
          <a:solidFill>
            <a:schemeClr val="tx1"/>
          </a:solidFill>
        </a:ln>
        <a:effectLst>
          <a:glow rad="101600">
            <a:schemeClr val="accent3">
              <a:satMod val="175000"/>
              <a:alpha val="40000"/>
            </a:schemeClr>
          </a:glow>
        </a:effectLst>
      </dgm:spPr>
      <dgm:t>
        <a:bodyPr/>
        <a:lstStyle/>
        <a:p>
          <a:r>
            <a:rPr lang="es-EC" sz="1800" dirty="0" smtClean="0">
              <a:solidFill>
                <a:schemeClr val="tx1"/>
              </a:solidFill>
            </a:rPr>
            <a:t>Los recursos designados por la empresa hacia la implantación del sistema de gestión ambiental deben distribuirse de acuerdo al análisis de actividades que presente el sistema</a:t>
          </a:r>
          <a:r>
            <a:rPr lang="es-ES" sz="1800" dirty="0" smtClean="0">
              <a:solidFill>
                <a:schemeClr val="tx1"/>
              </a:solidFill>
            </a:rPr>
            <a:t>. </a:t>
          </a:r>
          <a:endParaRPr lang="es-ES" sz="1800" dirty="0">
            <a:solidFill>
              <a:schemeClr val="tx1"/>
            </a:solidFill>
          </a:endParaRPr>
        </a:p>
      </dgm:t>
    </dgm:pt>
    <dgm:pt modelId="{874DA34A-A2F2-41AC-925B-D1367469352D}" type="parTrans" cxnId="{9A27232D-0B0B-40C9-9D52-0497665776B8}">
      <dgm:prSet/>
      <dgm:spPr/>
      <dgm:t>
        <a:bodyPr/>
        <a:lstStyle/>
        <a:p>
          <a:endParaRPr lang="es-ES"/>
        </a:p>
      </dgm:t>
    </dgm:pt>
    <dgm:pt modelId="{9CA8BE92-49CE-469B-85D6-FB06B8E22935}" type="sibTrans" cxnId="{9A27232D-0B0B-40C9-9D52-0497665776B8}">
      <dgm:prSet/>
      <dgm:spPr/>
      <dgm:t>
        <a:bodyPr/>
        <a:lstStyle/>
        <a:p>
          <a:endParaRPr lang="es-ES"/>
        </a:p>
      </dgm:t>
    </dgm:pt>
    <dgm:pt modelId="{6C4D934F-6DD1-45A3-AFF9-CAD0630F89EC}">
      <dgm:prSet phldrT="[Texto]" custT="1"/>
      <dgm:spPr>
        <a:noFill/>
        <a:ln>
          <a:solidFill>
            <a:schemeClr val="tx1"/>
          </a:solidFill>
        </a:ln>
        <a:effectLst>
          <a:glow rad="101600">
            <a:schemeClr val="accent3">
              <a:satMod val="175000"/>
              <a:alpha val="40000"/>
            </a:schemeClr>
          </a:glow>
        </a:effectLst>
      </dgm:spPr>
      <dgm:t>
        <a:bodyPr/>
        <a:lstStyle/>
        <a:p>
          <a:r>
            <a:rPr lang="es-EC" sz="1800" dirty="0" smtClean="0">
              <a:solidFill>
                <a:schemeClr val="tx1"/>
              </a:solidFill>
            </a:rPr>
            <a:t>Es necesario siempre realizar una revisión constante sobre los cambios existentes en el reglamento </a:t>
          </a:r>
          <a:r>
            <a:rPr lang="es-EC" sz="1800" dirty="0" err="1" smtClean="0">
              <a:solidFill>
                <a:schemeClr val="tx1"/>
              </a:solidFill>
            </a:rPr>
            <a:t>EMAS</a:t>
          </a:r>
          <a:r>
            <a:rPr lang="es-EC" sz="1800" dirty="0" smtClean="0">
              <a:solidFill>
                <a:schemeClr val="tx1"/>
              </a:solidFill>
            </a:rPr>
            <a:t>, puesto que al variar los requerimientos internos de la norma también se deben realizar cambios en la información que se encuentra presente en el sistema de gestión ambiental</a:t>
          </a:r>
          <a:endParaRPr lang="es-ES" sz="1800" dirty="0">
            <a:solidFill>
              <a:schemeClr val="tx1"/>
            </a:solidFill>
          </a:endParaRPr>
        </a:p>
      </dgm:t>
    </dgm:pt>
    <dgm:pt modelId="{D65FD68C-5BC7-4A7D-BF07-3297B5A78B96}" type="parTrans" cxnId="{BA5FCE4D-CED8-4D8E-B285-9035548DBB8F}">
      <dgm:prSet/>
      <dgm:spPr/>
      <dgm:t>
        <a:bodyPr/>
        <a:lstStyle/>
        <a:p>
          <a:endParaRPr lang="es-ES"/>
        </a:p>
      </dgm:t>
    </dgm:pt>
    <dgm:pt modelId="{7BC7C793-CE0A-4973-8146-5FA8E2B7C4BB}" type="sibTrans" cxnId="{BA5FCE4D-CED8-4D8E-B285-9035548DBB8F}">
      <dgm:prSet/>
      <dgm:spPr/>
      <dgm:t>
        <a:bodyPr/>
        <a:lstStyle/>
        <a:p>
          <a:endParaRPr lang="es-ES"/>
        </a:p>
      </dgm:t>
    </dgm:pt>
    <dgm:pt modelId="{35297B30-0A82-4FAE-B2EC-0BE03F593EB6}">
      <dgm:prSet phldrT="[Texto]" custT="1"/>
      <dgm:spPr>
        <a:noFill/>
        <a:ln>
          <a:solidFill>
            <a:schemeClr val="tx1"/>
          </a:solidFill>
        </a:ln>
        <a:effectLst>
          <a:glow rad="101600">
            <a:schemeClr val="accent3">
              <a:satMod val="175000"/>
              <a:alpha val="40000"/>
            </a:schemeClr>
          </a:glow>
        </a:effectLst>
      </dgm:spPr>
      <dgm:t>
        <a:bodyPr/>
        <a:lstStyle/>
        <a:p>
          <a:r>
            <a:rPr lang="es-EC" sz="1800" i="0" dirty="0" smtClean="0">
              <a:solidFill>
                <a:schemeClr val="tx1"/>
              </a:solidFill>
            </a:rPr>
            <a:t>Para identificar de mejor manera los aspectos e impactos ambientales es necesario que la persona encargada del diseño del sistema de gestión ambiental verifique las acciones, procesos e infraestructura de manera presencial</a:t>
          </a:r>
          <a:endParaRPr lang="es-ES" sz="1800" i="0" dirty="0">
            <a:solidFill>
              <a:schemeClr val="tx1"/>
            </a:solidFill>
          </a:endParaRPr>
        </a:p>
      </dgm:t>
    </dgm:pt>
    <dgm:pt modelId="{4E77ECCC-D616-49EA-A1C1-571762738979}" type="parTrans" cxnId="{94BFE990-3327-4891-873B-14B745624A61}">
      <dgm:prSet/>
      <dgm:spPr/>
      <dgm:t>
        <a:bodyPr/>
        <a:lstStyle/>
        <a:p>
          <a:endParaRPr lang="es-ES"/>
        </a:p>
      </dgm:t>
    </dgm:pt>
    <dgm:pt modelId="{75A94A97-D1B5-42EA-B4BB-ECA43BE72584}" type="sibTrans" cxnId="{94BFE990-3327-4891-873B-14B745624A61}">
      <dgm:prSet/>
      <dgm:spPr/>
      <dgm:t>
        <a:bodyPr/>
        <a:lstStyle/>
        <a:p>
          <a:endParaRPr lang="es-ES"/>
        </a:p>
      </dgm:t>
    </dgm:pt>
    <dgm:pt modelId="{F3D23D1F-B38B-495C-AD68-591B17D655C4}" type="pres">
      <dgm:prSet presAssocID="{AA03F77D-2155-4EFA-8039-68E1BF12BFA2}" presName="diagram" presStyleCnt="0">
        <dgm:presLayoutVars>
          <dgm:dir/>
          <dgm:resizeHandles val="exact"/>
        </dgm:presLayoutVars>
      </dgm:prSet>
      <dgm:spPr/>
      <dgm:t>
        <a:bodyPr/>
        <a:lstStyle/>
        <a:p>
          <a:endParaRPr lang="es-EC"/>
        </a:p>
      </dgm:t>
    </dgm:pt>
    <dgm:pt modelId="{2A97C648-71FF-4E54-9FB8-A908794CECF3}" type="pres">
      <dgm:prSet presAssocID="{E1A2180F-EA17-4854-8669-70E326A6879C}" presName="node" presStyleLbl="node1" presStyleIdx="0" presStyleCnt="4">
        <dgm:presLayoutVars>
          <dgm:bulletEnabled val="1"/>
        </dgm:presLayoutVars>
      </dgm:prSet>
      <dgm:spPr/>
      <dgm:t>
        <a:bodyPr/>
        <a:lstStyle/>
        <a:p>
          <a:endParaRPr lang="es-EC"/>
        </a:p>
      </dgm:t>
    </dgm:pt>
    <dgm:pt modelId="{98C1AFB8-4EFC-4277-82CB-D41A4F739F6A}" type="pres">
      <dgm:prSet presAssocID="{9CA8BE92-49CE-469B-85D6-FB06B8E22935}" presName="sibTrans" presStyleCnt="0"/>
      <dgm:spPr/>
    </dgm:pt>
    <dgm:pt modelId="{6421851F-E1C6-4DD1-B92C-64B60AEC9B1B}" type="pres">
      <dgm:prSet presAssocID="{28CF248D-774D-4FBD-A6AC-A7F30BE2F4C2}" presName="node" presStyleLbl="node1" presStyleIdx="1" presStyleCnt="4">
        <dgm:presLayoutVars>
          <dgm:bulletEnabled val="1"/>
        </dgm:presLayoutVars>
      </dgm:prSet>
      <dgm:spPr/>
      <dgm:t>
        <a:bodyPr/>
        <a:lstStyle/>
        <a:p>
          <a:endParaRPr lang="es-EC"/>
        </a:p>
      </dgm:t>
    </dgm:pt>
    <dgm:pt modelId="{2BDD07C8-B8FF-47C3-8AFE-11F37EF203AB}" type="pres">
      <dgm:prSet presAssocID="{16606059-1615-44FC-9474-891AB77CB690}" presName="sibTrans" presStyleCnt="0"/>
      <dgm:spPr/>
    </dgm:pt>
    <dgm:pt modelId="{DECC70E5-3ED4-4662-A777-B58DE73F5BA6}" type="pres">
      <dgm:prSet presAssocID="{35297B30-0A82-4FAE-B2EC-0BE03F593EB6}" presName="node" presStyleLbl="node1" presStyleIdx="2" presStyleCnt="4">
        <dgm:presLayoutVars>
          <dgm:bulletEnabled val="1"/>
        </dgm:presLayoutVars>
      </dgm:prSet>
      <dgm:spPr/>
      <dgm:t>
        <a:bodyPr/>
        <a:lstStyle/>
        <a:p>
          <a:endParaRPr lang="es-EC"/>
        </a:p>
      </dgm:t>
    </dgm:pt>
    <dgm:pt modelId="{A201F6E9-5455-4E32-8CD7-F97BDC96E185}" type="pres">
      <dgm:prSet presAssocID="{75A94A97-D1B5-42EA-B4BB-ECA43BE72584}" presName="sibTrans" presStyleCnt="0"/>
      <dgm:spPr/>
    </dgm:pt>
    <dgm:pt modelId="{638D232C-A769-4B35-BBD6-68BD76489E60}" type="pres">
      <dgm:prSet presAssocID="{6C4D934F-6DD1-45A3-AFF9-CAD0630F89EC}" presName="node" presStyleLbl="node1" presStyleIdx="3" presStyleCnt="4">
        <dgm:presLayoutVars>
          <dgm:bulletEnabled val="1"/>
        </dgm:presLayoutVars>
      </dgm:prSet>
      <dgm:spPr/>
      <dgm:t>
        <a:bodyPr/>
        <a:lstStyle/>
        <a:p>
          <a:endParaRPr lang="es-EC"/>
        </a:p>
      </dgm:t>
    </dgm:pt>
  </dgm:ptLst>
  <dgm:cxnLst>
    <dgm:cxn modelId="{C34631B9-2015-452F-B54D-BA5A6A4B39FD}" type="presOf" srcId="{6C4D934F-6DD1-45A3-AFF9-CAD0630F89EC}" destId="{638D232C-A769-4B35-BBD6-68BD76489E60}" srcOrd="0" destOrd="0" presId="urn:microsoft.com/office/officeart/2005/8/layout/default"/>
    <dgm:cxn modelId="{28C95F6E-D143-40E0-BED2-EAE93855734F}" type="presOf" srcId="{28CF248D-774D-4FBD-A6AC-A7F30BE2F4C2}" destId="{6421851F-E1C6-4DD1-B92C-64B60AEC9B1B}" srcOrd="0" destOrd="0" presId="urn:microsoft.com/office/officeart/2005/8/layout/default"/>
    <dgm:cxn modelId="{9A27232D-0B0B-40C9-9D52-0497665776B8}" srcId="{AA03F77D-2155-4EFA-8039-68E1BF12BFA2}" destId="{E1A2180F-EA17-4854-8669-70E326A6879C}" srcOrd="0" destOrd="0" parTransId="{874DA34A-A2F2-41AC-925B-D1367469352D}" sibTransId="{9CA8BE92-49CE-469B-85D6-FB06B8E22935}"/>
    <dgm:cxn modelId="{B2DECAE3-11AA-4A9A-8B47-F4D5EBF2DEE4}" type="presOf" srcId="{E1A2180F-EA17-4854-8669-70E326A6879C}" destId="{2A97C648-71FF-4E54-9FB8-A908794CECF3}" srcOrd="0" destOrd="0" presId="urn:microsoft.com/office/officeart/2005/8/layout/default"/>
    <dgm:cxn modelId="{BA5FCE4D-CED8-4D8E-B285-9035548DBB8F}" srcId="{AA03F77D-2155-4EFA-8039-68E1BF12BFA2}" destId="{6C4D934F-6DD1-45A3-AFF9-CAD0630F89EC}" srcOrd="3" destOrd="0" parTransId="{D65FD68C-5BC7-4A7D-BF07-3297B5A78B96}" sibTransId="{7BC7C793-CE0A-4973-8146-5FA8E2B7C4BB}"/>
    <dgm:cxn modelId="{7EC8E8AF-17A6-409F-9049-0EB51CED7F6A}" type="presOf" srcId="{35297B30-0A82-4FAE-B2EC-0BE03F593EB6}" destId="{DECC70E5-3ED4-4662-A777-B58DE73F5BA6}" srcOrd="0" destOrd="0" presId="urn:microsoft.com/office/officeart/2005/8/layout/default"/>
    <dgm:cxn modelId="{94BFE990-3327-4891-873B-14B745624A61}" srcId="{AA03F77D-2155-4EFA-8039-68E1BF12BFA2}" destId="{35297B30-0A82-4FAE-B2EC-0BE03F593EB6}" srcOrd="2" destOrd="0" parTransId="{4E77ECCC-D616-49EA-A1C1-571762738979}" sibTransId="{75A94A97-D1B5-42EA-B4BB-ECA43BE72584}"/>
    <dgm:cxn modelId="{03F05EEA-1EA0-460C-AA85-A0BF60C765BB}" srcId="{AA03F77D-2155-4EFA-8039-68E1BF12BFA2}" destId="{28CF248D-774D-4FBD-A6AC-A7F30BE2F4C2}" srcOrd="1" destOrd="0" parTransId="{B362890A-DCE8-4A3D-9F40-820AD1582734}" sibTransId="{16606059-1615-44FC-9474-891AB77CB690}"/>
    <dgm:cxn modelId="{DA760E88-8B26-441E-A8A8-15F7E58A5F73}" type="presOf" srcId="{AA03F77D-2155-4EFA-8039-68E1BF12BFA2}" destId="{F3D23D1F-B38B-495C-AD68-591B17D655C4}" srcOrd="0" destOrd="0" presId="urn:microsoft.com/office/officeart/2005/8/layout/default"/>
    <dgm:cxn modelId="{8999DD2C-017E-40DA-AD3C-694A3CB4A9C3}" type="presParOf" srcId="{F3D23D1F-B38B-495C-AD68-591B17D655C4}" destId="{2A97C648-71FF-4E54-9FB8-A908794CECF3}" srcOrd="0" destOrd="0" presId="urn:microsoft.com/office/officeart/2005/8/layout/default"/>
    <dgm:cxn modelId="{24E63928-CE98-433D-9522-5D49EE7C81F2}" type="presParOf" srcId="{F3D23D1F-B38B-495C-AD68-591B17D655C4}" destId="{98C1AFB8-4EFC-4277-82CB-D41A4F739F6A}" srcOrd="1" destOrd="0" presId="urn:microsoft.com/office/officeart/2005/8/layout/default"/>
    <dgm:cxn modelId="{A6799403-D735-44CB-B43A-C3C931AA966F}" type="presParOf" srcId="{F3D23D1F-B38B-495C-AD68-591B17D655C4}" destId="{6421851F-E1C6-4DD1-B92C-64B60AEC9B1B}" srcOrd="2" destOrd="0" presId="urn:microsoft.com/office/officeart/2005/8/layout/default"/>
    <dgm:cxn modelId="{53EC7EA1-547F-47DC-A2BC-2884012F9035}" type="presParOf" srcId="{F3D23D1F-B38B-495C-AD68-591B17D655C4}" destId="{2BDD07C8-B8FF-47C3-8AFE-11F37EF203AB}" srcOrd="3" destOrd="0" presId="urn:microsoft.com/office/officeart/2005/8/layout/default"/>
    <dgm:cxn modelId="{1DA3E9DD-A80D-4DF4-950A-EEA7AA2E5D56}" type="presParOf" srcId="{F3D23D1F-B38B-495C-AD68-591B17D655C4}" destId="{DECC70E5-3ED4-4662-A777-B58DE73F5BA6}" srcOrd="4" destOrd="0" presId="urn:microsoft.com/office/officeart/2005/8/layout/default"/>
    <dgm:cxn modelId="{22F52AC1-08F1-4806-8622-5A68C62F768A}" type="presParOf" srcId="{F3D23D1F-B38B-495C-AD68-591B17D655C4}" destId="{A201F6E9-5455-4E32-8CD7-F97BDC96E185}" srcOrd="5" destOrd="0" presId="urn:microsoft.com/office/officeart/2005/8/layout/default"/>
    <dgm:cxn modelId="{BDDF470D-4E11-432B-AFA3-AB37DF3D757E}" type="presParOf" srcId="{F3D23D1F-B38B-495C-AD68-591B17D655C4}" destId="{638D232C-A769-4B35-BBD6-68BD76489E60}"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436B7A-232A-4B31-B24A-0BC2A357EC6F}" type="doc">
      <dgm:prSet loTypeId="urn:microsoft.com/office/officeart/2005/8/layout/bProcess3" loCatId="process" qsTypeId="urn:microsoft.com/office/officeart/2005/8/quickstyle/simple1" qsCatId="simple" csTypeId="urn:microsoft.com/office/officeart/2005/8/colors/accent6_1" csCatId="accent6" phldr="1"/>
      <dgm:spPr/>
      <dgm:t>
        <a:bodyPr/>
        <a:lstStyle/>
        <a:p>
          <a:endParaRPr lang="es-ES"/>
        </a:p>
      </dgm:t>
    </dgm:pt>
    <dgm:pt modelId="{45114AC5-A075-4651-A846-12A9E105BD07}">
      <dgm:prSet phldrT="[Texto]" custT="1"/>
      <dgm:spPr/>
      <dgm:t>
        <a:bodyPr/>
        <a:lstStyle/>
        <a:p>
          <a:r>
            <a:rPr lang="es-ES" sz="2000" baseline="0" dirty="0" smtClean="0"/>
            <a:t>Desechos Peligrosos</a:t>
          </a:r>
        </a:p>
        <a:p>
          <a:r>
            <a:rPr lang="es-ES" sz="2000" baseline="0" dirty="0" smtClean="0"/>
            <a:t>(pintura, barniz, solventes, </a:t>
          </a:r>
          <a:r>
            <a:rPr lang="es-ES" sz="2000" baseline="0" dirty="0" err="1" smtClean="0"/>
            <a:t>EPP</a:t>
          </a:r>
          <a:r>
            <a:rPr lang="en-US" sz="2000" baseline="0" dirty="0" smtClean="0"/>
            <a:t>’s</a:t>
          </a:r>
          <a:r>
            <a:rPr lang="es-EC" sz="2000" baseline="0" dirty="0" smtClean="0"/>
            <a:t> contaminados, material absorbente</a:t>
          </a:r>
          <a:r>
            <a:rPr lang="es-ES" sz="2000" baseline="0" dirty="0" smtClean="0"/>
            <a:t>)</a:t>
          </a:r>
          <a:endParaRPr lang="es-ES" sz="2000" dirty="0"/>
        </a:p>
      </dgm:t>
    </dgm:pt>
    <dgm:pt modelId="{10AA4199-25C7-4FD5-A874-C95CBEEBDA6B}" type="parTrans" cxnId="{FAE45819-2AB9-4A1B-80B3-E839454534BA}">
      <dgm:prSet/>
      <dgm:spPr/>
      <dgm:t>
        <a:bodyPr/>
        <a:lstStyle/>
        <a:p>
          <a:endParaRPr lang="es-ES"/>
        </a:p>
      </dgm:t>
    </dgm:pt>
    <dgm:pt modelId="{8A6218AF-EDAB-4C90-A443-8CD5BB19C8A6}" type="sibTrans" cxnId="{FAE45819-2AB9-4A1B-80B3-E839454534BA}">
      <dgm:prSet/>
      <dgm:spPr/>
      <dgm:t>
        <a:bodyPr/>
        <a:lstStyle/>
        <a:p>
          <a:endParaRPr lang="es-ES"/>
        </a:p>
      </dgm:t>
    </dgm:pt>
    <dgm:pt modelId="{FE748A7A-8B71-4584-949B-0B9E188D2646}">
      <dgm:prSet phldrT="[Texto]" custT="1"/>
      <dgm:spPr/>
      <dgm:t>
        <a:bodyPr/>
        <a:lstStyle/>
        <a:p>
          <a:r>
            <a:rPr lang="es-ES" sz="2000" dirty="0" smtClean="0"/>
            <a:t>Materiales no peligrosos</a:t>
          </a:r>
        </a:p>
        <a:p>
          <a:r>
            <a:rPr lang="es-ES" sz="2000" dirty="0" smtClean="0"/>
            <a:t>(material reciclado)</a:t>
          </a:r>
          <a:endParaRPr lang="es-ES" sz="2000" dirty="0"/>
        </a:p>
      </dgm:t>
    </dgm:pt>
    <dgm:pt modelId="{41D05B34-321A-400E-B080-8D4485412DF6}" type="parTrans" cxnId="{63CD78DF-68C9-4CE4-9E00-E1B8F72CB97E}">
      <dgm:prSet/>
      <dgm:spPr/>
      <dgm:t>
        <a:bodyPr/>
        <a:lstStyle/>
        <a:p>
          <a:endParaRPr lang="es-ES"/>
        </a:p>
      </dgm:t>
    </dgm:pt>
    <dgm:pt modelId="{2803B44A-0DDB-4A21-AE3E-364E6BE22995}" type="sibTrans" cxnId="{63CD78DF-68C9-4CE4-9E00-E1B8F72CB97E}">
      <dgm:prSet/>
      <dgm:spPr/>
      <dgm:t>
        <a:bodyPr/>
        <a:lstStyle/>
        <a:p>
          <a:endParaRPr lang="es-ES"/>
        </a:p>
      </dgm:t>
    </dgm:pt>
    <dgm:pt modelId="{B41E831D-4CB2-4C1A-AD6D-BFFF6BCB7911}">
      <dgm:prSet phldrT="[Texto]" custT="1"/>
      <dgm:spPr/>
      <dgm:t>
        <a:bodyPr/>
        <a:lstStyle/>
        <a:p>
          <a:r>
            <a:rPr lang="es-ES" sz="2000" smtClean="0"/>
            <a:t>Control</a:t>
          </a:r>
          <a:r>
            <a:rPr lang="es-ES" sz="2000" baseline="0" smtClean="0"/>
            <a:t> de la contaminación ambiental.</a:t>
          </a:r>
          <a:endParaRPr lang="es-ES" sz="2000" dirty="0"/>
        </a:p>
      </dgm:t>
    </dgm:pt>
    <dgm:pt modelId="{FE2C0583-F8E8-466D-A655-4A0192C8980A}" type="sibTrans" cxnId="{9DFADC4B-B2FC-499A-8A61-A4A11CBCC663}">
      <dgm:prSet/>
      <dgm:spPr/>
      <dgm:t>
        <a:bodyPr/>
        <a:lstStyle/>
        <a:p>
          <a:endParaRPr lang="es-ES"/>
        </a:p>
      </dgm:t>
    </dgm:pt>
    <dgm:pt modelId="{29D21560-CC17-4815-A07D-5AF1C8DD2390}" type="parTrans" cxnId="{9DFADC4B-B2FC-499A-8A61-A4A11CBCC663}">
      <dgm:prSet/>
      <dgm:spPr/>
      <dgm:t>
        <a:bodyPr/>
        <a:lstStyle/>
        <a:p>
          <a:endParaRPr lang="es-ES"/>
        </a:p>
      </dgm:t>
    </dgm:pt>
    <dgm:pt modelId="{6349457D-E79D-4CB6-9FA0-586461FECCBA}" type="pres">
      <dgm:prSet presAssocID="{F9436B7A-232A-4B31-B24A-0BC2A357EC6F}" presName="Name0" presStyleCnt="0">
        <dgm:presLayoutVars>
          <dgm:dir/>
          <dgm:resizeHandles val="exact"/>
        </dgm:presLayoutVars>
      </dgm:prSet>
      <dgm:spPr/>
      <dgm:t>
        <a:bodyPr/>
        <a:lstStyle/>
        <a:p>
          <a:endParaRPr lang="es-EC"/>
        </a:p>
      </dgm:t>
    </dgm:pt>
    <dgm:pt modelId="{F7BD07C5-79BF-43C2-8424-39463856F03F}" type="pres">
      <dgm:prSet presAssocID="{45114AC5-A075-4651-A846-12A9E105BD07}" presName="node" presStyleLbl="node1" presStyleIdx="0" presStyleCnt="3" custScaleY="73488" custLinFactNeighborX="616" custLinFactNeighborY="-7358">
        <dgm:presLayoutVars>
          <dgm:bulletEnabled val="1"/>
        </dgm:presLayoutVars>
      </dgm:prSet>
      <dgm:spPr/>
      <dgm:t>
        <a:bodyPr/>
        <a:lstStyle/>
        <a:p>
          <a:endParaRPr lang="es-EC"/>
        </a:p>
      </dgm:t>
    </dgm:pt>
    <dgm:pt modelId="{12036669-894C-4781-9446-7BB559C44BB8}" type="pres">
      <dgm:prSet presAssocID="{8A6218AF-EDAB-4C90-A443-8CD5BB19C8A6}" presName="sibTrans" presStyleLbl="sibTrans1D1" presStyleIdx="0" presStyleCnt="2"/>
      <dgm:spPr/>
      <dgm:t>
        <a:bodyPr/>
        <a:lstStyle/>
        <a:p>
          <a:endParaRPr lang="es-EC"/>
        </a:p>
      </dgm:t>
    </dgm:pt>
    <dgm:pt modelId="{4170B8DD-5081-4E32-9C1A-F9214F91B76F}" type="pres">
      <dgm:prSet presAssocID="{8A6218AF-EDAB-4C90-A443-8CD5BB19C8A6}" presName="connectorText" presStyleLbl="sibTrans1D1" presStyleIdx="0" presStyleCnt="2"/>
      <dgm:spPr/>
      <dgm:t>
        <a:bodyPr/>
        <a:lstStyle/>
        <a:p>
          <a:endParaRPr lang="es-EC"/>
        </a:p>
      </dgm:t>
    </dgm:pt>
    <dgm:pt modelId="{1FAE066F-F1FC-4D57-BF7F-2E70BA2F82D5}" type="pres">
      <dgm:prSet presAssocID="{FE748A7A-8B71-4584-949B-0B9E188D2646}" presName="node" presStyleLbl="node1" presStyleIdx="1" presStyleCnt="3" custScaleY="73488" custLinFactNeighborX="-266" custLinFactNeighborY="-7380">
        <dgm:presLayoutVars>
          <dgm:bulletEnabled val="1"/>
        </dgm:presLayoutVars>
      </dgm:prSet>
      <dgm:spPr/>
      <dgm:t>
        <a:bodyPr/>
        <a:lstStyle/>
        <a:p>
          <a:endParaRPr lang="es-EC"/>
        </a:p>
      </dgm:t>
    </dgm:pt>
    <dgm:pt modelId="{425ACF39-21D3-4C28-832C-5B8E05DC3BE8}" type="pres">
      <dgm:prSet presAssocID="{2803B44A-0DDB-4A21-AE3E-364E6BE22995}" presName="sibTrans" presStyleLbl="sibTrans1D1" presStyleIdx="1" presStyleCnt="2"/>
      <dgm:spPr/>
      <dgm:t>
        <a:bodyPr/>
        <a:lstStyle/>
        <a:p>
          <a:endParaRPr lang="es-EC"/>
        </a:p>
      </dgm:t>
    </dgm:pt>
    <dgm:pt modelId="{E159B08F-563F-409B-848D-8F19831458FE}" type="pres">
      <dgm:prSet presAssocID="{2803B44A-0DDB-4A21-AE3E-364E6BE22995}" presName="connectorText" presStyleLbl="sibTrans1D1" presStyleIdx="1" presStyleCnt="2"/>
      <dgm:spPr/>
      <dgm:t>
        <a:bodyPr/>
        <a:lstStyle/>
        <a:p>
          <a:endParaRPr lang="es-EC"/>
        </a:p>
      </dgm:t>
    </dgm:pt>
    <dgm:pt modelId="{B2C9DF79-571F-45C4-8E4D-D2785EADFEC4}" type="pres">
      <dgm:prSet presAssocID="{B41E831D-4CB2-4C1A-AD6D-BFFF6BCB7911}" presName="node" presStyleLbl="node1" presStyleIdx="2" presStyleCnt="3" custScaleY="73488" custLinFactNeighborX="-266" custLinFactNeighborY="-7380">
        <dgm:presLayoutVars>
          <dgm:bulletEnabled val="1"/>
        </dgm:presLayoutVars>
      </dgm:prSet>
      <dgm:spPr/>
      <dgm:t>
        <a:bodyPr/>
        <a:lstStyle/>
        <a:p>
          <a:endParaRPr lang="es-EC"/>
        </a:p>
      </dgm:t>
    </dgm:pt>
  </dgm:ptLst>
  <dgm:cxnLst>
    <dgm:cxn modelId="{CD003240-F3B5-4981-8F8D-27542D29E860}" type="presOf" srcId="{45114AC5-A075-4651-A846-12A9E105BD07}" destId="{F7BD07C5-79BF-43C2-8424-39463856F03F}" srcOrd="0" destOrd="0" presId="urn:microsoft.com/office/officeart/2005/8/layout/bProcess3"/>
    <dgm:cxn modelId="{FCBC497F-C808-4667-87CB-187A799C21A4}" type="presOf" srcId="{F9436B7A-232A-4B31-B24A-0BC2A357EC6F}" destId="{6349457D-E79D-4CB6-9FA0-586461FECCBA}" srcOrd="0" destOrd="0" presId="urn:microsoft.com/office/officeart/2005/8/layout/bProcess3"/>
    <dgm:cxn modelId="{FAE45819-2AB9-4A1B-80B3-E839454534BA}" srcId="{F9436B7A-232A-4B31-B24A-0BC2A357EC6F}" destId="{45114AC5-A075-4651-A846-12A9E105BD07}" srcOrd="0" destOrd="0" parTransId="{10AA4199-25C7-4FD5-A874-C95CBEEBDA6B}" sibTransId="{8A6218AF-EDAB-4C90-A443-8CD5BB19C8A6}"/>
    <dgm:cxn modelId="{043EB8F8-7E84-4534-8865-2440330813C6}" type="presOf" srcId="{8A6218AF-EDAB-4C90-A443-8CD5BB19C8A6}" destId="{4170B8DD-5081-4E32-9C1A-F9214F91B76F}" srcOrd="1" destOrd="0" presId="urn:microsoft.com/office/officeart/2005/8/layout/bProcess3"/>
    <dgm:cxn modelId="{63CD78DF-68C9-4CE4-9E00-E1B8F72CB97E}" srcId="{F9436B7A-232A-4B31-B24A-0BC2A357EC6F}" destId="{FE748A7A-8B71-4584-949B-0B9E188D2646}" srcOrd="1" destOrd="0" parTransId="{41D05B34-321A-400E-B080-8D4485412DF6}" sibTransId="{2803B44A-0DDB-4A21-AE3E-364E6BE22995}"/>
    <dgm:cxn modelId="{A4C30CDF-5CF2-4D51-85B6-E6C306B354C9}" type="presOf" srcId="{B41E831D-4CB2-4C1A-AD6D-BFFF6BCB7911}" destId="{B2C9DF79-571F-45C4-8E4D-D2785EADFEC4}" srcOrd="0" destOrd="0" presId="urn:microsoft.com/office/officeart/2005/8/layout/bProcess3"/>
    <dgm:cxn modelId="{EFF357BD-7744-44B0-8447-F638012ABA68}" type="presOf" srcId="{2803B44A-0DDB-4A21-AE3E-364E6BE22995}" destId="{425ACF39-21D3-4C28-832C-5B8E05DC3BE8}" srcOrd="0" destOrd="0" presId="urn:microsoft.com/office/officeart/2005/8/layout/bProcess3"/>
    <dgm:cxn modelId="{9DFADC4B-B2FC-499A-8A61-A4A11CBCC663}" srcId="{F9436B7A-232A-4B31-B24A-0BC2A357EC6F}" destId="{B41E831D-4CB2-4C1A-AD6D-BFFF6BCB7911}" srcOrd="2" destOrd="0" parTransId="{29D21560-CC17-4815-A07D-5AF1C8DD2390}" sibTransId="{FE2C0583-F8E8-466D-A655-4A0192C8980A}"/>
    <dgm:cxn modelId="{B3C3D477-1CD2-4521-BCE8-AD32121535AE}" type="presOf" srcId="{FE748A7A-8B71-4584-949B-0B9E188D2646}" destId="{1FAE066F-F1FC-4D57-BF7F-2E70BA2F82D5}" srcOrd="0" destOrd="0" presId="urn:microsoft.com/office/officeart/2005/8/layout/bProcess3"/>
    <dgm:cxn modelId="{CD6FED1F-C9BD-4608-9970-71211D7C341E}" type="presOf" srcId="{2803B44A-0DDB-4A21-AE3E-364E6BE22995}" destId="{E159B08F-563F-409B-848D-8F19831458FE}" srcOrd="1" destOrd="0" presId="urn:microsoft.com/office/officeart/2005/8/layout/bProcess3"/>
    <dgm:cxn modelId="{BD4FEF24-90AD-4728-835E-562D7FD08229}" type="presOf" srcId="{8A6218AF-EDAB-4C90-A443-8CD5BB19C8A6}" destId="{12036669-894C-4781-9446-7BB559C44BB8}" srcOrd="0" destOrd="0" presId="urn:microsoft.com/office/officeart/2005/8/layout/bProcess3"/>
    <dgm:cxn modelId="{38AF72C3-E941-495C-A34E-06FF9391523B}" type="presParOf" srcId="{6349457D-E79D-4CB6-9FA0-586461FECCBA}" destId="{F7BD07C5-79BF-43C2-8424-39463856F03F}" srcOrd="0" destOrd="0" presId="urn:microsoft.com/office/officeart/2005/8/layout/bProcess3"/>
    <dgm:cxn modelId="{D6DB08E1-19C8-4CB0-9F70-05FCE74A018A}" type="presParOf" srcId="{6349457D-E79D-4CB6-9FA0-586461FECCBA}" destId="{12036669-894C-4781-9446-7BB559C44BB8}" srcOrd="1" destOrd="0" presId="urn:microsoft.com/office/officeart/2005/8/layout/bProcess3"/>
    <dgm:cxn modelId="{95E645F4-695F-4CFE-9307-5292C155D1DA}" type="presParOf" srcId="{12036669-894C-4781-9446-7BB559C44BB8}" destId="{4170B8DD-5081-4E32-9C1A-F9214F91B76F}" srcOrd="0" destOrd="0" presId="urn:microsoft.com/office/officeart/2005/8/layout/bProcess3"/>
    <dgm:cxn modelId="{744F88DD-4802-4941-847F-56D30191E497}" type="presParOf" srcId="{6349457D-E79D-4CB6-9FA0-586461FECCBA}" destId="{1FAE066F-F1FC-4D57-BF7F-2E70BA2F82D5}" srcOrd="2" destOrd="0" presId="urn:microsoft.com/office/officeart/2005/8/layout/bProcess3"/>
    <dgm:cxn modelId="{9CF5983F-D936-46C7-B840-897DF342CD7E}" type="presParOf" srcId="{6349457D-E79D-4CB6-9FA0-586461FECCBA}" destId="{425ACF39-21D3-4C28-832C-5B8E05DC3BE8}" srcOrd="3" destOrd="0" presId="urn:microsoft.com/office/officeart/2005/8/layout/bProcess3"/>
    <dgm:cxn modelId="{F209EA92-2582-4EA7-ADD3-BC2BC4279E05}" type="presParOf" srcId="{425ACF39-21D3-4C28-832C-5B8E05DC3BE8}" destId="{E159B08F-563F-409B-848D-8F19831458FE}" srcOrd="0" destOrd="0" presId="urn:microsoft.com/office/officeart/2005/8/layout/bProcess3"/>
    <dgm:cxn modelId="{ED93ED04-D429-449C-BF74-E9076D032E81}" type="presParOf" srcId="{6349457D-E79D-4CB6-9FA0-586461FECCBA}" destId="{B2C9DF79-571F-45C4-8E4D-D2785EADFEC4}"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5856C2-54B6-4730-AF46-382767FE0EB8}" type="doc">
      <dgm:prSet loTypeId="urn:microsoft.com/office/officeart/2005/8/layout/process2" loCatId="process" qsTypeId="urn:microsoft.com/office/officeart/2005/8/quickstyle/simple1" qsCatId="simple" csTypeId="urn:microsoft.com/office/officeart/2005/8/colors/accent6_1" csCatId="accent6" phldr="1"/>
      <dgm:spPr/>
      <dgm:t>
        <a:bodyPr/>
        <a:lstStyle/>
        <a:p>
          <a:endParaRPr lang="es-ES"/>
        </a:p>
      </dgm:t>
    </dgm:pt>
    <dgm:pt modelId="{85208F00-60CA-44B1-9CE5-66573F4BE2E9}">
      <dgm:prSet phldrT="[Texto]" custT="1"/>
      <dgm:spPr/>
      <dgm:t>
        <a:bodyPr/>
        <a:lstStyle/>
        <a:p>
          <a:r>
            <a:rPr lang="es-EC" sz="2000" dirty="0" smtClean="0"/>
            <a:t>La industria automotriz aporta aproximadamente el 3,65% del PIB mundial</a:t>
          </a:r>
          <a:endParaRPr lang="es-ES" sz="2000" dirty="0"/>
        </a:p>
      </dgm:t>
    </dgm:pt>
    <dgm:pt modelId="{CFEB1A24-837F-4B78-A99A-858AE9CCBFB6}" type="parTrans" cxnId="{CFE54A40-94CF-4DE7-B068-F9A5C00EF3E6}">
      <dgm:prSet/>
      <dgm:spPr/>
      <dgm:t>
        <a:bodyPr/>
        <a:lstStyle/>
        <a:p>
          <a:endParaRPr lang="es-ES"/>
        </a:p>
      </dgm:t>
    </dgm:pt>
    <dgm:pt modelId="{F5BD06D8-3CA3-4711-8C3A-3B7A2748A3E4}" type="sibTrans" cxnId="{CFE54A40-94CF-4DE7-B068-F9A5C00EF3E6}">
      <dgm:prSet/>
      <dgm:spPr/>
      <dgm:t>
        <a:bodyPr/>
        <a:lstStyle/>
        <a:p>
          <a:endParaRPr lang="es-ES"/>
        </a:p>
      </dgm:t>
    </dgm:pt>
    <dgm:pt modelId="{417C01B1-BEC4-4DAF-8212-14B0C6A965FE}">
      <dgm:prSet phldrT="[Texto]" custT="1"/>
      <dgm:spPr/>
      <dgm:t>
        <a:bodyPr/>
        <a:lstStyle/>
        <a:p>
          <a:r>
            <a:rPr lang="es-ES" sz="2000" dirty="0" smtClean="0"/>
            <a:t>Las</a:t>
          </a:r>
          <a:r>
            <a:rPr lang="es-ES" sz="2000" baseline="0" dirty="0" smtClean="0"/>
            <a:t> plantas industriales autopartistas </a:t>
          </a:r>
          <a:r>
            <a:rPr lang="es-EC" sz="2000" dirty="0" smtClean="0"/>
            <a:t>generaron al país una inversión de aproximadamente 11.9 millones de dólares fomentando la industria nacional.</a:t>
          </a:r>
          <a:endParaRPr lang="es-ES" sz="2000" dirty="0"/>
        </a:p>
      </dgm:t>
    </dgm:pt>
    <dgm:pt modelId="{BEAAA410-BBBA-4DA4-9EC0-5BFFF4F2D2D0}" type="parTrans" cxnId="{0846974C-67D5-4894-A228-E6C74A9342BC}">
      <dgm:prSet/>
      <dgm:spPr/>
      <dgm:t>
        <a:bodyPr/>
        <a:lstStyle/>
        <a:p>
          <a:endParaRPr lang="es-ES"/>
        </a:p>
      </dgm:t>
    </dgm:pt>
    <dgm:pt modelId="{73825256-3B05-48C3-8F42-F90E4C79F79D}" type="sibTrans" cxnId="{0846974C-67D5-4894-A228-E6C74A9342BC}">
      <dgm:prSet/>
      <dgm:spPr/>
      <dgm:t>
        <a:bodyPr/>
        <a:lstStyle/>
        <a:p>
          <a:endParaRPr lang="es-ES"/>
        </a:p>
      </dgm:t>
    </dgm:pt>
    <dgm:pt modelId="{6AC6305B-FF9F-47A1-ADAF-566318C0BB7C}">
      <dgm:prSet phldrT="[Texto]" custT="1"/>
      <dgm:spPr/>
      <dgm:t>
        <a:bodyPr/>
        <a:lstStyle/>
        <a:p>
          <a:r>
            <a:rPr lang="es-EC" sz="2000" dirty="0" smtClean="0"/>
            <a:t>La empresa Ciudad del Auto CIAUTO CIA. LTDA., ha producido aproximadamente más de 20.000 automóviles.</a:t>
          </a:r>
          <a:endParaRPr lang="es-ES" sz="2000" dirty="0"/>
        </a:p>
      </dgm:t>
    </dgm:pt>
    <dgm:pt modelId="{9DB29846-A579-4EBB-BCF7-03CAAC0869B4}" type="parTrans" cxnId="{EAAC131B-21DA-49D1-ACB5-531E2B58FF11}">
      <dgm:prSet/>
      <dgm:spPr/>
      <dgm:t>
        <a:bodyPr/>
        <a:lstStyle/>
        <a:p>
          <a:endParaRPr lang="es-ES"/>
        </a:p>
      </dgm:t>
    </dgm:pt>
    <dgm:pt modelId="{47F708F1-6BC3-4A7A-8B10-12047EC7B7B2}" type="sibTrans" cxnId="{EAAC131B-21DA-49D1-ACB5-531E2B58FF11}">
      <dgm:prSet/>
      <dgm:spPr/>
      <dgm:t>
        <a:bodyPr/>
        <a:lstStyle/>
        <a:p>
          <a:endParaRPr lang="es-ES"/>
        </a:p>
      </dgm:t>
    </dgm:pt>
    <dgm:pt modelId="{97009A98-3DC0-4E07-B30C-42CF19BD1629}" type="pres">
      <dgm:prSet presAssocID="{225856C2-54B6-4730-AF46-382767FE0EB8}" presName="linearFlow" presStyleCnt="0">
        <dgm:presLayoutVars>
          <dgm:resizeHandles val="exact"/>
        </dgm:presLayoutVars>
      </dgm:prSet>
      <dgm:spPr/>
      <dgm:t>
        <a:bodyPr/>
        <a:lstStyle/>
        <a:p>
          <a:endParaRPr lang="es-EC"/>
        </a:p>
      </dgm:t>
    </dgm:pt>
    <dgm:pt modelId="{E79A8153-EEEA-4AFC-BC09-98D3F5BE3D95}" type="pres">
      <dgm:prSet presAssocID="{85208F00-60CA-44B1-9CE5-66573F4BE2E9}" presName="node" presStyleLbl="node1" presStyleIdx="0" presStyleCnt="3">
        <dgm:presLayoutVars>
          <dgm:bulletEnabled val="1"/>
        </dgm:presLayoutVars>
      </dgm:prSet>
      <dgm:spPr/>
      <dgm:t>
        <a:bodyPr/>
        <a:lstStyle/>
        <a:p>
          <a:endParaRPr lang="es-EC"/>
        </a:p>
      </dgm:t>
    </dgm:pt>
    <dgm:pt modelId="{39F392E2-5DA7-46EE-B434-02E96932708C}" type="pres">
      <dgm:prSet presAssocID="{F5BD06D8-3CA3-4711-8C3A-3B7A2748A3E4}" presName="sibTrans" presStyleLbl="sibTrans2D1" presStyleIdx="0" presStyleCnt="2"/>
      <dgm:spPr/>
      <dgm:t>
        <a:bodyPr/>
        <a:lstStyle/>
        <a:p>
          <a:endParaRPr lang="es-EC"/>
        </a:p>
      </dgm:t>
    </dgm:pt>
    <dgm:pt modelId="{BA781751-3CE7-4C63-BE7E-CCC03D4503B8}" type="pres">
      <dgm:prSet presAssocID="{F5BD06D8-3CA3-4711-8C3A-3B7A2748A3E4}" presName="connectorText" presStyleLbl="sibTrans2D1" presStyleIdx="0" presStyleCnt="2"/>
      <dgm:spPr/>
      <dgm:t>
        <a:bodyPr/>
        <a:lstStyle/>
        <a:p>
          <a:endParaRPr lang="es-EC"/>
        </a:p>
      </dgm:t>
    </dgm:pt>
    <dgm:pt modelId="{E783B41A-F497-49B7-A136-DE95A90A60E2}" type="pres">
      <dgm:prSet presAssocID="{417C01B1-BEC4-4DAF-8212-14B0C6A965FE}" presName="node" presStyleLbl="node1" presStyleIdx="1" presStyleCnt="3">
        <dgm:presLayoutVars>
          <dgm:bulletEnabled val="1"/>
        </dgm:presLayoutVars>
      </dgm:prSet>
      <dgm:spPr/>
      <dgm:t>
        <a:bodyPr/>
        <a:lstStyle/>
        <a:p>
          <a:endParaRPr lang="es-EC"/>
        </a:p>
      </dgm:t>
    </dgm:pt>
    <dgm:pt modelId="{8C10FC54-214A-41EE-A608-E5ACD8C89C9C}" type="pres">
      <dgm:prSet presAssocID="{73825256-3B05-48C3-8F42-F90E4C79F79D}" presName="sibTrans" presStyleLbl="sibTrans2D1" presStyleIdx="1" presStyleCnt="2"/>
      <dgm:spPr/>
      <dgm:t>
        <a:bodyPr/>
        <a:lstStyle/>
        <a:p>
          <a:endParaRPr lang="es-EC"/>
        </a:p>
      </dgm:t>
    </dgm:pt>
    <dgm:pt modelId="{36A9FE9A-07DE-4B44-B905-B0FEF55DF1A9}" type="pres">
      <dgm:prSet presAssocID="{73825256-3B05-48C3-8F42-F90E4C79F79D}" presName="connectorText" presStyleLbl="sibTrans2D1" presStyleIdx="1" presStyleCnt="2"/>
      <dgm:spPr/>
      <dgm:t>
        <a:bodyPr/>
        <a:lstStyle/>
        <a:p>
          <a:endParaRPr lang="es-EC"/>
        </a:p>
      </dgm:t>
    </dgm:pt>
    <dgm:pt modelId="{3D83B87E-50FE-4AB7-9206-E8356C3B6DBB}" type="pres">
      <dgm:prSet presAssocID="{6AC6305B-FF9F-47A1-ADAF-566318C0BB7C}" presName="node" presStyleLbl="node1" presStyleIdx="2" presStyleCnt="3">
        <dgm:presLayoutVars>
          <dgm:bulletEnabled val="1"/>
        </dgm:presLayoutVars>
      </dgm:prSet>
      <dgm:spPr/>
      <dgm:t>
        <a:bodyPr/>
        <a:lstStyle/>
        <a:p>
          <a:endParaRPr lang="es-EC"/>
        </a:p>
      </dgm:t>
    </dgm:pt>
  </dgm:ptLst>
  <dgm:cxnLst>
    <dgm:cxn modelId="{F213408B-BC8B-4187-B64C-3DD2D78057F7}" type="presOf" srcId="{225856C2-54B6-4730-AF46-382767FE0EB8}" destId="{97009A98-3DC0-4E07-B30C-42CF19BD1629}" srcOrd="0" destOrd="0" presId="urn:microsoft.com/office/officeart/2005/8/layout/process2"/>
    <dgm:cxn modelId="{BE674EE5-1465-4501-BF9C-08527D8CD52F}" type="presOf" srcId="{85208F00-60CA-44B1-9CE5-66573F4BE2E9}" destId="{E79A8153-EEEA-4AFC-BC09-98D3F5BE3D95}" srcOrd="0" destOrd="0" presId="urn:microsoft.com/office/officeart/2005/8/layout/process2"/>
    <dgm:cxn modelId="{EAAC131B-21DA-49D1-ACB5-531E2B58FF11}" srcId="{225856C2-54B6-4730-AF46-382767FE0EB8}" destId="{6AC6305B-FF9F-47A1-ADAF-566318C0BB7C}" srcOrd="2" destOrd="0" parTransId="{9DB29846-A579-4EBB-BCF7-03CAAC0869B4}" sibTransId="{47F708F1-6BC3-4A7A-8B10-12047EC7B7B2}"/>
    <dgm:cxn modelId="{DE7985C6-7C63-4DB2-A986-301877656E1E}" type="presOf" srcId="{6AC6305B-FF9F-47A1-ADAF-566318C0BB7C}" destId="{3D83B87E-50FE-4AB7-9206-E8356C3B6DBB}" srcOrd="0" destOrd="0" presId="urn:microsoft.com/office/officeart/2005/8/layout/process2"/>
    <dgm:cxn modelId="{4EF4886D-0FC9-44B4-96BF-0DB6A0032488}" type="presOf" srcId="{73825256-3B05-48C3-8F42-F90E4C79F79D}" destId="{36A9FE9A-07DE-4B44-B905-B0FEF55DF1A9}" srcOrd="1" destOrd="0" presId="urn:microsoft.com/office/officeart/2005/8/layout/process2"/>
    <dgm:cxn modelId="{0846974C-67D5-4894-A228-E6C74A9342BC}" srcId="{225856C2-54B6-4730-AF46-382767FE0EB8}" destId="{417C01B1-BEC4-4DAF-8212-14B0C6A965FE}" srcOrd="1" destOrd="0" parTransId="{BEAAA410-BBBA-4DA4-9EC0-5BFFF4F2D2D0}" sibTransId="{73825256-3B05-48C3-8F42-F90E4C79F79D}"/>
    <dgm:cxn modelId="{F38B1654-6B37-4D40-A23A-FA3C930BBC71}" type="presOf" srcId="{F5BD06D8-3CA3-4711-8C3A-3B7A2748A3E4}" destId="{39F392E2-5DA7-46EE-B434-02E96932708C}" srcOrd="0" destOrd="0" presId="urn:microsoft.com/office/officeart/2005/8/layout/process2"/>
    <dgm:cxn modelId="{CFE54A40-94CF-4DE7-B068-F9A5C00EF3E6}" srcId="{225856C2-54B6-4730-AF46-382767FE0EB8}" destId="{85208F00-60CA-44B1-9CE5-66573F4BE2E9}" srcOrd="0" destOrd="0" parTransId="{CFEB1A24-837F-4B78-A99A-858AE9CCBFB6}" sibTransId="{F5BD06D8-3CA3-4711-8C3A-3B7A2748A3E4}"/>
    <dgm:cxn modelId="{43201B88-2065-4542-8662-60BF4E0ED0B5}" type="presOf" srcId="{73825256-3B05-48C3-8F42-F90E4C79F79D}" destId="{8C10FC54-214A-41EE-A608-E5ACD8C89C9C}" srcOrd="0" destOrd="0" presId="urn:microsoft.com/office/officeart/2005/8/layout/process2"/>
    <dgm:cxn modelId="{756E0749-15BB-4D75-B3DF-C1299FAF8B86}" type="presOf" srcId="{F5BD06D8-3CA3-4711-8C3A-3B7A2748A3E4}" destId="{BA781751-3CE7-4C63-BE7E-CCC03D4503B8}" srcOrd="1" destOrd="0" presId="urn:microsoft.com/office/officeart/2005/8/layout/process2"/>
    <dgm:cxn modelId="{85E8A2EC-DBEC-4B1E-9302-17ABB99830AB}" type="presOf" srcId="{417C01B1-BEC4-4DAF-8212-14B0C6A965FE}" destId="{E783B41A-F497-49B7-A136-DE95A90A60E2}" srcOrd="0" destOrd="0" presId="urn:microsoft.com/office/officeart/2005/8/layout/process2"/>
    <dgm:cxn modelId="{B734AD06-F5BA-4277-86E7-6B647FF7180D}" type="presParOf" srcId="{97009A98-3DC0-4E07-B30C-42CF19BD1629}" destId="{E79A8153-EEEA-4AFC-BC09-98D3F5BE3D95}" srcOrd="0" destOrd="0" presId="urn:microsoft.com/office/officeart/2005/8/layout/process2"/>
    <dgm:cxn modelId="{CA37F63A-5B8F-46ED-BFD8-C284AC9D48AD}" type="presParOf" srcId="{97009A98-3DC0-4E07-B30C-42CF19BD1629}" destId="{39F392E2-5DA7-46EE-B434-02E96932708C}" srcOrd="1" destOrd="0" presId="urn:microsoft.com/office/officeart/2005/8/layout/process2"/>
    <dgm:cxn modelId="{2F391569-FD00-4383-8BDF-661929C883B4}" type="presParOf" srcId="{39F392E2-5DA7-46EE-B434-02E96932708C}" destId="{BA781751-3CE7-4C63-BE7E-CCC03D4503B8}" srcOrd="0" destOrd="0" presId="urn:microsoft.com/office/officeart/2005/8/layout/process2"/>
    <dgm:cxn modelId="{FF6E9D25-0BB0-49E7-8EF1-96260FA628B7}" type="presParOf" srcId="{97009A98-3DC0-4E07-B30C-42CF19BD1629}" destId="{E783B41A-F497-49B7-A136-DE95A90A60E2}" srcOrd="2" destOrd="0" presId="urn:microsoft.com/office/officeart/2005/8/layout/process2"/>
    <dgm:cxn modelId="{62C71D49-77AF-4D8D-B1BD-82BD22FA5098}" type="presParOf" srcId="{97009A98-3DC0-4E07-B30C-42CF19BD1629}" destId="{8C10FC54-214A-41EE-A608-E5ACD8C89C9C}" srcOrd="3" destOrd="0" presId="urn:microsoft.com/office/officeart/2005/8/layout/process2"/>
    <dgm:cxn modelId="{730544FD-ADC1-4D6D-9DA3-01ED512E7D05}" type="presParOf" srcId="{8C10FC54-214A-41EE-A608-E5ACD8C89C9C}" destId="{36A9FE9A-07DE-4B44-B905-B0FEF55DF1A9}" srcOrd="0" destOrd="0" presId="urn:microsoft.com/office/officeart/2005/8/layout/process2"/>
    <dgm:cxn modelId="{F4D949A2-A108-4C66-A21A-5411D7954815}" type="presParOf" srcId="{97009A98-3DC0-4E07-B30C-42CF19BD1629}" destId="{3D83B87E-50FE-4AB7-9206-E8356C3B6DBB}"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71D480-5EEB-44C2-90F0-56F03EA474E7}"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s-ES"/>
        </a:p>
      </dgm:t>
    </dgm:pt>
    <dgm:pt modelId="{01DD49F2-4F58-4473-BA77-E7250406C24C}">
      <dgm:prSet phldrT="[Texto]"/>
      <dgm:spPr/>
      <dgm:t>
        <a:bodyPr/>
        <a:lstStyle/>
        <a:p>
          <a:r>
            <a:rPr lang="es-EC" dirty="0" smtClean="0"/>
            <a:t>Realizar un diagnóstico ambiental mediante la identificación de aspectos e impactos medioambientales directos e indirectos que sirva como base para la creación de un sistema de gestión </a:t>
          </a:r>
          <a:r>
            <a:rPr lang="es-EC" dirty="0" err="1" smtClean="0"/>
            <a:t>EMAS</a:t>
          </a:r>
          <a:r>
            <a:rPr lang="es-EC" dirty="0" smtClean="0"/>
            <a:t>.</a:t>
          </a:r>
          <a:endParaRPr lang="es-ES" dirty="0"/>
        </a:p>
      </dgm:t>
    </dgm:pt>
    <dgm:pt modelId="{E19A33B2-EE7B-4B64-8C88-49387CA182CC}" type="parTrans" cxnId="{1A3EC5D9-26D4-49B3-A697-8153A1669F80}">
      <dgm:prSet/>
      <dgm:spPr/>
      <dgm:t>
        <a:bodyPr/>
        <a:lstStyle/>
        <a:p>
          <a:endParaRPr lang="es-ES"/>
        </a:p>
      </dgm:t>
    </dgm:pt>
    <dgm:pt modelId="{B149B541-41E2-4BF5-8BF0-C8D3695CB1C4}" type="sibTrans" cxnId="{1A3EC5D9-26D4-49B3-A697-8153A1669F80}">
      <dgm:prSet/>
      <dgm:spPr/>
      <dgm:t>
        <a:bodyPr/>
        <a:lstStyle/>
        <a:p>
          <a:endParaRPr lang="es-ES"/>
        </a:p>
      </dgm:t>
    </dgm:pt>
    <dgm:pt modelId="{0CD52E37-25FC-41C7-B9B7-B87A5E9A2127}">
      <dgm:prSet phldrT="[Texto]"/>
      <dgm:spPr/>
      <dgm:t>
        <a:bodyPr/>
        <a:lstStyle/>
        <a:p>
          <a:r>
            <a:rPr lang="es-EC" dirty="0" smtClean="0"/>
            <a:t>Desarrollar la documentación para la implantación y funcionamiento del sistema de gestión ambiental requeridos por el </a:t>
          </a:r>
          <a:r>
            <a:rPr lang="es-EC" dirty="0" err="1" smtClean="0"/>
            <a:t>EMAS</a:t>
          </a:r>
          <a:r>
            <a:rPr lang="es-EC" dirty="0" smtClean="0"/>
            <a:t> y los requisitos legales ambientales vigentes.</a:t>
          </a:r>
          <a:endParaRPr lang="es-ES" dirty="0"/>
        </a:p>
      </dgm:t>
    </dgm:pt>
    <dgm:pt modelId="{DC94D47E-49E4-4777-8BA7-0E28EBF0C2E4}" type="parTrans" cxnId="{B5B22786-83A8-4AB4-80B2-C3DA555D3EFD}">
      <dgm:prSet/>
      <dgm:spPr/>
      <dgm:t>
        <a:bodyPr/>
        <a:lstStyle/>
        <a:p>
          <a:endParaRPr lang="es-ES"/>
        </a:p>
      </dgm:t>
    </dgm:pt>
    <dgm:pt modelId="{3BE49F75-01E2-45B1-AD05-3B400C0C7074}" type="sibTrans" cxnId="{B5B22786-83A8-4AB4-80B2-C3DA555D3EFD}">
      <dgm:prSet/>
      <dgm:spPr/>
      <dgm:t>
        <a:bodyPr/>
        <a:lstStyle/>
        <a:p>
          <a:endParaRPr lang="es-ES"/>
        </a:p>
      </dgm:t>
    </dgm:pt>
    <dgm:pt modelId="{EF742260-B7AC-4F0C-A4D7-174C13D381F4}">
      <dgm:prSet phldrT="[Texto]"/>
      <dgm:spPr/>
      <dgm:t>
        <a:bodyPr/>
        <a:lstStyle/>
        <a:p>
          <a:r>
            <a:rPr lang="es-EC" dirty="0" smtClean="0"/>
            <a:t>Identificar el alcance de los contaminantes gaseosos en las parroquias aledañas mediante modelos de dispersión para conocer la zona de influencia y el grado de propagación en el ambiente.</a:t>
          </a:r>
          <a:endParaRPr lang="es-ES" b="1" dirty="0"/>
        </a:p>
      </dgm:t>
    </dgm:pt>
    <dgm:pt modelId="{C6078DC6-A6C8-47DB-BD5A-F0534211E09C}" type="parTrans" cxnId="{12D2D813-C14B-4F3B-A82D-8AF33D972B54}">
      <dgm:prSet/>
      <dgm:spPr/>
      <dgm:t>
        <a:bodyPr/>
        <a:lstStyle/>
        <a:p>
          <a:endParaRPr lang="es-ES"/>
        </a:p>
      </dgm:t>
    </dgm:pt>
    <dgm:pt modelId="{75317FD5-C82C-40D1-BAFA-2CF5ADD13089}" type="sibTrans" cxnId="{12D2D813-C14B-4F3B-A82D-8AF33D972B54}">
      <dgm:prSet/>
      <dgm:spPr/>
      <dgm:t>
        <a:bodyPr/>
        <a:lstStyle/>
        <a:p>
          <a:endParaRPr lang="es-ES"/>
        </a:p>
      </dgm:t>
    </dgm:pt>
    <dgm:pt modelId="{4B9E13BE-8B3D-4570-8B87-52A69DD1529D}">
      <dgm:prSet phldrT="[Texto]"/>
      <dgm:spPr/>
      <dgm:t>
        <a:bodyPr/>
        <a:lstStyle/>
        <a:p>
          <a:r>
            <a:rPr lang="es-EC" dirty="0" smtClean="0"/>
            <a:t>Realizar la evaluación del sistema de gestión ambiental vigente con el sistema de gestión </a:t>
          </a:r>
          <a:r>
            <a:rPr lang="es-EC" dirty="0" err="1" smtClean="0"/>
            <a:t>EMAS</a:t>
          </a:r>
          <a:r>
            <a:rPr lang="es-EC" dirty="0" smtClean="0"/>
            <a:t> propuesto.</a:t>
          </a:r>
          <a:endParaRPr lang="es-ES" dirty="0"/>
        </a:p>
      </dgm:t>
    </dgm:pt>
    <dgm:pt modelId="{AD4F57AD-8EA4-4D9E-B7B4-90698B4E28DA}" type="parTrans" cxnId="{47CB5D3C-A378-4722-891A-51D03A25CD86}">
      <dgm:prSet/>
      <dgm:spPr/>
      <dgm:t>
        <a:bodyPr/>
        <a:lstStyle/>
        <a:p>
          <a:endParaRPr lang="es-ES"/>
        </a:p>
      </dgm:t>
    </dgm:pt>
    <dgm:pt modelId="{06E01BC0-FFC5-443A-AF50-5B9BD6EA77A1}" type="sibTrans" cxnId="{47CB5D3C-A378-4722-891A-51D03A25CD86}">
      <dgm:prSet/>
      <dgm:spPr/>
      <dgm:t>
        <a:bodyPr/>
        <a:lstStyle/>
        <a:p>
          <a:endParaRPr lang="es-ES"/>
        </a:p>
      </dgm:t>
    </dgm:pt>
    <dgm:pt modelId="{8B65A458-29B5-45DB-92E9-0DA81D28C246}" type="pres">
      <dgm:prSet presAssocID="{C471D480-5EEB-44C2-90F0-56F03EA474E7}" presName="linear" presStyleCnt="0">
        <dgm:presLayoutVars>
          <dgm:animLvl val="lvl"/>
          <dgm:resizeHandles val="exact"/>
        </dgm:presLayoutVars>
      </dgm:prSet>
      <dgm:spPr/>
      <dgm:t>
        <a:bodyPr/>
        <a:lstStyle/>
        <a:p>
          <a:endParaRPr lang="es-EC"/>
        </a:p>
      </dgm:t>
    </dgm:pt>
    <dgm:pt modelId="{269493D4-FFBB-4A3F-BF05-EA397F665B29}" type="pres">
      <dgm:prSet presAssocID="{01DD49F2-4F58-4473-BA77-E7250406C24C}" presName="parentText" presStyleLbl="node1" presStyleIdx="0" presStyleCnt="4" custScaleY="94049">
        <dgm:presLayoutVars>
          <dgm:chMax val="0"/>
          <dgm:bulletEnabled val="1"/>
        </dgm:presLayoutVars>
      </dgm:prSet>
      <dgm:spPr/>
      <dgm:t>
        <a:bodyPr/>
        <a:lstStyle/>
        <a:p>
          <a:endParaRPr lang="es-EC"/>
        </a:p>
      </dgm:t>
    </dgm:pt>
    <dgm:pt modelId="{4AF7BC22-36CD-43AE-87C1-919EECEFAAD0}" type="pres">
      <dgm:prSet presAssocID="{B149B541-41E2-4BF5-8BF0-C8D3695CB1C4}" presName="spacer" presStyleCnt="0"/>
      <dgm:spPr/>
      <dgm:t>
        <a:bodyPr/>
        <a:lstStyle/>
        <a:p>
          <a:endParaRPr lang="es-EC"/>
        </a:p>
      </dgm:t>
    </dgm:pt>
    <dgm:pt modelId="{5F6A9868-B92B-4490-B253-70E6955D6225}" type="pres">
      <dgm:prSet presAssocID="{0CD52E37-25FC-41C7-B9B7-B87A5E9A2127}" presName="parentText" presStyleLbl="node1" presStyleIdx="1" presStyleCnt="4">
        <dgm:presLayoutVars>
          <dgm:chMax val="0"/>
          <dgm:bulletEnabled val="1"/>
        </dgm:presLayoutVars>
      </dgm:prSet>
      <dgm:spPr/>
      <dgm:t>
        <a:bodyPr/>
        <a:lstStyle/>
        <a:p>
          <a:endParaRPr lang="es-EC"/>
        </a:p>
      </dgm:t>
    </dgm:pt>
    <dgm:pt modelId="{C10E9D14-6A45-43D7-9D2E-BB975A70C2F5}" type="pres">
      <dgm:prSet presAssocID="{3BE49F75-01E2-45B1-AD05-3B400C0C7074}" presName="spacer" presStyleCnt="0"/>
      <dgm:spPr/>
      <dgm:t>
        <a:bodyPr/>
        <a:lstStyle/>
        <a:p>
          <a:endParaRPr lang="es-EC"/>
        </a:p>
      </dgm:t>
    </dgm:pt>
    <dgm:pt modelId="{4EC38D94-1477-46AA-8C04-D8E34546C480}" type="pres">
      <dgm:prSet presAssocID="{EF742260-B7AC-4F0C-A4D7-174C13D381F4}" presName="parentText" presStyleLbl="node1" presStyleIdx="2" presStyleCnt="4">
        <dgm:presLayoutVars>
          <dgm:chMax val="0"/>
          <dgm:bulletEnabled val="1"/>
        </dgm:presLayoutVars>
      </dgm:prSet>
      <dgm:spPr/>
      <dgm:t>
        <a:bodyPr/>
        <a:lstStyle/>
        <a:p>
          <a:endParaRPr lang="es-EC"/>
        </a:p>
      </dgm:t>
    </dgm:pt>
    <dgm:pt modelId="{5C0CC17D-9D36-4122-9F46-F568AB74B160}" type="pres">
      <dgm:prSet presAssocID="{75317FD5-C82C-40D1-BAFA-2CF5ADD13089}" presName="spacer" presStyleCnt="0"/>
      <dgm:spPr/>
      <dgm:t>
        <a:bodyPr/>
        <a:lstStyle/>
        <a:p>
          <a:endParaRPr lang="es-EC"/>
        </a:p>
      </dgm:t>
    </dgm:pt>
    <dgm:pt modelId="{8CD807C1-0CB4-482C-80F1-389B6A25D3AA}" type="pres">
      <dgm:prSet presAssocID="{4B9E13BE-8B3D-4570-8B87-52A69DD1529D}" presName="parentText" presStyleLbl="node1" presStyleIdx="3" presStyleCnt="4">
        <dgm:presLayoutVars>
          <dgm:chMax val="0"/>
          <dgm:bulletEnabled val="1"/>
        </dgm:presLayoutVars>
      </dgm:prSet>
      <dgm:spPr/>
      <dgm:t>
        <a:bodyPr/>
        <a:lstStyle/>
        <a:p>
          <a:endParaRPr lang="es-EC"/>
        </a:p>
      </dgm:t>
    </dgm:pt>
  </dgm:ptLst>
  <dgm:cxnLst>
    <dgm:cxn modelId="{47CB5D3C-A378-4722-891A-51D03A25CD86}" srcId="{C471D480-5EEB-44C2-90F0-56F03EA474E7}" destId="{4B9E13BE-8B3D-4570-8B87-52A69DD1529D}" srcOrd="3" destOrd="0" parTransId="{AD4F57AD-8EA4-4D9E-B7B4-90698B4E28DA}" sibTransId="{06E01BC0-FFC5-443A-AF50-5B9BD6EA77A1}"/>
    <dgm:cxn modelId="{294424F5-A1D9-4C10-A397-D46B80096453}" type="presOf" srcId="{C471D480-5EEB-44C2-90F0-56F03EA474E7}" destId="{8B65A458-29B5-45DB-92E9-0DA81D28C246}" srcOrd="0" destOrd="0" presId="urn:microsoft.com/office/officeart/2005/8/layout/vList2"/>
    <dgm:cxn modelId="{B5B22786-83A8-4AB4-80B2-C3DA555D3EFD}" srcId="{C471D480-5EEB-44C2-90F0-56F03EA474E7}" destId="{0CD52E37-25FC-41C7-B9B7-B87A5E9A2127}" srcOrd="1" destOrd="0" parTransId="{DC94D47E-49E4-4777-8BA7-0E28EBF0C2E4}" sibTransId="{3BE49F75-01E2-45B1-AD05-3B400C0C7074}"/>
    <dgm:cxn modelId="{FD8E7E7B-F424-4495-B6EB-1A685885CD5C}" type="presOf" srcId="{01DD49F2-4F58-4473-BA77-E7250406C24C}" destId="{269493D4-FFBB-4A3F-BF05-EA397F665B29}" srcOrd="0" destOrd="0" presId="urn:microsoft.com/office/officeart/2005/8/layout/vList2"/>
    <dgm:cxn modelId="{E6AAF97A-F4DF-47FA-A2F3-40C3AE843A6D}" type="presOf" srcId="{4B9E13BE-8B3D-4570-8B87-52A69DD1529D}" destId="{8CD807C1-0CB4-482C-80F1-389B6A25D3AA}" srcOrd="0" destOrd="0" presId="urn:microsoft.com/office/officeart/2005/8/layout/vList2"/>
    <dgm:cxn modelId="{01765328-5029-4199-B6E3-430F300E457A}" type="presOf" srcId="{EF742260-B7AC-4F0C-A4D7-174C13D381F4}" destId="{4EC38D94-1477-46AA-8C04-D8E34546C480}" srcOrd="0" destOrd="0" presId="urn:microsoft.com/office/officeart/2005/8/layout/vList2"/>
    <dgm:cxn modelId="{E2CE1C72-DDA9-4619-82A9-8F2949ED8984}" type="presOf" srcId="{0CD52E37-25FC-41C7-B9B7-B87A5E9A2127}" destId="{5F6A9868-B92B-4490-B253-70E6955D6225}" srcOrd="0" destOrd="0" presId="urn:microsoft.com/office/officeart/2005/8/layout/vList2"/>
    <dgm:cxn modelId="{12D2D813-C14B-4F3B-A82D-8AF33D972B54}" srcId="{C471D480-5EEB-44C2-90F0-56F03EA474E7}" destId="{EF742260-B7AC-4F0C-A4D7-174C13D381F4}" srcOrd="2" destOrd="0" parTransId="{C6078DC6-A6C8-47DB-BD5A-F0534211E09C}" sibTransId="{75317FD5-C82C-40D1-BAFA-2CF5ADD13089}"/>
    <dgm:cxn modelId="{1A3EC5D9-26D4-49B3-A697-8153A1669F80}" srcId="{C471D480-5EEB-44C2-90F0-56F03EA474E7}" destId="{01DD49F2-4F58-4473-BA77-E7250406C24C}" srcOrd="0" destOrd="0" parTransId="{E19A33B2-EE7B-4B64-8C88-49387CA182CC}" sibTransId="{B149B541-41E2-4BF5-8BF0-C8D3695CB1C4}"/>
    <dgm:cxn modelId="{0A89C1D3-0BCD-4AAB-96FF-355B9A999CF9}" type="presParOf" srcId="{8B65A458-29B5-45DB-92E9-0DA81D28C246}" destId="{269493D4-FFBB-4A3F-BF05-EA397F665B29}" srcOrd="0" destOrd="0" presId="urn:microsoft.com/office/officeart/2005/8/layout/vList2"/>
    <dgm:cxn modelId="{3D148B7E-8C2B-404F-8D63-9129156CAA24}" type="presParOf" srcId="{8B65A458-29B5-45DB-92E9-0DA81D28C246}" destId="{4AF7BC22-36CD-43AE-87C1-919EECEFAAD0}" srcOrd="1" destOrd="0" presId="urn:microsoft.com/office/officeart/2005/8/layout/vList2"/>
    <dgm:cxn modelId="{D42D6DAC-7FD9-4BFD-A51C-DACE06A4B9D8}" type="presParOf" srcId="{8B65A458-29B5-45DB-92E9-0DA81D28C246}" destId="{5F6A9868-B92B-4490-B253-70E6955D6225}" srcOrd="2" destOrd="0" presId="urn:microsoft.com/office/officeart/2005/8/layout/vList2"/>
    <dgm:cxn modelId="{BC61E72B-B3D1-46C3-9935-CFA57AB4813D}" type="presParOf" srcId="{8B65A458-29B5-45DB-92E9-0DA81D28C246}" destId="{C10E9D14-6A45-43D7-9D2E-BB975A70C2F5}" srcOrd="3" destOrd="0" presId="urn:microsoft.com/office/officeart/2005/8/layout/vList2"/>
    <dgm:cxn modelId="{5C7E8D65-B92A-4D78-923C-7DD946BC51EC}" type="presParOf" srcId="{8B65A458-29B5-45DB-92E9-0DA81D28C246}" destId="{4EC38D94-1477-46AA-8C04-D8E34546C480}" srcOrd="4" destOrd="0" presId="urn:microsoft.com/office/officeart/2005/8/layout/vList2"/>
    <dgm:cxn modelId="{CB601D86-66F6-4D66-95EA-1ADE0ACA84D3}" type="presParOf" srcId="{8B65A458-29B5-45DB-92E9-0DA81D28C246}" destId="{5C0CC17D-9D36-4122-9F46-F568AB74B160}" srcOrd="5" destOrd="0" presId="urn:microsoft.com/office/officeart/2005/8/layout/vList2"/>
    <dgm:cxn modelId="{CE154607-BAC0-4F3B-B582-CFFA862D9FD0}" type="presParOf" srcId="{8B65A458-29B5-45DB-92E9-0DA81D28C246}" destId="{8CD807C1-0CB4-482C-80F1-389B6A25D3A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249663-4982-4685-8923-78B1B52919E8}" type="doc">
      <dgm:prSet loTypeId="urn:microsoft.com/office/officeart/2005/8/layout/hList1" loCatId="list" qsTypeId="urn:microsoft.com/office/officeart/2005/8/quickstyle/simple4" qsCatId="simple" csTypeId="urn:microsoft.com/office/officeart/2005/8/colors/accent6_1" csCatId="accent6" phldr="1"/>
      <dgm:spPr/>
      <dgm:t>
        <a:bodyPr/>
        <a:lstStyle/>
        <a:p>
          <a:endParaRPr lang="es-ES"/>
        </a:p>
      </dgm:t>
    </dgm:pt>
    <dgm:pt modelId="{6EA65AFC-0ABC-4797-AAF1-89E7847B4C6C}">
      <dgm:prSet phldrT="[Texto]"/>
      <dgm:spPr/>
      <dgm:t>
        <a:bodyPr/>
        <a:lstStyle/>
        <a:p>
          <a:pPr algn="ctr"/>
          <a:r>
            <a:rPr lang="es-ES" b="1" dirty="0" err="1" smtClean="0"/>
            <a:t>EMAS</a:t>
          </a:r>
          <a:endParaRPr lang="es-ES" b="1" dirty="0"/>
        </a:p>
      </dgm:t>
    </dgm:pt>
    <dgm:pt modelId="{2E45E8C1-EBEC-4A51-874F-E0B711507BD2}" type="parTrans" cxnId="{20CD5322-921B-4AF4-A5F1-2D738A8107DC}">
      <dgm:prSet/>
      <dgm:spPr/>
      <dgm:t>
        <a:bodyPr/>
        <a:lstStyle/>
        <a:p>
          <a:pPr algn="just"/>
          <a:endParaRPr lang="es-ES">
            <a:solidFill>
              <a:schemeClr val="bg2">
                <a:lumMod val="10000"/>
              </a:schemeClr>
            </a:solidFill>
          </a:endParaRPr>
        </a:p>
      </dgm:t>
    </dgm:pt>
    <dgm:pt modelId="{23640C0E-67DE-4EB6-80DD-62212717826C}" type="sibTrans" cxnId="{20CD5322-921B-4AF4-A5F1-2D738A8107DC}">
      <dgm:prSet/>
      <dgm:spPr/>
      <dgm:t>
        <a:bodyPr/>
        <a:lstStyle/>
        <a:p>
          <a:pPr algn="just"/>
          <a:endParaRPr lang="es-ES">
            <a:solidFill>
              <a:schemeClr val="bg2">
                <a:lumMod val="10000"/>
              </a:schemeClr>
            </a:solidFill>
          </a:endParaRPr>
        </a:p>
      </dgm:t>
    </dgm:pt>
    <dgm:pt modelId="{F728F002-E11D-4872-8A17-001A2F190C2F}">
      <dgm:prSet phldrT="[Texto]"/>
      <dgm:spPr/>
      <dgm:t>
        <a:bodyPr/>
        <a:lstStyle/>
        <a:p>
          <a:pPr algn="just"/>
          <a:r>
            <a:rPr lang="es-ES" dirty="0" smtClean="0"/>
            <a:t>Reglamento cuyo objetivo es mejorar el comportamiento ambiental de las organizaciones.</a:t>
          </a:r>
          <a:endParaRPr lang="es-ES" dirty="0"/>
        </a:p>
      </dgm:t>
    </dgm:pt>
    <dgm:pt modelId="{ACC1EC04-1848-4DEB-ACB7-6C8451C7C43B}" type="parTrans" cxnId="{B3F2F4F1-6A27-443F-A98F-78885CB2737F}">
      <dgm:prSet/>
      <dgm:spPr/>
      <dgm:t>
        <a:bodyPr/>
        <a:lstStyle/>
        <a:p>
          <a:pPr algn="just"/>
          <a:endParaRPr lang="es-ES">
            <a:solidFill>
              <a:schemeClr val="bg2">
                <a:lumMod val="10000"/>
              </a:schemeClr>
            </a:solidFill>
          </a:endParaRPr>
        </a:p>
      </dgm:t>
    </dgm:pt>
    <dgm:pt modelId="{29979965-957D-4A77-BBAC-5C319EF92632}" type="sibTrans" cxnId="{B3F2F4F1-6A27-443F-A98F-78885CB2737F}">
      <dgm:prSet/>
      <dgm:spPr/>
      <dgm:t>
        <a:bodyPr/>
        <a:lstStyle/>
        <a:p>
          <a:pPr algn="just"/>
          <a:endParaRPr lang="es-ES">
            <a:solidFill>
              <a:schemeClr val="bg2">
                <a:lumMod val="10000"/>
              </a:schemeClr>
            </a:solidFill>
          </a:endParaRPr>
        </a:p>
      </dgm:t>
    </dgm:pt>
    <dgm:pt modelId="{F87B150A-3A0E-43F6-B8D4-797CDE2D70E0}">
      <dgm:prSet/>
      <dgm:spPr/>
      <dgm:t>
        <a:bodyPr/>
        <a:lstStyle/>
        <a:p>
          <a:pPr algn="ctr"/>
          <a:r>
            <a:rPr lang="es-ES" b="1" dirty="0" smtClean="0"/>
            <a:t>Sistema</a:t>
          </a:r>
          <a:r>
            <a:rPr lang="es-ES" b="1" baseline="0" dirty="0" smtClean="0"/>
            <a:t> de Gestión Ambiental (</a:t>
          </a:r>
          <a:r>
            <a:rPr lang="es-ES" b="1" baseline="0" dirty="0" err="1" smtClean="0"/>
            <a:t>SGA</a:t>
          </a:r>
          <a:r>
            <a:rPr lang="es-ES" b="1" baseline="0" dirty="0" smtClean="0"/>
            <a:t>)</a:t>
          </a:r>
          <a:endParaRPr lang="es-ES" b="1" dirty="0"/>
        </a:p>
      </dgm:t>
    </dgm:pt>
    <dgm:pt modelId="{3F890074-CE76-4D1F-885E-2FE85DA85094}" type="parTrans" cxnId="{CEE210AC-6F98-4D42-9E74-13628B3225BE}">
      <dgm:prSet/>
      <dgm:spPr/>
      <dgm:t>
        <a:bodyPr/>
        <a:lstStyle/>
        <a:p>
          <a:pPr algn="just"/>
          <a:endParaRPr lang="es-ES">
            <a:solidFill>
              <a:schemeClr val="bg2">
                <a:lumMod val="10000"/>
              </a:schemeClr>
            </a:solidFill>
          </a:endParaRPr>
        </a:p>
      </dgm:t>
    </dgm:pt>
    <dgm:pt modelId="{6C7671B1-7A2F-41AD-A823-420603C0289B}" type="sibTrans" cxnId="{CEE210AC-6F98-4D42-9E74-13628B3225BE}">
      <dgm:prSet/>
      <dgm:spPr/>
      <dgm:t>
        <a:bodyPr/>
        <a:lstStyle/>
        <a:p>
          <a:pPr algn="just"/>
          <a:endParaRPr lang="es-ES">
            <a:solidFill>
              <a:schemeClr val="bg2">
                <a:lumMod val="10000"/>
              </a:schemeClr>
            </a:solidFill>
          </a:endParaRPr>
        </a:p>
      </dgm:t>
    </dgm:pt>
    <dgm:pt modelId="{EEE342EE-C0DB-4F34-8CFE-CF2507F4C48F}">
      <dgm:prSet/>
      <dgm:spPr/>
      <dgm:t>
        <a:bodyPr/>
        <a:lstStyle/>
        <a:p>
          <a:pPr algn="just"/>
          <a:r>
            <a:rPr lang="es-ES" dirty="0" smtClean="0"/>
            <a:t>Punto</a:t>
          </a:r>
          <a:r>
            <a:rPr lang="es-ES" baseline="0" dirty="0" smtClean="0"/>
            <a:t> de vista global.</a:t>
          </a:r>
          <a:endParaRPr lang="es-ES" dirty="0"/>
        </a:p>
      </dgm:t>
    </dgm:pt>
    <dgm:pt modelId="{846F3E47-D182-4FFF-877A-DAAB188D9BB3}" type="parTrans" cxnId="{47104B98-FBEC-4E8B-879D-C6DE8A988510}">
      <dgm:prSet/>
      <dgm:spPr/>
      <dgm:t>
        <a:bodyPr/>
        <a:lstStyle/>
        <a:p>
          <a:pPr algn="just"/>
          <a:endParaRPr lang="es-ES">
            <a:solidFill>
              <a:schemeClr val="bg2">
                <a:lumMod val="10000"/>
              </a:schemeClr>
            </a:solidFill>
          </a:endParaRPr>
        </a:p>
      </dgm:t>
    </dgm:pt>
    <dgm:pt modelId="{F9DA0283-D0DD-43C2-B76F-4D4FCADE0B03}" type="sibTrans" cxnId="{47104B98-FBEC-4E8B-879D-C6DE8A988510}">
      <dgm:prSet/>
      <dgm:spPr/>
      <dgm:t>
        <a:bodyPr/>
        <a:lstStyle/>
        <a:p>
          <a:pPr algn="just"/>
          <a:endParaRPr lang="es-ES">
            <a:solidFill>
              <a:schemeClr val="bg2">
                <a:lumMod val="10000"/>
              </a:schemeClr>
            </a:solidFill>
          </a:endParaRPr>
        </a:p>
      </dgm:t>
    </dgm:pt>
    <dgm:pt modelId="{5E3603A3-E30C-42BB-892A-A6944EBEB4EF}">
      <dgm:prSet/>
      <dgm:spPr/>
      <dgm:t>
        <a:bodyPr/>
        <a:lstStyle/>
        <a:p>
          <a:r>
            <a:rPr lang="es-ES" b="1" smtClean="0"/>
            <a:t>EMAS</a:t>
          </a:r>
          <a:r>
            <a:rPr lang="es-ES" b="1" baseline="0" smtClean="0"/>
            <a:t> e ISO 14001</a:t>
          </a:r>
          <a:endParaRPr lang="es-ES" b="1" dirty="0"/>
        </a:p>
      </dgm:t>
    </dgm:pt>
    <dgm:pt modelId="{846C3EB7-818C-4260-A242-CC8C538ADBEE}" type="parTrans" cxnId="{C8598075-0BBE-4682-97C3-A7B5D504645B}">
      <dgm:prSet/>
      <dgm:spPr/>
      <dgm:t>
        <a:bodyPr/>
        <a:lstStyle/>
        <a:p>
          <a:endParaRPr lang="es-EC"/>
        </a:p>
      </dgm:t>
    </dgm:pt>
    <dgm:pt modelId="{DB2014E2-B0FA-408F-A94E-A3889A467509}" type="sibTrans" cxnId="{C8598075-0BBE-4682-97C3-A7B5D504645B}">
      <dgm:prSet/>
      <dgm:spPr/>
      <dgm:t>
        <a:bodyPr/>
        <a:lstStyle/>
        <a:p>
          <a:endParaRPr lang="es-EC"/>
        </a:p>
      </dgm:t>
    </dgm:pt>
    <dgm:pt modelId="{1EFDC6DF-C10C-40E1-8810-3259B03B791C}">
      <dgm:prSet/>
      <dgm:spPr/>
      <dgm:t>
        <a:bodyPr/>
        <a:lstStyle/>
        <a:p>
          <a:r>
            <a:rPr lang="es-ES" smtClean="0"/>
            <a:t>Semejanzas</a:t>
          </a:r>
          <a:endParaRPr lang="es-EC"/>
        </a:p>
      </dgm:t>
    </dgm:pt>
    <dgm:pt modelId="{ACE0DD90-05F9-4B0A-A486-8915499060EC}" type="parTrans" cxnId="{D96DE27F-BFE8-42B0-849D-DDF96820062F}">
      <dgm:prSet/>
      <dgm:spPr/>
      <dgm:t>
        <a:bodyPr/>
        <a:lstStyle/>
        <a:p>
          <a:endParaRPr lang="es-EC"/>
        </a:p>
      </dgm:t>
    </dgm:pt>
    <dgm:pt modelId="{39FC5BCC-7917-426F-BA29-F29A58A27DBF}" type="sibTrans" cxnId="{D96DE27F-BFE8-42B0-849D-DDF96820062F}">
      <dgm:prSet/>
      <dgm:spPr/>
      <dgm:t>
        <a:bodyPr/>
        <a:lstStyle/>
        <a:p>
          <a:endParaRPr lang="es-EC"/>
        </a:p>
      </dgm:t>
    </dgm:pt>
    <dgm:pt modelId="{3923D399-E429-4753-A8EE-6C3D8219B588}">
      <dgm:prSet/>
      <dgm:spPr/>
      <dgm:t>
        <a:bodyPr/>
        <a:lstStyle/>
        <a:p>
          <a:r>
            <a:rPr lang="es-ES" dirty="0" smtClean="0"/>
            <a:t>Diferencias</a:t>
          </a:r>
          <a:endParaRPr lang="es-EC" dirty="0"/>
        </a:p>
      </dgm:t>
    </dgm:pt>
    <dgm:pt modelId="{56323C5B-65F8-4A2D-99D1-5431EF727492}" type="parTrans" cxnId="{BD687168-942A-458A-98EE-1A59E4EC84F7}">
      <dgm:prSet/>
      <dgm:spPr/>
      <dgm:t>
        <a:bodyPr/>
        <a:lstStyle/>
        <a:p>
          <a:endParaRPr lang="es-EC"/>
        </a:p>
      </dgm:t>
    </dgm:pt>
    <dgm:pt modelId="{8008AD9E-CEFF-4DAD-81B0-4AD4A7BA12D7}" type="sibTrans" cxnId="{BD687168-942A-458A-98EE-1A59E4EC84F7}">
      <dgm:prSet/>
      <dgm:spPr/>
      <dgm:t>
        <a:bodyPr/>
        <a:lstStyle/>
        <a:p>
          <a:endParaRPr lang="es-EC"/>
        </a:p>
      </dgm:t>
    </dgm:pt>
    <dgm:pt modelId="{ED7AC332-DF72-4E54-B329-9AAA392EA567}">
      <dgm:prSet/>
      <dgm:spPr/>
      <dgm:t>
        <a:bodyPr/>
        <a:lstStyle/>
        <a:p>
          <a:r>
            <a:rPr lang="es-ES" dirty="0" smtClean="0"/>
            <a:t>Punto de vista empresarial</a:t>
          </a:r>
          <a:endParaRPr lang="es-EC" dirty="0"/>
        </a:p>
      </dgm:t>
    </dgm:pt>
    <dgm:pt modelId="{008C5519-442E-4023-AAED-29E20AA07C3D}" type="parTrans" cxnId="{9E108A57-365A-4A93-AB8F-ADF7202119C4}">
      <dgm:prSet/>
      <dgm:spPr/>
      <dgm:t>
        <a:bodyPr/>
        <a:lstStyle/>
        <a:p>
          <a:endParaRPr lang="es-EC"/>
        </a:p>
      </dgm:t>
    </dgm:pt>
    <dgm:pt modelId="{2C1729FF-391F-4A68-9D85-62DC464596B1}" type="sibTrans" cxnId="{9E108A57-365A-4A93-AB8F-ADF7202119C4}">
      <dgm:prSet/>
      <dgm:spPr/>
      <dgm:t>
        <a:bodyPr/>
        <a:lstStyle/>
        <a:p>
          <a:endParaRPr lang="es-EC"/>
        </a:p>
      </dgm:t>
    </dgm:pt>
    <dgm:pt modelId="{D3B6DCE2-A77B-4EB6-9E2E-49A7B9BBA0F4}" type="pres">
      <dgm:prSet presAssocID="{77249663-4982-4685-8923-78B1B52919E8}" presName="Name0" presStyleCnt="0">
        <dgm:presLayoutVars>
          <dgm:dir/>
          <dgm:animLvl val="lvl"/>
          <dgm:resizeHandles val="exact"/>
        </dgm:presLayoutVars>
      </dgm:prSet>
      <dgm:spPr/>
      <dgm:t>
        <a:bodyPr/>
        <a:lstStyle/>
        <a:p>
          <a:endParaRPr lang="es-ES"/>
        </a:p>
      </dgm:t>
    </dgm:pt>
    <dgm:pt modelId="{58F4654F-BAEA-4114-A804-B0C94AE1045E}" type="pres">
      <dgm:prSet presAssocID="{F87B150A-3A0E-43F6-B8D4-797CDE2D70E0}" presName="composite" presStyleCnt="0"/>
      <dgm:spPr/>
      <dgm:t>
        <a:bodyPr/>
        <a:lstStyle/>
        <a:p>
          <a:endParaRPr lang="es-EC"/>
        </a:p>
      </dgm:t>
    </dgm:pt>
    <dgm:pt modelId="{16BFF7F8-97B4-4B38-AA47-7C1B82BF8D7B}" type="pres">
      <dgm:prSet presAssocID="{F87B150A-3A0E-43F6-B8D4-797CDE2D70E0}" presName="parTx" presStyleLbl="alignNode1" presStyleIdx="0" presStyleCnt="3">
        <dgm:presLayoutVars>
          <dgm:chMax val="0"/>
          <dgm:chPref val="0"/>
          <dgm:bulletEnabled val="1"/>
        </dgm:presLayoutVars>
      </dgm:prSet>
      <dgm:spPr/>
      <dgm:t>
        <a:bodyPr/>
        <a:lstStyle/>
        <a:p>
          <a:endParaRPr lang="es-ES"/>
        </a:p>
      </dgm:t>
    </dgm:pt>
    <dgm:pt modelId="{EFEF3FE4-D028-4215-8BB8-949900FCA925}" type="pres">
      <dgm:prSet presAssocID="{F87B150A-3A0E-43F6-B8D4-797CDE2D70E0}" presName="desTx" presStyleLbl="alignAccFollowNode1" presStyleIdx="0" presStyleCnt="3" custScaleY="100000">
        <dgm:presLayoutVars>
          <dgm:bulletEnabled val="1"/>
        </dgm:presLayoutVars>
      </dgm:prSet>
      <dgm:spPr/>
      <dgm:t>
        <a:bodyPr/>
        <a:lstStyle/>
        <a:p>
          <a:endParaRPr lang="es-ES"/>
        </a:p>
      </dgm:t>
    </dgm:pt>
    <dgm:pt modelId="{7E5333E9-8180-4B86-BDB0-4EDF9620407B}" type="pres">
      <dgm:prSet presAssocID="{6C7671B1-7A2F-41AD-A823-420603C0289B}" presName="space" presStyleCnt="0"/>
      <dgm:spPr/>
      <dgm:t>
        <a:bodyPr/>
        <a:lstStyle/>
        <a:p>
          <a:endParaRPr lang="es-EC"/>
        </a:p>
      </dgm:t>
    </dgm:pt>
    <dgm:pt modelId="{FEC806C3-2FC2-46FC-8660-49F48BEE5743}" type="pres">
      <dgm:prSet presAssocID="{6EA65AFC-0ABC-4797-AAF1-89E7847B4C6C}" presName="composite" presStyleCnt="0"/>
      <dgm:spPr/>
      <dgm:t>
        <a:bodyPr/>
        <a:lstStyle/>
        <a:p>
          <a:endParaRPr lang="es-EC"/>
        </a:p>
      </dgm:t>
    </dgm:pt>
    <dgm:pt modelId="{0668B260-7AA8-4446-A067-822FDF103517}" type="pres">
      <dgm:prSet presAssocID="{6EA65AFC-0ABC-4797-AAF1-89E7847B4C6C}" presName="parTx" presStyleLbl="alignNode1" presStyleIdx="1" presStyleCnt="3">
        <dgm:presLayoutVars>
          <dgm:chMax val="0"/>
          <dgm:chPref val="0"/>
          <dgm:bulletEnabled val="1"/>
        </dgm:presLayoutVars>
      </dgm:prSet>
      <dgm:spPr/>
      <dgm:t>
        <a:bodyPr/>
        <a:lstStyle/>
        <a:p>
          <a:endParaRPr lang="es-ES"/>
        </a:p>
      </dgm:t>
    </dgm:pt>
    <dgm:pt modelId="{AF5E2785-2EF1-457A-B579-B0CFA18865B2}" type="pres">
      <dgm:prSet presAssocID="{6EA65AFC-0ABC-4797-AAF1-89E7847B4C6C}" presName="desTx" presStyleLbl="alignAccFollowNode1" presStyleIdx="1" presStyleCnt="3">
        <dgm:presLayoutVars>
          <dgm:bulletEnabled val="1"/>
        </dgm:presLayoutVars>
      </dgm:prSet>
      <dgm:spPr/>
      <dgm:t>
        <a:bodyPr/>
        <a:lstStyle/>
        <a:p>
          <a:endParaRPr lang="es-ES"/>
        </a:p>
      </dgm:t>
    </dgm:pt>
    <dgm:pt modelId="{F7BCC2C3-4747-4EF4-8A58-B6F999FE199F}" type="pres">
      <dgm:prSet presAssocID="{23640C0E-67DE-4EB6-80DD-62212717826C}" presName="space" presStyleCnt="0"/>
      <dgm:spPr/>
      <dgm:t>
        <a:bodyPr/>
        <a:lstStyle/>
        <a:p>
          <a:endParaRPr lang="es-EC"/>
        </a:p>
      </dgm:t>
    </dgm:pt>
    <dgm:pt modelId="{D51D32A5-6D25-4E93-B700-71B66DE9B358}" type="pres">
      <dgm:prSet presAssocID="{5E3603A3-E30C-42BB-892A-A6944EBEB4EF}" presName="composite" presStyleCnt="0"/>
      <dgm:spPr/>
    </dgm:pt>
    <dgm:pt modelId="{0F2D7BC6-27E6-4C5D-8BEC-D5674C820378}" type="pres">
      <dgm:prSet presAssocID="{5E3603A3-E30C-42BB-892A-A6944EBEB4EF}" presName="parTx" presStyleLbl="alignNode1" presStyleIdx="2" presStyleCnt="3">
        <dgm:presLayoutVars>
          <dgm:chMax val="0"/>
          <dgm:chPref val="0"/>
          <dgm:bulletEnabled val="1"/>
        </dgm:presLayoutVars>
      </dgm:prSet>
      <dgm:spPr/>
      <dgm:t>
        <a:bodyPr/>
        <a:lstStyle/>
        <a:p>
          <a:endParaRPr lang="es-EC"/>
        </a:p>
      </dgm:t>
    </dgm:pt>
    <dgm:pt modelId="{5E6BF842-806E-4FAD-A48A-5A07B77897FF}" type="pres">
      <dgm:prSet presAssocID="{5E3603A3-E30C-42BB-892A-A6944EBEB4EF}" presName="desTx" presStyleLbl="alignAccFollowNode1" presStyleIdx="2" presStyleCnt="3">
        <dgm:presLayoutVars>
          <dgm:bulletEnabled val="1"/>
        </dgm:presLayoutVars>
      </dgm:prSet>
      <dgm:spPr/>
      <dgm:t>
        <a:bodyPr/>
        <a:lstStyle/>
        <a:p>
          <a:endParaRPr lang="es-EC"/>
        </a:p>
      </dgm:t>
    </dgm:pt>
  </dgm:ptLst>
  <dgm:cxnLst>
    <dgm:cxn modelId="{47104B98-FBEC-4E8B-879D-C6DE8A988510}" srcId="{F87B150A-3A0E-43F6-B8D4-797CDE2D70E0}" destId="{EEE342EE-C0DB-4F34-8CFE-CF2507F4C48F}" srcOrd="0" destOrd="0" parTransId="{846F3E47-D182-4FFF-877A-DAAB188D9BB3}" sibTransId="{F9DA0283-D0DD-43C2-B76F-4D4FCADE0B03}"/>
    <dgm:cxn modelId="{2CB6D331-ABDD-4E7B-9A89-78FA31195E3B}" type="presOf" srcId="{5E3603A3-E30C-42BB-892A-A6944EBEB4EF}" destId="{0F2D7BC6-27E6-4C5D-8BEC-D5674C820378}" srcOrd="0" destOrd="0" presId="urn:microsoft.com/office/officeart/2005/8/layout/hList1"/>
    <dgm:cxn modelId="{BD687168-942A-458A-98EE-1A59E4EC84F7}" srcId="{5E3603A3-E30C-42BB-892A-A6944EBEB4EF}" destId="{3923D399-E429-4753-A8EE-6C3D8219B588}" srcOrd="1" destOrd="0" parTransId="{56323C5B-65F8-4A2D-99D1-5431EF727492}" sibTransId="{8008AD9E-CEFF-4DAD-81B0-4AD4A7BA12D7}"/>
    <dgm:cxn modelId="{947B2A67-9541-4DCD-BCEF-1ECCACB1852F}" type="presOf" srcId="{77249663-4982-4685-8923-78B1B52919E8}" destId="{D3B6DCE2-A77B-4EB6-9E2E-49A7B9BBA0F4}" srcOrd="0" destOrd="0" presId="urn:microsoft.com/office/officeart/2005/8/layout/hList1"/>
    <dgm:cxn modelId="{222A69F3-344C-4A9F-914F-A10036B869C0}" type="presOf" srcId="{F728F002-E11D-4872-8A17-001A2F190C2F}" destId="{AF5E2785-2EF1-457A-B579-B0CFA18865B2}" srcOrd="0" destOrd="0" presId="urn:microsoft.com/office/officeart/2005/8/layout/hList1"/>
    <dgm:cxn modelId="{20E60F1B-3951-4CAF-AF64-21CB8C3A5D08}" type="presOf" srcId="{3923D399-E429-4753-A8EE-6C3D8219B588}" destId="{5E6BF842-806E-4FAD-A48A-5A07B77897FF}" srcOrd="0" destOrd="1" presId="urn:microsoft.com/office/officeart/2005/8/layout/hList1"/>
    <dgm:cxn modelId="{134069C4-5FB3-442F-AE1A-1E2905FF1C0F}" type="presOf" srcId="{F87B150A-3A0E-43F6-B8D4-797CDE2D70E0}" destId="{16BFF7F8-97B4-4B38-AA47-7C1B82BF8D7B}" srcOrd="0" destOrd="0" presId="urn:microsoft.com/office/officeart/2005/8/layout/hList1"/>
    <dgm:cxn modelId="{9E108A57-365A-4A93-AB8F-ADF7202119C4}" srcId="{F87B150A-3A0E-43F6-B8D4-797CDE2D70E0}" destId="{ED7AC332-DF72-4E54-B329-9AAA392EA567}" srcOrd="1" destOrd="0" parTransId="{008C5519-442E-4023-AAED-29E20AA07C3D}" sibTransId="{2C1729FF-391F-4A68-9D85-62DC464596B1}"/>
    <dgm:cxn modelId="{63D3669F-F96F-4E6C-B579-BEF365D3A799}" type="presOf" srcId="{6EA65AFC-0ABC-4797-AAF1-89E7847B4C6C}" destId="{0668B260-7AA8-4446-A067-822FDF103517}" srcOrd="0" destOrd="0" presId="urn:microsoft.com/office/officeart/2005/8/layout/hList1"/>
    <dgm:cxn modelId="{CEE210AC-6F98-4D42-9E74-13628B3225BE}" srcId="{77249663-4982-4685-8923-78B1B52919E8}" destId="{F87B150A-3A0E-43F6-B8D4-797CDE2D70E0}" srcOrd="0" destOrd="0" parTransId="{3F890074-CE76-4D1F-885E-2FE85DA85094}" sibTransId="{6C7671B1-7A2F-41AD-A823-420603C0289B}"/>
    <dgm:cxn modelId="{C8598075-0BBE-4682-97C3-A7B5D504645B}" srcId="{77249663-4982-4685-8923-78B1B52919E8}" destId="{5E3603A3-E30C-42BB-892A-A6944EBEB4EF}" srcOrd="2" destOrd="0" parTransId="{846C3EB7-818C-4260-A242-CC8C538ADBEE}" sibTransId="{DB2014E2-B0FA-408F-A94E-A3889A467509}"/>
    <dgm:cxn modelId="{96F873E3-3CE8-4E15-B48E-2F09FDC893A3}" type="presOf" srcId="{ED7AC332-DF72-4E54-B329-9AAA392EA567}" destId="{EFEF3FE4-D028-4215-8BB8-949900FCA925}" srcOrd="0" destOrd="1" presId="urn:microsoft.com/office/officeart/2005/8/layout/hList1"/>
    <dgm:cxn modelId="{B1CFBEA6-95DC-4634-9EAB-0D1ECE636DB7}" type="presOf" srcId="{EEE342EE-C0DB-4F34-8CFE-CF2507F4C48F}" destId="{EFEF3FE4-D028-4215-8BB8-949900FCA925}" srcOrd="0" destOrd="0" presId="urn:microsoft.com/office/officeart/2005/8/layout/hList1"/>
    <dgm:cxn modelId="{20CD5322-921B-4AF4-A5F1-2D738A8107DC}" srcId="{77249663-4982-4685-8923-78B1B52919E8}" destId="{6EA65AFC-0ABC-4797-AAF1-89E7847B4C6C}" srcOrd="1" destOrd="0" parTransId="{2E45E8C1-EBEC-4A51-874F-E0B711507BD2}" sibTransId="{23640C0E-67DE-4EB6-80DD-62212717826C}"/>
    <dgm:cxn modelId="{D96DE27F-BFE8-42B0-849D-DDF96820062F}" srcId="{5E3603A3-E30C-42BB-892A-A6944EBEB4EF}" destId="{1EFDC6DF-C10C-40E1-8810-3259B03B791C}" srcOrd="0" destOrd="0" parTransId="{ACE0DD90-05F9-4B0A-A486-8915499060EC}" sibTransId="{39FC5BCC-7917-426F-BA29-F29A58A27DBF}"/>
    <dgm:cxn modelId="{B3F2F4F1-6A27-443F-A98F-78885CB2737F}" srcId="{6EA65AFC-0ABC-4797-AAF1-89E7847B4C6C}" destId="{F728F002-E11D-4872-8A17-001A2F190C2F}" srcOrd="0" destOrd="0" parTransId="{ACC1EC04-1848-4DEB-ACB7-6C8451C7C43B}" sibTransId="{29979965-957D-4A77-BBAC-5C319EF92632}"/>
    <dgm:cxn modelId="{E4447492-7FF3-4A2D-BB78-835B87B72AC7}" type="presOf" srcId="{1EFDC6DF-C10C-40E1-8810-3259B03B791C}" destId="{5E6BF842-806E-4FAD-A48A-5A07B77897FF}" srcOrd="0" destOrd="0" presId="urn:microsoft.com/office/officeart/2005/8/layout/hList1"/>
    <dgm:cxn modelId="{875DFC45-F185-4A47-8B44-E0249E55514A}" type="presParOf" srcId="{D3B6DCE2-A77B-4EB6-9E2E-49A7B9BBA0F4}" destId="{58F4654F-BAEA-4114-A804-B0C94AE1045E}" srcOrd="0" destOrd="0" presId="urn:microsoft.com/office/officeart/2005/8/layout/hList1"/>
    <dgm:cxn modelId="{A5E010AE-049A-49F9-8096-EA7E3AE20619}" type="presParOf" srcId="{58F4654F-BAEA-4114-A804-B0C94AE1045E}" destId="{16BFF7F8-97B4-4B38-AA47-7C1B82BF8D7B}" srcOrd="0" destOrd="0" presId="urn:microsoft.com/office/officeart/2005/8/layout/hList1"/>
    <dgm:cxn modelId="{B19988AD-8FC7-494C-A320-3FA3032740A3}" type="presParOf" srcId="{58F4654F-BAEA-4114-A804-B0C94AE1045E}" destId="{EFEF3FE4-D028-4215-8BB8-949900FCA925}" srcOrd="1" destOrd="0" presId="urn:microsoft.com/office/officeart/2005/8/layout/hList1"/>
    <dgm:cxn modelId="{762231B7-5CC6-42E2-8DB7-80F581FDD02F}" type="presParOf" srcId="{D3B6DCE2-A77B-4EB6-9E2E-49A7B9BBA0F4}" destId="{7E5333E9-8180-4B86-BDB0-4EDF9620407B}" srcOrd="1" destOrd="0" presId="urn:microsoft.com/office/officeart/2005/8/layout/hList1"/>
    <dgm:cxn modelId="{041D0EC1-0E77-4A4B-8C92-FB613F47A987}" type="presParOf" srcId="{D3B6DCE2-A77B-4EB6-9E2E-49A7B9BBA0F4}" destId="{FEC806C3-2FC2-46FC-8660-49F48BEE5743}" srcOrd="2" destOrd="0" presId="urn:microsoft.com/office/officeart/2005/8/layout/hList1"/>
    <dgm:cxn modelId="{F881EEED-C8F1-43C4-A25C-CE4F575D4163}" type="presParOf" srcId="{FEC806C3-2FC2-46FC-8660-49F48BEE5743}" destId="{0668B260-7AA8-4446-A067-822FDF103517}" srcOrd="0" destOrd="0" presId="urn:microsoft.com/office/officeart/2005/8/layout/hList1"/>
    <dgm:cxn modelId="{33EE1F32-A6C0-45FC-BDCE-94A4C6BD762E}" type="presParOf" srcId="{FEC806C3-2FC2-46FC-8660-49F48BEE5743}" destId="{AF5E2785-2EF1-457A-B579-B0CFA18865B2}" srcOrd="1" destOrd="0" presId="urn:microsoft.com/office/officeart/2005/8/layout/hList1"/>
    <dgm:cxn modelId="{517E6A89-20B8-4EC8-A147-B78D4B9BC94D}" type="presParOf" srcId="{D3B6DCE2-A77B-4EB6-9E2E-49A7B9BBA0F4}" destId="{F7BCC2C3-4747-4EF4-8A58-B6F999FE199F}" srcOrd="3" destOrd="0" presId="urn:microsoft.com/office/officeart/2005/8/layout/hList1"/>
    <dgm:cxn modelId="{F543B31E-B6C9-42C8-A22D-297E5CAD4CC7}" type="presParOf" srcId="{D3B6DCE2-A77B-4EB6-9E2E-49A7B9BBA0F4}" destId="{D51D32A5-6D25-4E93-B700-71B66DE9B358}" srcOrd="4" destOrd="0" presId="urn:microsoft.com/office/officeart/2005/8/layout/hList1"/>
    <dgm:cxn modelId="{4F148ABE-2B60-4A48-992C-62647065B074}" type="presParOf" srcId="{D51D32A5-6D25-4E93-B700-71B66DE9B358}" destId="{0F2D7BC6-27E6-4C5D-8BEC-D5674C820378}" srcOrd="0" destOrd="0" presId="urn:microsoft.com/office/officeart/2005/8/layout/hList1"/>
    <dgm:cxn modelId="{91C0412B-3FAA-40E5-AED5-C4DCC8B340FF}" type="presParOf" srcId="{D51D32A5-6D25-4E93-B700-71B66DE9B358}" destId="{5E6BF842-806E-4FAD-A48A-5A07B77897F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D403FB-1B39-432C-88CA-2BC68A880BF5}" type="doc">
      <dgm:prSet loTypeId="urn:microsoft.com/office/officeart/2005/8/layout/hierarchy3" loCatId="hierarchy" qsTypeId="urn:microsoft.com/office/officeart/2005/8/quickstyle/simple1" qsCatId="simple" csTypeId="urn:microsoft.com/office/officeart/2005/8/colors/accent6_1" csCatId="accent6"/>
      <dgm:spPr/>
      <dgm:t>
        <a:bodyPr/>
        <a:lstStyle/>
        <a:p>
          <a:endParaRPr lang="es-EC"/>
        </a:p>
      </dgm:t>
    </dgm:pt>
    <dgm:pt modelId="{19CE8654-0934-4D61-9287-E95BB5C63A34}">
      <dgm:prSet/>
      <dgm:spPr/>
      <dgm:t>
        <a:bodyPr/>
        <a:lstStyle/>
        <a:p>
          <a:pPr rtl="0"/>
          <a:r>
            <a:rPr lang="es-EC" dirty="0" smtClean="0"/>
            <a:t>Análisis sobre el estado real de la organización.</a:t>
          </a:r>
          <a:endParaRPr lang="es-EC" dirty="0"/>
        </a:p>
      </dgm:t>
    </dgm:pt>
    <dgm:pt modelId="{E89F2BB4-FDC8-468A-88E8-BE5A28DB88FF}" type="parTrans" cxnId="{046A5838-5583-4C05-A665-9C0D216EE7F4}">
      <dgm:prSet/>
      <dgm:spPr/>
      <dgm:t>
        <a:bodyPr/>
        <a:lstStyle/>
        <a:p>
          <a:endParaRPr lang="es-EC"/>
        </a:p>
      </dgm:t>
    </dgm:pt>
    <dgm:pt modelId="{7AC75794-CFBF-4412-A96C-4F08E19BB6E0}" type="sibTrans" cxnId="{046A5838-5583-4C05-A665-9C0D216EE7F4}">
      <dgm:prSet/>
      <dgm:spPr/>
      <dgm:t>
        <a:bodyPr/>
        <a:lstStyle/>
        <a:p>
          <a:endParaRPr lang="es-EC"/>
        </a:p>
      </dgm:t>
    </dgm:pt>
    <dgm:pt modelId="{9988AEFB-194A-46E4-B591-9EE838AD3CFC}" type="pres">
      <dgm:prSet presAssocID="{8BD403FB-1B39-432C-88CA-2BC68A880BF5}" presName="diagram" presStyleCnt="0">
        <dgm:presLayoutVars>
          <dgm:chPref val="1"/>
          <dgm:dir/>
          <dgm:animOne val="branch"/>
          <dgm:animLvl val="lvl"/>
          <dgm:resizeHandles/>
        </dgm:presLayoutVars>
      </dgm:prSet>
      <dgm:spPr/>
      <dgm:t>
        <a:bodyPr/>
        <a:lstStyle/>
        <a:p>
          <a:endParaRPr lang="es-EC"/>
        </a:p>
      </dgm:t>
    </dgm:pt>
    <dgm:pt modelId="{E8F32628-9E7C-4C1B-BD2F-ADE03069EF12}" type="pres">
      <dgm:prSet presAssocID="{19CE8654-0934-4D61-9287-E95BB5C63A34}" presName="root" presStyleCnt="0"/>
      <dgm:spPr/>
    </dgm:pt>
    <dgm:pt modelId="{17294003-95F8-4DBA-AA3B-F4E69E0EF2D6}" type="pres">
      <dgm:prSet presAssocID="{19CE8654-0934-4D61-9287-E95BB5C63A34}" presName="rootComposite" presStyleCnt="0"/>
      <dgm:spPr/>
    </dgm:pt>
    <dgm:pt modelId="{939F75CD-D889-480C-BD31-19D31DD21BD3}" type="pres">
      <dgm:prSet presAssocID="{19CE8654-0934-4D61-9287-E95BB5C63A34}" presName="rootText" presStyleLbl="node1" presStyleIdx="0" presStyleCnt="1"/>
      <dgm:spPr/>
      <dgm:t>
        <a:bodyPr/>
        <a:lstStyle/>
        <a:p>
          <a:endParaRPr lang="es-EC"/>
        </a:p>
      </dgm:t>
    </dgm:pt>
    <dgm:pt modelId="{00117D5A-EC3F-40AD-A6FF-1E49EED0BF32}" type="pres">
      <dgm:prSet presAssocID="{19CE8654-0934-4D61-9287-E95BB5C63A34}" presName="rootConnector" presStyleLbl="node1" presStyleIdx="0" presStyleCnt="1"/>
      <dgm:spPr/>
      <dgm:t>
        <a:bodyPr/>
        <a:lstStyle/>
        <a:p>
          <a:endParaRPr lang="es-EC"/>
        </a:p>
      </dgm:t>
    </dgm:pt>
    <dgm:pt modelId="{E4C963A3-95C3-4696-979D-C1803CD5203F}" type="pres">
      <dgm:prSet presAssocID="{19CE8654-0934-4D61-9287-E95BB5C63A34}" presName="childShape" presStyleCnt="0"/>
      <dgm:spPr/>
    </dgm:pt>
  </dgm:ptLst>
  <dgm:cxnLst>
    <dgm:cxn modelId="{046A5838-5583-4C05-A665-9C0D216EE7F4}" srcId="{8BD403FB-1B39-432C-88CA-2BC68A880BF5}" destId="{19CE8654-0934-4D61-9287-E95BB5C63A34}" srcOrd="0" destOrd="0" parTransId="{E89F2BB4-FDC8-468A-88E8-BE5A28DB88FF}" sibTransId="{7AC75794-CFBF-4412-A96C-4F08E19BB6E0}"/>
    <dgm:cxn modelId="{FDB57861-ACCD-4003-A064-768965D3F840}" type="presOf" srcId="{19CE8654-0934-4D61-9287-E95BB5C63A34}" destId="{939F75CD-D889-480C-BD31-19D31DD21BD3}" srcOrd="0" destOrd="0" presId="urn:microsoft.com/office/officeart/2005/8/layout/hierarchy3"/>
    <dgm:cxn modelId="{3541F231-47CC-46F2-9DD0-C2099CF89125}" type="presOf" srcId="{19CE8654-0934-4D61-9287-E95BB5C63A34}" destId="{00117D5A-EC3F-40AD-A6FF-1E49EED0BF32}" srcOrd="1" destOrd="0" presId="urn:microsoft.com/office/officeart/2005/8/layout/hierarchy3"/>
    <dgm:cxn modelId="{1A587D66-647A-4301-BD0C-9AB3746330FE}" type="presOf" srcId="{8BD403FB-1B39-432C-88CA-2BC68A880BF5}" destId="{9988AEFB-194A-46E4-B591-9EE838AD3CFC}" srcOrd="0" destOrd="0" presId="urn:microsoft.com/office/officeart/2005/8/layout/hierarchy3"/>
    <dgm:cxn modelId="{5F39AF19-D82A-402C-9C5A-8F147D17B603}" type="presParOf" srcId="{9988AEFB-194A-46E4-B591-9EE838AD3CFC}" destId="{E8F32628-9E7C-4C1B-BD2F-ADE03069EF12}" srcOrd="0" destOrd="0" presId="urn:microsoft.com/office/officeart/2005/8/layout/hierarchy3"/>
    <dgm:cxn modelId="{03129C74-B420-4310-9FDC-FD0D326C9329}" type="presParOf" srcId="{E8F32628-9E7C-4C1B-BD2F-ADE03069EF12}" destId="{17294003-95F8-4DBA-AA3B-F4E69E0EF2D6}" srcOrd="0" destOrd="0" presId="urn:microsoft.com/office/officeart/2005/8/layout/hierarchy3"/>
    <dgm:cxn modelId="{12AECE36-7217-4E7F-8B80-B081685A8905}" type="presParOf" srcId="{17294003-95F8-4DBA-AA3B-F4E69E0EF2D6}" destId="{939F75CD-D889-480C-BD31-19D31DD21BD3}" srcOrd="0" destOrd="0" presId="urn:microsoft.com/office/officeart/2005/8/layout/hierarchy3"/>
    <dgm:cxn modelId="{FDC77E9A-0395-46B8-9646-4AC4FCCB9768}" type="presParOf" srcId="{17294003-95F8-4DBA-AA3B-F4E69E0EF2D6}" destId="{00117D5A-EC3F-40AD-A6FF-1E49EED0BF32}" srcOrd="1" destOrd="0" presId="urn:microsoft.com/office/officeart/2005/8/layout/hierarchy3"/>
    <dgm:cxn modelId="{BE318638-1526-4246-BB58-C801AC55E87B}" type="presParOf" srcId="{E8F32628-9E7C-4C1B-BD2F-ADE03069EF12}" destId="{E4C963A3-95C3-4696-979D-C1803CD5203F}" srcOrd="1"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09A8CF-A7ED-49B1-BCDD-3F9D91D65232}" type="doc">
      <dgm:prSet loTypeId="urn:microsoft.com/office/officeart/2005/8/layout/hierarchy3" loCatId="hierarchy" qsTypeId="urn:microsoft.com/office/officeart/2005/8/quickstyle/simple1" qsCatId="simple" csTypeId="urn:microsoft.com/office/officeart/2005/8/colors/accent6_1" csCatId="accent6" phldr="1"/>
      <dgm:spPr/>
      <dgm:t>
        <a:bodyPr/>
        <a:lstStyle/>
        <a:p>
          <a:endParaRPr lang="es-EC"/>
        </a:p>
      </dgm:t>
    </dgm:pt>
    <dgm:pt modelId="{631726B7-C372-405E-BAC4-8457D7BA4850}">
      <dgm:prSet/>
      <dgm:spPr/>
      <dgm:t>
        <a:bodyPr/>
        <a:lstStyle/>
        <a:p>
          <a:pPr rtl="0"/>
          <a:r>
            <a:rPr lang="es-EC" dirty="0" smtClean="0"/>
            <a:t>La extensión en el proceso de implantación varía según el tamaño y servicios de la empresa.</a:t>
          </a:r>
          <a:endParaRPr lang="es-EC" dirty="0"/>
        </a:p>
      </dgm:t>
    </dgm:pt>
    <dgm:pt modelId="{E3F34633-AE4A-489E-8063-A573DD5E8159}" type="parTrans" cxnId="{7C1E814F-7163-4C23-B18C-E2B5475A6B90}">
      <dgm:prSet/>
      <dgm:spPr/>
      <dgm:t>
        <a:bodyPr/>
        <a:lstStyle/>
        <a:p>
          <a:endParaRPr lang="es-EC"/>
        </a:p>
      </dgm:t>
    </dgm:pt>
    <dgm:pt modelId="{121F550D-3391-4C19-9A47-B0D7A879F9B2}" type="sibTrans" cxnId="{7C1E814F-7163-4C23-B18C-E2B5475A6B90}">
      <dgm:prSet/>
      <dgm:spPr/>
      <dgm:t>
        <a:bodyPr/>
        <a:lstStyle/>
        <a:p>
          <a:endParaRPr lang="es-EC"/>
        </a:p>
      </dgm:t>
    </dgm:pt>
    <dgm:pt modelId="{E8E2D9E7-4388-4325-9A31-DAF1850B86A5}" type="pres">
      <dgm:prSet presAssocID="{8F09A8CF-A7ED-49B1-BCDD-3F9D91D65232}" presName="diagram" presStyleCnt="0">
        <dgm:presLayoutVars>
          <dgm:chPref val="1"/>
          <dgm:dir/>
          <dgm:animOne val="branch"/>
          <dgm:animLvl val="lvl"/>
          <dgm:resizeHandles/>
        </dgm:presLayoutVars>
      </dgm:prSet>
      <dgm:spPr/>
      <dgm:t>
        <a:bodyPr/>
        <a:lstStyle/>
        <a:p>
          <a:endParaRPr lang="es-EC"/>
        </a:p>
      </dgm:t>
    </dgm:pt>
    <dgm:pt modelId="{778BE01C-A9C2-4BE3-9D69-DDA42EFA2250}" type="pres">
      <dgm:prSet presAssocID="{631726B7-C372-405E-BAC4-8457D7BA4850}" presName="root" presStyleCnt="0"/>
      <dgm:spPr/>
    </dgm:pt>
    <dgm:pt modelId="{3F160ADB-8671-4DB4-ADDF-72962CDB9D34}" type="pres">
      <dgm:prSet presAssocID="{631726B7-C372-405E-BAC4-8457D7BA4850}" presName="rootComposite" presStyleCnt="0"/>
      <dgm:spPr/>
    </dgm:pt>
    <dgm:pt modelId="{A0B69527-4854-4AAD-BF0A-0C9FA7D44EFC}" type="pres">
      <dgm:prSet presAssocID="{631726B7-C372-405E-BAC4-8457D7BA4850}" presName="rootText" presStyleLbl="node1" presStyleIdx="0" presStyleCnt="1" custScaleY="214923"/>
      <dgm:spPr/>
      <dgm:t>
        <a:bodyPr/>
        <a:lstStyle/>
        <a:p>
          <a:endParaRPr lang="es-EC"/>
        </a:p>
      </dgm:t>
    </dgm:pt>
    <dgm:pt modelId="{BBC6C9B1-A1DE-40E0-BFA4-C0EA63DE6355}" type="pres">
      <dgm:prSet presAssocID="{631726B7-C372-405E-BAC4-8457D7BA4850}" presName="rootConnector" presStyleLbl="node1" presStyleIdx="0" presStyleCnt="1"/>
      <dgm:spPr/>
      <dgm:t>
        <a:bodyPr/>
        <a:lstStyle/>
        <a:p>
          <a:endParaRPr lang="es-EC"/>
        </a:p>
      </dgm:t>
    </dgm:pt>
    <dgm:pt modelId="{52540CA8-1B91-4115-B3A7-8DD578B2C959}" type="pres">
      <dgm:prSet presAssocID="{631726B7-C372-405E-BAC4-8457D7BA4850}" presName="childShape" presStyleCnt="0"/>
      <dgm:spPr/>
    </dgm:pt>
  </dgm:ptLst>
  <dgm:cxnLst>
    <dgm:cxn modelId="{A720B081-5124-4ED9-AFA6-F17A9FEC2502}" type="presOf" srcId="{631726B7-C372-405E-BAC4-8457D7BA4850}" destId="{A0B69527-4854-4AAD-BF0A-0C9FA7D44EFC}" srcOrd="0" destOrd="0" presId="urn:microsoft.com/office/officeart/2005/8/layout/hierarchy3"/>
    <dgm:cxn modelId="{B1F86BC9-C4E1-4C22-B47E-4C1773166D80}" type="presOf" srcId="{631726B7-C372-405E-BAC4-8457D7BA4850}" destId="{BBC6C9B1-A1DE-40E0-BFA4-C0EA63DE6355}" srcOrd="1" destOrd="0" presId="urn:microsoft.com/office/officeart/2005/8/layout/hierarchy3"/>
    <dgm:cxn modelId="{7C1E814F-7163-4C23-B18C-E2B5475A6B90}" srcId="{8F09A8CF-A7ED-49B1-BCDD-3F9D91D65232}" destId="{631726B7-C372-405E-BAC4-8457D7BA4850}" srcOrd="0" destOrd="0" parTransId="{E3F34633-AE4A-489E-8063-A573DD5E8159}" sibTransId="{121F550D-3391-4C19-9A47-B0D7A879F9B2}"/>
    <dgm:cxn modelId="{C5413801-5B36-48F9-B6A5-74183EACA51F}" type="presOf" srcId="{8F09A8CF-A7ED-49B1-BCDD-3F9D91D65232}" destId="{E8E2D9E7-4388-4325-9A31-DAF1850B86A5}" srcOrd="0" destOrd="0" presId="urn:microsoft.com/office/officeart/2005/8/layout/hierarchy3"/>
    <dgm:cxn modelId="{12DC7F52-1A85-4352-B1BE-270AC81A4553}" type="presParOf" srcId="{E8E2D9E7-4388-4325-9A31-DAF1850B86A5}" destId="{778BE01C-A9C2-4BE3-9D69-DDA42EFA2250}" srcOrd="0" destOrd="0" presId="urn:microsoft.com/office/officeart/2005/8/layout/hierarchy3"/>
    <dgm:cxn modelId="{EFA90D17-63B3-4026-8763-F5A06AE5F425}" type="presParOf" srcId="{778BE01C-A9C2-4BE3-9D69-DDA42EFA2250}" destId="{3F160ADB-8671-4DB4-ADDF-72962CDB9D34}" srcOrd="0" destOrd="0" presId="urn:microsoft.com/office/officeart/2005/8/layout/hierarchy3"/>
    <dgm:cxn modelId="{780B8C41-FB94-43EE-B6F6-582583725921}" type="presParOf" srcId="{3F160ADB-8671-4DB4-ADDF-72962CDB9D34}" destId="{A0B69527-4854-4AAD-BF0A-0C9FA7D44EFC}" srcOrd="0" destOrd="0" presId="urn:microsoft.com/office/officeart/2005/8/layout/hierarchy3"/>
    <dgm:cxn modelId="{7D81DA46-45CA-4FE5-84F6-120BFE17AECD}" type="presParOf" srcId="{3F160ADB-8671-4DB4-ADDF-72962CDB9D34}" destId="{BBC6C9B1-A1DE-40E0-BFA4-C0EA63DE6355}" srcOrd="1" destOrd="0" presId="urn:microsoft.com/office/officeart/2005/8/layout/hierarchy3"/>
    <dgm:cxn modelId="{772C49FD-CBB4-44CD-903B-E6E9255934D7}" type="presParOf" srcId="{778BE01C-A9C2-4BE3-9D69-DDA42EFA2250}" destId="{52540CA8-1B91-4115-B3A7-8DD578B2C959}" srcOrd="1" destOrd="0" presId="urn:microsoft.com/office/officeart/2005/8/layout/hierarchy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498F0E-B76A-4012-8F12-9E4CC7863DC2}" type="doc">
      <dgm:prSet loTypeId="urn:microsoft.com/office/officeart/2005/8/layout/hierarchy3" loCatId="hierarchy" qsTypeId="urn:microsoft.com/office/officeart/2005/8/quickstyle/simple1" qsCatId="simple" csTypeId="urn:microsoft.com/office/officeart/2005/8/colors/accent0_1" csCatId="mainScheme" phldr="1"/>
      <dgm:spPr/>
      <dgm:t>
        <a:bodyPr/>
        <a:lstStyle/>
        <a:p>
          <a:endParaRPr lang="es-ES"/>
        </a:p>
      </dgm:t>
    </dgm:pt>
    <dgm:pt modelId="{9E8AB426-5F74-4B32-BDDA-355155C51190}">
      <dgm:prSet phldrT="[Texto]" custT="1"/>
      <dgm:spPr/>
      <dgm:t>
        <a:bodyPr/>
        <a:lstStyle/>
        <a:p>
          <a:r>
            <a:rPr lang="es-ES" sz="1800" b="1" dirty="0" smtClean="0"/>
            <a:t>Política Ambiental</a:t>
          </a:r>
          <a:endParaRPr lang="es-ES" sz="1800" b="1" dirty="0"/>
        </a:p>
      </dgm:t>
    </dgm:pt>
    <dgm:pt modelId="{27D0F94A-F9F1-4CB7-9BF0-57E38876734E}" type="parTrans" cxnId="{0B72A2B2-F380-4DB3-990B-68396CD37D42}">
      <dgm:prSet/>
      <dgm:spPr/>
      <dgm:t>
        <a:bodyPr/>
        <a:lstStyle/>
        <a:p>
          <a:endParaRPr lang="es-ES" sz="1500"/>
        </a:p>
      </dgm:t>
    </dgm:pt>
    <dgm:pt modelId="{E9B934DA-3E1A-483C-9C35-C7DB3852166F}" type="sibTrans" cxnId="{0B72A2B2-F380-4DB3-990B-68396CD37D42}">
      <dgm:prSet/>
      <dgm:spPr/>
      <dgm:t>
        <a:bodyPr/>
        <a:lstStyle/>
        <a:p>
          <a:endParaRPr lang="es-ES" sz="1500"/>
        </a:p>
      </dgm:t>
    </dgm:pt>
    <dgm:pt modelId="{17AFBD60-C790-4675-9976-95DBDFA9DB7D}">
      <dgm:prSet phldrT="[Texto]" custT="1"/>
      <dgm:spPr/>
      <dgm:t>
        <a:bodyPr/>
        <a:lstStyle/>
        <a:p>
          <a:r>
            <a:rPr lang="es-EC" sz="1500" dirty="0" smtClean="0"/>
            <a:t>Identificar, evaluar, prevenir y eliminar la contaminación ambiental  a través de la mitigación y reducción de los impactos ambientales significativos resultantes de los procesos y procedimientos propios de la organización.</a:t>
          </a:r>
          <a:endParaRPr lang="es-ES" sz="1500" dirty="0"/>
        </a:p>
      </dgm:t>
    </dgm:pt>
    <dgm:pt modelId="{FD4189A3-AFF9-41A9-BF6C-5E7BE58D505C}" type="parTrans" cxnId="{0AA4FC1C-6521-4DE9-8796-B4A2F213AB44}">
      <dgm:prSet/>
      <dgm:spPr/>
      <dgm:t>
        <a:bodyPr/>
        <a:lstStyle/>
        <a:p>
          <a:endParaRPr lang="es-ES" sz="1500"/>
        </a:p>
      </dgm:t>
    </dgm:pt>
    <dgm:pt modelId="{357587EB-CE61-4621-A0BF-6F515468B824}" type="sibTrans" cxnId="{0AA4FC1C-6521-4DE9-8796-B4A2F213AB44}">
      <dgm:prSet/>
      <dgm:spPr/>
      <dgm:t>
        <a:bodyPr/>
        <a:lstStyle/>
        <a:p>
          <a:endParaRPr lang="es-ES" sz="1500"/>
        </a:p>
      </dgm:t>
    </dgm:pt>
    <dgm:pt modelId="{A36A260E-167E-4880-9416-6ABD0E173C95}">
      <dgm:prSet phldrT="[Texto]" custT="1"/>
      <dgm:spPr/>
      <dgm:t>
        <a:bodyPr/>
        <a:lstStyle/>
        <a:p>
          <a:r>
            <a:rPr lang="es-EC" sz="1500" dirty="0" smtClean="0"/>
            <a:t>Cumplir con la legislación ambiental nacional vigente, los reglamentos y otros requisitos que la empresa CIAUTO CIA. LTDA., suscribiese. </a:t>
          </a:r>
          <a:endParaRPr lang="es-ES" sz="1500" dirty="0"/>
        </a:p>
      </dgm:t>
    </dgm:pt>
    <dgm:pt modelId="{62061CA0-6168-4348-8E30-E944A0B29425}" type="parTrans" cxnId="{8B3C31EA-2655-4C9C-B54B-94B2772A2813}">
      <dgm:prSet/>
      <dgm:spPr/>
      <dgm:t>
        <a:bodyPr/>
        <a:lstStyle/>
        <a:p>
          <a:endParaRPr lang="es-ES" sz="1500"/>
        </a:p>
      </dgm:t>
    </dgm:pt>
    <dgm:pt modelId="{AA9B316F-BB8B-4F0A-896D-BBA8C8F6CB24}" type="sibTrans" cxnId="{8B3C31EA-2655-4C9C-B54B-94B2772A2813}">
      <dgm:prSet/>
      <dgm:spPr/>
      <dgm:t>
        <a:bodyPr/>
        <a:lstStyle/>
        <a:p>
          <a:endParaRPr lang="es-ES" sz="1500"/>
        </a:p>
      </dgm:t>
    </dgm:pt>
    <dgm:pt modelId="{4C5349D2-112F-4AF8-9448-C5A0961E750C}">
      <dgm:prSet phldrT="[Texto]" custT="1"/>
      <dgm:spPr/>
      <dgm:t>
        <a:bodyPr/>
        <a:lstStyle/>
        <a:p>
          <a:r>
            <a:rPr lang="es-EC" sz="1500" dirty="0" smtClean="0"/>
            <a:t>Comunicar y difundir de manera directa a todo el personal que labora en la misma y partes interesadas que se vinculan a la empresa, sobre los objetivos y metas ambientales presentes en el Sistema de Gestión Ambiental.</a:t>
          </a:r>
          <a:endParaRPr lang="es-ES" sz="1500" dirty="0"/>
        </a:p>
      </dgm:t>
    </dgm:pt>
    <dgm:pt modelId="{BDF3E6F6-FBF0-4820-9052-1CB0590FD4C6}" type="parTrans" cxnId="{3DD08A45-0DB3-41F3-9C6C-EC89148B9A78}">
      <dgm:prSet/>
      <dgm:spPr/>
      <dgm:t>
        <a:bodyPr/>
        <a:lstStyle/>
        <a:p>
          <a:endParaRPr lang="es-ES" sz="1500"/>
        </a:p>
      </dgm:t>
    </dgm:pt>
    <dgm:pt modelId="{3C9847BD-63A0-454F-B333-8529A81FCB40}" type="sibTrans" cxnId="{3DD08A45-0DB3-41F3-9C6C-EC89148B9A78}">
      <dgm:prSet/>
      <dgm:spPr/>
      <dgm:t>
        <a:bodyPr/>
        <a:lstStyle/>
        <a:p>
          <a:endParaRPr lang="es-ES" sz="1500"/>
        </a:p>
      </dgm:t>
    </dgm:pt>
    <dgm:pt modelId="{045A911A-5D16-4577-8898-2EE9AA0E78BA}">
      <dgm:prSet phldrT="[Texto]" custT="1"/>
      <dgm:spPr/>
      <dgm:t>
        <a:bodyPr/>
        <a:lstStyle/>
        <a:p>
          <a:r>
            <a:rPr lang="es-EC" sz="1500" dirty="0" smtClean="0"/>
            <a:t>Capacitar y sensibilizar a todas las personas que laboran interna y externamente para la organización sobre los aspectos ambientales derivados de los procesos de producción.</a:t>
          </a:r>
          <a:endParaRPr lang="es-ES" sz="1500" dirty="0"/>
        </a:p>
      </dgm:t>
    </dgm:pt>
    <dgm:pt modelId="{97AB7650-A00F-45C4-956D-EDB8D6B74FB6}" type="parTrans" cxnId="{24C6714C-1F43-4B78-ADC6-31DAEFBE6983}">
      <dgm:prSet/>
      <dgm:spPr/>
      <dgm:t>
        <a:bodyPr/>
        <a:lstStyle/>
        <a:p>
          <a:endParaRPr lang="es-ES" sz="1500"/>
        </a:p>
      </dgm:t>
    </dgm:pt>
    <dgm:pt modelId="{2C4CF428-89D9-441B-B61B-E80D04459FBC}" type="sibTrans" cxnId="{24C6714C-1F43-4B78-ADC6-31DAEFBE6983}">
      <dgm:prSet/>
      <dgm:spPr/>
      <dgm:t>
        <a:bodyPr/>
        <a:lstStyle/>
        <a:p>
          <a:endParaRPr lang="es-ES" sz="1500"/>
        </a:p>
      </dgm:t>
    </dgm:pt>
    <dgm:pt modelId="{B967D4D2-6F70-4AF6-BB44-BDB626920914}" type="pres">
      <dgm:prSet presAssocID="{01498F0E-B76A-4012-8F12-9E4CC7863DC2}" presName="diagram" presStyleCnt="0">
        <dgm:presLayoutVars>
          <dgm:chPref val="1"/>
          <dgm:dir/>
          <dgm:animOne val="branch"/>
          <dgm:animLvl val="lvl"/>
          <dgm:resizeHandles/>
        </dgm:presLayoutVars>
      </dgm:prSet>
      <dgm:spPr/>
      <dgm:t>
        <a:bodyPr/>
        <a:lstStyle/>
        <a:p>
          <a:endParaRPr lang="es-EC"/>
        </a:p>
      </dgm:t>
    </dgm:pt>
    <dgm:pt modelId="{E7FA78FB-FED7-4AA4-B44E-819A2CE26D3D}" type="pres">
      <dgm:prSet presAssocID="{9E8AB426-5F74-4B32-BDDA-355155C51190}" presName="root" presStyleCnt="0"/>
      <dgm:spPr/>
    </dgm:pt>
    <dgm:pt modelId="{7463EE9D-8D5A-48F2-B552-96147489EBAE}" type="pres">
      <dgm:prSet presAssocID="{9E8AB426-5F74-4B32-BDDA-355155C51190}" presName="rootComposite" presStyleCnt="0"/>
      <dgm:spPr/>
    </dgm:pt>
    <dgm:pt modelId="{E8DE7D02-14F2-4813-B0DA-E0EF09DB3156}" type="pres">
      <dgm:prSet presAssocID="{9E8AB426-5F74-4B32-BDDA-355155C51190}" presName="rootText" presStyleLbl="node1" presStyleIdx="0" presStyleCnt="1"/>
      <dgm:spPr/>
      <dgm:t>
        <a:bodyPr/>
        <a:lstStyle/>
        <a:p>
          <a:endParaRPr lang="es-EC"/>
        </a:p>
      </dgm:t>
    </dgm:pt>
    <dgm:pt modelId="{505B43B9-0C13-4A6F-BD95-95536B9057C8}" type="pres">
      <dgm:prSet presAssocID="{9E8AB426-5F74-4B32-BDDA-355155C51190}" presName="rootConnector" presStyleLbl="node1" presStyleIdx="0" presStyleCnt="1"/>
      <dgm:spPr/>
      <dgm:t>
        <a:bodyPr/>
        <a:lstStyle/>
        <a:p>
          <a:endParaRPr lang="es-EC"/>
        </a:p>
      </dgm:t>
    </dgm:pt>
    <dgm:pt modelId="{090E9437-52F2-4A17-83D6-2FF00EA64F90}" type="pres">
      <dgm:prSet presAssocID="{9E8AB426-5F74-4B32-BDDA-355155C51190}" presName="childShape" presStyleCnt="0"/>
      <dgm:spPr/>
    </dgm:pt>
    <dgm:pt modelId="{26C4C2EF-3B9C-4015-9078-CBCBBBDBC2BE}" type="pres">
      <dgm:prSet presAssocID="{FD4189A3-AFF9-41A9-BF6C-5E7BE58D505C}" presName="Name13" presStyleLbl="parChTrans1D2" presStyleIdx="0" presStyleCnt="4"/>
      <dgm:spPr/>
      <dgm:t>
        <a:bodyPr/>
        <a:lstStyle/>
        <a:p>
          <a:endParaRPr lang="es-EC"/>
        </a:p>
      </dgm:t>
    </dgm:pt>
    <dgm:pt modelId="{FF31C8BE-C6F2-4350-88B3-4B4F75530C3C}" type="pres">
      <dgm:prSet presAssocID="{17AFBD60-C790-4675-9976-95DBDFA9DB7D}" presName="childText" presStyleLbl="bgAcc1" presStyleIdx="0" presStyleCnt="4" custScaleX="329167">
        <dgm:presLayoutVars>
          <dgm:bulletEnabled val="1"/>
        </dgm:presLayoutVars>
      </dgm:prSet>
      <dgm:spPr/>
      <dgm:t>
        <a:bodyPr/>
        <a:lstStyle/>
        <a:p>
          <a:endParaRPr lang="es-EC"/>
        </a:p>
      </dgm:t>
    </dgm:pt>
    <dgm:pt modelId="{5DE786B5-6902-4407-9E6E-CF16230E07F4}" type="pres">
      <dgm:prSet presAssocID="{62061CA0-6168-4348-8E30-E944A0B29425}" presName="Name13" presStyleLbl="parChTrans1D2" presStyleIdx="1" presStyleCnt="4"/>
      <dgm:spPr/>
      <dgm:t>
        <a:bodyPr/>
        <a:lstStyle/>
        <a:p>
          <a:endParaRPr lang="es-EC"/>
        </a:p>
      </dgm:t>
    </dgm:pt>
    <dgm:pt modelId="{05DBE775-304E-4C2A-9B73-B829A4037C18}" type="pres">
      <dgm:prSet presAssocID="{A36A260E-167E-4880-9416-6ABD0E173C95}" presName="childText" presStyleLbl="bgAcc1" presStyleIdx="1" presStyleCnt="4" custScaleX="330961">
        <dgm:presLayoutVars>
          <dgm:bulletEnabled val="1"/>
        </dgm:presLayoutVars>
      </dgm:prSet>
      <dgm:spPr/>
      <dgm:t>
        <a:bodyPr/>
        <a:lstStyle/>
        <a:p>
          <a:endParaRPr lang="es-EC"/>
        </a:p>
      </dgm:t>
    </dgm:pt>
    <dgm:pt modelId="{C1491FD2-C7FF-46F3-9D6E-9A94EF8BBBBD}" type="pres">
      <dgm:prSet presAssocID="{BDF3E6F6-FBF0-4820-9052-1CB0590FD4C6}" presName="Name13" presStyleLbl="parChTrans1D2" presStyleIdx="2" presStyleCnt="4"/>
      <dgm:spPr/>
      <dgm:t>
        <a:bodyPr/>
        <a:lstStyle/>
        <a:p>
          <a:endParaRPr lang="es-EC"/>
        </a:p>
      </dgm:t>
    </dgm:pt>
    <dgm:pt modelId="{2F687A24-1633-4D4E-92E7-E80E7B18291B}" type="pres">
      <dgm:prSet presAssocID="{4C5349D2-112F-4AF8-9448-C5A0961E750C}" presName="childText" presStyleLbl="bgAcc1" presStyleIdx="2" presStyleCnt="4" custScaleX="331135">
        <dgm:presLayoutVars>
          <dgm:bulletEnabled val="1"/>
        </dgm:presLayoutVars>
      </dgm:prSet>
      <dgm:spPr/>
      <dgm:t>
        <a:bodyPr/>
        <a:lstStyle/>
        <a:p>
          <a:endParaRPr lang="es-EC"/>
        </a:p>
      </dgm:t>
    </dgm:pt>
    <dgm:pt modelId="{ADA047B3-1054-4143-81E9-F09BEAD05B38}" type="pres">
      <dgm:prSet presAssocID="{97AB7650-A00F-45C4-956D-EDB8D6B74FB6}" presName="Name13" presStyleLbl="parChTrans1D2" presStyleIdx="3" presStyleCnt="4"/>
      <dgm:spPr/>
      <dgm:t>
        <a:bodyPr/>
        <a:lstStyle/>
        <a:p>
          <a:endParaRPr lang="es-EC"/>
        </a:p>
      </dgm:t>
    </dgm:pt>
    <dgm:pt modelId="{C210AF26-EA39-4B0F-BD06-E6D4875C89E5}" type="pres">
      <dgm:prSet presAssocID="{045A911A-5D16-4577-8898-2EE9AA0E78BA}" presName="childText" presStyleLbl="bgAcc1" presStyleIdx="3" presStyleCnt="4" custScaleX="333104">
        <dgm:presLayoutVars>
          <dgm:bulletEnabled val="1"/>
        </dgm:presLayoutVars>
      </dgm:prSet>
      <dgm:spPr/>
      <dgm:t>
        <a:bodyPr/>
        <a:lstStyle/>
        <a:p>
          <a:endParaRPr lang="es-EC"/>
        </a:p>
      </dgm:t>
    </dgm:pt>
  </dgm:ptLst>
  <dgm:cxnLst>
    <dgm:cxn modelId="{0B72A2B2-F380-4DB3-990B-68396CD37D42}" srcId="{01498F0E-B76A-4012-8F12-9E4CC7863DC2}" destId="{9E8AB426-5F74-4B32-BDDA-355155C51190}" srcOrd="0" destOrd="0" parTransId="{27D0F94A-F9F1-4CB7-9BF0-57E38876734E}" sibTransId="{E9B934DA-3E1A-483C-9C35-C7DB3852166F}"/>
    <dgm:cxn modelId="{54B888D8-EF7A-4ED0-AD06-D4E003EC1663}" type="presOf" srcId="{045A911A-5D16-4577-8898-2EE9AA0E78BA}" destId="{C210AF26-EA39-4B0F-BD06-E6D4875C89E5}" srcOrd="0" destOrd="0" presId="urn:microsoft.com/office/officeart/2005/8/layout/hierarchy3"/>
    <dgm:cxn modelId="{3DD08A45-0DB3-41F3-9C6C-EC89148B9A78}" srcId="{9E8AB426-5F74-4B32-BDDA-355155C51190}" destId="{4C5349D2-112F-4AF8-9448-C5A0961E750C}" srcOrd="2" destOrd="0" parTransId="{BDF3E6F6-FBF0-4820-9052-1CB0590FD4C6}" sibTransId="{3C9847BD-63A0-454F-B333-8529A81FCB40}"/>
    <dgm:cxn modelId="{15B2110F-8F8C-49C2-85A0-A89F44A08022}" type="presOf" srcId="{9E8AB426-5F74-4B32-BDDA-355155C51190}" destId="{505B43B9-0C13-4A6F-BD95-95536B9057C8}" srcOrd="1" destOrd="0" presId="urn:microsoft.com/office/officeart/2005/8/layout/hierarchy3"/>
    <dgm:cxn modelId="{24C6714C-1F43-4B78-ADC6-31DAEFBE6983}" srcId="{9E8AB426-5F74-4B32-BDDA-355155C51190}" destId="{045A911A-5D16-4577-8898-2EE9AA0E78BA}" srcOrd="3" destOrd="0" parTransId="{97AB7650-A00F-45C4-956D-EDB8D6B74FB6}" sibTransId="{2C4CF428-89D9-441B-B61B-E80D04459FBC}"/>
    <dgm:cxn modelId="{103F6A63-A00E-433B-8038-CE8CFD88A113}" type="presOf" srcId="{97AB7650-A00F-45C4-956D-EDB8D6B74FB6}" destId="{ADA047B3-1054-4143-81E9-F09BEAD05B38}" srcOrd="0" destOrd="0" presId="urn:microsoft.com/office/officeart/2005/8/layout/hierarchy3"/>
    <dgm:cxn modelId="{C875F9B4-7D2C-4308-BDFE-E7CC127696D2}" type="presOf" srcId="{4C5349D2-112F-4AF8-9448-C5A0961E750C}" destId="{2F687A24-1633-4D4E-92E7-E80E7B18291B}" srcOrd="0" destOrd="0" presId="urn:microsoft.com/office/officeart/2005/8/layout/hierarchy3"/>
    <dgm:cxn modelId="{C0D75DBA-3865-4A6E-9AAE-53A718ACF494}" type="presOf" srcId="{62061CA0-6168-4348-8E30-E944A0B29425}" destId="{5DE786B5-6902-4407-9E6E-CF16230E07F4}" srcOrd="0" destOrd="0" presId="urn:microsoft.com/office/officeart/2005/8/layout/hierarchy3"/>
    <dgm:cxn modelId="{19200F73-910E-4C99-878D-77078BC8F4F6}" type="presOf" srcId="{17AFBD60-C790-4675-9976-95DBDFA9DB7D}" destId="{FF31C8BE-C6F2-4350-88B3-4B4F75530C3C}" srcOrd="0" destOrd="0" presId="urn:microsoft.com/office/officeart/2005/8/layout/hierarchy3"/>
    <dgm:cxn modelId="{0AA4FC1C-6521-4DE9-8796-B4A2F213AB44}" srcId="{9E8AB426-5F74-4B32-BDDA-355155C51190}" destId="{17AFBD60-C790-4675-9976-95DBDFA9DB7D}" srcOrd="0" destOrd="0" parTransId="{FD4189A3-AFF9-41A9-BF6C-5E7BE58D505C}" sibTransId="{357587EB-CE61-4621-A0BF-6F515468B824}"/>
    <dgm:cxn modelId="{8A40473D-DABB-4390-80C2-0305FE7B546B}" type="presOf" srcId="{9E8AB426-5F74-4B32-BDDA-355155C51190}" destId="{E8DE7D02-14F2-4813-B0DA-E0EF09DB3156}" srcOrd="0" destOrd="0" presId="urn:microsoft.com/office/officeart/2005/8/layout/hierarchy3"/>
    <dgm:cxn modelId="{82991FAA-B66C-493B-B3BB-3220AB2D82CF}" type="presOf" srcId="{FD4189A3-AFF9-41A9-BF6C-5E7BE58D505C}" destId="{26C4C2EF-3B9C-4015-9078-CBCBBBDBC2BE}" srcOrd="0" destOrd="0" presId="urn:microsoft.com/office/officeart/2005/8/layout/hierarchy3"/>
    <dgm:cxn modelId="{891AB632-9C79-4149-9452-3C20BB6BDDF7}" type="presOf" srcId="{BDF3E6F6-FBF0-4820-9052-1CB0590FD4C6}" destId="{C1491FD2-C7FF-46F3-9D6E-9A94EF8BBBBD}" srcOrd="0" destOrd="0" presId="urn:microsoft.com/office/officeart/2005/8/layout/hierarchy3"/>
    <dgm:cxn modelId="{88D97638-B050-4BAD-B82F-B9250FD38F8A}" type="presOf" srcId="{A36A260E-167E-4880-9416-6ABD0E173C95}" destId="{05DBE775-304E-4C2A-9B73-B829A4037C18}" srcOrd="0" destOrd="0" presId="urn:microsoft.com/office/officeart/2005/8/layout/hierarchy3"/>
    <dgm:cxn modelId="{8B3C31EA-2655-4C9C-B54B-94B2772A2813}" srcId="{9E8AB426-5F74-4B32-BDDA-355155C51190}" destId="{A36A260E-167E-4880-9416-6ABD0E173C95}" srcOrd="1" destOrd="0" parTransId="{62061CA0-6168-4348-8E30-E944A0B29425}" sibTransId="{AA9B316F-BB8B-4F0A-896D-BBA8C8F6CB24}"/>
    <dgm:cxn modelId="{57D43249-8A01-4E35-A7FE-9568901ECD04}" type="presOf" srcId="{01498F0E-B76A-4012-8F12-9E4CC7863DC2}" destId="{B967D4D2-6F70-4AF6-BB44-BDB626920914}" srcOrd="0" destOrd="0" presId="urn:microsoft.com/office/officeart/2005/8/layout/hierarchy3"/>
    <dgm:cxn modelId="{9B9F23CA-63B4-4677-832B-408DF6528966}" type="presParOf" srcId="{B967D4D2-6F70-4AF6-BB44-BDB626920914}" destId="{E7FA78FB-FED7-4AA4-B44E-819A2CE26D3D}" srcOrd="0" destOrd="0" presId="urn:microsoft.com/office/officeart/2005/8/layout/hierarchy3"/>
    <dgm:cxn modelId="{E1DFD808-9C5D-480B-8CA3-CF286FD9E975}" type="presParOf" srcId="{E7FA78FB-FED7-4AA4-B44E-819A2CE26D3D}" destId="{7463EE9D-8D5A-48F2-B552-96147489EBAE}" srcOrd="0" destOrd="0" presId="urn:microsoft.com/office/officeart/2005/8/layout/hierarchy3"/>
    <dgm:cxn modelId="{5856C10A-1692-4595-A3FC-108DE588166B}" type="presParOf" srcId="{7463EE9D-8D5A-48F2-B552-96147489EBAE}" destId="{E8DE7D02-14F2-4813-B0DA-E0EF09DB3156}" srcOrd="0" destOrd="0" presId="urn:microsoft.com/office/officeart/2005/8/layout/hierarchy3"/>
    <dgm:cxn modelId="{96D5D894-4A23-426B-A9F5-5F909A52BC0C}" type="presParOf" srcId="{7463EE9D-8D5A-48F2-B552-96147489EBAE}" destId="{505B43B9-0C13-4A6F-BD95-95536B9057C8}" srcOrd="1" destOrd="0" presId="urn:microsoft.com/office/officeart/2005/8/layout/hierarchy3"/>
    <dgm:cxn modelId="{ABC56D22-02E6-4597-A899-D64847A1DB1C}" type="presParOf" srcId="{E7FA78FB-FED7-4AA4-B44E-819A2CE26D3D}" destId="{090E9437-52F2-4A17-83D6-2FF00EA64F90}" srcOrd="1" destOrd="0" presId="urn:microsoft.com/office/officeart/2005/8/layout/hierarchy3"/>
    <dgm:cxn modelId="{8010BE0B-BC4D-4309-9272-B538A01D3E55}" type="presParOf" srcId="{090E9437-52F2-4A17-83D6-2FF00EA64F90}" destId="{26C4C2EF-3B9C-4015-9078-CBCBBBDBC2BE}" srcOrd="0" destOrd="0" presId="urn:microsoft.com/office/officeart/2005/8/layout/hierarchy3"/>
    <dgm:cxn modelId="{119BC118-69EB-4913-AF40-1C2AFF222146}" type="presParOf" srcId="{090E9437-52F2-4A17-83D6-2FF00EA64F90}" destId="{FF31C8BE-C6F2-4350-88B3-4B4F75530C3C}" srcOrd="1" destOrd="0" presId="urn:microsoft.com/office/officeart/2005/8/layout/hierarchy3"/>
    <dgm:cxn modelId="{E0AA52A1-C5A3-4CAE-BD6C-A146D4DD161B}" type="presParOf" srcId="{090E9437-52F2-4A17-83D6-2FF00EA64F90}" destId="{5DE786B5-6902-4407-9E6E-CF16230E07F4}" srcOrd="2" destOrd="0" presId="urn:microsoft.com/office/officeart/2005/8/layout/hierarchy3"/>
    <dgm:cxn modelId="{88D38C65-D2AC-468E-91B9-AC3FF072BA64}" type="presParOf" srcId="{090E9437-52F2-4A17-83D6-2FF00EA64F90}" destId="{05DBE775-304E-4C2A-9B73-B829A4037C18}" srcOrd="3" destOrd="0" presId="urn:microsoft.com/office/officeart/2005/8/layout/hierarchy3"/>
    <dgm:cxn modelId="{AEFC446D-BEC7-4960-8575-66B4A830A2B4}" type="presParOf" srcId="{090E9437-52F2-4A17-83D6-2FF00EA64F90}" destId="{C1491FD2-C7FF-46F3-9D6E-9A94EF8BBBBD}" srcOrd="4" destOrd="0" presId="urn:microsoft.com/office/officeart/2005/8/layout/hierarchy3"/>
    <dgm:cxn modelId="{60E4E507-A712-4C1A-863C-0CA882F87B8D}" type="presParOf" srcId="{090E9437-52F2-4A17-83D6-2FF00EA64F90}" destId="{2F687A24-1633-4D4E-92E7-E80E7B18291B}" srcOrd="5" destOrd="0" presId="urn:microsoft.com/office/officeart/2005/8/layout/hierarchy3"/>
    <dgm:cxn modelId="{1254E01D-DFA8-47F9-A707-80812D543D18}" type="presParOf" srcId="{090E9437-52F2-4A17-83D6-2FF00EA64F90}" destId="{ADA047B3-1054-4143-81E9-F09BEAD05B38}" srcOrd="6" destOrd="0" presId="urn:microsoft.com/office/officeart/2005/8/layout/hierarchy3"/>
    <dgm:cxn modelId="{4BD52A91-8143-4E67-BA3D-88C10B85C8FE}" type="presParOf" srcId="{090E9437-52F2-4A17-83D6-2FF00EA64F90}" destId="{C210AF26-EA39-4B0F-BD06-E6D4875C89E5}"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7CE3D5-8A29-43FE-B7A4-7A01BECAF1D6}" type="doc">
      <dgm:prSet loTypeId="urn:microsoft.com/office/officeart/2008/layout/LinedList" loCatId="hierarchy" qsTypeId="urn:microsoft.com/office/officeart/2005/8/quickstyle/simple1" qsCatId="simple" csTypeId="urn:microsoft.com/office/officeart/2005/8/colors/accent6_1" csCatId="accent6" phldr="1"/>
      <dgm:spPr/>
      <dgm:t>
        <a:bodyPr/>
        <a:lstStyle/>
        <a:p>
          <a:endParaRPr lang="es-ES"/>
        </a:p>
      </dgm:t>
    </dgm:pt>
    <dgm:pt modelId="{CA996F6D-D205-4C21-A38F-ABB0D8F0D8D2}">
      <dgm:prSet phldrT="[Texto]" custT="1"/>
      <dgm:spPr/>
      <dgm:t>
        <a:bodyPr/>
        <a:lstStyle/>
        <a:p>
          <a:pPr algn="ctr"/>
          <a:r>
            <a:rPr lang="es-ES" sz="2400" b="1" dirty="0" smtClean="0"/>
            <a:t>Planificación</a:t>
          </a:r>
          <a:endParaRPr lang="es-ES" sz="2400" b="1" dirty="0"/>
        </a:p>
      </dgm:t>
    </dgm:pt>
    <dgm:pt modelId="{0CC82ADD-F1BE-4462-BC69-D27DFA728F08}" type="parTrans" cxnId="{061D1857-3A69-44CE-8E3C-815E1D352F1B}">
      <dgm:prSet/>
      <dgm:spPr/>
      <dgm:t>
        <a:bodyPr/>
        <a:lstStyle/>
        <a:p>
          <a:endParaRPr lang="es-ES" sz="1400"/>
        </a:p>
      </dgm:t>
    </dgm:pt>
    <dgm:pt modelId="{FCEC93AC-9E2F-4D28-9BEB-15265F1ED596}" type="sibTrans" cxnId="{061D1857-3A69-44CE-8E3C-815E1D352F1B}">
      <dgm:prSet/>
      <dgm:spPr/>
      <dgm:t>
        <a:bodyPr/>
        <a:lstStyle/>
        <a:p>
          <a:endParaRPr lang="es-ES" sz="1400"/>
        </a:p>
      </dgm:t>
    </dgm:pt>
    <dgm:pt modelId="{8E113771-6BE7-4E9B-BAB8-7ACC17C493FC}">
      <dgm:prSet phldrT="[Texto]" custT="1"/>
      <dgm:spPr/>
      <dgm:t>
        <a:bodyPr/>
        <a:lstStyle/>
        <a:p>
          <a:r>
            <a:rPr lang="es-ES" sz="1500" dirty="0" smtClean="0"/>
            <a:t>Análisis Medioambiental Inicial</a:t>
          </a:r>
          <a:endParaRPr lang="es-ES" sz="1500" dirty="0"/>
        </a:p>
      </dgm:t>
    </dgm:pt>
    <dgm:pt modelId="{7560C615-EFF6-498B-BCE8-1AB5D9C872C3}" type="parTrans" cxnId="{71B8628D-31DD-4274-A912-6B1AD17C7916}">
      <dgm:prSet custT="1"/>
      <dgm:spPr/>
      <dgm:t>
        <a:bodyPr/>
        <a:lstStyle/>
        <a:p>
          <a:endParaRPr lang="es-ES" sz="1400"/>
        </a:p>
      </dgm:t>
    </dgm:pt>
    <dgm:pt modelId="{813117FD-ADEB-4311-A66C-1A59BB102D65}" type="sibTrans" cxnId="{71B8628D-31DD-4274-A912-6B1AD17C7916}">
      <dgm:prSet/>
      <dgm:spPr/>
      <dgm:t>
        <a:bodyPr/>
        <a:lstStyle/>
        <a:p>
          <a:endParaRPr lang="es-ES" sz="1400"/>
        </a:p>
      </dgm:t>
    </dgm:pt>
    <dgm:pt modelId="{79134666-A474-4704-965B-CD05BFB377E1}">
      <dgm:prSet phldrT="[Texto]" custT="1"/>
      <dgm:spPr/>
      <dgm:t>
        <a:bodyPr/>
        <a:lstStyle/>
        <a:p>
          <a:endParaRPr lang="es-ES" sz="1500" dirty="0"/>
        </a:p>
      </dgm:t>
    </dgm:pt>
    <dgm:pt modelId="{222FEF32-5AEE-4E06-862E-DA09B78B4C4C}" type="parTrans" cxnId="{DC75FC8B-C0EF-457F-864A-BF541B89988F}">
      <dgm:prSet custT="1"/>
      <dgm:spPr/>
      <dgm:t>
        <a:bodyPr/>
        <a:lstStyle/>
        <a:p>
          <a:endParaRPr lang="es-ES" sz="1400"/>
        </a:p>
      </dgm:t>
    </dgm:pt>
    <dgm:pt modelId="{C748F59D-9A3D-4986-B777-889D57F5ED27}" type="sibTrans" cxnId="{DC75FC8B-C0EF-457F-864A-BF541B89988F}">
      <dgm:prSet/>
      <dgm:spPr/>
      <dgm:t>
        <a:bodyPr/>
        <a:lstStyle/>
        <a:p>
          <a:endParaRPr lang="es-ES" sz="1400"/>
        </a:p>
      </dgm:t>
    </dgm:pt>
    <dgm:pt modelId="{9FB9969D-74DA-40EE-A0A2-CE1820D0C3A7}">
      <dgm:prSet phldrT="[Texto]" custT="1"/>
      <dgm:spPr/>
      <dgm:t>
        <a:bodyPr/>
        <a:lstStyle/>
        <a:p>
          <a:endParaRPr lang="es-ES" sz="1500" dirty="0"/>
        </a:p>
      </dgm:t>
    </dgm:pt>
    <dgm:pt modelId="{E910BDEB-2AC4-4FED-845B-CCE377722F1B}" type="parTrans" cxnId="{65607DE1-7762-4B04-822B-B093091CFF14}">
      <dgm:prSet custT="1"/>
      <dgm:spPr/>
      <dgm:t>
        <a:bodyPr/>
        <a:lstStyle/>
        <a:p>
          <a:endParaRPr lang="es-ES" sz="1400"/>
        </a:p>
      </dgm:t>
    </dgm:pt>
    <dgm:pt modelId="{AD1DA8F3-A0DD-4FA6-9CD0-C9DC3DA5778E}" type="sibTrans" cxnId="{65607DE1-7762-4B04-822B-B093091CFF14}">
      <dgm:prSet/>
      <dgm:spPr/>
      <dgm:t>
        <a:bodyPr/>
        <a:lstStyle/>
        <a:p>
          <a:endParaRPr lang="es-ES" sz="1400"/>
        </a:p>
      </dgm:t>
    </dgm:pt>
    <dgm:pt modelId="{D5C2B60C-0A06-4CEA-A7C5-EA10E89D135C}">
      <dgm:prSet phldrT="[Texto]" custT="1"/>
      <dgm:spPr/>
      <dgm:t>
        <a:bodyPr/>
        <a:lstStyle/>
        <a:p>
          <a:endParaRPr lang="es-ES" sz="1500" dirty="0"/>
        </a:p>
      </dgm:t>
    </dgm:pt>
    <dgm:pt modelId="{A7225E85-7308-4B20-9197-B6DDDE7547E4}" type="parTrans" cxnId="{D3B3986B-B947-45E8-9715-7AF2E3281EA9}">
      <dgm:prSet custT="1"/>
      <dgm:spPr/>
      <dgm:t>
        <a:bodyPr/>
        <a:lstStyle/>
        <a:p>
          <a:endParaRPr lang="es-ES" sz="1400"/>
        </a:p>
      </dgm:t>
    </dgm:pt>
    <dgm:pt modelId="{D40EBDB4-CD00-4903-ACEA-B2F8E12FE6AC}" type="sibTrans" cxnId="{D3B3986B-B947-45E8-9715-7AF2E3281EA9}">
      <dgm:prSet/>
      <dgm:spPr/>
      <dgm:t>
        <a:bodyPr/>
        <a:lstStyle/>
        <a:p>
          <a:endParaRPr lang="es-ES" sz="1400"/>
        </a:p>
      </dgm:t>
    </dgm:pt>
    <dgm:pt modelId="{92CE85A3-C466-4B39-AC5D-DF96516DEA75}" type="pres">
      <dgm:prSet presAssocID="{977CE3D5-8A29-43FE-B7A4-7A01BECAF1D6}" presName="vert0" presStyleCnt="0">
        <dgm:presLayoutVars>
          <dgm:dir/>
          <dgm:animOne val="branch"/>
          <dgm:animLvl val="lvl"/>
        </dgm:presLayoutVars>
      </dgm:prSet>
      <dgm:spPr/>
      <dgm:t>
        <a:bodyPr/>
        <a:lstStyle/>
        <a:p>
          <a:endParaRPr lang="es-EC"/>
        </a:p>
      </dgm:t>
    </dgm:pt>
    <dgm:pt modelId="{1C2F7445-DC54-459C-AA14-609E78B87B12}" type="pres">
      <dgm:prSet presAssocID="{CA996F6D-D205-4C21-A38F-ABB0D8F0D8D2}" presName="thickLine" presStyleLbl="alignNode1" presStyleIdx="0" presStyleCnt="1"/>
      <dgm:spPr/>
      <dgm:t>
        <a:bodyPr/>
        <a:lstStyle/>
        <a:p>
          <a:endParaRPr lang="es-EC"/>
        </a:p>
      </dgm:t>
    </dgm:pt>
    <dgm:pt modelId="{CA727774-0CC8-4861-9C72-39701CE08FC0}" type="pres">
      <dgm:prSet presAssocID="{CA996F6D-D205-4C21-A38F-ABB0D8F0D8D2}" presName="horz1" presStyleCnt="0"/>
      <dgm:spPr/>
      <dgm:t>
        <a:bodyPr/>
        <a:lstStyle/>
        <a:p>
          <a:endParaRPr lang="es-EC"/>
        </a:p>
      </dgm:t>
    </dgm:pt>
    <dgm:pt modelId="{8B1DBF8B-9758-4CA5-9C0F-4C2E2BEA91B9}" type="pres">
      <dgm:prSet presAssocID="{CA996F6D-D205-4C21-A38F-ABB0D8F0D8D2}" presName="tx1" presStyleLbl="revTx" presStyleIdx="0" presStyleCnt="5" custScaleX="296030"/>
      <dgm:spPr/>
      <dgm:t>
        <a:bodyPr/>
        <a:lstStyle/>
        <a:p>
          <a:endParaRPr lang="es-EC"/>
        </a:p>
      </dgm:t>
    </dgm:pt>
    <dgm:pt modelId="{2D5DBA5B-CB50-4E7A-9EF1-6748F4D5A627}" type="pres">
      <dgm:prSet presAssocID="{CA996F6D-D205-4C21-A38F-ABB0D8F0D8D2}" presName="vert1" presStyleCnt="0"/>
      <dgm:spPr/>
      <dgm:t>
        <a:bodyPr/>
        <a:lstStyle/>
        <a:p>
          <a:endParaRPr lang="es-EC"/>
        </a:p>
      </dgm:t>
    </dgm:pt>
    <dgm:pt modelId="{54EF6F35-319C-40DE-9D54-9D50A29D37DB}" type="pres">
      <dgm:prSet presAssocID="{8E113771-6BE7-4E9B-BAB8-7ACC17C493FC}" presName="vertSpace2a" presStyleCnt="0"/>
      <dgm:spPr/>
      <dgm:t>
        <a:bodyPr/>
        <a:lstStyle/>
        <a:p>
          <a:endParaRPr lang="es-EC"/>
        </a:p>
      </dgm:t>
    </dgm:pt>
    <dgm:pt modelId="{715437A5-4D0B-452F-9229-B7B6ADAF81F3}" type="pres">
      <dgm:prSet presAssocID="{8E113771-6BE7-4E9B-BAB8-7ACC17C493FC}" presName="horz2" presStyleCnt="0"/>
      <dgm:spPr/>
      <dgm:t>
        <a:bodyPr/>
        <a:lstStyle/>
        <a:p>
          <a:endParaRPr lang="es-EC"/>
        </a:p>
      </dgm:t>
    </dgm:pt>
    <dgm:pt modelId="{92254431-2B31-4476-90AD-629605BC441C}" type="pres">
      <dgm:prSet presAssocID="{8E113771-6BE7-4E9B-BAB8-7ACC17C493FC}" presName="horzSpace2" presStyleCnt="0"/>
      <dgm:spPr/>
      <dgm:t>
        <a:bodyPr/>
        <a:lstStyle/>
        <a:p>
          <a:endParaRPr lang="es-EC"/>
        </a:p>
      </dgm:t>
    </dgm:pt>
    <dgm:pt modelId="{42CA01E4-B517-4C5D-90F5-CC2973074B71}" type="pres">
      <dgm:prSet presAssocID="{8E113771-6BE7-4E9B-BAB8-7ACC17C493FC}" presName="tx2" presStyleLbl="revTx" presStyleIdx="1" presStyleCnt="5"/>
      <dgm:spPr/>
      <dgm:t>
        <a:bodyPr/>
        <a:lstStyle/>
        <a:p>
          <a:endParaRPr lang="es-EC"/>
        </a:p>
      </dgm:t>
    </dgm:pt>
    <dgm:pt modelId="{2DABCA83-8B65-489F-AF1D-1E778A143DFF}" type="pres">
      <dgm:prSet presAssocID="{8E113771-6BE7-4E9B-BAB8-7ACC17C493FC}" presName="vert2" presStyleCnt="0"/>
      <dgm:spPr/>
      <dgm:t>
        <a:bodyPr/>
        <a:lstStyle/>
        <a:p>
          <a:endParaRPr lang="es-EC"/>
        </a:p>
      </dgm:t>
    </dgm:pt>
    <dgm:pt modelId="{496E4859-4235-4E95-ADCD-FA2F6CE80DBB}" type="pres">
      <dgm:prSet presAssocID="{8E113771-6BE7-4E9B-BAB8-7ACC17C493FC}" presName="thinLine2b" presStyleLbl="callout" presStyleIdx="0" presStyleCnt="4"/>
      <dgm:spPr/>
      <dgm:t>
        <a:bodyPr/>
        <a:lstStyle/>
        <a:p>
          <a:endParaRPr lang="es-EC"/>
        </a:p>
      </dgm:t>
    </dgm:pt>
    <dgm:pt modelId="{80D18F60-05F9-4E58-94F9-9A040DD6C4CD}" type="pres">
      <dgm:prSet presAssocID="{8E113771-6BE7-4E9B-BAB8-7ACC17C493FC}" presName="vertSpace2b" presStyleCnt="0"/>
      <dgm:spPr/>
      <dgm:t>
        <a:bodyPr/>
        <a:lstStyle/>
        <a:p>
          <a:endParaRPr lang="es-EC"/>
        </a:p>
      </dgm:t>
    </dgm:pt>
    <dgm:pt modelId="{EE26241C-3689-412D-B33E-DA520846A09A}" type="pres">
      <dgm:prSet presAssocID="{79134666-A474-4704-965B-CD05BFB377E1}" presName="horz2" presStyleCnt="0"/>
      <dgm:spPr/>
      <dgm:t>
        <a:bodyPr/>
        <a:lstStyle/>
        <a:p>
          <a:endParaRPr lang="es-EC"/>
        </a:p>
      </dgm:t>
    </dgm:pt>
    <dgm:pt modelId="{0F86A0EC-9C1F-4F82-9321-39BD173B0317}" type="pres">
      <dgm:prSet presAssocID="{79134666-A474-4704-965B-CD05BFB377E1}" presName="horzSpace2" presStyleCnt="0"/>
      <dgm:spPr/>
      <dgm:t>
        <a:bodyPr/>
        <a:lstStyle/>
        <a:p>
          <a:endParaRPr lang="es-EC"/>
        </a:p>
      </dgm:t>
    </dgm:pt>
    <dgm:pt modelId="{D5EFAD06-711B-4D11-ABCA-BC5F4EB78A14}" type="pres">
      <dgm:prSet presAssocID="{79134666-A474-4704-965B-CD05BFB377E1}" presName="tx2" presStyleLbl="revTx" presStyleIdx="2" presStyleCnt="5"/>
      <dgm:spPr/>
      <dgm:t>
        <a:bodyPr/>
        <a:lstStyle/>
        <a:p>
          <a:endParaRPr lang="es-EC"/>
        </a:p>
      </dgm:t>
    </dgm:pt>
    <dgm:pt modelId="{A718016B-55AD-409A-AE50-5384CF3871D6}" type="pres">
      <dgm:prSet presAssocID="{79134666-A474-4704-965B-CD05BFB377E1}" presName="vert2" presStyleCnt="0"/>
      <dgm:spPr/>
      <dgm:t>
        <a:bodyPr/>
        <a:lstStyle/>
        <a:p>
          <a:endParaRPr lang="es-EC"/>
        </a:p>
      </dgm:t>
    </dgm:pt>
    <dgm:pt modelId="{1B7FF39E-EBAA-4C16-8A8E-78E55D48B79D}" type="pres">
      <dgm:prSet presAssocID="{79134666-A474-4704-965B-CD05BFB377E1}" presName="thinLine2b" presStyleLbl="callout" presStyleIdx="1" presStyleCnt="4"/>
      <dgm:spPr/>
      <dgm:t>
        <a:bodyPr/>
        <a:lstStyle/>
        <a:p>
          <a:endParaRPr lang="es-EC"/>
        </a:p>
      </dgm:t>
    </dgm:pt>
    <dgm:pt modelId="{1F074419-879B-494A-AC21-3FBE107DB03A}" type="pres">
      <dgm:prSet presAssocID="{79134666-A474-4704-965B-CD05BFB377E1}" presName="vertSpace2b" presStyleCnt="0"/>
      <dgm:spPr/>
      <dgm:t>
        <a:bodyPr/>
        <a:lstStyle/>
        <a:p>
          <a:endParaRPr lang="es-EC"/>
        </a:p>
      </dgm:t>
    </dgm:pt>
    <dgm:pt modelId="{59A005BC-C2AF-472B-A286-538F76A990F9}" type="pres">
      <dgm:prSet presAssocID="{9FB9969D-74DA-40EE-A0A2-CE1820D0C3A7}" presName="horz2" presStyleCnt="0"/>
      <dgm:spPr/>
      <dgm:t>
        <a:bodyPr/>
        <a:lstStyle/>
        <a:p>
          <a:endParaRPr lang="es-EC"/>
        </a:p>
      </dgm:t>
    </dgm:pt>
    <dgm:pt modelId="{EE2DD4D5-AE11-4447-9B24-E91D2BA74344}" type="pres">
      <dgm:prSet presAssocID="{9FB9969D-74DA-40EE-A0A2-CE1820D0C3A7}" presName="horzSpace2" presStyleCnt="0"/>
      <dgm:spPr/>
      <dgm:t>
        <a:bodyPr/>
        <a:lstStyle/>
        <a:p>
          <a:endParaRPr lang="es-EC"/>
        </a:p>
      </dgm:t>
    </dgm:pt>
    <dgm:pt modelId="{24549C79-60C3-4202-B40D-E6400672CF57}" type="pres">
      <dgm:prSet presAssocID="{9FB9969D-74DA-40EE-A0A2-CE1820D0C3A7}" presName="tx2" presStyleLbl="revTx" presStyleIdx="3" presStyleCnt="5"/>
      <dgm:spPr/>
      <dgm:t>
        <a:bodyPr/>
        <a:lstStyle/>
        <a:p>
          <a:endParaRPr lang="es-EC"/>
        </a:p>
      </dgm:t>
    </dgm:pt>
    <dgm:pt modelId="{11B47C6B-ADD5-4951-AD8D-D5FEA7EB2D7A}" type="pres">
      <dgm:prSet presAssocID="{9FB9969D-74DA-40EE-A0A2-CE1820D0C3A7}" presName="vert2" presStyleCnt="0"/>
      <dgm:spPr/>
      <dgm:t>
        <a:bodyPr/>
        <a:lstStyle/>
        <a:p>
          <a:endParaRPr lang="es-EC"/>
        </a:p>
      </dgm:t>
    </dgm:pt>
    <dgm:pt modelId="{11BBEE8E-531D-4D66-AF6F-BE6AA3083329}" type="pres">
      <dgm:prSet presAssocID="{9FB9969D-74DA-40EE-A0A2-CE1820D0C3A7}" presName="thinLine2b" presStyleLbl="callout" presStyleIdx="2" presStyleCnt="4"/>
      <dgm:spPr/>
      <dgm:t>
        <a:bodyPr/>
        <a:lstStyle/>
        <a:p>
          <a:endParaRPr lang="es-EC"/>
        </a:p>
      </dgm:t>
    </dgm:pt>
    <dgm:pt modelId="{280B176E-08CE-4DA3-860E-0EBD21249F5D}" type="pres">
      <dgm:prSet presAssocID="{9FB9969D-74DA-40EE-A0A2-CE1820D0C3A7}" presName="vertSpace2b" presStyleCnt="0"/>
      <dgm:spPr/>
      <dgm:t>
        <a:bodyPr/>
        <a:lstStyle/>
        <a:p>
          <a:endParaRPr lang="es-EC"/>
        </a:p>
      </dgm:t>
    </dgm:pt>
    <dgm:pt modelId="{22B0A452-D891-4748-9C7E-9999D41403C6}" type="pres">
      <dgm:prSet presAssocID="{D5C2B60C-0A06-4CEA-A7C5-EA10E89D135C}" presName="horz2" presStyleCnt="0"/>
      <dgm:spPr/>
      <dgm:t>
        <a:bodyPr/>
        <a:lstStyle/>
        <a:p>
          <a:endParaRPr lang="es-EC"/>
        </a:p>
      </dgm:t>
    </dgm:pt>
    <dgm:pt modelId="{75E01373-EE37-4CBD-A593-CBBEADEC2384}" type="pres">
      <dgm:prSet presAssocID="{D5C2B60C-0A06-4CEA-A7C5-EA10E89D135C}" presName="horzSpace2" presStyleCnt="0"/>
      <dgm:spPr/>
      <dgm:t>
        <a:bodyPr/>
        <a:lstStyle/>
        <a:p>
          <a:endParaRPr lang="es-EC"/>
        </a:p>
      </dgm:t>
    </dgm:pt>
    <dgm:pt modelId="{2DECBFAB-F42B-4610-947D-600EBA2BE99D}" type="pres">
      <dgm:prSet presAssocID="{D5C2B60C-0A06-4CEA-A7C5-EA10E89D135C}" presName="tx2" presStyleLbl="revTx" presStyleIdx="4" presStyleCnt="5"/>
      <dgm:spPr/>
      <dgm:t>
        <a:bodyPr/>
        <a:lstStyle/>
        <a:p>
          <a:endParaRPr lang="es-EC"/>
        </a:p>
      </dgm:t>
    </dgm:pt>
    <dgm:pt modelId="{DD8F0072-CCD4-48B1-8866-D9FEACD128BE}" type="pres">
      <dgm:prSet presAssocID="{D5C2B60C-0A06-4CEA-A7C5-EA10E89D135C}" presName="vert2" presStyleCnt="0"/>
      <dgm:spPr/>
      <dgm:t>
        <a:bodyPr/>
        <a:lstStyle/>
        <a:p>
          <a:endParaRPr lang="es-EC"/>
        </a:p>
      </dgm:t>
    </dgm:pt>
    <dgm:pt modelId="{1267FBEA-22B0-4459-8C72-1E064EDC95A2}" type="pres">
      <dgm:prSet presAssocID="{D5C2B60C-0A06-4CEA-A7C5-EA10E89D135C}" presName="thinLine2b" presStyleLbl="callout" presStyleIdx="3" presStyleCnt="4"/>
      <dgm:spPr/>
      <dgm:t>
        <a:bodyPr/>
        <a:lstStyle/>
        <a:p>
          <a:endParaRPr lang="es-EC"/>
        </a:p>
      </dgm:t>
    </dgm:pt>
    <dgm:pt modelId="{44195FC1-3FF9-4CED-92A3-579B9210AAC0}" type="pres">
      <dgm:prSet presAssocID="{D5C2B60C-0A06-4CEA-A7C5-EA10E89D135C}" presName="vertSpace2b" presStyleCnt="0"/>
      <dgm:spPr/>
      <dgm:t>
        <a:bodyPr/>
        <a:lstStyle/>
        <a:p>
          <a:endParaRPr lang="es-EC"/>
        </a:p>
      </dgm:t>
    </dgm:pt>
  </dgm:ptLst>
  <dgm:cxnLst>
    <dgm:cxn modelId="{1C27F9B9-3410-4AAB-89A5-C5CC33366BDB}" type="presOf" srcId="{977CE3D5-8A29-43FE-B7A4-7A01BECAF1D6}" destId="{92CE85A3-C466-4B39-AC5D-DF96516DEA75}" srcOrd="0" destOrd="0" presId="urn:microsoft.com/office/officeart/2008/layout/LinedList"/>
    <dgm:cxn modelId="{315E8C3A-59EB-407F-A5AA-0CADFC67870A}" type="presOf" srcId="{79134666-A474-4704-965B-CD05BFB377E1}" destId="{D5EFAD06-711B-4D11-ABCA-BC5F4EB78A14}" srcOrd="0" destOrd="0" presId="urn:microsoft.com/office/officeart/2008/layout/LinedList"/>
    <dgm:cxn modelId="{DC75FC8B-C0EF-457F-864A-BF541B89988F}" srcId="{CA996F6D-D205-4C21-A38F-ABB0D8F0D8D2}" destId="{79134666-A474-4704-965B-CD05BFB377E1}" srcOrd="1" destOrd="0" parTransId="{222FEF32-5AEE-4E06-862E-DA09B78B4C4C}" sibTransId="{C748F59D-9A3D-4986-B777-889D57F5ED27}"/>
    <dgm:cxn modelId="{061D1857-3A69-44CE-8E3C-815E1D352F1B}" srcId="{977CE3D5-8A29-43FE-B7A4-7A01BECAF1D6}" destId="{CA996F6D-D205-4C21-A38F-ABB0D8F0D8D2}" srcOrd="0" destOrd="0" parTransId="{0CC82ADD-F1BE-4462-BC69-D27DFA728F08}" sibTransId="{FCEC93AC-9E2F-4D28-9BEB-15265F1ED596}"/>
    <dgm:cxn modelId="{65607DE1-7762-4B04-822B-B093091CFF14}" srcId="{CA996F6D-D205-4C21-A38F-ABB0D8F0D8D2}" destId="{9FB9969D-74DA-40EE-A0A2-CE1820D0C3A7}" srcOrd="2" destOrd="0" parTransId="{E910BDEB-2AC4-4FED-845B-CCE377722F1B}" sibTransId="{AD1DA8F3-A0DD-4FA6-9CD0-C9DC3DA5778E}"/>
    <dgm:cxn modelId="{3CD1F7FF-E5DF-4C15-8B99-2112F3AF9A6D}" type="presOf" srcId="{9FB9969D-74DA-40EE-A0A2-CE1820D0C3A7}" destId="{24549C79-60C3-4202-B40D-E6400672CF57}" srcOrd="0" destOrd="0" presId="urn:microsoft.com/office/officeart/2008/layout/LinedList"/>
    <dgm:cxn modelId="{D3B3986B-B947-45E8-9715-7AF2E3281EA9}" srcId="{CA996F6D-D205-4C21-A38F-ABB0D8F0D8D2}" destId="{D5C2B60C-0A06-4CEA-A7C5-EA10E89D135C}" srcOrd="3" destOrd="0" parTransId="{A7225E85-7308-4B20-9197-B6DDDE7547E4}" sibTransId="{D40EBDB4-CD00-4903-ACEA-B2F8E12FE6AC}"/>
    <dgm:cxn modelId="{71B8628D-31DD-4274-A912-6B1AD17C7916}" srcId="{CA996F6D-D205-4C21-A38F-ABB0D8F0D8D2}" destId="{8E113771-6BE7-4E9B-BAB8-7ACC17C493FC}" srcOrd="0" destOrd="0" parTransId="{7560C615-EFF6-498B-BCE8-1AB5D9C872C3}" sibTransId="{813117FD-ADEB-4311-A66C-1A59BB102D65}"/>
    <dgm:cxn modelId="{94172500-F86D-416E-A571-78E5A0292D69}" type="presOf" srcId="{CA996F6D-D205-4C21-A38F-ABB0D8F0D8D2}" destId="{8B1DBF8B-9758-4CA5-9C0F-4C2E2BEA91B9}" srcOrd="0" destOrd="0" presId="urn:microsoft.com/office/officeart/2008/layout/LinedList"/>
    <dgm:cxn modelId="{09A672C0-B61A-4E77-91EC-4DD09D54CC3E}" type="presOf" srcId="{8E113771-6BE7-4E9B-BAB8-7ACC17C493FC}" destId="{42CA01E4-B517-4C5D-90F5-CC2973074B71}" srcOrd="0" destOrd="0" presId="urn:microsoft.com/office/officeart/2008/layout/LinedList"/>
    <dgm:cxn modelId="{7FD9AA8F-854F-4550-858B-9E4D64EA1694}" type="presOf" srcId="{D5C2B60C-0A06-4CEA-A7C5-EA10E89D135C}" destId="{2DECBFAB-F42B-4610-947D-600EBA2BE99D}" srcOrd="0" destOrd="0" presId="urn:microsoft.com/office/officeart/2008/layout/LinedList"/>
    <dgm:cxn modelId="{BFB4F546-B2AF-4227-B824-488D42255F80}" type="presParOf" srcId="{92CE85A3-C466-4B39-AC5D-DF96516DEA75}" destId="{1C2F7445-DC54-459C-AA14-609E78B87B12}" srcOrd="0" destOrd="0" presId="urn:microsoft.com/office/officeart/2008/layout/LinedList"/>
    <dgm:cxn modelId="{91B70747-AE0D-42D4-86AD-DE4275B7A599}" type="presParOf" srcId="{92CE85A3-C466-4B39-AC5D-DF96516DEA75}" destId="{CA727774-0CC8-4861-9C72-39701CE08FC0}" srcOrd="1" destOrd="0" presId="urn:microsoft.com/office/officeart/2008/layout/LinedList"/>
    <dgm:cxn modelId="{BF31594B-4312-4E5C-B479-1AA572D3F448}" type="presParOf" srcId="{CA727774-0CC8-4861-9C72-39701CE08FC0}" destId="{8B1DBF8B-9758-4CA5-9C0F-4C2E2BEA91B9}" srcOrd="0" destOrd="0" presId="urn:microsoft.com/office/officeart/2008/layout/LinedList"/>
    <dgm:cxn modelId="{F3FE1A29-8EF8-4DC6-934D-3364E5A05F3A}" type="presParOf" srcId="{CA727774-0CC8-4861-9C72-39701CE08FC0}" destId="{2D5DBA5B-CB50-4E7A-9EF1-6748F4D5A627}" srcOrd="1" destOrd="0" presId="urn:microsoft.com/office/officeart/2008/layout/LinedList"/>
    <dgm:cxn modelId="{26103F0C-4E14-48DA-AFFE-FC743CAE7BE8}" type="presParOf" srcId="{2D5DBA5B-CB50-4E7A-9EF1-6748F4D5A627}" destId="{54EF6F35-319C-40DE-9D54-9D50A29D37DB}" srcOrd="0" destOrd="0" presId="urn:microsoft.com/office/officeart/2008/layout/LinedList"/>
    <dgm:cxn modelId="{48EB9520-521C-4FE3-BFF1-452B097C46DB}" type="presParOf" srcId="{2D5DBA5B-CB50-4E7A-9EF1-6748F4D5A627}" destId="{715437A5-4D0B-452F-9229-B7B6ADAF81F3}" srcOrd="1" destOrd="0" presId="urn:microsoft.com/office/officeart/2008/layout/LinedList"/>
    <dgm:cxn modelId="{289DF17D-BCEB-49D5-8794-E2F927749E90}" type="presParOf" srcId="{715437A5-4D0B-452F-9229-B7B6ADAF81F3}" destId="{92254431-2B31-4476-90AD-629605BC441C}" srcOrd="0" destOrd="0" presId="urn:microsoft.com/office/officeart/2008/layout/LinedList"/>
    <dgm:cxn modelId="{611EF30B-222B-4417-ACAC-0D706101C0BB}" type="presParOf" srcId="{715437A5-4D0B-452F-9229-B7B6ADAF81F3}" destId="{42CA01E4-B517-4C5D-90F5-CC2973074B71}" srcOrd="1" destOrd="0" presId="urn:microsoft.com/office/officeart/2008/layout/LinedList"/>
    <dgm:cxn modelId="{04596E59-34B7-4D5E-93EB-C68821F657D0}" type="presParOf" srcId="{715437A5-4D0B-452F-9229-B7B6ADAF81F3}" destId="{2DABCA83-8B65-489F-AF1D-1E778A143DFF}" srcOrd="2" destOrd="0" presId="urn:microsoft.com/office/officeart/2008/layout/LinedList"/>
    <dgm:cxn modelId="{479B4E5F-66FA-491E-8D7E-2BF74F88EF65}" type="presParOf" srcId="{2D5DBA5B-CB50-4E7A-9EF1-6748F4D5A627}" destId="{496E4859-4235-4E95-ADCD-FA2F6CE80DBB}" srcOrd="2" destOrd="0" presId="urn:microsoft.com/office/officeart/2008/layout/LinedList"/>
    <dgm:cxn modelId="{1C827344-4040-4B50-BF49-4AD8A7CA5C6C}" type="presParOf" srcId="{2D5DBA5B-CB50-4E7A-9EF1-6748F4D5A627}" destId="{80D18F60-05F9-4E58-94F9-9A040DD6C4CD}" srcOrd="3" destOrd="0" presId="urn:microsoft.com/office/officeart/2008/layout/LinedList"/>
    <dgm:cxn modelId="{CFBC7EDF-32D9-42DB-BDBD-CF57E49E71E2}" type="presParOf" srcId="{2D5DBA5B-CB50-4E7A-9EF1-6748F4D5A627}" destId="{EE26241C-3689-412D-B33E-DA520846A09A}" srcOrd="4" destOrd="0" presId="urn:microsoft.com/office/officeart/2008/layout/LinedList"/>
    <dgm:cxn modelId="{B602C0FF-AB20-4B65-90C8-1EB539207A0E}" type="presParOf" srcId="{EE26241C-3689-412D-B33E-DA520846A09A}" destId="{0F86A0EC-9C1F-4F82-9321-39BD173B0317}" srcOrd="0" destOrd="0" presId="urn:microsoft.com/office/officeart/2008/layout/LinedList"/>
    <dgm:cxn modelId="{B07C3C5D-8536-4BDD-942D-7BA5CC268371}" type="presParOf" srcId="{EE26241C-3689-412D-B33E-DA520846A09A}" destId="{D5EFAD06-711B-4D11-ABCA-BC5F4EB78A14}" srcOrd="1" destOrd="0" presId="urn:microsoft.com/office/officeart/2008/layout/LinedList"/>
    <dgm:cxn modelId="{DED2E451-ED50-474F-9A26-129C9F7C97FD}" type="presParOf" srcId="{EE26241C-3689-412D-B33E-DA520846A09A}" destId="{A718016B-55AD-409A-AE50-5384CF3871D6}" srcOrd="2" destOrd="0" presId="urn:microsoft.com/office/officeart/2008/layout/LinedList"/>
    <dgm:cxn modelId="{CC04596D-73C1-4372-B843-2E09765E1D99}" type="presParOf" srcId="{2D5DBA5B-CB50-4E7A-9EF1-6748F4D5A627}" destId="{1B7FF39E-EBAA-4C16-8A8E-78E55D48B79D}" srcOrd="5" destOrd="0" presId="urn:microsoft.com/office/officeart/2008/layout/LinedList"/>
    <dgm:cxn modelId="{2D3E109F-0254-4656-8CC0-3837A361CB40}" type="presParOf" srcId="{2D5DBA5B-CB50-4E7A-9EF1-6748F4D5A627}" destId="{1F074419-879B-494A-AC21-3FBE107DB03A}" srcOrd="6" destOrd="0" presId="urn:microsoft.com/office/officeart/2008/layout/LinedList"/>
    <dgm:cxn modelId="{D6CF9AE2-09D0-4F31-A9D9-7661FDD1E848}" type="presParOf" srcId="{2D5DBA5B-CB50-4E7A-9EF1-6748F4D5A627}" destId="{59A005BC-C2AF-472B-A286-538F76A990F9}" srcOrd="7" destOrd="0" presId="urn:microsoft.com/office/officeart/2008/layout/LinedList"/>
    <dgm:cxn modelId="{1D208C7E-0787-4739-A9F0-132ACA15D6C8}" type="presParOf" srcId="{59A005BC-C2AF-472B-A286-538F76A990F9}" destId="{EE2DD4D5-AE11-4447-9B24-E91D2BA74344}" srcOrd="0" destOrd="0" presId="urn:microsoft.com/office/officeart/2008/layout/LinedList"/>
    <dgm:cxn modelId="{553B71FE-CFD2-455B-B936-FFAA4ECF31F3}" type="presParOf" srcId="{59A005BC-C2AF-472B-A286-538F76A990F9}" destId="{24549C79-60C3-4202-B40D-E6400672CF57}" srcOrd="1" destOrd="0" presId="urn:microsoft.com/office/officeart/2008/layout/LinedList"/>
    <dgm:cxn modelId="{8B5AA36F-1810-4594-AE82-923D7D24661F}" type="presParOf" srcId="{59A005BC-C2AF-472B-A286-538F76A990F9}" destId="{11B47C6B-ADD5-4951-AD8D-D5FEA7EB2D7A}" srcOrd="2" destOrd="0" presId="urn:microsoft.com/office/officeart/2008/layout/LinedList"/>
    <dgm:cxn modelId="{F4AD8EAF-46C9-4B75-8F3C-64292DB48C35}" type="presParOf" srcId="{2D5DBA5B-CB50-4E7A-9EF1-6748F4D5A627}" destId="{11BBEE8E-531D-4D66-AF6F-BE6AA3083329}" srcOrd="8" destOrd="0" presId="urn:microsoft.com/office/officeart/2008/layout/LinedList"/>
    <dgm:cxn modelId="{3A3BE73A-6CFB-4DD4-97FE-198C2251E7C7}" type="presParOf" srcId="{2D5DBA5B-CB50-4E7A-9EF1-6748F4D5A627}" destId="{280B176E-08CE-4DA3-860E-0EBD21249F5D}" srcOrd="9" destOrd="0" presId="urn:microsoft.com/office/officeart/2008/layout/LinedList"/>
    <dgm:cxn modelId="{3DBFEC80-095B-4FCA-A040-53CEEE3F9E1D}" type="presParOf" srcId="{2D5DBA5B-CB50-4E7A-9EF1-6748F4D5A627}" destId="{22B0A452-D891-4748-9C7E-9999D41403C6}" srcOrd="10" destOrd="0" presId="urn:microsoft.com/office/officeart/2008/layout/LinedList"/>
    <dgm:cxn modelId="{9AB6BDEA-977B-437A-8121-C6EF8ABD1282}" type="presParOf" srcId="{22B0A452-D891-4748-9C7E-9999D41403C6}" destId="{75E01373-EE37-4CBD-A593-CBBEADEC2384}" srcOrd="0" destOrd="0" presId="urn:microsoft.com/office/officeart/2008/layout/LinedList"/>
    <dgm:cxn modelId="{76191062-C4A3-46EE-A8E0-629E2C8E9472}" type="presParOf" srcId="{22B0A452-D891-4748-9C7E-9999D41403C6}" destId="{2DECBFAB-F42B-4610-947D-600EBA2BE99D}" srcOrd="1" destOrd="0" presId="urn:microsoft.com/office/officeart/2008/layout/LinedList"/>
    <dgm:cxn modelId="{25F7148E-9722-4589-9A43-34F9CE960FB6}" type="presParOf" srcId="{22B0A452-D891-4748-9C7E-9999D41403C6}" destId="{DD8F0072-CCD4-48B1-8866-D9FEACD128BE}" srcOrd="2" destOrd="0" presId="urn:microsoft.com/office/officeart/2008/layout/LinedList"/>
    <dgm:cxn modelId="{BF870232-F412-4A42-9DA7-351E6BE03DAA}" type="presParOf" srcId="{2D5DBA5B-CB50-4E7A-9EF1-6748F4D5A627}" destId="{1267FBEA-22B0-4459-8C72-1E064EDC95A2}" srcOrd="11" destOrd="0" presId="urn:microsoft.com/office/officeart/2008/layout/LinedList"/>
    <dgm:cxn modelId="{028894A1-EBE9-4E5C-AF88-A284C595EB6F}" type="presParOf" srcId="{2D5DBA5B-CB50-4E7A-9EF1-6748F4D5A627}" destId="{44195FC1-3FF9-4CED-92A3-579B9210AAC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36669-894C-4781-9446-7BB559C44BB8}">
      <dsp:nvSpPr>
        <dsp:cNvPr id="0" name=""/>
        <dsp:cNvSpPr/>
      </dsp:nvSpPr>
      <dsp:spPr>
        <a:xfrm>
          <a:off x="5070147" y="1077368"/>
          <a:ext cx="647697" cy="668509"/>
        </a:xfrm>
        <a:custGeom>
          <a:avLst/>
          <a:gdLst/>
          <a:ahLst/>
          <a:cxnLst/>
          <a:rect l="0" t="0" r="0" b="0"/>
          <a:pathLst>
            <a:path>
              <a:moveTo>
                <a:pt x="0" y="0"/>
              </a:moveTo>
              <a:lnTo>
                <a:pt x="647697" y="0"/>
              </a:lnTo>
              <a:lnTo>
                <a:pt x="647697" y="668509"/>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370168" y="1405829"/>
        <a:ext cx="47656" cy="11587"/>
      </dsp:txXfrm>
    </dsp:sp>
    <dsp:sp modelId="{F7BD07C5-79BF-43C2-8424-39463856F03F}">
      <dsp:nvSpPr>
        <dsp:cNvPr id="0" name=""/>
        <dsp:cNvSpPr/>
      </dsp:nvSpPr>
      <dsp:spPr>
        <a:xfrm>
          <a:off x="38849" y="694269"/>
          <a:ext cx="5033098" cy="76619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Medio</a:t>
          </a:r>
          <a:r>
            <a:rPr lang="es-ES" sz="2000" kern="1200" baseline="0" dirty="0" smtClean="0"/>
            <a:t> ambiente y planificaciones de recursos naturales.</a:t>
          </a:r>
          <a:endParaRPr lang="es-ES" sz="2000" kern="1200" dirty="0"/>
        </a:p>
      </dsp:txBody>
      <dsp:txXfrm>
        <a:off x="38849" y="694269"/>
        <a:ext cx="5033098" cy="766198"/>
      </dsp:txXfrm>
    </dsp:sp>
    <dsp:sp modelId="{425ACF39-21D3-4C28-832C-5B8E05DC3BE8}">
      <dsp:nvSpPr>
        <dsp:cNvPr id="0" name=""/>
        <dsp:cNvSpPr/>
      </dsp:nvSpPr>
      <dsp:spPr>
        <a:xfrm>
          <a:off x="8232594" y="2333660"/>
          <a:ext cx="490356" cy="1010337"/>
        </a:xfrm>
        <a:custGeom>
          <a:avLst/>
          <a:gdLst/>
          <a:ahLst/>
          <a:cxnLst/>
          <a:rect l="0" t="0" r="0" b="0"/>
          <a:pathLst>
            <a:path>
              <a:moveTo>
                <a:pt x="0" y="0"/>
              </a:moveTo>
              <a:lnTo>
                <a:pt x="490356" y="0"/>
              </a:lnTo>
              <a:lnTo>
                <a:pt x="490356" y="1010337"/>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448984" y="2833035"/>
        <a:ext cx="57575" cy="11587"/>
      </dsp:txXfrm>
    </dsp:sp>
    <dsp:sp modelId="{1FAE066F-F1FC-4D57-BF7F-2E70BA2F82D5}">
      <dsp:nvSpPr>
        <dsp:cNvPr id="0" name=""/>
        <dsp:cNvSpPr/>
      </dsp:nvSpPr>
      <dsp:spPr>
        <a:xfrm>
          <a:off x="3201296" y="1778278"/>
          <a:ext cx="5033098" cy="111076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smtClean="0"/>
            <a:t>Desarrollo</a:t>
          </a:r>
          <a:r>
            <a:rPr lang="es-ES" sz="2000" kern="1200" baseline="0" smtClean="0"/>
            <a:t> sostenible y calidad de vida</a:t>
          </a:r>
          <a:endParaRPr lang="es-ES" sz="2000" kern="1200" dirty="0"/>
        </a:p>
      </dsp:txBody>
      <dsp:txXfrm>
        <a:off x="3201296" y="1778278"/>
        <a:ext cx="5033098" cy="1110764"/>
      </dsp:txXfrm>
    </dsp:sp>
    <dsp:sp modelId="{B2C9DF79-571F-45C4-8E4D-D2785EADFEC4}">
      <dsp:nvSpPr>
        <dsp:cNvPr id="0" name=""/>
        <dsp:cNvSpPr/>
      </dsp:nvSpPr>
      <dsp:spPr>
        <a:xfrm>
          <a:off x="6206401" y="3376397"/>
          <a:ext cx="5033098" cy="113963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smtClean="0"/>
            <a:t>Sistema</a:t>
          </a:r>
          <a:r>
            <a:rPr lang="es-ES" sz="2000" kern="1200" baseline="0" smtClean="0"/>
            <a:t> de gestión ambiental (SGA)</a:t>
          </a:r>
          <a:endParaRPr lang="es-ES" sz="2000" kern="1200" dirty="0"/>
        </a:p>
      </dsp:txBody>
      <dsp:txXfrm>
        <a:off x="6206401" y="3376397"/>
        <a:ext cx="5033098" cy="11396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F7445-DC54-459C-AA14-609E78B87B12}">
      <dsp:nvSpPr>
        <dsp:cNvPr id="0" name=""/>
        <dsp:cNvSpPr/>
      </dsp:nvSpPr>
      <dsp:spPr>
        <a:xfrm>
          <a:off x="0" y="0"/>
          <a:ext cx="429149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DBF8B-9758-4CA5-9C0F-4C2E2BEA91B9}">
      <dsp:nvSpPr>
        <dsp:cNvPr id="0" name=""/>
        <dsp:cNvSpPr/>
      </dsp:nvSpPr>
      <dsp:spPr>
        <a:xfrm>
          <a:off x="0" y="0"/>
          <a:ext cx="1823734" cy="602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S" sz="2400" b="1" kern="1200" dirty="0" smtClean="0"/>
            <a:t>Planificación</a:t>
          </a:r>
          <a:endParaRPr lang="es-ES" sz="2400" b="1" kern="1200" dirty="0"/>
        </a:p>
      </dsp:txBody>
      <dsp:txXfrm>
        <a:off x="0" y="0"/>
        <a:ext cx="1823734" cy="6023859"/>
      </dsp:txXfrm>
    </dsp:sp>
    <dsp:sp modelId="{42CA01E4-B517-4C5D-90F5-CC2973074B71}">
      <dsp:nvSpPr>
        <dsp:cNvPr id="0" name=""/>
        <dsp:cNvSpPr/>
      </dsp:nvSpPr>
      <dsp:spPr>
        <a:xfrm>
          <a:off x="1869939" y="56767"/>
          <a:ext cx="2418051" cy="1135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kern="1200" dirty="0" smtClean="0"/>
            <a:t>Análisis Medioambiental Inicial</a:t>
          </a:r>
          <a:endParaRPr lang="es-ES" sz="1500" kern="1200" dirty="0"/>
        </a:p>
      </dsp:txBody>
      <dsp:txXfrm>
        <a:off x="1869939" y="56767"/>
        <a:ext cx="2418051" cy="1135356"/>
      </dsp:txXfrm>
    </dsp:sp>
    <dsp:sp modelId="{496E4859-4235-4E95-ADCD-FA2F6CE80DBB}">
      <dsp:nvSpPr>
        <dsp:cNvPr id="0" name=""/>
        <dsp:cNvSpPr/>
      </dsp:nvSpPr>
      <dsp:spPr>
        <a:xfrm>
          <a:off x="1823734" y="1192124"/>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A7EDED-1B32-4ED2-AB05-09F1C879FFC1}">
      <dsp:nvSpPr>
        <dsp:cNvPr id="0" name=""/>
        <dsp:cNvSpPr/>
      </dsp:nvSpPr>
      <dsp:spPr>
        <a:xfrm>
          <a:off x="1869939" y="1248891"/>
          <a:ext cx="2093331" cy="1135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kern="1200" dirty="0" smtClean="0"/>
            <a:t>Identificación</a:t>
          </a:r>
          <a:r>
            <a:rPr lang="es-ES" sz="1500" kern="1200" baseline="0" dirty="0" smtClean="0"/>
            <a:t> de los Aspectos Ambientales</a:t>
          </a:r>
          <a:endParaRPr lang="es-ES" sz="1500" kern="1200" dirty="0"/>
        </a:p>
      </dsp:txBody>
      <dsp:txXfrm>
        <a:off x="1869939" y="1248891"/>
        <a:ext cx="2093331" cy="1135356"/>
      </dsp:txXfrm>
    </dsp:sp>
    <dsp:sp modelId="{B38EE75C-A1CE-4315-BEDF-41B42575C739}">
      <dsp:nvSpPr>
        <dsp:cNvPr id="0" name=""/>
        <dsp:cNvSpPr/>
      </dsp:nvSpPr>
      <dsp:spPr>
        <a:xfrm>
          <a:off x="1823734" y="2384248"/>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EFAD06-711B-4D11-ABCA-BC5F4EB78A14}">
      <dsp:nvSpPr>
        <dsp:cNvPr id="0" name=""/>
        <dsp:cNvSpPr/>
      </dsp:nvSpPr>
      <dsp:spPr>
        <a:xfrm>
          <a:off x="1869939" y="2441015"/>
          <a:ext cx="2418051" cy="1135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s-ES" sz="1500" kern="1200" dirty="0"/>
        </a:p>
      </dsp:txBody>
      <dsp:txXfrm>
        <a:off x="1869939" y="2441015"/>
        <a:ext cx="2418051" cy="1135356"/>
      </dsp:txXfrm>
    </dsp:sp>
    <dsp:sp modelId="{1B7FF39E-EBAA-4C16-8A8E-78E55D48B79D}">
      <dsp:nvSpPr>
        <dsp:cNvPr id="0" name=""/>
        <dsp:cNvSpPr/>
      </dsp:nvSpPr>
      <dsp:spPr>
        <a:xfrm>
          <a:off x="1823734" y="3576372"/>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549C79-60C3-4202-B40D-E6400672CF57}">
      <dsp:nvSpPr>
        <dsp:cNvPr id="0" name=""/>
        <dsp:cNvSpPr/>
      </dsp:nvSpPr>
      <dsp:spPr>
        <a:xfrm>
          <a:off x="1869939" y="3633139"/>
          <a:ext cx="2418051" cy="1135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s-ES" sz="1500" kern="1200" dirty="0"/>
        </a:p>
      </dsp:txBody>
      <dsp:txXfrm>
        <a:off x="1869939" y="3633139"/>
        <a:ext cx="2418051" cy="1135356"/>
      </dsp:txXfrm>
    </dsp:sp>
    <dsp:sp modelId="{11BBEE8E-531D-4D66-AF6F-BE6AA3083329}">
      <dsp:nvSpPr>
        <dsp:cNvPr id="0" name=""/>
        <dsp:cNvSpPr/>
      </dsp:nvSpPr>
      <dsp:spPr>
        <a:xfrm>
          <a:off x="1823734" y="4768496"/>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ECBFAB-F42B-4610-947D-600EBA2BE99D}">
      <dsp:nvSpPr>
        <dsp:cNvPr id="0" name=""/>
        <dsp:cNvSpPr/>
      </dsp:nvSpPr>
      <dsp:spPr>
        <a:xfrm>
          <a:off x="1869939" y="4825264"/>
          <a:ext cx="2418051" cy="1135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s-ES" sz="1500" kern="1200" dirty="0"/>
        </a:p>
      </dsp:txBody>
      <dsp:txXfrm>
        <a:off x="1869939" y="4825264"/>
        <a:ext cx="2418051" cy="1135356"/>
      </dsp:txXfrm>
    </dsp:sp>
    <dsp:sp modelId="{1267FBEA-22B0-4459-8C72-1E064EDC95A2}">
      <dsp:nvSpPr>
        <dsp:cNvPr id="0" name=""/>
        <dsp:cNvSpPr/>
      </dsp:nvSpPr>
      <dsp:spPr>
        <a:xfrm>
          <a:off x="1823734" y="5960620"/>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F7445-DC54-459C-AA14-609E78B87B12}">
      <dsp:nvSpPr>
        <dsp:cNvPr id="0" name=""/>
        <dsp:cNvSpPr/>
      </dsp:nvSpPr>
      <dsp:spPr>
        <a:xfrm>
          <a:off x="0" y="0"/>
          <a:ext cx="429149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DBF8B-9758-4CA5-9C0F-4C2E2BEA91B9}">
      <dsp:nvSpPr>
        <dsp:cNvPr id="0" name=""/>
        <dsp:cNvSpPr/>
      </dsp:nvSpPr>
      <dsp:spPr>
        <a:xfrm>
          <a:off x="0" y="0"/>
          <a:ext cx="1823734" cy="602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S" sz="2400" b="1" kern="1200" dirty="0" smtClean="0"/>
            <a:t>Planificación</a:t>
          </a:r>
          <a:endParaRPr lang="es-ES" sz="2400" b="1" kern="1200" dirty="0"/>
        </a:p>
      </dsp:txBody>
      <dsp:txXfrm>
        <a:off x="0" y="0"/>
        <a:ext cx="1823734" cy="6023859"/>
      </dsp:txXfrm>
    </dsp:sp>
    <dsp:sp modelId="{42CA01E4-B517-4C5D-90F5-CC2973074B71}">
      <dsp:nvSpPr>
        <dsp:cNvPr id="0" name=""/>
        <dsp:cNvSpPr/>
      </dsp:nvSpPr>
      <dsp:spPr>
        <a:xfrm>
          <a:off x="1869939" y="56767"/>
          <a:ext cx="2418051" cy="1135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kern="1200" dirty="0" smtClean="0"/>
            <a:t>Análisis Medioambiental Inicial</a:t>
          </a:r>
          <a:endParaRPr lang="es-ES" sz="1500" kern="1200" dirty="0"/>
        </a:p>
      </dsp:txBody>
      <dsp:txXfrm>
        <a:off x="1869939" y="56767"/>
        <a:ext cx="2418051" cy="1135356"/>
      </dsp:txXfrm>
    </dsp:sp>
    <dsp:sp modelId="{496E4859-4235-4E95-ADCD-FA2F6CE80DBB}">
      <dsp:nvSpPr>
        <dsp:cNvPr id="0" name=""/>
        <dsp:cNvSpPr/>
      </dsp:nvSpPr>
      <dsp:spPr>
        <a:xfrm>
          <a:off x="1823734" y="1192124"/>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A7EDED-1B32-4ED2-AB05-09F1C879FFC1}">
      <dsp:nvSpPr>
        <dsp:cNvPr id="0" name=""/>
        <dsp:cNvSpPr/>
      </dsp:nvSpPr>
      <dsp:spPr>
        <a:xfrm>
          <a:off x="1869939" y="1248891"/>
          <a:ext cx="2093331" cy="1135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kern="1200" dirty="0" smtClean="0"/>
            <a:t>Identificación</a:t>
          </a:r>
          <a:r>
            <a:rPr lang="es-ES" sz="1500" kern="1200" baseline="0" dirty="0" smtClean="0"/>
            <a:t> de los Aspectos Ambientales</a:t>
          </a:r>
          <a:endParaRPr lang="es-ES" sz="1500" kern="1200" dirty="0"/>
        </a:p>
      </dsp:txBody>
      <dsp:txXfrm>
        <a:off x="1869939" y="1248891"/>
        <a:ext cx="2093331" cy="1135356"/>
      </dsp:txXfrm>
    </dsp:sp>
    <dsp:sp modelId="{B38EE75C-A1CE-4315-BEDF-41B42575C739}">
      <dsp:nvSpPr>
        <dsp:cNvPr id="0" name=""/>
        <dsp:cNvSpPr/>
      </dsp:nvSpPr>
      <dsp:spPr>
        <a:xfrm>
          <a:off x="1823734" y="2384248"/>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EFAD06-711B-4D11-ABCA-BC5F4EB78A14}">
      <dsp:nvSpPr>
        <dsp:cNvPr id="0" name=""/>
        <dsp:cNvSpPr/>
      </dsp:nvSpPr>
      <dsp:spPr>
        <a:xfrm>
          <a:off x="1869939" y="2441015"/>
          <a:ext cx="2418051" cy="1135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s-ES" sz="1500" kern="1200" dirty="0"/>
        </a:p>
      </dsp:txBody>
      <dsp:txXfrm>
        <a:off x="1869939" y="2441015"/>
        <a:ext cx="2418051" cy="1135356"/>
      </dsp:txXfrm>
    </dsp:sp>
    <dsp:sp modelId="{1B7FF39E-EBAA-4C16-8A8E-78E55D48B79D}">
      <dsp:nvSpPr>
        <dsp:cNvPr id="0" name=""/>
        <dsp:cNvSpPr/>
      </dsp:nvSpPr>
      <dsp:spPr>
        <a:xfrm>
          <a:off x="1823734" y="3576372"/>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549C79-60C3-4202-B40D-E6400672CF57}">
      <dsp:nvSpPr>
        <dsp:cNvPr id="0" name=""/>
        <dsp:cNvSpPr/>
      </dsp:nvSpPr>
      <dsp:spPr>
        <a:xfrm>
          <a:off x="1869939" y="3633139"/>
          <a:ext cx="2418051" cy="1135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s-ES" sz="1500" kern="1200" dirty="0"/>
        </a:p>
      </dsp:txBody>
      <dsp:txXfrm>
        <a:off x="1869939" y="3633139"/>
        <a:ext cx="2418051" cy="1135356"/>
      </dsp:txXfrm>
    </dsp:sp>
    <dsp:sp modelId="{11BBEE8E-531D-4D66-AF6F-BE6AA3083329}">
      <dsp:nvSpPr>
        <dsp:cNvPr id="0" name=""/>
        <dsp:cNvSpPr/>
      </dsp:nvSpPr>
      <dsp:spPr>
        <a:xfrm>
          <a:off x="1823734" y="4768496"/>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ECBFAB-F42B-4610-947D-600EBA2BE99D}">
      <dsp:nvSpPr>
        <dsp:cNvPr id="0" name=""/>
        <dsp:cNvSpPr/>
      </dsp:nvSpPr>
      <dsp:spPr>
        <a:xfrm>
          <a:off x="1869939" y="4825264"/>
          <a:ext cx="2418051" cy="1135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s-ES" sz="1500" kern="1200" dirty="0"/>
        </a:p>
      </dsp:txBody>
      <dsp:txXfrm>
        <a:off x="1869939" y="4825264"/>
        <a:ext cx="2418051" cy="1135356"/>
      </dsp:txXfrm>
    </dsp:sp>
    <dsp:sp modelId="{1267FBEA-22B0-4459-8C72-1E064EDC95A2}">
      <dsp:nvSpPr>
        <dsp:cNvPr id="0" name=""/>
        <dsp:cNvSpPr/>
      </dsp:nvSpPr>
      <dsp:spPr>
        <a:xfrm>
          <a:off x="1823734" y="5960620"/>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995BA-DEC7-45C8-91FD-4AFFB8252FAD}">
      <dsp:nvSpPr>
        <dsp:cNvPr id="0" name=""/>
        <dsp:cNvSpPr/>
      </dsp:nvSpPr>
      <dsp:spPr>
        <a:xfrm>
          <a:off x="47720" y="563"/>
          <a:ext cx="1053766" cy="10055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Política Ambiental</a:t>
          </a:r>
          <a:endParaRPr lang="es-EC" sz="1600" kern="1200" dirty="0"/>
        </a:p>
      </dsp:txBody>
      <dsp:txXfrm>
        <a:off x="47720" y="563"/>
        <a:ext cx="1053766" cy="1005518"/>
      </dsp:txXfrm>
    </dsp:sp>
    <dsp:sp modelId="{68BED270-43BD-4DCA-B1ED-3CCA2AAFFBD3}">
      <dsp:nvSpPr>
        <dsp:cNvPr id="0" name=""/>
        <dsp:cNvSpPr/>
      </dsp:nvSpPr>
      <dsp:spPr>
        <a:xfrm>
          <a:off x="1269073" y="563"/>
          <a:ext cx="1158189" cy="10055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Situación de Partida</a:t>
          </a:r>
          <a:endParaRPr lang="es-EC" sz="1600" kern="1200" dirty="0"/>
        </a:p>
      </dsp:txBody>
      <dsp:txXfrm>
        <a:off x="1269073" y="563"/>
        <a:ext cx="1158189" cy="1005518"/>
      </dsp:txXfrm>
    </dsp:sp>
    <dsp:sp modelId="{F79EAAB0-6352-4F82-A20C-4A52F74F87D2}">
      <dsp:nvSpPr>
        <dsp:cNvPr id="0" name=""/>
        <dsp:cNvSpPr/>
      </dsp:nvSpPr>
      <dsp:spPr>
        <a:xfrm>
          <a:off x="2594849" y="563"/>
          <a:ext cx="1675864" cy="10055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Metas Medioambientales Cuantificables</a:t>
          </a:r>
          <a:endParaRPr lang="es-EC" sz="1600" kern="1200" dirty="0"/>
        </a:p>
      </dsp:txBody>
      <dsp:txXfrm>
        <a:off x="2594849" y="563"/>
        <a:ext cx="1675864" cy="1005518"/>
      </dsp:txXfrm>
    </dsp:sp>
    <dsp:sp modelId="{56A86C88-5887-4D9D-A405-9EB1C22C229A}">
      <dsp:nvSpPr>
        <dsp:cNvPr id="0" name=""/>
        <dsp:cNvSpPr/>
      </dsp:nvSpPr>
      <dsp:spPr>
        <a:xfrm>
          <a:off x="4438300" y="563"/>
          <a:ext cx="1675864" cy="10055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Frecuencia del seguimiento de la meta</a:t>
          </a:r>
          <a:endParaRPr lang="es-EC" sz="1600" kern="1200" dirty="0"/>
        </a:p>
      </dsp:txBody>
      <dsp:txXfrm>
        <a:off x="4438300" y="563"/>
        <a:ext cx="1675864" cy="10055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48AB8-C0E7-430B-BADD-542506C4C012}">
      <dsp:nvSpPr>
        <dsp:cNvPr id="0" name=""/>
        <dsp:cNvSpPr/>
      </dsp:nvSpPr>
      <dsp:spPr>
        <a:xfrm>
          <a:off x="-4916851" y="-753439"/>
          <a:ext cx="5855942" cy="5855942"/>
        </a:xfrm>
        <a:prstGeom prst="blockArc">
          <a:avLst>
            <a:gd name="adj1" fmla="val 18900000"/>
            <a:gd name="adj2" fmla="val 2700000"/>
            <a:gd name="adj3" fmla="val 369"/>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78C488-0096-4545-8876-42859F2BFA86}">
      <dsp:nvSpPr>
        <dsp:cNvPr id="0" name=""/>
        <dsp:cNvSpPr/>
      </dsp:nvSpPr>
      <dsp:spPr>
        <a:xfrm>
          <a:off x="410879" y="271729"/>
          <a:ext cx="5320518" cy="54380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647" tIns="40640" rIns="40640" bIns="40640" numCol="1" spcCol="1270" anchor="ctr" anchorCtr="0">
          <a:noAutofit/>
        </a:bodyPr>
        <a:lstStyle/>
        <a:p>
          <a:pPr lvl="0" algn="l" defTabSz="711200">
            <a:lnSpc>
              <a:spcPct val="90000"/>
            </a:lnSpc>
            <a:spcBef>
              <a:spcPct val="0"/>
            </a:spcBef>
            <a:spcAft>
              <a:spcPct val="35000"/>
            </a:spcAft>
          </a:pPr>
          <a:r>
            <a:rPr lang="es-ES" sz="1600" b="1" kern="1200" dirty="0" smtClean="0"/>
            <a:t>Formación</a:t>
          </a:r>
          <a:r>
            <a:rPr lang="es-ES" sz="1600" b="1" kern="1200" baseline="0" dirty="0" smtClean="0"/>
            <a:t> Interna Inicial</a:t>
          </a:r>
          <a:r>
            <a:rPr lang="es-ES" sz="1600" kern="1200" baseline="0" dirty="0" smtClean="0"/>
            <a:t>. Inducción general de funcionamiento</a:t>
          </a:r>
          <a:endParaRPr lang="es-ES" sz="1600" kern="1200" dirty="0"/>
        </a:p>
      </dsp:txBody>
      <dsp:txXfrm>
        <a:off x="410879" y="271729"/>
        <a:ext cx="5320518" cy="543806"/>
      </dsp:txXfrm>
    </dsp:sp>
    <dsp:sp modelId="{0F1774E0-C161-4541-88EA-65EC9CCEBA1E}">
      <dsp:nvSpPr>
        <dsp:cNvPr id="0" name=""/>
        <dsp:cNvSpPr/>
      </dsp:nvSpPr>
      <dsp:spPr>
        <a:xfrm>
          <a:off x="71000" y="203753"/>
          <a:ext cx="679758" cy="67975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2F875B-8701-46EB-B6C7-BAA81711600F}">
      <dsp:nvSpPr>
        <dsp:cNvPr id="0" name=""/>
        <dsp:cNvSpPr/>
      </dsp:nvSpPr>
      <dsp:spPr>
        <a:xfrm>
          <a:off x="800556" y="1087179"/>
          <a:ext cx="4930842" cy="54380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647" tIns="40640" rIns="40640" bIns="40640" numCol="1" spcCol="1270" anchor="ctr" anchorCtr="0">
          <a:noAutofit/>
        </a:bodyPr>
        <a:lstStyle/>
        <a:p>
          <a:pPr lvl="0" algn="l" defTabSz="711200">
            <a:lnSpc>
              <a:spcPct val="90000"/>
            </a:lnSpc>
            <a:spcBef>
              <a:spcPct val="0"/>
            </a:spcBef>
            <a:spcAft>
              <a:spcPct val="35000"/>
            </a:spcAft>
          </a:pPr>
          <a:r>
            <a:rPr lang="es-ES" sz="1600" b="1" kern="1200" dirty="0" smtClean="0"/>
            <a:t>Formación</a:t>
          </a:r>
          <a:r>
            <a:rPr lang="es-ES" sz="1600" b="1" kern="1200" baseline="0" dirty="0" smtClean="0"/>
            <a:t> Seguridad y Medio Ambiente</a:t>
          </a:r>
          <a:r>
            <a:rPr lang="es-ES" sz="1600" kern="1200" baseline="0" dirty="0" smtClean="0"/>
            <a:t>. Sensibilización Inicial</a:t>
          </a:r>
          <a:endParaRPr lang="es-ES" sz="1600" kern="1200" dirty="0"/>
        </a:p>
      </dsp:txBody>
      <dsp:txXfrm>
        <a:off x="800556" y="1087179"/>
        <a:ext cx="4930842" cy="543806"/>
      </dsp:txXfrm>
    </dsp:sp>
    <dsp:sp modelId="{C0B67701-98AD-4914-B16E-256C771ECC59}">
      <dsp:nvSpPr>
        <dsp:cNvPr id="0" name=""/>
        <dsp:cNvSpPr/>
      </dsp:nvSpPr>
      <dsp:spPr>
        <a:xfrm>
          <a:off x="460676" y="1019203"/>
          <a:ext cx="679758" cy="67975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13844B-1545-402C-AD49-A946D438B6CA}">
      <dsp:nvSpPr>
        <dsp:cNvPr id="0" name=""/>
        <dsp:cNvSpPr/>
      </dsp:nvSpPr>
      <dsp:spPr>
        <a:xfrm>
          <a:off x="920155" y="1902628"/>
          <a:ext cx="4811242" cy="54380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647" tIns="40640" rIns="40640" bIns="40640" numCol="1" spcCol="1270" anchor="ctr" anchorCtr="0">
          <a:noAutofit/>
        </a:bodyPr>
        <a:lstStyle/>
        <a:p>
          <a:pPr lvl="0" algn="l" defTabSz="711200">
            <a:lnSpc>
              <a:spcPct val="90000"/>
            </a:lnSpc>
            <a:spcBef>
              <a:spcPct val="0"/>
            </a:spcBef>
            <a:spcAft>
              <a:spcPct val="35000"/>
            </a:spcAft>
          </a:pPr>
          <a:r>
            <a:rPr lang="es-ES" sz="1600" b="1" kern="1200" dirty="0" smtClean="0"/>
            <a:t>Formación</a:t>
          </a:r>
          <a:r>
            <a:rPr lang="es-ES" sz="1600" b="1" kern="1200" baseline="0" dirty="0" smtClean="0"/>
            <a:t> de Reciclaje</a:t>
          </a:r>
          <a:r>
            <a:rPr lang="es-ES" sz="1600" kern="1200" baseline="0" dirty="0" smtClean="0"/>
            <a:t>. Buenas prácticas ambientales</a:t>
          </a:r>
          <a:endParaRPr lang="es-ES" sz="1600" kern="1200" dirty="0"/>
        </a:p>
      </dsp:txBody>
      <dsp:txXfrm>
        <a:off x="920155" y="1902628"/>
        <a:ext cx="4811242" cy="543806"/>
      </dsp:txXfrm>
    </dsp:sp>
    <dsp:sp modelId="{958A5AEC-2A7C-4982-B0C4-D25C6F3B17C8}">
      <dsp:nvSpPr>
        <dsp:cNvPr id="0" name=""/>
        <dsp:cNvSpPr/>
      </dsp:nvSpPr>
      <dsp:spPr>
        <a:xfrm>
          <a:off x="580275" y="1834652"/>
          <a:ext cx="679758" cy="67975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05315C-6701-45C9-AB28-5197343B8CAE}">
      <dsp:nvSpPr>
        <dsp:cNvPr id="0" name=""/>
        <dsp:cNvSpPr/>
      </dsp:nvSpPr>
      <dsp:spPr>
        <a:xfrm>
          <a:off x="800556" y="2718078"/>
          <a:ext cx="4930842" cy="54380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647" tIns="40640" rIns="40640" bIns="40640" numCol="1" spcCol="1270" anchor="ctr" anchorCtr="0">
          <a:noAutofit/>
        </a:bodyPr>
        <a:lstStyle/>
        <a:p>
          <a:pPr lvl="0" algn="l" defTabSz="711200">
            <a:lnSpc>
              <a:spcPct val="90000"/>
            </a:lnSpc>
            <a:spcBef>
              <a:spcPct val="0"/>
            </a:spcBef>
            <a:spcAft>
              <a:spcPct val="35000"/>
            </a:spcAft>
          </a:pPr>
          <a:r>
            <a:rPr lang="es-ES" sz="1600" b="1" kern="1200" dirty="0" smtClean="0"/>
            <a:t>Formación</a:t>
          </a:r>
          <a:r>
            <a:rPr lang="es-ES" sz="1600" b="1" kern="1200" baseline="0" dirty="0" smtClean="0"/>
            <a:t> Especializada. </a:t>
          </a:r>
          <a:r>
            <a:rPr lang="es-ES" sz="1600" kern="1200" baseline="0" dirty="0" smtClean="0"/>
            <a:t>Funciones Específicas</a:t>
          </a:r>
          <a:endParaRPr lang="es-ES" sz="1600" kern="1200" dirty="0"/>
        </a:p>
      </dsp:txBody>
      <dsp:txXfrm>
        <a:off x="800556" y="2718078"/>
        <a:ext cx="4930842" cy="543806"/>
      </dsp:txXfrm>
    </dsp:sp>
    <dsp:sp modelId="{B2C0D90A-C197-4328-A852-51219AC82638}">
      <dsp:nvSpPr>
        <dsp:cNvPr id="0" name=""/>
        <dsp:cNvSpPr/>
      </dsp:nvSpPr>
      <dsp:spPr>
        <a:xfrm>
          <a:off x="460676" y="2650102"/>
          <a:ext cx="679758" cy="67975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AC4FBB-F131-4370-94BB-820A92C40583}">
      <dsp:nvSpPr>
        <dsp:cNvPr id="0" name=""/>
        <dsp:cNvSpPr/>
      </dsp:nvSpPr>
      <dsp:spPr>
        <a:xfrm>
          <a:off x="410879" y="3533527"/>
          <a:ext cx="5320518" cy="54380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647" tIns="40640" rIns="40640" bIns="40640" numCol="1" spcCol="1270" anchor="ctr" anchorCtr="0">
          <a:noAutofit/>
        </a:bodyPr>
        <a:lstStyle/>
        <a:p>
          <a:pPr lvl="0" algn="l" defTabSz="711200">
            <a:lnSpc>
              <a:spcPct val="90000"/>
            </a:lnSpc>
            <a:spcBef>
              <a:spcPct val="0"/>
            </a:spcBef>
            <a:spcAft>
              <a:spcPct val="35000"/>
            </a:spcAft>
          </a:pPr>
          <a:r>
            <a:rPr lang="es-ES" sz="1600" b="1" kern="1200" dirty="0" smtClean="0"/>
            <a:t>Formación</a:t>
          </a:r>
          <a:r>
            <a:rPr lang="es-ES" sz="1600" b="1" kern="1200" baseline="0" dirty="0" smtClean="0"/>
            <a:t> Continua</a:t>
          </a:r>
          <a:r>
            <a:rPr lang="es-ES" sz="1600" kern="1200" baseline="0" dirty="0" smtClean="0"/>
            <a:t>. Perfeccionamiento de la Información</a:t>
          </a:r>
          <a:endParaRPr lang="es-ES" sz="1600" kern="1200" dirty="0"/>
        </a:p>
      </dsp:txBody>
      <dsp:txXfrm>
        <a:off x="410879" y="3533527"/>
        <a:ext cx="5320518" cy="543806"/>
      </dsp:txXfrm>
    </dsp:sp>
    <dsp:sp modelId="{8A708773-A0DE-40EF-8D8B-EA5A1F394537}">
      <dsp:nvSpPr>
        <dsp:cNvPr id="0" name=""/>
        <dsp:cNvSpPr/>
      </dsp:nvSpPr>
      <dsp:spPr>
        <a:xfrm>
          <a:off x="71000" y="3465551"/>
          <a:ext cx="679758" cy="67975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B6B7B-7E53-40E1-926E-BB727B84614A}">
      <dsp:nvSpPr>
        <dsp:cNvPr id="0" name=""/>
        <dsp:cNvSpPr/>
      </dsp:nvSpPr>
      <dsp:spPr>
        <a:xfrm>
          <a:off x="14806" y="132"/>
          <a:ext cx="2280797" cy="1140398"/>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t>Comunicación</a:t>
          </a:r>
          <a:r>
            <a:rPr lang="es-ES" sz="1800" b="1" kern="1200" baseline="0" dirty="0" smtClean="0"/>
            <a:t> Interna</a:t>
          </a:r>
          <a:endParaRPr lang="es-ES" sz="1800" b="1" kern="1200" dirty="0"/>
        </a:p>
      </dsp:txBody>
      <dsp:txXfrm>
        <a:off x="48207" y="33533"/>
        <a:ext cx="2213995" cy="1073596"/>
      </dsp:txXfrm>
    </dsp:sp>
    <dsp:sp modelId="{1075B1D1-813C-40F5-BCF1-D7690983CB48}">
      <dsp:nvSpPr>
        <dsp:cNvPr id="0" name=""/>
        <dsp:cNvSpPr/>
      </dsp:nvSpPr>
      <dsp:spPr>
        <a:xfrm>
          <a:off x="242886" y="1140531"/>
          <a:ext cx="228079" cy="855299"/>
        </a:xfrm>
        <a:custGeom>
          <a:avLst/>
          <a:gdLst/>
          <a:ahLst/>
          <a:cxnLst/>
          <a:rect l="0" t="0" r="0" b="0"/>
          <a:pathLst>
            <a:path>
              <a:moveTo>
                <a:pt x="0" y="0"/>
              </a:moveTo>
              <a:lnTo>
                <a:pt x="0" y="855299"/>
              </a:lnTo>
              <a:lnTo>
                <a:pt x="228079" y="85529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362903-A372-42AE-945F-E247D3D2467B}">
      <dsp:nvSpPr>
        <dsp:cNvPr id="0" name=""/>
        <dsp:cNvSpPr/>
      </dsp:nvSpPr>
      <dsp:spPr>
        <a:xfrm>
          <a:off x="470965" y="1425631"/>
          <a:ext cx="1824638" cy="1140398"/>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Comunicación horizontal de manera departamental.</a:t>
          </a:r>
          <a:endParaRPr lang="es-EC" sz="1800" kern="1200" dirty="0"/>
        </a:p>
      </dsp:txBody>
      <dsp:txXfrm>
        <a:off x="504366" y="1459032"/>
        <a:ext cx="1757836" cy="1073596"/>
      </dsp:txXfrm>
    </dsp:sp>
    <dsp:sp modelId="{1C8DE525-3BBC-4992-BBCE-F2C7AC3BD981}">
      <dsp:nvSpPr>
        <dsp:cNvPr id="0" name=""/>
        <dsp:cNvSpPr/>
      </dsp:nvSpPr>
      <dsp:spPr>
        <a:xfrm>
          <a:off x="242886" y="1140531"/>
          <a:ext cx="228079" cy="2280797"/>
        </a:xfrm>
        <a:custGeom>
          <a:avLst/>
          <a:gdLst/>
          <a:ahLst/>
          <a:cxnLst/>
          <a:rect l="0" t="0" r="0" b="0"/>
          <a:pathLst>
            <a:path>
              <a:moveTo>
                <a:pt x="0" y="0"/>
              </a:moveTo>
              <a:lnTo>
                <a:pt x="0" y="2280797"/>
              </a:lnTo>
              <a:lnTo>
                <a:pt x="228079" y="228079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19DF8C-9D80-46D9-AE0E-9E60E30BA9AE}">
      <dsp:nvSpPr>
        <dsp:cNvPr id="0" name=""/>
        <dsp:cNvSpPr/>
      </dsp:nvSpPr>
      <dsp:spPr>
        <a:xfrm>
          <a:off x="470965" y="2851129"/>
          <a:ext cx="1824638" cy="1140398"/>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Comunicación vertical atraviesa el nivel jerárquico.</a:t>
          </a:r>
          <a:endParaRPr lang="es-EC" sz="1800" kern="1200" dirty="0"/>
        </a:p>
      </dsp:txBody>
      <dsp:txXfrm>
        <a:off x="504366" y="2884530"/>
        <a:ext cx="1757836" cy="1073596"/>
      </dsp:txXfrm>
    </dsp:sp>
    <dsp:sp modelId="{B8253256-2C10-4F08-A100-2749E47A04CC}">
      <dsp:nvSpPr>
        <dsp:cNvPr id="0" name=""/>
        <dsp:cNvSpPr/>
      </dsp:nvSpPr>
      <dsp:spPr>
        <a:xfrm>
          <a:off x="2865803" y="132"/>
          <a:ext cx="2280797" cy="1140398"/>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t>Comunicación</a:t>
          </a:r>
          <a:r>
            <a:rPr lang="es-ES" sz="1800" b="1" kern="1200" baseline="0" dirty="0" smtClean="0"/>
            <a:t> Externa</a:t>
          </a:r>
          <a:endParaRPr lang="es-ES" sz="1800" b="1" kern="1200" dirty="0"/>
        </a:p>
      </dsp:txBody>
      <dsp:txXfrm>
        <a:off x="2899204" y="33533"/>
        <a:ext cx="2213995" cy="1073596"/>
      </dsp:txXfrm>
    </dsp:sp>
    <dsp:sp modelId="{04124DF8-7CC1-4FA6-8EEB-6F3A29C13BB4}">
      <dsp:nvSpPr>
        <dsp:cNvPr id="0" name=""/>
        <dsp:cNvSpPr/>
      </dsp:nvSpPr>
      <dsp:spPr>
        <a:xfrm>
          <a:off x="3093882" y="1140531"/>
          <a:ext cx="228079" cy="855299"/>
        </a:xfrm>
        <a:custGeom>
          <a:avLst/>
          <a:gdLst/>
          <a:ahLst/>
          <a:cxnLst/>
          <a:rect l="0" t="0" r="0" b="0"/>
          <a:pathLst>
            <a:path>
              <a:moveTo>
                <a:pt x="0" y="0"/>
              </a:moveTo>
              <a:lnTo>
                <a:pt x="0" y="855299"/>
              </a:lnTo>
              <a:lnTo>
                <a:pt x="228079" y="85529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5441AD-983C-456A-B639-CA15D6313AD4}">
      <dsp:nvSpPr>
        <dsp:cNvPr id="0" name=""/>
        <dsp:cNvSpPr/>
      </dsp:nvSpPr>
      <dsp:spPr>
        <a:xfrm>
          <a:off x="3321962" y="1425631"/>
          <a:ext cx="1824638" cy="1140398"/>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t>Informar a actores externos e instituciones gubernamentales.</a:t>
          </a:r>
          <a:endParaRPr lang="es-EC" sz="1800" kern="1200" dirty="0"/>
        </a:p>
      </dsp:txBody>
      <dsp:txXfrm>
        <a:off x="3355363" y="1459032"/>
        <a:ext cx="1757836" cy="10735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95D88-C1DD-4FB9-B0E6-9EA05E2FE734}">
      <dsp:nvSpPr>
        <dsp:cNvPr id="0" name=""/>
        <dsp:cNvSpPr/>
      </dsp:nvSpPr>
      <dsp:spPr>
        <a:xfrm>
          <a:off x="4446" y="474202"/>
          <a:ext cx="1328873" cy="102157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Identificar situaciones potenciales de emergencia</a:t>
          </a:r>
          <a:endParaRPr lang="es-EC" sz="1500" kern="1200" dirty="0"/>
        </a:p>
      </dsp:txBody>
      <dsp:txXfrm>
        <a:off x="34367" y="504123"/>
        <a:ext cx="1269031" cy="961729"/>
      </dsp:txXfrm>
    </dsp:sp>
    <dsp:sp modelId="{6F273565-516B-41C9-8FDF-5955C99C98F4}">
      <dsp:nvSpPr>
        <dsp:cNvPr id="0" name=""/>
        <dsp:cNvSpPr/>
      </dsp:nvSpPr>
      <dsp:spPr>
        <a:xfrm>
          <a:off x="1466206" y="820208"/>
          <a:ext cx="281721" cy="32956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1466206" y="886120"/>
        <a:ext cx="197205" cy="197736"/>
      </dsp:txXfrm>
    </dsp:sp>
    <dsp:sp modelId="{5BFB932C-B8C2-4148-B2C0-9F26AD9879BF}">
      <dsp:nvSpPr>
        <dsp:cNvPr id="0" name=""/>
        <dsp:cNvSpPr/>
      </dsp:nvSpPr>
      <dsp:spPr>
        <a:xfrm>
          <a:off x="1864868" y="474202"/>
          <a:ext cx="1328873" cy="102157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Acciones de respuesta inmediata</a:t>
          </a:r>
          <a:endParaRPr lang="es-EC" sz="1500" kern="1200" dirty="0"/>
        </a:p>
      </dsp:txBody>
      <dsp:txXfrm>
        <a:off x="1894789" y="504123"/>
        <a:ext cx="1269031" cy="961729"/>
      </dsp:txXfrm>
    </dsp:sp>
    <dsp:sp modelId="{5D9B5C1A-159B-4371-97BB-37D7B9319BF2}">
      <dsp:nvSpPr>
        <dsp:cNvPr id="0" name=""/>
        <dsp:cNvSpPr/>
      </dsp:nvSpPr>
      <dsp:spPr>
        <a:xfrm>
          <a:off x="3326629" y="820208"/>
          <a:ext cx="281721" cy="32956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3326629" y="886120"/>
        <a:ext cx="197205" cy="197736"/>
      </dsp:txXfrm>
    </dsp:sp>
    <dsp:sp modelId="{484B70CC-DE9D-4D7D-A6C0-D51B4635D021}">
      <dsp:nvSpPr>
        <dsp:cNvPr id="0" name=""/>
        <dsp:cNvSpPr/>
      </dsp:nvSpPr>
      <dsp:spPr>
        <a:xfrm>
          <a:off x="3725291" y="474202"/>
          <a:ext cx="1328873" cy="102157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Evaluación de un posible impacto ambiental</a:t>
          </a:r>
          <a:endParaRPr lang="es-EC" sz="1500" kern="1200" dirty="0"/>
        </a:p>
      </dsp:txBody>
      <dsp:txXfrm>
        <a:off x="3755212" y="504123"/>
        <a:ext cx="1269031" cy="9617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995BA-DEC7-45C8-91FD-4AFFB8252FAD}">
      <dsp:nvSpPr>
        <dsp:cNvPr id="0" name=""/>
        <dsp:cNvSpPr/>
      </dsp:nvSpPr>
      <dsp:spPr>
        <a:xfrm>
          <a:off x="384754" y="332567"/>
          <a:ext cx="2590938" cy="155456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Controles y seguimientos periódicos de las actividades.</a:t>
          </a:r>
          <a:endParaRPr lang="es-EC" sz="1800" kern="1200" dirty="0"/>
        </a:p>
      </dsp:txBody>
      <dsp:txXfrm>
        <a:off x="384754" y="332567"/>
        <a:ext cx="2590938" cy="1554563"/>
      </dsp:txXfrm>
    </dsp:sp>
    <dsp:sp modelId="{8B6AFE1D-D703-4947-9574-9A2246C53DE5}">
      <dsp:nvSpPr>
        <dsp:cNvPr id="0" name=""/>
        <dsp:cNvSpPr/>
      </dsp:nvSpPr>
      <dsp:spPr>
        <a:xfrm>
          <a:off x="3035128" y="317472"/>
          <a:ext cx="2590938" cy="155456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Modelos</a:t>
          </a:r>
          <a:r>
            <a:rPr lang="es-ES" sz="1800" kern="1200" baseline="0" dirty="0" smtClean="0"/>
            <a:t> de Dispersión de Contaminantes Atmosféricos </a:t>
          </a:r>
          <a:endParaRPr lang="es-ES" sz="1800" kern="1200" dirty="0"/>
        </a:p>
      </dsp:txBody>
      <dsp:txXfrm>
        <a:off x="3035128" y="317472"/>
        <a:ext cx="2590938" cy="1554563"/>
      </dsp:txXfrm>
    </dsp:sp>
    <dsp:sp modelId="{231DDB64-892F-44D5-ADC9-5E674A77BCC5}">
      <dsp:nvSpPr>
        <dsp:cNvPr id="0" name=""/>
        <dsp:cNvSpPr/>
      </dsp:nvSpPr>
      <dsp:spPr>
        <a:xfrm>
          <a:off x="5700064" y="307251"/>
          <a:ext cx="2590938" cy="153946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Área de la sección trasversal de la chimenea, tasa de emisión y flujo de  los contaminantes. </a:t>
          </a:r>
        </a:p>
        <a:p>
          <a:pPr lvl="0" algn="ctr" defTabSz="800100">
            <a:lnSpc>
              <a:spcPct val="90000"/>
            </a:lnSpc>
            <a:spcBef>
              <a:spcPct val="0"/>
            </a:spcBef>
            <a:spcAft>
              <a:spcPct val="35000"/>
            </a:spcAft>
          </a:pPr>
          <a:endParaRPr lang="es-ES" sz="1800" kern="1200" dirty="0" smtClean="0"/>
        </a:p>
      </dsp:txBody>
      <dsp:txXfrm>
        <a:off x="5700064" y="307251"/>
        <a:ext cx="2590938" cy="1539468"/>
      </dsp:txXfrm>
    </dsp:sp>
    <dsp:sp modelId="{68BED270-43BD-4DCA-B1ED-3CCA2AAFFBD3}">
      <dsp:nvSpPr>
        <dsp:cNvPr id="0" name=""/>
        <dsp:cNvSpPr/>
      </dsp:nvSpPr>
      <dsp:spPr>
        <a:xfrm>
          <a:off x="392915" y="2030611"/>
          <a:ext cx="2590938" cy="155456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Coeficientes de dispersión, información geográfica y forma del terreno</a:t>
          </a:r>
          <a:endParaRPr lang="es-EC" sz="1800" kern="1200" baseline="0" dirty="0" smtClean="0"/>
        </a:p>
        <a:p>
          <a:pPr lvl="0" algn="ctr" defTabSz="800100">
            <a:lnSpc>
              <a:spcPct val="90000"/>
            </a:lnSpc>
            <a:spcBef>
              <a:spcPct val="0"/>
            </a:spcBef>
            <a:spcAft>
              <a:spcPct val="35000"/>
            </a:spcAft>
          </a:pPr>
          <a:endParaRPr lang="es-EC" sz="1800" kern="1200" dirty="0"/>
        </a:p>
      </dsp:txBody>
      <dsp:txXfrm>
        <a:off x="392915" y="2030611"/>
        <a:ext cx="2590938" cy="1554563"/>
      </dsp:txXfrm>
    </dsp:sp>
    <dsp:sp modelId="{F79EAAB0-6352-4F82-A20C-4A52F74F87D2}">
      <dsp:nvSpPr>
        <dsp:cNvPr id="0" name=""/>
        <dsp:cNvSpPr/>
      </dsp:nvSpPr>
      <dsp:spPr>
        <a:xfrm>
          <a:off x="3035128" y="2030611"/>
          <a:ext cx="2590938" cy="155456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Información física de la chimenea </a:t>
          </a:r>
          <a:endParaRPr lang="es-EC" sz="1800" kern="1200" dirty="0"/>
        </a:p>
      </dsp:txBody>
      <dsp:txXfrm>
        <a:off x="3035128" y="2030611"/>
        <a:ext cx="2590938" cy="1554563"/>
      </dsp:txXfrm>
    </dsp:sp>
    <dsp:sp modelId="{56A86C88-5887-4D9D-A405-9EB1C22C229A}">
      <dsp:nvSpPr>
        <dsp:cNvPr id="0" name=""/>
        <dsp:cNvSpPr/>
      </dsp:nvSpPr>
      <dsp:spPr>
        <a:xfrm>
          <a:off x="5700064" y="2030611"/>
          <a:ext cx="2590938" cy="155456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baseline="0" dirty="0" smtClean="0"/>
            <a:t>Distancia a poblaciones.</a:t>
          </a:r>
          <a:endParaRPr lang="es-EC" sz="1800" kern="1200" dirty="0"/>
        </a:p>
      </dsp:txBody>
      <dsp:txXfrm>
        <a:off x="5700064" y="2030611"/>
        <a:ext cx="2590938" cy="155456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28565-040B-452D-968E-39295A3EEC1A}">
      <dsp:nvSpPr>
        <dsp:cNvPr id="0" name=""/>
        <dsp:cNvSpPr/>
      </dsp:nvSpPr>
      <dsp:spPr>
        <a:xfrm>
          <a:off x="1770312" y="2423"/>
          <a:ext cx="3845792" cy="2307475"/>
        </a:xfrm>
        <a:prstGeom prst="rect">
          <a:avLst/>
        </a:prstGeom>
        <a:noFill/>
        <a:ln w="12700" cap="flat" cmpd="sng" algn="ctr">
          <a:solidFill>
            <a:schemeClr val="tx1"/>
          </a:solidFill>
          <a:prstDash val="solid"/>
          <a:miter lim="800000"/>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El reglamento </a:t>
          </a:r>
          <a:r>
            <a:rPr lang="es-EC" sz="1800" kern="1200" dirty="0" err="1" smtClean="0">
              <a:solidFill>
                <a:schemeClr val="tx1"/>
              </a:solidFill>
            </a:rPr>
            <a:t>EMAS</a:t>
          </a:r>
          <a:r>
            <a:rPr lang="es-EC" sz="1800" kern="1200" dirty="0" smtClean="0">
              <a:solidFill>
                <a:schemeClr val="tx1"/>
              </a:solidFill>
            </a:rPr>
            <a:t> comprende varios requerimientos presentes en la norma ISO 14001</a:t>
          </a:r>
          <a:endParaRPr lang="es-ES" sz="1800" kern="1200" dirty="0">
            <a:solidFill>
              <a:schemeClr val="tx1"/>
            </a:solidFill>
          </a:endParaRPr>
        </a:p>
      </dsp:txBody>
      <dsp:txXfrm>
        <a:off x="1770312" y="2423"/>
        <a:ext cx="3845792" cy="2307475"/>
      </dsp:txXfrm>
    </dsp:sp>
    <dsp:sp modelId="{6A8B65C9-E2C6-496C-802D-611979D47466}">
      <dsp:nvSpPr>
        <dsp:cNvPr id="0" name=""/>
        <dsp:cNvSpPr/>
      </dsp:nvSpPr>
      <dsp:spPr>
        <a:xfrm>
          <a:off x="6000684" y="2423"/>
          <a:ext cx="3845792" cy="2307475"/>
        </a:xfrm>
        <a:prstGeom prst="rect">
          <a:avLst/>
        </a:prstGeom>
        <a:noFill/>
        <a:ln w="12700" cap="flat" cmpd="sng" algn="ctr">
          <a:solidFill>
            <a:schemeClr val="tx1"/>
          </a:solidFill>
          <a:prstDash val="solid"/>
          <a:miter lim="800000"/>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Los beneficios al implantar un sistema de gestión ambiental permiten obtener mejoras dentro de la organización y documentación ambiental</a:t>
          </a:r>
          <a:endParaRPr lang="es-ES" sz="1800" kern="1200" dirty="0">
            <a:solidFill>
              <a:schemeClr val="tx1"/>
            </a:solidFill>
          </a:endParaRPr>
        </a:p>
      </dsp:txBody>
      <dsp:txXfrm>
        <a:off x="6000684" y="2423"/>
        <a:ext cx="3845792" cy="2307475"/>
      </dsp:txXfrm>
    </dsp:sp>
    <dsp:sp modelId="{4F7EA22A-92FA-4E72-AB02-38DCE96BD77E}">
      <dsp:nvSpPr>
        <dsp:cNvPr id="0" name=""/>
        <dsp:cNvSpPr/>
      </dsp:nvSpPr>
      <dsp:spPr>
        <a:xfrm>
          <a:off x="3885498" y="2694478"/>
          <a:ext cx="3845792" cy="2307475"/>
        </a:xfrm>
        <a:prstGeom prst="rect">
          <a:avLst/>
        </a:prstGeom>
        <a:noFill/>
        <a:ln w="12700" cap="flat" cmpd="sng" algn="ctr">
          <a:solidFill>
            <a:schemeClr val="tx1"/>
          </a:solidFill>
          <a:prstDash val="solid"/>
          <a:miter lim="800000"/>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Los indicadores ambientales permiten realizar acciones comparativas de manera interinstitucional permitiendo evaluar el desempeño ambiental de empresas de los mismos o distintos sectores.</a:t>
          </a:r>
          <a:r>
            <a:rPr lang="es-ES" sz="1800" kern="1200" dirty="0" smtClean="0">
              <a:solidFill>
                <a:schemeClr val="tx1"/>
              </a:solidFill>
            </a:rPr>
            <a:t> </a:t>
          </a:r>
          <a:endParaRPr lang="es-ES" sz="1800" b="1" kern="1200" dirty="0">
            <a:solidFill>
              <a:schemeClr val="tx1"/>
            </a:solidFill>
          </a:endParaRPr>
        </a:p>
      </dsp:txBody>
      <dsp:txXfrm>
        <a:off x="3885498" y="2694478"/>
        <a:ext cx="3845792" cy="23074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E7BC3-DA31-417E-AAE9-01D5CCB00A07}">
      <dsp:nvSpPr>
        <dsp:cNvPr id="0" name=""/>
        <dsp:cNvSpPr/>
      </dsp:nvSpPr>
      <dsp:spPr>
        <a:xfrm>
          <a:off x="0" y="405289"/>
          <a:ext cx="3639543" cy="21837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La documentación descrita en el sistema de gestión ambiental es la documentación necesaria para crear el Manual de Gestión Ambiental</a:t>
          </a:r>
          <a:endParaRPr lang="es-ES" sz="1800" kern="1200" dirty="0"/>
        </a:p>
      </dsp:txBody>
      <dsp:txXfrm>
        <a:off x="0" y="405289"/>
        <a:ext cx="3639543" cy="2183726"/>
      </dsp:txXfrm>
    </dsp:sp>
    <dsp:sp modelId="{AF8D3F3A-A5BF-45FC-9387-D134CDAAF207}">
      <dsp:nvSpPr>
        <dsp:cNvPr id="0" name=""/>
        <dsp:cNvSpPr/>
      </dsp:nvSpPr>
      <dsp:spPr>
        <a:xfrm>
          <a:off x="4003498" y="405289"/>
          <a:ext cx="3639543" cy="21837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La política ambiental brinda pautas iniciales del compromiso ambiental de la empresa</a:t>
          </a:r>
          <a:endParaRPr lang="es-ES" sz="1800" kern="1200" dirty="0"/>
        </a:p>
      </dsp:txBody>
      <dsp:txXfrm>
        <a:off x="4003498" y="405289"/>
        <a:ext cx="3639543" cy="2183726"/>
      </dsp:txXfrm>
    </dsp:sp>
    <dsp:sp modelId="{3443485A-A8D4-4FFB-AB0A-EB133A012239}">
      <dsp:nvSpPr>
        <dsp:cNvPr id="0" name=""/>
        <dsp:cNvSpPr/>
      </dsp:nvSpPr>
      <dsp:spPr>
        <a:xfrm>
          <a:off x="8006996" y="405289"/>
          <a:ext cx="3639543" cy="21837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Las matrices de aspectos e impactos ambientales permite conocer el grado de afectación del medio ambiente.</a:t>
          </a:r>
          <a:endParaRPr lang="es-ES" sz="1800" kern="1200" dirty="0"/>
        </a:p>
      </dsp:txBody>
      <dsp:txXfrm>
        <a:off x="8006996" y="405289"/>
        <a:ext cx="3639543" cy="2183726"/>
      </dsp:txXfrm>
    </dsp:sp>
    <dsp:sp modelId="{56B78EB6-B75A-4A78-9918-59D71F026629}">
      <dsp:nvSpPr>
        <dsp:cNvPr id="0" name=""/>
        <dsp:cNvSpPr/>
      </dsp:nvSpPr>
      <dsp:spPr>
        <a:xfrm>
          <a:off x="2001749" y="2952970"/>
          <a:ext cx="3639543" cy="21837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En relación con el monitoreo realizado a las fuentes fijas de la empresa CIAUTO CIA. LTDA., se evidenció que los contaminantes atmosféricos no representan un riesgo o peligro hacia las poblaciones cercanas.</a:t>
          </a:r>
          <a:endParaRPr lang="es-ES" sz="1800" kern="1200" dirty="0"/>
        </a:p>
      </dsp:txBody>
      <dsp:txXfrm>
        <a:off x="2001749" y="2952970"/>
        <a:ext cx="3639543" cy="2183726"/>
      </dsp:txXfrm>
    </dsp:sp>
    <dsp:sp modelId="{079E6616-6838-4EC2-A59B-C03A82FA20EA}">
      <dsp:nvSpPr>
        <dsp:cNvPr id="0" name=""/>
        <dsp:cNvSpPr/>
      </dsp:nvSpPr>
      <dsp:spPr>
        <a:xfrm>
          <a:off x="6005247" y="2952970"/>
          <a:ext cx="3639543" cy="218372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Los sistemas de información geográfica sirven como una valiosa herramienta dentro del sistema de gestión ambiental, pues permite verificar el cumplimiento de varios requisitos del reglamento.</a:t>
          </a:r>
          <a:endParaRPr lang="es-EC" sz="1800" kern="1200" dirty="0"/>
        </a:p>
      </dsp:txBody>
      <dsp:txXfrm>
        <a:off x="6005247" y="2952970"/>
        <a:ext cx="3639543" cy="21837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7C648-71FF-4E54-9FB8-A908794CECF3}">
      <dsp:nvSpPr>
        <dsp:cNvPr id="0" name=""/>
        <dsp:cNvSpPr/>
      </dsp:nvSpPr>
      <dsp:spPr>
        <a:xfrm>
          <a:off x="1770312" y="2423"/>
          <a:ext cx="3845792" cy="2307475"/>
        </a:xfrm>
        <a:prstGeom prst="rect">
          <a:avLst/>
        </a:prstGeom>
        <a:noFill/>
        <a:ln w="12700" cap="flat" cmpd="sng" algn="ctr">
          <a:solidFill>
            <a:schemeClr val="tx1"/>
          </a:solidFill>
          <a:prstDash val="solid"/>
          <a:miter lim="800000"/>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Los recursos designados por la empresa hacia la implantación del sistema de gestión ambiental deben distribuirse de acuerdo al análisis de actividades que presente el sistema</a:t>
          </a:r>
          <a:r>
            <a:rPr lang="es-ES" sz="1800" kern="1200" dirty="0" smtClean="0">
              <a:solidFill>
                <a:schemeClr val="tx1"/>
              </a:solidFill>
            </a:rPr>
            <a:t>. </a:t>
          </a:r>
          <a:endParaRPr lang="es-ES" sz="1800" kern="1200" dirty="0">
            <a:solidFill>
              <a:schemeClr val="tx1"/>
            </a:solidFill>
          </a:endParaRPr>
        </a:p>
      </dsp:txBody>
      <dsp:txXfrm>
        <a:off x="1770312" y="2423"/>
        <a:ext cx="3845792" cy="2307475"/>
      </dsp:txXfrm>
    </dsp:sp>
    <dsp:sp modelId="{6421851F-E1C6-4DD1-B92C-64B60AEC9B1B}">
      <dsp:nvSpPr>
        <dsp:cNvPr id="0" name=""/>
        <dsp:cNvSpPr/>
      </dsp:nvSpPr>
      <dsp:spPr>
        <a:xfrm>
          <a:off x="6000684" y="2423"/>
          <a:ext cx="3845792" cy="2307475"/>
        </a:xfrm>
        <a:prstGeom prst="rect">
          <a:avLst/>
        </a:prstGeom>
        <a:noFill/>
        <a:ln w="12700" cap="flat" cmpd="sng" algn="ctr">
          <a:solidFill>
            <a:schemeClr val="tx1"/>
          </a:solidFill>
          <a:prstDash val="solid"/>
          <a:miter lim="800000"/>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El éxito y eficacia de la implementación de un sistema de gestión ambiental además de una correcta evaluación, es el apoyo constante de los altos niveles organizacionales</a:t>
          </a:r>
          <a:endParaRPr lang="es-ES" sz="1800" kern="1200" dirty="0">
            <a:solidFill>
              <a:schemeClr val="tx1"/>
            </a:solidFill>
          </a:endParaRPr>
        </a:p>
      </dsp:txBody>
      <dsp:txXfrm>
        <a:off x="6000684" y="2423"/>
        <a:ext cx="3845792" cy="2307475"/>
      </dsp:txXfrm>
    </dsp:sp>
    <dsp:sp modelId="{DECC70E5-3ED4-4662-A777-B58DE73F5BA6}">
      <dsp:nvSpPr>
        <dsp:cNvPr id="0" name=""/>
        <dsp:cNvSpPr/>
      </dsp:nvSpPr>
      <dsp:spPr>
        <a:xfrm>
          <a:off x="1770312" y="2694478"/>
          <a:ext cx="3845792" cy="2307475"/>
        </a:xfrm>
        <a:prstGeom prst="rect">
          <a:avLst/>
        </a:prstGeom>
        <a:noFill/>
        <a:ln w="12700" cap="flat" cmpd="sng" algn="ctr">
          <a:solidFill>
            <a:schemeClr val="tx1"/>
          </a:solidFill>
          <a:prstDash val="solid"/>
          <a:miter lim="800000"/>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i="0" kern="1200" dirty="0" smtClean="0">
              <a:solidFill>
                <a:schemeClr val="tx1"/>
              </a:solidFill>
            </a:rPr>
            <a:t>Para identificar de mejor manera los aspectos e impactos ambientales es necesario que la persona encargada del diseño del sistema de gestión ambiental verifique las acciones, procesos e infraestructura de manera presencial</a:t>
          </a:r>
          <a:endParaRPr lang="es-ES" sz="1800" i="0" kern="1200" dirty="0">
            <a:solidFill>
              <a:schemeClr val="tx1"/>
            </a:solidFill>
          </a:endParaRPr>
        </a:p>
      </dsp:txBody>
      <dsp:txXfrm>
        <a:off x="1770312" y="2694478"/>
        <a:ext cx="3845792" cy="2307475"/>
      </dsp:txXfrm>
    </dsp:sp>
    <dsp:sp modelId="{638D232C-A769-4B35-BBD6-68BD76489E60}">
      <dsp:nvSpPr>
        <dsp:cNvPr id="0" name=""/>
        <dsp:cNvSpPr/>
      </dsp:nvSpPr>
      <dsp:spPr>
        <a:xfrm>
          <a:off x="6000684" y="2694478"/>
          <a:ext cx="3845792" cy="2307475"/>
        </a:xfrm>
        <a:prstGeom prst="rect">
          <a:avLst/>
        </a:prstGeom>
        <a:noFill/>
        <a:ln w="12700" cap="flat" cmpd="sng" algn="ctr">
          <a:solidFill>
            <a:schemeClr val="tx1"/>
          </a:solidFill>
          <a:prstDash val="solid"/>
          <a:miter lim="800000"/>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Es necesario siempre realizar una revisión constante sobre los cambios existentes en el reglamento </a:t>
          </a:r>
          <a:r>
            <a:rPr lang="es-EC" sz="1800" kern="1200" dirty="0" err="1" smtClean="0">
              <a:solidFill>
                <a:schemeClr val="tx1"/>
              </a:solidFill>
            </a:rPr>
            <a:t>EMAS</a:t>
          </a:r>
          <a:r>
            <a:rPr lang="es-EC" sz="1800" kern="1200" dirty="0" smtClean="0">
              <a:solidFill>
                <a:schemeClr val="tx1"/>
              </a:solidFill>
            </a:rPr>
            <a:t>, puesto que al variar los requerimientos internos de la norma también se deben realizar cambios en la información que se encuentra presente en el sistema de gestión ambiental</a:t>
          </a:r>
          <a:endParaRPr lang="es-ES" sz="1800" kern="1200" dirty="0">
            <a:solidFill>
              <a:schemeClr val="tx1"/>
            </a:solidFill>
          </a:endParaRPr>
        </a:p>
      </dsp:txBody>
      <dsp:txXfrm>
        <a:off x="6000684" y="2694478"/>
        <a:ext cx="3845792" cy="2307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36669-894C-4781-9446-7BB559C44BB8}">
      <dsp:nvSpPr>
        <dsp:cNvPr id="0" name=""/>
        <dsp:cNvSpPr/>
      </dsp:nvSpPr>
      <dsp:spPr>
        <a:xfrm>
          <a:off x="3272518" y="1510061"/>
          <a:ext cx="686081" cy="91440"/>
        </a:xfrm>
        <a:custGeom>
          <a:avLst/>
          <a:gdLst/>
          <a:ahLst/>
          <a:cxnLst/>
          <a:rect l="0" t="0" r="0" b="0"/>
          <a:pathLst>
            <a:path>
              <a:moveTo>
                <a:pt x="0" y="46147"/>
              </a:moveTo>
              <a:lnTo>
                <a:pt x="360140" y="46147"/>
              </a:lnTo>
              <a:lnTo>
                <a:pt x="360140" y="45720"/>
              </a:lnTo>
              <a:lnTo>
                <a:pt x="6860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97641" y="1552051"/>
        <a:ext cx="35834" cy="7459"/>
      </dsp:txXfrm>
    </dsp:sp>
    <dsp:sp modelId="{F7BD07C5-79BF-43C2-8424-39463856F03F}">
      <dsp:nvSpPr>
        <dsp:cNvPr id="0" name=""/>
        <dsp:cNvSpPr/>
      </dsp:nvSpPr>
      <dsp:spPr>
        <a:xfrm>
          <a:off x="34055" y="841847"/>
          <a:ext cx="3240262" cy="142872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baseline="0" dirty="0" smtClean="0"/>
            <a:t>Desechos Peligrosos</a:t>
          </a:r>
        </a:p>
        <a:p>
          <a:pPr lvl="0" algn="ctr" defTabSz="889000">
            <a:lnSpc>
              <a:spcPct val="90000"/>
            </a:lnSpc>
            <a:spcBef>
              <a:spcPct val="0"/>
            </a:spcBef>
            <a:spcAft>
              <a:spcPct val="35000"/>
            </a:spcAft>
          </a:pPr>
          <a:r>
            <a:rPr lang="es-ES" sz="2000" kern="1200" baseline="0" dirty="0" smtClean="0"/>
            <a:t>(pintura, barniz, solventes, </a:t>
          </a:r>
          <a:r>
            <a:rPr lang="es-ES" sz="2000" kern="1200" baseline="0" dirty="0" err="1" smtClean="0"/>
            <a:t>EPP</a:t>
          </a:r>
          <a:r>
            <a:rPr lang="en-US" sz="2000" kern="1200" baseline="0" dirty="0" smtClean="0"/>
            <a:t>’s</a:t>
          </a:r>
          <a:r>
            <a:rPr lang="es-EC" sz="2000" kern="1200" baseline="0" dirty="0" smtClean="0"/>
            <a:t> contaminados, material absorbente</a:t>
          </a:r>
          <a:r>
            <a:rPr lang="es-ES" sz="2000" kern="1200" baseline="0" dirty="0" smtClean="0"/>
            <a:t>)</a:t>
          </a:r>
          <a:endParaRPr lang="es-ES" sz="2000" kern="1200" dirty="0"/>
        </a:p>
      </dsp:txBody>
      <dsp:txXfrm>
        <a:off x="34055" y="841847"/>
        <a:ext cx="3240262" cy="1428722"/>
      </dsp:txXfrm>
    </dsp:sp>
    <dsp:sp modelId="{425ACF39-21D3-4C28-832C-5B8E05DC3BE8}">
      <dsp:nvSpPr>
        <dsp:cNvPr id="0" name=""/>
        <dsp:cNvSpPr/>
      </dsp:nvSpPr>
      <dsp:spPr>
        <a:xfrm>
          <a:off x="7229462" y="1510061"/>
          <a:ext cx="714660" cy="91440"/>
        </a:xfrm>
        <a:custGeom>
          <a:avLst/>
          <a:gdLst/>
          <a:ahLst/>
          <a:cxnLst/>
          <a:rect l="0" t="0" r="0" b="0"/>
          <a:pathLst>
            <a:path>
              <a:moveTo>
                <a:pt x="0" y="45720"/>
              </a:moveTo>
              <a:lnTo>
                <a:pt x="71466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568160" y="1552051"/>
        <a:ext cx="37263" cy="7459"/>
      </dsp:txXfrm>
    </dsp:sp>
    <dsp:sp modelId="{1FAE066F-F1FC-4D57-BF7F-2E70BA2F82D5}">
      <dsp:nvSpPr>
        <dsp:cNvPr id="0" name=""/>
        <dsp:cNvSpPr/>
      </dsp:nvSpPr>
      <dsp:spPr>
        <a:xfrm>
          <a:off x="3990999" y="841419"/>
          <a:ext cx="3240262" cy="142872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Materiales no peligrosos</a:t>
          </a:r>
        </a:p>
        <a:p>
          <a:pPr lvl="0" algn="ctr" defTabSz="889000">
            <a:lnSpc>
              <a:spcPct val="90000"/>
            </a:lnSpc>
            <a:spcBef>
              <a:spcPct val="0"/>
            </a:spcBef>
            <a:spcAft>
              <a:spcPct val="35000"/>
            </a:spcAft>
          </a:pPr>
          <a:r>
            <a:rPr lang="es-ES" sz="2000" kern="1200" dirty="0" smtClean="0"/>
            <a:t>(material reciclado)</a:t>
          </a:r>
          <a:endParaRPr lang="es-ES" sz="2000" kern="1200" dirty="0"/>
        </a:p>
      </dsp:txBody>
      <dsp:txXfrm>
        <a:off x="3990999" y="841419"/>
        <a:ext cx="3240262" cy="1428722"/>
      </dsp:txXfrm>
    </dsp:sp>
    <dsp:sp modelId="{B2C9DF79-571F-45C4-8E4D-D2785EADFEC4}">
      <dsp:nvSpPr>
        <dsp:cNvPr id="0" name=""/>
        <dsp:cNvSpPr/>
      </dsp:nvSpPr>
      <dsp:spPr>
        <a:xfrm>
          <a:off x="7976522" y="841419"/>
          <a:ext cx="3240262" cy="142872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smtClean="0"/>
            <a:t>Control</a:t>
          </a:r>
          <a:r>
            <a:rPr lang="es-ES" sz="2000" kern="1200" baseline="0" smtClean="0"/>
            <a:t> de la contaminación ambiental.</a:t>
          </a:r>
          <a:endParaRPr lang="es-ES" sz="2000" kern="1200" dirty="0"/>
        </a:p>
      </dsp:txBody>
      <dsp:txXfrm>
        <a:off x="7976522" y="841419"/>
        <a:ext cx="3240262" cy="1428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A8153-EEEA-4AFC-BC09-98D3F5BE3D95}">
      <dsp:nvSpPr>
        <dsp:cNvPr id="0" name=""/>
        <dsp:cNvSpPr/>
      </dsp:nvSpPr>
      <dsp:spPr>
        <a:xfrm>
          <a:off x="661282" y="0"/>
          <a:ext cx="4537906" cy="135239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La industria automotriz aporta aproximadamente el 3,65% del PIB mundial</a:t>
          </a:r>
          <a:endParaRPr lang="es-ES" sz="2000" kern="1200" dirty="0"/>
        </a:p>
      </dsp:txBody>
      <dsp:txXfrm>
        <a:off x="700892" y="39610"/>
        <a:ext cx="4458686" cy="1273171"/>
      </dsp:txXfrm>
    </dsp:sp>
    <dsp:sp modelId="{39F392E2-5DA7-46EE-B434-02E96932708C}">
      <dsp:nvSpPr>
        <dsp:cNvPr id="0" name=""/>
        <dsp:cNvSpPr/>
      </dsp:nvSpPr>
      <dsp:spPr>
        <a:xfrm rot="5400000">
          <a:off x="2676662" y="1386201"/>
          <a:ext cx="507146" cy="60857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rot="-5400000">
        <a:off x="2747662" y="1436916"/>
        <a:ext cx="365146" cy="355002"/>
      </dsp:txXfrm>
    </dsp:sp>
    <dsp:sp modelId="{E783B41A-F497-49B7-A136-DE95A90A60E2}">
      <dsp:nvSpPr>
        <dsp:cNvPr id="0" name=""/>
        <dsp:cNvSpPr/>
      </dsp:nvSpPr>
      <dsp:spPr>
        <a:xfrm>
          <a:off x="661282" y="2028586"/>
          <a:ext cx="4537906" cy="135239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Las</a:t>
          </a:r>
          <a:r>
            <a:rPr lang="es-ES" sz="2000" kern="1200" baseline="0" dirty="0" smtClean="0"/>
            <a:t> plantas industriales autopartistas </a:t>
          </a:r>
          <a:r>
            <a:rPr lang="es-EC" sz="2000" kern="1200" dirty="0" smtClean="0"/>
            <a:t>generaron al país una inversión de aproximadamente 11.9 millones de dólares fomentando la industria nacional.</a:t>
          </a:r>
          <a:endParaRPr lang="es-ES" sz="2000" kern="1200" dirty="0"/>
        </a:p>
      </dsp:txBody>
      <dsp:txXfrm>
        <a:off x="700892" y="2068196"/>
        <a:ext cx="4458686" cy="1273171"/>
      </dsp:txXfrm>
    </dsp:sp>
    <dsp:sp modelId="{8C10FC54-214A-41EE-A608-E5ACD8C89C9C}">
      <dsp:nvSpPr>
        <dsp:cNvPr id="0" name=""/>
        <dsp:cNvSpPr/>
      </dsp:nvSpPr>
      <dsp:spPr>
        <a:xfrm rot="5400000">
          <a:off x="2676662" y="3414787"/>
          <a:ext cx="507146" cy="608576"/>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rot="-5400000">
        <a:off x="2747662" y="3465502"/>
        <a:ext cx="365146" cy="355002"/>
      </dsp:txXfrm>
    </dsp:sp>
    <dsp:sp modelId="{3D83B87E-50FE-4AB7-9206-E8356C3B6DBB}">
      <dsp:nvSpPr>
        <dsp:cNvPr id="0" name=""/>
        <dsp:cNvSpPr/>
      </dsp:nvSpPr>
      <dsp:spPr>
        <a:xfrm>
          <a:off x="661282" y="4057173"/>
          <a:ext cx="4537906" cy="135239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La empresa Ciudad del Auto CIAUTO CIA. LTDA., ha producido aproximadamente más de 20.000 automóviles.</a:t>
          </a:r>
          <a:endParaRPr lang="es-ES" sz="2000" kern="1200" dirty="0"/>
        </a:p>
      </dsp:txBody>
      <dsp:txXfrm>
        <a:off x="700892" y="4096783"/>
        <a:ext cx="4458686" cy="1273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493D4-FFBB-4A3F-BF05-EA397F665B29}">
      <dsp:nvSpPr>
        <dsp:cNvPr id="0" name=""/>
        <dsp:cNvSpPr/>
      </dsp:nvSpPr>
      <dsp:spPr>
        <a:xfrm>
          <a:off x="0" y="3859"/>
          <a:ext cx="10773351" cy="113778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Realizar un diagnóstico ambiental mediante la identificación de aspectos e impactos medioambientales directos e indirectos que sirva como base para la creación de un sistema de gestión </a:t>
          </a:r>
          <a:r>
            <a:rPr lang="es-EC" sz="2000" kern="1200" dirty="0" err="1" smtClean="0"/>
            <a:t>EMAS</a:t>
          </a:r>
          <a:r>
            <a:rPr lang="es-EC" sz="2000" kern="1200" dirty="0" smtClean="0"/>
            <a:t>.</a:t>
          </a:r>
          <a:endParaRPr lang="es-ES" sz="2000" kern="1200" dirty="0"/>
        </a:p>
      </dsp:txBody>
      <dsp:txXfrm>
        <a:off x="55542" y="59401"/>
        <a:ext cx="10662267" cy="1026701"/>
      </dsp:txXfrm>
    </dsp:sp>
    <dsp:sp modelId="{5F6A9868-B92B-4490-B253-70E6955D6225}">
      <dsp:nvSpPr>
        <dsp:cNvPr id="0" name=""/>
        <dsp:cNvSpPr/>
      </dsp:nvSpPr>
      <dsp:spPr>
        <a:xfrm>
          <a:off x="0" y="1205005"/>
          <a:ext cx="10773351" cy="12097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Desarrollar la documentación para la implantación y funcionamiento del sistema de gestión ambiental requeridos por el </a:t>
          </a:r>
          <a:r>
            <a:rPr lang="es-EC" sz="2000" kern="1200" dirty="0" err="1" smtClean="0"/>
            <a:t>EMAS</a:t>
          </a:r>
          <a:r>
            <a:rPr lang="es-EC" sz="2000" kern="1200" dirty="0" smtClean="0"/>
            <a:t> y los requisitos legales ambientales vigentes.</a:t>
          </a:r>
          <a:endParaRPr lang="es-ES" sz="2000" kern="1200" dirty="0"/>
        </a:p>
      </dsp:txBody>
      <dsp:txXfrm>
        <a:off x="59057" y="1264062"/>
        <a:ext cx="10655237" cy="1091666"/>
      </dsp:txXfrm>
    </dsp:sp>
    <dsp:sp modelId="{4EC38D94-1477-46AA-8C04-D8E34546C480}">
      <dsp:nvSpPr>
        <dsp:cNvPr id="0" name=""/>
        <dsp:cNvSpPr/>
      </dsp:nvSpPr>
      <dsp:spPr>
        <a:xfrm>
          <a:off x="0" y="2478145"/>
          <a:ext cx="10773351" cy="12097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Identificar el alcance de los contaminantes gaseosos en las parroquias aledañas mediante modelos de dispersión para conocer la zona de influencia y el grado de propagación en el ambiente.</a:t>
          </a:r>
          <a:endParaRPr lang="es-ES" sz="2000" b="1" kern="1200" dirty="0"/>
        </a:p>
      </dsp:txBody>
      <dsp:txXfrm>
        <a:off x="59057" y="2537202"/>
        <a:ext cx="10655237" cy="1091666"/>
      </dsp:txXfrm>
    </dsp:sp>
    <dsp:sp modelId="{8CD807C1-0CB4-482C-80F1-389B6A25D3AA}">
      <dsp:nvSpPr>
        <dsp:cNvPr id="0" name=""/>
        <dsp:cNvSpPr/>
      </dsp:nvSpPr>
      <dsp:spPr>
        <a:xfrm>
          <a:off x="0" y="3751285"/>
          <a:ext cx="10773351" cy="12097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Realizar la evaluación del sistema de gestión ambiental vigente con el sistema de gestión </a:t>
          </a:r>
          <a:r>
            <a:rPr lang="es-EC" sz="2000" kern="1200" dirty="0" err="1" smtClean="0"/>
            <a:t>EMAS</a:t>
          </a:r>
          <a:r>
            <a:rPr lang="es-EC" sz="2000" kern="1200" dirty="0" smtClean="0"/>
            <a:t> propuesto.</a:t>
          </a:r>
          <a:endParaRPr lang="es-ES" sz="2000" kern="1200" dirty="0"/>
        </a:p>
      </dsp:txBody>
      <dsp:txXfrm>
        <a:off x="59057" y="3810342"/>
        <a:ext cx="10655237" cy="10916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FF7F8-97B4-4B38-AA47-7C1B82BF8D7B}">
      <dsp:nvSpPr>
        <dsp:cNvPr id="0" name=""/>
        <dsp:cNvSpPr/>
      </dsp:nvSpPr>
      <dsp:spPr>
        <a:xfrm>
          <a:off x="1875" y="630439"/>
          <a:ext cx="1828336" cy="54425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b="1" kern="1200" dirty="0" smtClean="0"/>
            <a:t>Sistema</a:t>
          </a:r>
          <a:r>
            <a:rPr lang="es-ES" sz="1500" b="1" kern="1200" baseline="0" dirty="0" smtClean="0"/>
            <a:t> de Gestión Ambiental (</a:t>
          </a:r>
          <a:r>
            <a:rPr lang="es-ES" sz="1500" b="1" kern="1200" baseline="0" dirty="0" err="1" smtClean="0"/>
            <a:t>SGA</a:t>
          </a:r>
          <a:r>
            <a:rPr lang="es-ES" sz="1500" b="1" kern="1200" baseline="0" dirty="0" smtClean="0"/>
            <a:t>)</a:t>
          </a:r>
          <a:endParaRPr lang="es-ES" sz="1500" b="1" kern="1200" dirty="0"/>
        </a:p>
      </dsp:txBody>
      <dsp:txXfrm>
        <a:off x="1875" y="630439"/>
        <a:ext cx="1828336" cy="544250"/>
      </dsp:txXfrm>
    </dsp:sp>
    <dsp:sp modelId="{EFEF3FE4-D028-4215-8BB8-949900FCA925}">
      <dsp:nvSpPr>
        <dsp:cNvPr id="0" name=""/>
        <dsp:cNvSpPr/>
      </dsp:nvSpPr>
      <dsp:spPr>
        <a:xfrm>
          <a:off x="1875" y="1174690"/>
          <a:ext cx="1828336" cy="1261627"/>
        </a:xfrm>
        <a:prstGeom prst="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smtClean="0"/>
            <a:t>Punto</a:t>
          </a:r>
          <a:r>
            <a:rPr lang="es-ES" sz="1500" kern="1200" baseline="0" dirty="0" smtClean="0"/>
            <a:t> de vista global.</a:t>
          </a:r>
          <a:endParaRPr lang="es-ES" sz="1500" kern="1200" dirty="0"/>
        </a:p>
        <a:p>
          <a:pPr marL="114300" lvl="1" indent="-114300" algn="l" defTabSz="666750">
            <a:lnSpc>
              <a:spcPct val="90000"/>
            </a:lnSpc>
            <a:spcBef>
              <a:spcPct val="0"/>
            </a:spcBef>
            <a:spcAft>
              <a:spcPct val="15000"/>
            </a:spcAft>
            <a:buChar char="••"/>
          </a:pPr>
          <a:r>
            <a:rPr lang="es-ES" sz="1500" kern="1200" dirty="0" smtClean="0"/>
            <a:t>Punto de vista empresarial</a:t>
          </a:r>
          <a:endParaRPr lang="es-EC" sz="1500" kern="1200" dirty="0"/>
        </a:p>
      </dsp:txBody>
      <dsp:txXfrm>
        <a:off x="1875" y="1174690"/>
        <a:ext cx="1828336" cy="1261627"/>
      </dsp:txXfrm>
    </dsp:sp>
    <dsp:sp modelId="{0668B260-7AA8-4446-A067-822FDF103517}">
      <dsp:nvSpPr>
        <dsp:cNvPr id="0" name=""/>
        <dsp:cNvSpPr/>
      </dsp:nvSpPr>
      <dsp:spPr>
        <a:xfrm>
          <a:off x="2086178" y="630439"/>
          <a:ext cx="1828336" cy="54425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b="1" kern="1200" dirty="0" err="1" smtClean="0"/>
            <a:t>EMAS</a:t>
          </a:r>
          <a:endParaRPr lang="es-ES" sz="1500" b="1" kern="1200" dirty="0"/>
        </a:p>
      </dsp:txBody>
      <dsp:txXfrm>
        <a:off x="2086178" y="630439"/>
        <a:ext cx="1828336" cy="544250"/>
      </dsp:txXfrm>
    </dsp:sp>
    <dsp:sp modelId="{AF5E2785-2EF1-457A-B579-B0CFA18865B2}">
      <dsp:nvSpPr>
        <dsp:cNvPr id="0" name=""/>
        <dsp:cNvSpPr/>
      </dsp:nvSpPr>
      <dsp:spPr>
        <a:xfrm>
          <a:off x="2086178" y="1174690"/>
          <a:ext cx="1828336" cy="1261627"/>
        </a:xfrm>
        <a:prstGeom prst="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smtClean="0"/>
            <a:t>Reglamento cuyo objetivo es mejorar el comportamiento ambiental de las organizaciones.</a:t>
          </a:r>
          <a:endParaRPr lang="es-ES" sz="1500" kern="1200" dirty="0"/>
        </a:p>
      </dsp:txBody>
      <dsp:txXfrm>
        <a:off x="2086178" y="1174690"/>
        <a:ext cx="1828336" cy="1261627"/>
      </dsp:txXfrm>
    </dsp:sp>
    <dsp:sp modelId="{0F2D7BC6-27E6-4C5D-8BEC-D5674C820378}">
      <dsp:nvSpPr>
        <dsp:cNvPr id="0" name=""/>
        <dsp:cNvSpPr/>
      </dsp:nvSpPr>
      <dsp:spPr>
        <a:xfrm>
          <a:off x="4170482" y="630439"/>
          <a:ext cx="1828336" cy="54425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s-ES" sz="1500" b="1" kern="1200" smtClean="0"/>
            <a:t>EMAS</a:t>
          </a:r>
          <a:r>
            <a:rPr lang="es-ES" sz="1500" b="1" kern="1200" baseline="0" smtClean="0"/>
            <a:t> e ISO 14001</a:t>
          </a:r>
          <a:endParaRPr lang="es-ES" sz="1500" b="1" kern="1200" dirty="0"/>
        </a:p>
      </dsp:txBody>
      <dsp:txXfrm>
        <a:off x="4170482" y="630439"/>
        <a:ext cx="1828336" cy="544250"/>
      </dsp:txXfrm>
    </dsp:sp>
    <dsp:sp modelId="{5E6BF842-806E-4FAD-A48A-5A07B77897FF}">
      <dsp:nvSpPr>
        <dsp:cNvPr id="0" name=""/>
        <dsp:cNvSpPr/>
      </dsp:nvSpPr>
      <dsp:spPr>
        <a:xfrm>
          <a:off x="4170482" y="1174690"/>
          <a:ext cx="1828336" cy="1261627"/>
        </a:xfrm>
        <a:prstGeom prst="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smtClean="0"/>
            <a:t>Semejanzas</a:t>
          </a:r>
          <a:endParaRPr lang="es-EC" sz="1500" kern="1200"/>
        </a:p>
        <a:p>
          <a:pPr marL="114300" lvl="1" indent="-114300" algn="l" defTabSz="666750">
            <a:lnSpc>
              <a:spcPct val="90000"/>
            </a:lnSpc>
            <a:spcBef>
              <a:spcPct val="0"/>
            </a:spcBef>
            <a:spcAft>
              <a:spcPct val="15000"/>
            </a:spcAft>
            <a:buChar char="••"/>
          </a:pPr>
          <a:r>
            <a:rPr lang="es-ES" sz="1500" kern="1200" dirty="0" smtClean="0"/>
            <a:t>Diferencias</a:t>
          </a:r>
          <a:endParaRPr lang="es-EC" sz="1500" kern="1200" dirty="0"/>
        </a:p>
      </dsp:txBody>
      <dsp:txXfrm>
        <a:off x="4170482" y="1174690"/>
        <a:ext cx="1828336" cy="12616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F75CD-D889-480C-BD31-19D31DD21BD3}">
      <dsp:nvSpPr>
        <dsp:cNvPr id="0" name=""/>
        <dsp:cNvSpPr/>
      </dsp:nvSpPr>
      <dsp:spPr>
        <a:xfrm>
          <a:off x="215601" y="455"/>
          <a:ext cx="1844839" cy="92241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s-EC" sz="1900" kern="1200" dirty="0" smtClean="0"/>
            <a:t>Análisis sobre el estado real de la organización.</a:t>
          </a:r>
          <a:endParaRPr lang="es-EC" sz="1900" kern="1200" dirty="0"/>
        </a:p>
      </dsp:txBody>
      <dsp:txXfrm>
        <a:off x="242618" y="27472"/>
        <a:ext cx="1790805" cy="8683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9527-4854-4AAD-BF0A-0C9FA7D44EFC}">
      <dsp:nvSpPr>
        <dsp:cNvPr id="0" name=""/>
        <dsp:cNvSpPr/>
      </dsp:nvSpPr>
      <dsp:spPr>
        <a:xfrm>
          <a:off x="0" y="0"/>
          <a:ext cx="1890280" cy="2031323"/>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s-EC" sz="1900" kern="1200" dirty="0" smtClean="0"/>
            <a:t>La extensión en el proceso de implantación varía según el tamaño y servicios de la empresa.</a:t>
          </a:r>
          <a:endParaRPr lang="es-EC" sz="1900" kern="1200" dirty="0"/>
        </a:p>
      </dsp:txBody>
      <dsp:txXfrm>
        <a:off x="55364" y="55364"/>
        <a:ext cx="1779552" cy="19205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E7D02-14F2-4813-B0DA-E0EF09DB3156}">
      <dsp:nvSpPr>
        <dsp:cNvPr id="0" name=""/>
        <dsp:cNvSpPr/>
      </dsp:nvSpPr>
      <dsp:spPr>
        <a:xfrm>
          <a:off x="1399058" y="2868"/>
          <a:ext cx="1904051" cy="95202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t>Política Ambiental</a:t>
          </a:r>
          <a:endParaRPr lang="es-ES" sz="1800" b="1" kern="1200" dirty="0"/>
        </a:p>
      </dsp:txBody>
      <dsp:txXfrm>
        <a:off x="1426942" y="30752"/>
        <a:ext cx="1848283" cy="896257"/>
      </dsp:txXfrm>
    </dsp:sp>
    <dsp:sp modelId="{26C4C2EF-3B9C-4015-9078-CBCBBBDBC2BE}">
      <dsp:nvSpPr>
        <dsp:cNvPr id="0" name=""/>
        <dsp:cNvSpPr/>
      </dsp:nvSpPr>
      <dsp:spPr>
        <a:xfrm>
          <a:off x="1589463" y="954894"/>
          <a:ext cx="190405" cy="714019"/>
        </a:xfrm>
        <a:custGeom>
          <a:avLst/>
          <a:gdLst/>
          <a:ahLst/>
          <a:cxnLst/>
          <a:rect l="0" t="0" r="0" b="0"/>
          <a:pathLst>
            <a:path>
              <a:moveTo>
                <a:pt x="0" y="0"/>
              </a:moveTo>
              <a:lnTo>
                <a:pt x="0" y="714019"/>
              </a:lnTo>
              <a:lnTo>
                <a:pt x="190405" y="71401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31C8BE-C6F2-4350-88B3-4B4F75530C3C}">
      <dsp:nvSpPr>
        <dsp:cNvPr id="0" name=""/>
        <dsp:cNvSpPr/>
      </dsp:nvSpPr>
      <dsp:spPr>
        <a:xfrm>
          <a:off x="1779868" y="1192901"/>
          <a:ext cx="5014006" cy="952025"/>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Identificar, evaluar, prevenir y eliminar la contaminación ambiental  a través de la mitigación y reducción de los impactos ambientales significativos resultantes de los procesos y procedimientos propios de la organización.</a:t>
          </a:r>
          <a:endParaRPr lang="es-ES" sz="1500" kern="1200" dirty="0"/>
        </a:p>
      </dsp:txBody>
      <dsp:txXfrm>
        <a:off x="1807752" y="1220785"/>
        <a:ext cx="4958238" cy="896257"/>
      </dsp:txXfrm>
    </dsp:sp>
    <dsp:sp modelId="{5DE786B5-6902-4407-9E6E-CF16230E07F4}">
      <dsp:nvSpPr>
        <dsp:cNvPr id="0" name=""/>
        <dsp:cNvSpPr/>
      </dsp:nvSpPr>
      <dsp:spPr>
        <a:xfrm>
          <a:off x="1589463" y="954894"/>
          <a:ext cx="190405" cy="1904051"/>
        </a:xfrm>
        <a:custGeom>
          <a:avLst/>
          <a:gdLst/>
          <a:ahLst/>
          <a:cxnLst/>
          <a:rect l="0" t="0" r="0" b="0"/>
          <a:pathLst>
            <a:path>
              <a:moveTo>
                <a:pt x="0" y="0"/>
              </a:moveTo>
              <a:lnTo>
                <a:pt x="0" y="1904051"/>
              </a:lnTo>
              <a:lnTo>
                <a:pt x="190405" y="190405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DBE775-304E-4C2A-9B73-B829A4037C18}">
      <dsp:nvSpPr>
        <dsp:cNvPr id="0" name=""/>
        <dsp:cNvSpPr/>
      </dsp:nvSpPr>
      <dsp:spPr>
        <a:xfrm>
          <a:off x="1779868" y="2382933"/>
          <a:ext cx="5041333" cy="952025"/>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Cumplir con la legislación ambiental nacional vigente, los reglamentos y otros requisitos que la empresa CIAUTO CIA. LTDA., suscribiese. </a:t>
          </a:r>
          <a:endParaRPr lang="es-ES" sz="1500" kern="1200" dirty="0"/>
        </a:p>
      </dsp:txBody>
      <dsp:txXfrm>
        <a:off x="1807752" y="2410817"/>
        <a:ext cx="4985565" cy="896257"/>
      </dsp:txXfrm>
    </dsp:sp>
    <dsp:sp modelId="{C1491FD2-C7FF-46F3-9D6E-9A94EF8BBBBD}">
      <dsp:nvSpPr>
        <dsp:cNvPr id="0" name=""/>
        <dsp:cNvSpPr/>
      </dsp:nvSpPr>
      <dsp:spPr>
        <a:xfrm>
          <a:off x="1589463" y="954894"/>
          <a:ext cx="190405" cy="3094083"/>
        </a:xfrm>
        <a:custGeom>
          <a:avLst/>
          <a:gdLst/>
          <a:ahLst/>
          <a:cxnLst/>
          <a:rect l="0" t="0" r="0" b="0"/>
          <a:pathLst>
            <a:path>
              <a:moveTo>
                <a:pt x="0" y="0"/>
              </a:moveTo>
              <a:lnTo>
                <a:pt x="0" y="3094083"/>
              </a:lnTo>
              <a:lnTo>
                <a:pt x="190405" y="3094083"/>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687A24-1633-4D4E-92E7-E80E7B18291B}">
      <dsp:nvSpPr>
        <dsp:cNvPr id="0" name=""/>
        <dsp:cNvSpPr/>
      </dsp:nvSpPr>
      <dsp:spPr>
        <a:xfrm>
          <a:off x="1779868" y="3572965"/>
          <a:ext cx="5043984" cy="952025"/>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Comunicar y difundir de manera directa a todo el personal que labora en la misma y partes interesadas que se vinculan a la empresa, sobre los objetivos y metas ambientales presentes en el Sistema de Gestión Ambiental.</a:t>
          </a:r>
          <a:endParaRPr lang="es-ES" sz="1500" kern="1200" dirty="0"/>
        </a:p>
      </dsp:txBody>
      <dsp:txXfrm>
        <a:off x="1807752" y="3600849"/>
        <a:ext cx="4988216" cy="896257"/>
      </dsp:txXfrm>
    </dsp:sp>
    <dsp:sp modelId="{ADA047B3-1054-4143-81E9-F09BEAD05B38}">
      <dsp:nvSpPr>
        <dsp:cNvPr id="0" name=""/>
        <dsp:cNvSpPr/>
      </dsp:nvSpPr>
      <dsp:spPr>
        <a:xfrm>
          <a:off x="1589463" y="954894"/>
          <a:ext cx="190405" cy="4284115"/>
        </a:xfrm>
        <a:custGeom>
          <a:avLst/>
          <a:gdLst/>
          <a:ahLst/>
          <a:cxnLst/>
          <a:rect l="0" t="0" r="0" b="0"/>
          <a:pathLst>
            <a:path>
              <a:moveTo>
                <a:pt x="0" y="0"/>
              </a:moveTo>
              <a:lnTo>
                <a:pt x="0" y="4284115"/>
              </a:lnTo>
              <a:lnTo>
                <a:pt x="190405" y="428411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10AF26-EA39-4B0F-BD06-E6D4875C89E5}">
      <dsp:nvSpPr>
        <dsp:cNvPr id="0" name=""/>
        <dsp:cNvSpPr/>
      </dsp:nvSpPr>
      <dsp:spPr>
        <a:xfrm>
          <a:off x="1779868" y="4762997"/>
          <a:ext cx="5073976" cy="952025"/>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t>Capacitar y sensibilizar a todas las personas que laboran interna y externamente para la organización sobre los aspectos ambientales derivados de los procesos de producción.</a:t>
          </a:r>
          <a:endParaRPr lang="es-ES" sz="1500" kern="1200" dirty="0"/>
        </a:p>
      </dsp:txBody>
      <dsp:txXfrm>
        <a:off x="1807752" y="4790881"/>
        <a:ext cx="5018208" cy="8962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F7445-DC54-459C-AA14-609E78B87B12}">
      <dsp:nvSpPr>
        <dsp:cNvPr id="0" name=""/>
        <dsp:cNvSpPr/>
      </dsp:nvSpPr>
      <dsp:spPr>
        <a:xfrm>
          <a:off x="0" y="0"/>
          <a:ext cx="4291494"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DBF8B-9758-4CA5-9C0F-4C2E2BEA91B9}">
      <dsp:nvSpPr>
        <dsp:cNvPr id="0" name=""/>
        <dsp:cNvSpPr/>
      </dsp:nvSpPr>
      <dsp:spPr>
        <a:xfrm>
          <a:off x="0" y="0"/>
          <a:ext cx="1823734" cy="6023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S" sz="2400" b="1" kern="1200" dirty="0" smtClean="0"/>
            <a:t>Planificación</a:t>
          </a:r>
          <a:endParaRPr lang="es-ES" sz="2400" b="1" kern="1200" dirty="0"/>
        </a:p>
      </dsp:txBody>
      <dsp:txXfrm>
        <a:off x="0" y="0"/>
        <a:ext cx="1823734" cy="6023859"/>
      </dsp:txXfrm>
    </dsp:sp>
    <dsp:sp modelId="{42CA01E4-B517-4C5D-90F5-CC2973074B71}">
      <dsp:nvSpPr>
        <dsp:cNvPr id="0" name=""/>
        <dsp:cNvSpPr/>
      </dsp:nvSpPr>
      <dsp:spPr>
        <a:xfrm>
          <a:off x="1869939" y="70812"/>
          <a:ext cx="2418051" cy="141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S" sz="1500" kern="1200" dirty="0" smtClean="0"/>
            <a:t>Análisis Medioambiental Inicial</a:t>
          </a:r>
          <a:endParaRPr lang="es-ES" sz="1500" kern="1200" dirty="0"/>
        </a:p>
      </dsp:txBody>
      <dsp:txXfrm>
        <a:off x="1869939" y="70812"/>
        <a:ext cx="2418051" cy="1416253"/>
      </dsp:txXfrm>
    </dsp:sp>
    <dsp:sp modelId="{496E4859-4235-4E95-ADCD-FA2F6CE80DBB}">
      <dsp:nvSpPr>
        <dsp:cNvPr id="0" name=""/>
        <dsp:cNvSpPr/>
      </dsp:nvSpPr>
      <dsp:spPr>
        <a:xfrm>
          <a:off x="1823734" y="1487066"/>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EFAD06-711B-4D11-ABCA-BC5F4EB78A14}">
      <dsp:nvSpPr>
        <dsp:cNvPr id="0" name=""/>
        <dsp:cNvSpPr/>
      </dsp:nvSpPr>
      <dsp:spPr>
        <a:xfrm>
          <a:off x="1869939" y="1557879"/>
          <a:ext cx="2418051" cy="141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s-ES" sz="1500" kern="1200" dirty="0"/>
        </a:p>
      </dsp:txBody>
      <dsp:txXfrm>
        <a:off x="1869939" y="1557879"/>
        <a:ext cx="2418051" cy="1416253"/>
      </dsp:txXfrm>
    </dsp:sp>
    <dsp:sp modelId="{1B7FF39E-EBAA-4C16-8A8E-78E55D48B79D}">
      <dsp:nvSpPr>
        <dsp:cNvPr id="0" name=""/>
        <dsp:cNvSpPr/>
      </dsp:nvSpPr>
      <dsp:spPr>
        <a:xfrm>
          <a:off x="1823734" y="2974133"/>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549C79-60C3-4202-B40D-E6400672CF57}">
      <dsp:nvSpPr>
        <dsp:cNvPr id="0" name=""/>
        <dsp:cNvSpPr/>
      </dsp:nvSpPr>
      <dsp:spPr>
        <a:xfrm>
          <a:off x="1869939" y="3044946"/>
          <a:ext cx="2418051" cy="141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s-ES" sz="1500" kern="1200" dirty="0"/>
        </a:p>
      </dsp:txBody>
      <dsp:txXfrm>
        <a:off x="1869939" y="3044946"/>
        <a:ext cx="2418051" cy="1416253"/>
      </dsp:txXfrm>
    </dsp:sp>
    <dsp:sp modelId="{11BBEE8E-531D-4D66-AF6F-BE6AA3083329}">
      <dsp:nvSpPr>
        <dsp:cNvPr id="0" name=""/>
        <dsp:cNvSpPr/>
      </dsp:nvSpPr>
      <dsp:spPr>
        <a:xfrm>
          <a:off x="1823734" y="4461199"/>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ECBFAB-F42B-4610-947D-600EBA2BE99D}">
      <dsp:nvSpPr>
        <dsp:cNvPr id="0" name=""/>
        <dsp:cNvSpPr/>
      </dsp:nvSpPr>
      <dsp:spPr>
        <a:xfrm>
          <a:off x="1869939" y="4532012"/>
          <a:ext cx="2418051" cy="141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s-ES" sz="1500" kern="1200" dirty="0"/>
        </a:p>
      </dsp:txBody>
      <dsp:txXfrm>
        <a:off x="1869939" y="4532012"/>
        <a:ext cx="2418051" cy="1416253"/>
      </dsp:txXfrm>
    </dsp:sp>
    <dsp:sp modelId="{1267FBEA-22B0-4459-8C72-1E064EDC95A2}">
      <dsp:nvSpPr>
        <dsp:cNvPr id="0" name=""/>
        <dsp:cNvSpPr/>
      </dsp:nvSpPr>
      <dsp:spPr>
        <a:xfrm>
          <a:off x="1823734" y="5948266"/>
          <a:ext cx="24642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B449A-9A2E-4FEA-A547-04DFE88E629B}" type="datetimeFigureOut">
              <a:rPr lang="en-US" smtClean="0"/>
              <a:t>8/20/2021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96510-094D-41EC-9AF2-433FD11628A0}" type="slidenum">
              <a:rPr lang="en-US" smtClean="0"/>
              <a:t>‹Nº›</a:t>
            </a:fld>
            <a:endParaRPr lang="en-US"/>
          </a:p>
        </p:txBody>
      </p:sp>
    </p:spTree>
    <p:extLst>
      <p:ext uri="{BB962C8B-B14F-4D97-AF65-F5344CB8AC3E}">
        <p14:creationId xmlns:p14="http://schemas.microsoft.com/office/powerpoint/2010/main" val="51798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0D96510-094D-41EC-9AF2-433FD11628A0}" type="slidenum">
              <a:rPr lang="en-US" smtClean="0"/>
              <a:t>3</a:t>
            </a:fld>
            <a:endParaRPr lang="en-US"/>
          </a:p>
        </p:txBody>
      </p:sp>
    </p:spTree>
    <p:extLst>
      <p:ext uri="{BB962C8B-B14F-4D97-AF65-F5344CB8AC3E}">
        <p14:creationId xmlns:p14="http://schemas.microsoft.com/office/powerpoint/2010/main" val="34601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0D96510-094D-41EC-9AF2-433FD11628A0}" type="slidenum">
              <a:rPr lang="en-US" smtClean="0"/>
              <a:t>5</a:t>
            </a:fld>
            <a:endParaRPr lang="en-US"/>
          </a:p>
        </p:txBody>
      </p:sp>
    </p:spTree>
    <p:extLst>
      <p:ext uri="{BB962C8B-B14F-4D97-AF65-F5344CB8AC3E}">
        <p14:creationId xmlns:p14="http://schemas.microsoft.com/office/powerpoint/2010/main" val="371700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0D96510-094D-41EC-9AF2-433FD11628A0}" type="slidenum">
              <a:rPr lang="en-US" smtClean="0"/>
              <a:t>12</a:t>
            </a:fld>
            <a:endParaRPr lang="en-US"/>
          </a:p>
        </p:txBody>
      </p:sp>
    </p:spTree>
    <p:extLst>
      <p:ext uri="{BB962C8B-B14F-4D97-AF65-F5344CB8AC3E}">
        <p14:creationId xmlns:p14="http://schemas.microsoft.com/office/powerpoint/2010/main" val="119153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70D96510-094D-41EC-9AF2-433FD11628A0}" type="slidenum">
              <a:rPr lang="en-US" smtClean="0"/>
              <a:t>19</a:t>
            </a:fld>
            <a:endParaRPr lang="en-US"/>
          </a:p>
        </p:txBody>
      </p:sp>
    </p:spTree>
    <p:extLst>
      <p:ext uri="{BB962C8B-B14F-4D97-AF65-F5344CB8AC3E}">
        <p14:creationId xmlns:p14="http://schemas.microsoft.com/office/powerpoint/2010/main" val="206675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70D96510-094D-41EC-9AF2-433FD11628A0}" type="slidenum">
              <a:rPr lang="en-US" smtClean="0"/>
              <a:t>20</a:t>
            </a:fld>
            <a:endParaRPr lang="en-US"/>
          </a:p>
        </p:txBody>
      </p:sp>
    </p:spTree>
    <p:extLst>
      <p:ext uri="{BB962C8B-B14F-4D97-AF65-F5344CB8AC3E}">
        <p14:creationId xmlns:p14="http://schemas.microsoft.com/office/powerpoint/2010/main" val="361802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70D96510-094D-41EC-9AF2-433FD11628A0}" type="slidenum">
              <a:rPr lang="en-US" smtClean="0"/>
              <a:t>21</a:t>
            </a:fld>
            <a:endParaRPr lang="en-US"/>
          </a:p>
        </p:txBody>
      </p:sp>
    </p:spTree>
    <p:extLst>
      <p:ext uri="{BB962C8B-B14F-4D97-AF65-F5344CB8AC3E}">
        <p14:creationId xmlns:p14="http://schemas.microsoft.com/office/powerpoint/2010/main" val="369912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70D96510-094D-41EC-9AF2-433FD11628A0}" type="slidenum">
              <a:rPr lang="en-US" smtClean="0"/>
              <a:t>22</a:t>
            </a:fld>
            <a:endParaRPr lang="en-US"/>
          </a:p>
        </p:txBody>
      </p:sp>
    </p:spTree>
    <p:extLst>
      <p:ext uri="{BB962C8B-B14F-4D97-AF65-F5344CB8AC3E}">
        <p14:creationId xmlns:p14="http://schemas.microsoft.com/office/powerpoint/2010/main" val="235446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70D96510-094D-41EC-9AF2-433FD11628A0}" type="slidenum">
              <a:rPr lang="en-US" smtClean="0"/>
              <a:t>23</a:t>
            </a:fld>
            <a:endParaRPr lang="en-US"/>
          </a:p>
        </p:txBody>
      </p:sp>
    </p:spTree>
    <p:extLst>
      <p:ext uri="{BB962C8B-B14F-4D97-AF65-F5344CB8AC3E}">
        <p14:creationId xmlns:p14="http://schemas.microsoft.com/office/powerpoint/2010/main" val="255981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70D96510-094D-41EC-9AF2-433FD11628A0}" type="slidenum">
              <a:rPr lang="en-US" smtClean="0"/>
              <a:t>25</a:t>
            </a:fld>
            <a:endParaRPr lang="en-US"/>
          </a:p>
        </p:txBody>
      </p:sp>
    </p:spTree>
    <p:extLst>
      <p:ext uri="{BB962C8B-B14F-4D97-AF65-F5344CB8AC3E}">
        <p14:creationId xmlns:p14="http://schemas.microsoft.com/office/powerpoint/2010/main" val="2600131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CD630806-0AB2-41F1-880C-88D62D3F4615}" type="datetimeFigureOut">
              <a:rPr lang="en-US" smtClean="0"/>
              <a:t>8/20/2021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4CDE26-1154-4D9A-8242-55D6639325EA}" type="slidenum">
              <a:rPr lang="en-US" smtClean="0"/>
              <a:t>‹Nº›</a:t>
            </a:fld>
            <a:endParaRPr lang="en-US"/>
          </a:p>
        </p:txBody>
      </p:sp>
    </p:spTree>
    <p:extLst>
      <p:ext uri="{BB962C8B-B14F-4D97-AF65-F5344CB8AC3E}">
        <p14:creationId xmlns:p14="http://schemas.microsoft.com/office/powerpoint/2010/main" val="47275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CD630806-0AB2-41F1-880C-88D62D3F4615}" type="datetimeFigureOut">
              <a:rPr lang="en-US" smtClean="0"/>
              <a:t>8/20/2021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4CDE26-1154-4D9A-8242-55D6639325EA}" type="slidenum">
              <a:rPr lang="en-US" smtClean="0"/>
              <a:t>‹Nº›</a:t>
            </a:fld>
            <a:endParaRPr lang="en-US"/>
          </a:p>
        </p:txBody>
      </p:sp>
    </p:spTree>
    <p:extLst>
      <p:ext uri="{BB962C8B-B14F-4D97-AF65-F5344CB8AC3E}">
        <p14:creationId xmlns:p14="http://schemas.microsoft.com/office/powerpoint/2010/main" val="34872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CD630806-0AB2-41F1-880C-88D62D3F4615}" type="datetimeFigureOut">
              <a:rPr lang="en-US" smtClean="0"/>
              <a:t>8/20/2021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4CDE26-1154-4D9A-8242-55D6639325EA}" type="slidenum">
              <a:rPr lang="en-US" smtClean="0"/>
              <a:t>‹Nº›</a:t>
            </a:fld>
            <a:endParaRPr lang="en-US"/>
          </a:p>
        </p:txBody>
      </p:sp>
    </p:spTree>
    <p:extLst>
      <p:ext uri="{BB962C8B-B14F-4D97-AF65-F5344CB8AC3E}">
        <p14:creationId xmlns:p14="http://schemas.microsoft.com/office/powerpoint/2010/main" val="318504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CD630806-0AB2-41F1-880C-88D62D3F4615}" type="datetimeFigureOut">
              <a:rPr lang="en-US" smtClean="0"/>
              <a:t>8/20/2021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4CDE26-1154-4D9A-8242-55D6639325EA}" type="slidenum">
              <a:rPr lang="en-US" smtClean="0"/>
              <a:t>‹Nº›</a:t>
            </a:fld>
            <a:endParaRPr lang="en-US"/>
          </a:p>
        </p:txBody>
      </p:sp>
    </p:spTree>
    <p:extLst>
      <p:ext uri="{BB962C8B-B14F-4D97-AF65-F5344CB8AC3E}">
        <p14:creationId xmlns:p14="http://schemas.microsoft.com/office/powerpoint/2010/main" val="113680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CD630806-0AB2-41F1-880C-88D62D3F4615}" type="datetimeFigureOut">
              <a:rPr lang="en-US" smtClean="0"/>
              <a:t>8/20/2021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4CDE26-1154-4D9A-8242-55D6639325EA}" type="slidenum">
              <a:rPr lang="en-US" smtClean="0"/>
              <a:t>‹Nº›</a:t>
            </a:fld>
            <a:endParaRPr lang="en-US"/>
          </a:p>
        </p:txBody>
      </p:sp>
    </p:spTree>
    <p:extLst>
      <p:ext uri="{BB962C8B-B14F-4D97-AF65-F5344CB8AC3E}">
        <p14:creationId xmlns:p14="http://schemas.microsoft.com/office/powerpoint/2010/main" val="23020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CD630806-0AB2-41F1-880C-88D62D3F4615}" type="datetimeFigureOut">
              <a:rPr lang="en-US" smtClean="0"/>
              <a:t>8/20/2021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4CDE26-1154-4D9A-8242-55D6639325EA}" type="slidenum">
              <a:rPr lang="en-US" smtClean="0"/>
              <a:t>‹Nº›</a:t>
            </a:fld>
            <a:endParaRPr lang="en-US"/>
          </a:p>
        </p:txBody>
      </p:sp>
    </p:spTree>
    <p:extLst>
      <p:ext uri="{BB962C8B-B14F-4D97-AF65-F5344CB8AC3E}">
        <p14:creationId xmlns:p14="http://schemas.microsoft.com/office/powerpoint/2010/main" val="401712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CD630806-0AB2-41F1-880C-88D62D3F4615}" type="datetimeFigureOut">
              <a:rPr lang="en-US" smtClean="0"/>
              <a:t>8/20/2021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AC4CDE26-1154-4D9A-8242-55D6639325EA}" type="slidenum">
              <a:rPr lang="en-US" smtClean="0"/>
              <a:t>‹Nº›</a:t>
            </a:fld>
            <a:endParaRPr lang="en-US"/>
          </a:p>
        </p:txBody>
      </p:sp>
    </p:spTree>
    <p:extLst>
      <p:ext uri="{BB962C8B-B14F-4D97-AF65-F5344CB8AC3E}">
        <p14:creationId xmlns:p14="http://schemas.microsoft.com/office/powerpoint/2010/main" val="35701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CD630806-0AB2-41F1-880C-88D62D3F4615}" type="datetimeFigureOut">
              <a:rPr lang="en-US" smtClean="0"/>
              <a:t>8/20/2021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AC4CDE26-1154-4D9A-8242-55D6639325EA}" type="slidenum">
              <a:rPr lang="en-US" smtClean="0"/>
              <a:t>‹Nº›</a:t>
            </a:fld>
            <a:endParaRPr lang="en-US"/>
          </a:p>
        </p:txBody>
      </p:sp>
    </p:spTree>
    <p:extLst>
      <p:ext uri="{BB962C8B-B14F-4D97-AF65-F5344CB8AC3E}">
        <p14:creationId xmlns:p14="http://schemas.microsoft.com/office/powerpoint/2010/main" val="61749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D630806-0AB2-41F1-880C-88D62D3F4615}" type="datetimeFigureOut">
              <a:rPr lang="en-US" smtClean="0"/>
              <a:t>8/20/2021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AC4CDE26-1154-4D9A-8242-55D6639325EA}" type="slidenum">
              <a:rPr lang="en-US" smtClean="0"/>
              <a:t>‹Nº›</a:t>
            </a:fld>
            <a:endParaRPr lang="en-US"/>
          </a:p>
        </p:txBody>
      </p:sp>
    </p:spTree>
    <p:extLst>
      <p:ext uri="{BB962C8B-B14F-4D97-AF65-F5344CB8AC3E}">
        <p14:creationId xmlns:p14="http://schemas.microsoft.com/office/powerpoint/2010/main" val="2727174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D630806-0AB2-41F1-880C-88D62D3F4615}" type="datetimeFigureOut">
              <a:rPr lang="en-US" smtClean="0"/>
              <a:t>8/20/2021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4CDE26-1154-4D9A-8242-55D6639325EA}" type="slidenum">
              <a:rPr lang="en-US" smtClean="0"/>
              <a:t>‹Nº›</a:t>
            </a:fld>
            <a:endParaRPr lang="en-US"/>
          </a:p>
        </p:txBody>
      </p:sp>
    </p:spTree>
    <p:extLst>
      <p:ext uri="{BB962C8B-B14F-4D97-AF65-F5344CB8AC3E}">
        <p14:creationId xmlns:p14="http://schemas.microsoft.com/office/powerpoint/2010/main" val="406442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D630806-0AB2-41F1-880C-88D62D3F4615}" type="datetimeFigureOut">
              <a:rPr lang="en-US" smtClean="0"/>
              <a:t>8/20/2021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4CDE26-1154-4D9A-8242-55D6639325EA}" type="slidenum">
              <a:rPr lang="en-US" smtClean="0"/>
              <a:t>‹Nº›</a:t>
            </a:fld>
            <a:endParaRPr lang="en-US"/>
          </a:p>
        </p:txBody>
      </p:sp>
    </p:spTree>
    <p:extLst>
      <p:ext uri="{BB962C8B-B14F-4D97-AF65-F5344CB8AC3E}">
        <p14:creationId xmlns:p14="http://schemas.microsoft.com/office/powerpoint/2010/main" val="308028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30806-0AB2-41F1-880C-88D62D3F4615}" type="datetimeFigureOut">
              <a:rPr lang="en-US" smtClean="0"/>
              <a:t>8/20/2021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CDE26-1154-4D9A-8242-55D6639325EA}" type="slidenum">
              <a:rPr lang="en-US" smtClean="0"/>
              <a:t>‹Nº›</a:t>
            </a:fld>
            <a:endParaRPr lang="en-US"/>
          </a:p>
        </p:txBody>
      </p:sp>
    </p:spTree>
    <p:extLst>
      <p:ext uri="{BB962C8B-B14F-4D97-AF65-F5344CB8AC3E}">
        <p14:creationId xmlns:p14="http://schemas.microsoft.com/office/powerpoint/2010/main" val="3420967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diagramQuickStyle" Target="../diagrams/quickStyle7.xml"/><Relationship Id="rId3" Type="http://schemas.openxmlformats.org/officeDocument/2006/relationships/image" Target="../media/image3.emf"/><Relationship Id="rId7" Type="http://schemas.openxmlformats.org/officeDocument/2006/relationships/diagramLayout" Target="../diagrams/layout6.xml"/><Relationship Id="rId12" Type="http://schemas.openxmlformats.org/officeDocument/2006/relationships/diagramLayout" Target="../diagrams/layout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Data" Target="../diagrams/data6.xml"/><Relationship Id="rId11" Type="http://schemas.openxmlformats.org/officeDocument/2006/relationships/diagramData" Target="../diagrams/data7.xml"/><Relationship Id="rId5" Type="http://schemas.openxmlformats.org/officeDocument/2006/relationships/image" Target="../media/image15.emf"/><Relationship Id="rId15" Type="http://schemas.microsoft.com/office/2007/relationships/diagramDrawing" Target="../diagrams/drawing7.xml"/><Relationship Id="rId10" Type="http://schemas.microsoft.com/office/2007/relationships/diagramDrawing" Target="../diagrams/drawing6.xml"/><Relationship Id="rId4" Type="http://schemas.openxmlformats.org/officeDocument/2006/relationships/oleObject" Target="../embeddings/oleObject1.bin"/><Relationship Id="rId9" Type="http://schemas.openxmlformats.org/officeDocument/2006/relationships/diagramColors" Target="../diagrams/colors6.xml"/><Relationship Id="rId14"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13" Type="http://schemas.openxmlformats.org/officeDocument/2006/relationships/image" Target="../media/image27.jpeg"/><Relationship Id="rId3" Type="http://schemas.openxmlformats.org/officeDocument/2006/relationships/image" Target="../media/image3.emf"/><Relationship Id="rId7" Type="http://schemas.openxmlformats.org/officeDocument/2006/relationships/diagramColors" Target="../diagrams/colors10.xml"/><Relationship Id="rId12"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diagramQuickStyle" Target="../diagrams/quickStyle10.xml"/><Relationship Id="rId11" Type="http://schemas.openxmlformats.org/officeDocument/2006/relationships/image" Target="../media/image25.png"/><Relationship Id="rId5" Type="http://schemas.openxmlformats.org/officeDocument/2006/relationships/diagramLayout" Target="../diagrams/layout10.xml"/><Relationship Id="rId10" Type="http://schemas.openxmlformats.org/officeDocument/2006/relationships/image" Target="../media/image24.emf"/><Relationship Id="rId4" Type="http://schemas.openxmlformats.org/officeDocument/2006/relationships/diagramData" Target="../diagrams/data10.xml"/><Relationship Id="rId9"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emf"/><Relationship Id="rId7" Type="http://schemas.openxmlformats.org/officeDocument/2006/relationships/diagramColors" Target="../diagrams/colors1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image" Target="../media/image3.emf"/><Relationship Id="rId7" Type="http://schemas.openxmlformats.org/officeDocument/2006/relationships/image" Target="../media/image33.jpeg"/><Relationship Id="rId12"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diagramColors" Target="../diagrams/colors13.xml"/><Relationship Id="rId5" Type="http://schemas.openxmlformats.org/officeDocument/2006/relationships/image" Target="../media/image31.jpeg"/><Relationship Id="rId10" Type="http://schemas.openxmlformats.org/officeDocument/2006/relationships/diagramQuickStyle" Target="../diagrams/quickStyle13.xml"/><Relationship Id="rId4" Type="http://schemas.openxmlformats.org/officeDocument/2006/relationships/image" Target="../media/image30.jpeg"/><Relationship Id="rId9"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8" Type="http://schemas.microsoft.com/office/2007/relationships/diagramDrawing" Target="../diagrams/drawing14.xml"/><Relationship Id="rId13" Type="http://schemas.openxmlformats.org/officeDocument/2006/relationships/diagramColors" Target="../diagrams/colors15.xml"/><Relationship Id="rId3" Type="http://schemas.openxmlformats.org/officeDocument/2006/relationships/image" Target="../media/image3.emf"/><Relationship Id="rId7" Type="http://schemas.openxmlformats.org/officeDocument/2006/relationships/diagramColors" Target="../diagrams/colors14.xml"/><Relationship Id="rId12" Type="http://schemas.openxmlformats.org/officeDocument/2006/relationships/diagramQuickStyle" Target="../diagrams/quickStyle1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4.xml"/><Relationship Id="rId11" Type="http://schemas.openxmlformats.org/officeDocument/2006/relationships/diagramLayout" Target="../diagrams/layout15.xml"/><Relationship Id="rId5" Type="http://schemas.openxmlformats.org/officeDocument/2006/relationships/diagramLayout" Target="../diagrams/layout14.xml"/><Relationship Id="rId10" Type="http://schemas.openxmlformats.org/officeDocument/2006/relationships/diagramData" Target="../diagrams/data15.xml"/><Relationship Id="rId4" Type="http://schemas.openxmlformats.org/officeDocument/2006/relationships/diagramData" Target="../diagrams/data14.xml"/><Relationship Id="rId9" Type="http://schemas.openxmlformats.org/officeDocument/2006/relationships/image" Target="../media/image34.jpeg"/><Relationship Id="rId14" Type="http://schemas.microsoft.com/office/2007/relationships/diagramDrawing" Target="../diagrams/drawing15.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3.emf"/><Relationship Id="rId7" Type="http://schemas.openxmlformats.org/officeDocument/2006/relationships/diagramQuickStyle" Target="../diagrams/quickStyle1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16.xml"/><Relationship Id="rId11" Type="http://schemas.openxmlformats.org/officeDocument/2006/relationships/image" Target="../media/image37.jpg"/><Relationship Id="rId5" Type="http://schemas.openxmlformats.org/officeDocument/2006/relationships/diagramData" Target="../diagrams/data16.xml"/><Relationship Id="rId10" Type="http://schemas.openxmlformats.org/officeDocument/2006/relationships/image" Target="../media/image36.jpg"/><Relationship Id="rId4" Type="http://schemas.openxmlformats.org/officeDocument/2006/relationships/image" Target="../media/image35.jpg"/><Relationship Id="rId9" Type="http://schemas.microsoft.com/office/2007/relationships/diagramDrawing" Target="../diagrams/drawing1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9.jpeg"/><Relationship Id="rId4" Type="http://schemas.openxmlformats.org/officeDocument/2006/relationships/diagramLayout" Target="../diagrams/layout2.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emf"/><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1.png"/><Relationship Id="rId4" Type="http://schemas.openxmlformats.org/officeDocument/2006/relationships/diagramData" Target="../diagrams/data3.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7143"/>
          </a:xfrm>
          <a:prstGeom prst="rect">
            <a:avLst/>
          </a:prstGeom>
        </p:spPr>
      </p:pic>
      <p:sp>
        <p:nvSpPr>
          <p:cNvPr id="7" name="Título 1"/>
          <p:cNvSpPr txBox="1">
            <a:spLocks/>
          </p:cNvSpPr>
          <p:nvPr/>
        </p:nvSpPr>
        <p:spPr>
          <a:xfrm>
            <a:off x="3749040" y="430713"/>
            <a:ext cx="6841294" cy="771070"/>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s-E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DEPARTAMENTO DE CIENCIAS DE LA TIERRA Y DE LA CONSTRUCCIÓN</a:t>
            </a:r>
            <a:br>
              <a:rPr lang="es-E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E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INGENIERÍA GEOGRÁFICA Y DEL MEDIO AMBIENTE</a:t>
            </a:r>
            <a:endParaRPr lang="es-E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xmlns="" id="{88BC5302-E399-4820-8A77-7486206C109C}"/>
              </a:ext>
            </a:extLst>
          </p:cNvPr>
          <p:cNvPicPr>
            <a:picLocks noChangeAspect="1"/>
          </p:cNvPicPr>
          <p:nvPr/>
        </p:nvPicPr>
        <p:blipFill>
          <a:blip r:embed="rId3"/>
          <a:stretch>
            <a:fillRect/>
          </a:stretch>
        </p:blipFill>
        <p:spPr>
          <a:xfrm>
            <a:off x="10800458" y="135761"/>
            <a:ext cx="1181418" cy="1184217"/>
          </a:xfrm>
          <a:prstGeom prst="rect">
            <a:avLst/>
          </a:prstGeom>
        </p:spPr>
      </p:pic>
      <p:sp>
        <p:nvSpPr>
          <p:cNvPr id="10" name="CuadroTexto 9"/>
          <p:cNvSpPr txBox="1"/>
          <p:nvPr/>
        </p:nvSpPr>
        <p:spPr>
          <a:xfrm>
            <a:off x="1374555" y="1576942"/>
            <a:ext cx="1152128" cy="369332"/>
          </a:xfrm>
          <a:prstGeom prst="rect">
            <a:avLst/>
          </a:prstGeom>
          <a:noFill/>
        </p:spPr>
        <p:txBody>
          <a:bodyPr wrap="square" rtlCol="0">
            <a:spAutoFit/>
          </a:bodyPr>
          <a:lstStyle/>
          <a:p>
            <a:r>
              <a:rPr lang="es-EC" sz="1800" b="1" dirty="0">
                <a:latin typeface="Arial" panose="020B0604020202020204" pitchFamily="34" charset="0"/>
                <a:cs typeface="Arial" panose="020B0604020202020204" pitchFamily="34" charset="0"/>
              </a:rPr>
              <a:t>Tema:</a:t>
            </a:r>
            <a:endParaRPr lang="en-US" sz="1800" b="1" dirty="0">
              <a:latin typeface="Arial" panose="020B0604020202020204" pitchFamily="34" charset="0"/>
              <a:cs typeface="Arial" panose="020B0604020202020204" pitchFamily="34" charset="0"/>
            </a:endParaRPr>
          </a:p>
        </p:txBody>
      </p:sp>
      <p:sp>
        <p:nvSpPr>
          <p:cNvPr id="11" name="CuadroTexto 10"/>
          <p:cNvSpPr txBox="1"/>
          <p:nvPr/>
        </p:nvSpPr>
        <p:spPr>
          <a:xfrm>
            <a:off x="1562634" y="3474773"/>
            <a:ext cx="1152128" cy="369332"/>
          </a:xfrm>
          <a:prstGeom prst="rect">
            <a:avLst/>
          </a:prstGeom>
          <a:noFill/>
        </p:spPr>
        <p:txBody>
          <a:bodyPr wrap="square" rtlCol="0">
            <a:spAutoFit/>
          </a:bodyPr>
          <a:lstStyle/>
          <a:p>
            <a:r>
              <a:rPr lang="es-EC" sz="1800" b="1" dirty="0">
                <a:latin typeface="Arial" panose="020B0604020202020204" pitchFamily="34" charset="0"/>
                <a:cs typeface="Arial" panose="020B0604020202020204" pitchFamily="34" charset="0"/>
              </a:rPr>
              <a:t>Autores:</a:t>
            </a:r>
            <a:endParaRPr lang="en-US" sz="1800" b="1" dirty="0">
              <a:latin typeface="Arial" panose="020B0604020202020204" pitchFamily="34" charset="0"/>
              <a:cs typeface="Arial" panose="020B0604020202020204" pitchFamily="34" charset="0"/>
            </a:endParaRPr>
          </a:p>
        </p:txBody>
      </p:sp>
      <p:sp>
        <p:nvSpPr>
          <p:cNvPr id="12" name="CuadroTexto 11"/>
          <p:cNvSpPr txBox="1"/>
          <p:nvPr/>
        </p:nvSpPr>
        <p:spPr>
          <a:xfrm>
            <a:off x="4730184" y="3698410"/>
            <a:ext cx="3355656" cy="369332"/>
          </a:xfrm>
          <a:prstGeom prst="rect">
            <a:avLst/>
          </a:prstGeom>
          <a:noFill/>
        </p:spPr>
        <p:txBody>
          <a:bodyPr wrap="square" rtlCol="0">
            <a:spAutoFit/>
          </a:bodyPr>
          <a:lstStyle/>
          <a:p>
            <a:r>
              <a:rPr lang="es-EC" sz="1800" dirty="0" smtClean="0">
                <a:latin typeface="Arial" panose="020B0604020202020204" pitchFamily="34" charset="0"/>
                <a:cs typeface="Arial" panose="020B0604020202020204" pitchFamily="34" charset="0"/>
              </a:rPr>
              <a:t>Vinueza Camino Erika Lineth</a:t>
            </a:r>
            <a:endParaRPr lang="en-US" sz="18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xmlns="" id="{2C8257DD-CFFE-4C3A-8EEA-4492CDBF748A}"/>
              </a:ext>
            </a:extLst>
          </p:cNvPr>
          <p:cNvSpPr txBox="1"/>
          <p:nvPr/>
        </p:nvSpPr>
        <p:spPr>
          <a:xfrm>
            <a:off x="3429491" y="4985389"/>
            <a:ext cx="2601387" cy="830997"/>
          </a:xfrm>
          <a:prstGeom prst="rect">
            <a:avLst/>
          </a:prstGeom>
          <a:noFill/>
        </p:spPr>
        <p:txBody>
          <a:bodyPr wrap="square" rtlCol="0">
            <a:spAutoFit/>
          </a:bodyPr>
          <a:lstStyle/>
          <a:p>
            <a:pPr algn="ctr"/>
            <a:r>
              <a:rPr lang="es-419" sz="1600" b="1" dirty="0">
                <a:latin typeface="Arial" panose="020B0604020202020204" pitchFamily="34" charset="0"/>
                <a:cs typeface="Arial" panose="020B0604020202020204" pitchFamily="34" charset="0"/>
              </a:rPr>
              <a:t>Director del proyecto:</a:t>
            </a:r>
          </a:p>
          <a:p>
            <a:pPr algn="ctr"/>
            <a:r>
              <a:rPr lang="es-EC" sz="1600" dirty="0" err="1" smtClean="0">
                <a:latin typeface="Arial" panose="020B0604020202020204" pitchFamily="34" charset="0"/>
                <a:cs typeface="Arial" panose="020B0604020202020204" pitchFamily="34" charset="0"/>
              </a:rPr>
              <a:t>Mgs</a:t>
            </a:r>
            <a:r>
              <a:rPr lang="es-EC" sz="1600" dirty="0">
                <a:latin typeface="Arial" panose="020B0604020202020204" pitchFamily="34" charset="0"/>
                <a:cs typeface="Arial" panose="020B0604020202020204" pitchFamily="34" charset="0"/>
              </a:rPr>
              <a:t>. Margarita del Pilar.</a:t>
            </a:r>
            <a:endParaRPr lang="es-419" sz="1600" dirty="0">
              <a:latin typeface="Arial" panose="020B0604020202020204" pitchFamily="34" charset="0"/>
              <a:cs typeface="Arial" panose="020B0604020202020204" pitchFamily="34" charset="0"/>
            </a:endParaRPr>
          </a:p>
          <a:p>
            <a:pPr algn="ctr"/>
            <a:r>
              <a:rPr lang="es-EC" sz="1600" dirty="0" smtClean="0">
                <a:latin typeface="Arial" panose="020B0604020202020204" pitchFamily="34" charset="0"/>
                <a:cs typeface="Arial" panose="020B0604020202020204" pitchFamily="34" charset="0"/>
              </a:rPr>
              <a:t>Haro </a:t>
            </a:r>
            <a:r>
              <a:rPr lang="es-EC" sz="1600" dirty="0" err="1" smtClean="0">
                <a:latin typeface="Arial" panose="020B0604020202020204" pitchFamily="34" charset="0"/>
                <a:cs typeface="Arial" panose="020B0604020202020204" pitchFamily="34" charset="0"/>
              </a:rPr>
              <a:t>Robayo</a:t>
            </a:r>
            <a:endParaRPr lang="es-419" sz="16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xmlns="" id="{51DA8CA5-DFF6-4096-B78C-B9CCFF74EBC3}"/>
              </a:ext>
            </a:extLst>
          </p:cNvPr>
          <p:cNvSpPr txBox="1"/>
          <p:nvPr/>
        </p:nvSpPr>
        <p:spPr>
          <a:xfrm>
            <a:off x="9275673" y="4965509"/>
            <a:ext cx="2897862" cy="584775"/>
          </a:xfrm>
          <a:prstGeom prst="rect">
            <a:avLst/>
          </a:prstGeom>
          <a:noFill/>
        </p:spPr>
        <p:txBody>
          <a:bodyPr wrap="square" rtlCol="0">
            <a:spAutoFit/>
          </a:bodyPr>
          <a:lstStyle/>
          <a:p>
            <a:pPr algn="ctr"/>
            <a:r>
              <a:rPr lang="es-419" sz="1600" b="1" dirty="0">
                <a:latin typeface="Arial" panose="020B0604020202020204" pitchFamily="34" charset="0"/>
                <a:cs typeface="Arial" panose="020B0604020202020204" pitchFamily="34" charset="0"/>
              </a:rPr>
              <a:t>Director de carrera:</a:t>
            </a:r>
          </a:p>
          <a:p>
            <a:pPr algn="ctr"/>
            <a:r>
              <a:rPr lang="es-419" sz="1600" dirty="0">
                <a:latin typeface="Arial" panose="020B0604020202020204" pitchFamily="34" charset="0"/>
                <a:cs typeface="Arial" panose="020B0604020202020204" pitchFamily="34" charset="0"/>
              </a:rPr>
              <a:t>Ing. Alexander Robayo MSc.</a:t>
            </a:r>
          </a:p>
        </p:txBody>
      </p:sp>
      <p:sp>
        <p:nvSpPr>
          <p:cNvPr id="15" name="Rectángulo 14"/>
          <p:cNvSpPr/>
          <p:nvPr/>
        </p:nvSpPr>
        <p:spPr>
          <a:xfrm>
            <a:off x="6096000" y="4965508"/>
            <a:ext cx="2916324" cy="584775"/>
          </a:xfrm>
          <a:prstGeom prst="rect">
            <a:avLst/>
          </a:prstGeom>
        </p:spPr>
        <p:txBody>
          <a:bodyPr wrap="square">
            <a:spAutoFit/>
          </a:bodyPr>
          <a:lstStyle/>
          <a:p>
            <a:pPr algn="ctr"/>
            <a:r>
              <a:rPr lang="en-US" sz="1600" b="1" dirty="0" err="1">
                <a:latin typeface="Arial" panose="020B0604020202020204" pitchFamily="34" charset="0"/>
                <a:cs typeface="Arial" panose="020B0604020202020204" pitchFamily="34" charset="0"/>
              </a:rPr>
              <a:t>Docente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Evaluador</a:t>
            </a:r>
            <a:r>
              <a:rPr lang="en-US" sz="1600" b="1" dirty="0" smtClean="0">
                <a:latin typeface="Arial" panose="020B0604020202020204" pitchFamily="34" charset="0"/>
                <a:cs typeface="Arial" panose="020B0604020202020204" pitchFamily="34" charset="0"/>
              </a:rPr>
              <a:t>:</a:t>
            </a:r>
          </a:p>
          <a:p>
            <a:pPr algn="ctr"/>
            <a:r>
              <a:rPr lang="es-EC" sz="1600" dirty="0" smtClean="0">
                <a:latin typeface="Arial" panose="020B0604020202020204" pitchFamily="34" charset="0"/>
                <a:cs typeface="Arial" panose="020B0604020202020204" pitchFamily="34" charset="0"/>
              </a:rPr>
              <a:t>PhD. Paulina Guevara</a:t>
            </a:r>
            <a:endParaRPr lang="en-US" sz="1600" dirty="0">
              <a:latin typeface="Arial" panose="020B0604020202020204" pitchFamily="34" charset="0"/>
              <a:cs typeface="Arial" panose="020B0604020202020204" pitchFamily="34" charset="0"/>
            </a:endParaRPr>
          </a:p>
        </p:txBody>
      </p:sp>
      <p:sp>
        <p:nvSpPr>
          <p:cNvPr id="17" name="Título 1"/>
          <p:cNvSpPr txBox="1">
            <a:spLocks/>
          </p:cNvSpPr>
          <p:nvPr/>
        </p:nvSpPr>
        <p:spPr>
          <a:xfrm>
            <a:off x="2956113" y="1787236"/>
            <a:ext cx="7102511" cy="1057383"/>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s-EC" sz="1800" b="1" dirty="0" smtClean="0">
                <a:latin typeface="Arial" panose="020B0604020202020204" pitchFamily="34" charset="0"/>
                <a:cs typeface="Arial" panose="020B0604020202020204" pitchFamily="34" charset="0"/>
              </a:rPr>
              <a:t>Diseño </a:t>
            </a:r>
            <a:r>
              <a:rPr lang="es-EC" sz="1800" b="1" dirty="0">
                <a:latin typeface="Arial" panose="020B0604020202020204" pitchFamily="34" charset="0"/>
                <a:cs typeface="Arial" panose="020B0604020202020204" pitchFamily="34" charset="0"/>
              </a:rPr>
              <a:t>de un </a:t>
            </a:r>
            <a:r>
              <a:rPr lang="es-EC" sz="1800" b="1" dirty="0" smtClean="0">
                <a:latin typeface="Arial" panose="020B0604020202020204" pitchFamily="34" charset="0"/>
                <a:cs typeface="Arial" panose="020B0604020202020204" pitchFamily="34" charset="0"/>
              </a:rPr>
              <a:t>Sistema </a:t>
            </a:r>
            <a:r>
              <a:rPr lang="es-EC" sz="1800" b="1" dirty="0">
                <a:latin typeface="Arial" panose="020B0604020202020204" pitchFamily="34" charset="0"/>
                <a:cs typeface="Arial" panose="020B0604020202020204" pitchFamily="34" charset="0"/>
              </a:rPr>
              <a:t>de G</a:t>
            </a:r>
            <a:r>
              <a:rPr lang="es-EC" sz="1800" b="1" dirty="0" smtClean="0">
                <a:latin typeface="Arial" panose="020B0604020202020204" pitchFamily="34" charset="0"/>
                <a:cs typeface="Arial" panose="020B0604020202020204" pitchFamily="34" charset="0"/>
              </a:rPr>
              <a:t>estión </a:t>
            </a:r>
            <a:r>
              <a:rPr lang="es-EC" sz="1800" b="1" dirty="0">
                <a:latin typeface="Arial" panose="020B0604020202020204" pitchFamily="34" charset="0"/>
                <a:cs typeface="Arial" panose="020B0604020202020204" pitchFamily="34" charset="0"/>
              </a:rPr>
              <a:t>A</a:t>
            </a:r>
            <a:r>
              <a:rPr lang="es-EC" sz="1800" b="1" dirty="0" smtClean="0">
                <a:latin typeface="Arial" panose="020B0604020202020204" pitchFamily="34" charset="0"/>
                <a:cs typeface="Arial" panose="020B0604020202020204" pitchFamily="34" charset="0"/>
              </a:rPr>
              <a:t>mbiental </a:t>
            </a:r>
            <a:r>
              <a:rPr lang="es-EC" sz="1800" b="1" dirty="0">
                <a:latin typeface="Arial" panose="020B0604020202020204" pitchFamily="34" charset="0"/>
                <a:cs typeface="Arial" panose="020B0604020202020204" pitchFamily="34" charset="0"/>
              </a:rPr>
              <a:t>basado en el Reglamento Comunitario de Ecogestión y Ecoauditoría (</a:t>
            </a:r>
            <a:r>
              <a:rPr lang="es-EC" sz="1800" b="1" dirty="0" err="1">
                <a:latin typeface="Arial" panose="020B0604020202020204" pitchFamily="34" charset="0"/>
                <a:cs typeface="Arial" panose="020B0604020202020204" pitchFamily="34" charset="0"/>
              </a:rPr>
              <a:t>EMAS</a:t>
            </a:r>
            <a:r>
              <a:rPr lang="es-EC" sz="1800" b="1" dirty="0">
                <a:latin typeface="Arial" panose="020B0604020202020204" pitchFamily="34" charset="0"/>
                <a:cs typeface="Arial" panose="020B0604020202020204" pitchFamily="34" charset="0"/>
              </a:rPr>
              <a:t>) para la empresa autopartista Ciudad del Auto “CIAUTO CIA LTDA.”</a:t>
            </a:r>
            <a:endParaRPr lang="es-ES" sz="2000" b="1"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xmlns="" id="{2C8257DD-CFFE-4C3A-8EEA-4492CDBF748A}"/>
              </a:ext>
            </a:extLst>
          </p:cNvPr>
          <p:cNvSpPr txBox="1"/>
          <p:nvPr/>
        </p:nvSpPr>
        <p:spPr>
          <a:xfrm>
            <a:off x="838004" y="4965507"/>
            <a:ext cx="2601387" cy="584775"/>
          </a:xfrm>
          <a:prstGeom prst="rect">
            <a:avLst/>
          </a:prstGeom>
          <a:noFill/>
        </p:spPr>
        <p:txBody>
          <a:bodyPr wrap="square" rtlCol="0">
            <a:spAutoFit/>
          </a:bodyPr>
          <a:lstStyle/>
          <a:p>
            <a:pPr algn="ctr"/>
            <a:r>
              <a:rPr lang="es-419" sz="1600" b="1" dirty="0">
                <a:latin typeface="Arial" panose="020B0604020202020204" pitchFamily="34" charset="0"/>
                <a:cs typeface="Arial" panose="020B0604020202020204" pitchFamily="34" charset="0"/>
              </a:rPr>
              <a:t>Abogada:</a:t>
            </a:r>
          </a:p>
          <a:p>
            <a:pPr algn="ctr"/>
            <a:r>
              <a:rPr lang="es-419" sz="1600" dirty="0">
                <a:latin typeface="Arial" panose="020B0604020202020204" pitchFamily="34" charset="0"/>
                <a:cs typeface="Arial" panose="020B0604020202020204" pitchFamily="34" charset="0"/>
              </a:rPr>
              <a:t>Michelle Benavides</a:t>
            </a:r>
          </a:p>
        </p:txBody>
      </p:sp>
    </p:spTree>
    <p:extLst>
      <p:ext uri="{BB962C8B-B14F-4D97-AF65-F5344CB8AC3E}">
        <p14:creationId xmlns:p14="http://schemas.microsoft.com/office/powerpoint/2010/main" val="3735783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aphicFrame>
        <p:nvGraphicFramePr>
          <p:cNvPr id="20" name="5 Diagrama"/>
          <p:cNvGraphicFramePr/>
          <p:nvPr>
            <p:extLst>
              <p:ext uri="{D42A27DB-BD31-4B8C-83A1-F6EECF244321}">
                <p14:modId xmlns:p14="http://schemas.microsoft.com/office/powerpoint/2010/main" val="1197204123"/>
              </p:ext>
            </p:extLst>
          </p:nvPr>
        </p:nvGraphicFramePr>
        <p:xfrm>
          <a:off x="232176" y="1328447"/>
          <a:ext cx="6000694" cy="306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p:cNvSpPr/>
          <p:nvPr/>
        </p:nvSpPr>
        <p:spPr>
          <a:xfrm>
            <a:off x="249981" y="6402861"/>
            <a:ext cx="4293884" cy="369332"/>
          </a:xfrm>
          <a:prstGeom prst="rect">
            <a:avLst/>
          </a:prstGeom>
        </p:spPr>
        <p:txBody>
          <a:bodyPr wrap="square">
            <a:spAutoFit/>
          </a:bodyPr>
          <a:lstStyle/>
          <a:p>
            <a:pPr marL="128270" indent="-6350">
              <a:lnSpc>
                <a:spcPct val="150000"/>
              </a:lnSpc>
              <a:spcAft>
                <a:spcPts val="1240"/>
              </a:spcAft>
            </a:pPr>
            <a:r>
              <a:rPr lang="es-EC" sz="1200" dirty="0">
                <a:solidFill>
                  <a:srgbClr val="000000"/>
                </a:solidFill>
                <a:latin typeface="Calibri" panose="020F0502020204030204" pitchFamily="34" charset="0"/>
                <a:ea typeface="Times New Roman" panose="02020603050405020304" pitchFamily="18" charset="0"/>
              </a:rPr>
              <a:t>(Acuña et al., </a:t>
            </a:r>
            <a:r>
              <a:rPr lang="es-EC" sz="1200" dirty="0" smtClean="0">
                <a:solidFill>
                  <a:srgbClr val="000000"/>
                </a:solidFill>
                <a:latin typeface="Calibri" panose="020F0502020204030204" pitchFamily="34" charset="0"/>
                <a:ea typeface="Times New Roman" panose="02020603050405020304" pitchFamily="18" charset="0"/>
              </a:rPr>
              <a:t>2017; </a:t>
            </a:r>
            <a:r>
              <a:rPr lang="es-EC" sz="1200" dirty="0" err="1" smtClean="0"/>
              <a:t>Daddi</a:t>
            </a:r>
            <a:r>
              <a:rPr lang="es-EC" sz="1200" dirty="0" smtClean="0"/>
              <a:t> </a:t>
            </a:r>
            <a:r>
              <a:rPr lang="es-EC" sz="1200" dirty="0"/>
              <a:t>et al., </a:t>
            </a:r>
            <a:r>
              <a:rPr lang="es-EC" sz="1200" dirty="0" smtClean="0"/>
              <a:t>2014 ; </a:t>
            </a:r>
            <a:r>
              <a:rPr lang="es-EC" sz="1200" dirty="0"/>
              <a:t>. (Unión Europea, 2003</a:t>
            </a:r>
            <a:r>
              <a:rPr lang="es-EC" sz="1200" dirty="0" smtClean="0"/>
              <a:t>)</a:t>
            </a:r>
            <a:endParaRPr lang="es-EC" sz="1200" dirty="0"/>
          </a:p>
        </p:txBody>
      </p:sp>
      <p:sp>
        <p:nvSpPr>
          <p:cNvPr id="3" name="Flecha curvada hacia abajo 2"/>
          <p:cNvSpPr/>
          <p:nvPr/>
        </p:nvSpPr>
        <p:spPr>
          <a:xfrm>
            <a:off x="601286" y="1076107"/>
            <a:ext cx="2461847" cy="703385"/>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sp>
        <p:nvSpPr>
          <p:cNvPr id="4" name="Flecha curvada hacia arriba 3"/>
          <p:cNvSpPr/>
          <p:nvPr/>
        </p:nvSpPr>
        <p:spPr>
          <a:xfrm>
            <a:off x="3063134" y="3889611"/>
            <a:ext cx="2218550" cy="757933"/>
          </a:xfrm>
          <a:prstGeom prst="curved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solidFill>
                <a:schemeClr val="tx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032251454"/>
              </p:ext>
            </p:extLst>
          </p:nvPr>
        </p:nvGraphicFramePr>
        <p:xfrm>
          <a:off x="6396642" y="107565"/>
          <a:ext cx="5726953" cy="5767285"/>
        </p:xfrm>
        <a:graphic>
          <a:graphicData uri="http://schemas.openxmlformats.org/drawingml/2006/table">
            <a:tbl>
              <a:tblPr>
                <a:tableStyleId>{616DA210-FB5B-4158-B5E0-FEB733F419BA}</a:tableStyleId>
              </a:tblPr>
              <a:tblGrid>
                <a:gridCol w="1027574"/>
                <a:gridCol w="1991247"/>
                <a:gridCol w="2708132"/>
              </a:tblGrid>
              <a:tr h="277421">
                <a:tc>
                  <a:txBody>
                    <a:bodyPr/>
                    <a:lstStyle/>
                    <a:p>
                      <a:pPr algn="l" fontAlgn="b"/>
                      <a:r>
                        <a:rPr lang="es-EC" sz="1200" u="none" strike="noStrike" dirty="0">
                          <a:effectLst/>
                        </a:rPr>
                        <a:t> </a:t>
                      </a:r>
                      <a:endParaRPr lang="es-EC" sz="1200" b="0" i="0" u="none" strike="noStrike" dirty="0">
                        <a:solidFill>
                          <a:srgbClr val="000000"/>
                        </a:solidFill>
                        <a:effectLst/>
                        <a:latin typeface="Calibri" panose="020F0502020204030204" pitchFamily="34" charset="0"/>
                      </a:endParaRPr>
                    </a:p>
                  </a:txBody>
                  <a:tcPr marL="7348" marR="7348" marT="7348" marB="0" anchor="b"/>
                </a:tc>
                <a:tc>
                  <a:txBody>
                    <a:bodyPr/>
                    <a:lstStyle/>
                    <a:p>
                      <a:pPr algn="ctr" fontAlgn="ctr"/>
                      <a:r>
                        <a:rPr lang="es-EC" sz="1800" b="1" i="0" u="none" strike="noStrike" dirty="0" smtClean="0">
                          <a:solidFill>
                            <a:schemeClr val="tx1"/>
                          </a:solidFill>
                          <a:effectLst/>
                          <a:latin typeface="+mn-lt"/>
                        </a:rPr>
                        <a:t>ISO</a:t>
                      </a:r>
                      <a:r>
                        <a:rPr lang="es-EC" sz="1800" b="1" i="0" u="none" strike="noStrike" baseline="0" dirty="0" smtClean="0">
                          <a:solidFill>
                            <a:schemeClr val="tx1"/>
                          </a:solidFill>
                          <a:effectLst/>
                          <a:latin typeface="+mn-lt"/>
                        </a:rPr>
                        <a:t> 14001</a:t>
                      </a:r>
                      <a:endParaRPr lang="es-EC" sz="1800" b="1" i="0" u="none" strike="noStrike" dirty="0">
                        <a:solidFill>
                          <a:srgbClr val="000000"/>
                        </a:solidFill>
                        <a:effectLst/>
                        <a:latin typeface="Calibri" panose="020F0502020204030204" pitchFamily="34" charset="0"/>
                      </a:endParaRPr>
                    </a:p>
                  </a:txBody>
                  <a:tcPr marL="7348" marR="7348" marT="7348" marB="0" anchor="ctr"/>
                </a:tc>
                <a:tc>
                  <a:txBody>
                    <a:bodyPr/>
                    <a:lstStyle/>
                    <a:p>
                      <a:pPr algn="ctr" fontAlgn="ctr"/>
                      <a:r>
                        <a:rPr lang="es-EC" sz="1800" b="1" i="0" u="none" strike="noStrike" dirty="0" err="1" smtClean="0">
                          <a:solidFill>
                            <a:srgbClr val="000000"/>
                          </a:solidFill>
                          <a:effectLst/>
                          <a:latin typeface="Calibri" panose="020F0502020204030204" pitchFamily="34" charset="0"/>
                        </a:rPr>
                        <a:t>EMAS</a:t>
                      </a:r>
                      <a:endParaRPr lang="es-EC" sz="1800" b="1" i="0" u="none" strike="noStrike" dirty="0">
                        <a:solidFill>
                          <a:srgbClr val="000000"/>
                        </a:solidFill>
                        <a:effectLst/>
                        <a:latin typeface="Calibri" panose="020F0502020204030204" pitchFamily="34" charset="0"/>
                      </a:endParaRPr>
                    </a:p>
                  </a:txBody>
                  <a:tcPr marL="7348" marR="7348" marT="7348" marB="0" anchor="ctr"/>
                </a:tc>
              </a:tr>
              <a:tr h="187360">
                <a:tc rowSpan="5">
                  <a:txBody>
                    <a:bodyPr/>
                    <a:lstStyle/>
                    <a:p>
                      <a:pPr algn="ctr" fontAlgn="ctr"/>
                      <a:r>
                        <a:rPr lang="es-EC" sz="1400" b="1" u="none" strike="noStrike" dirty="0">
                          <a:effectLst/>
                        </a:rPr>
                        <a:t>Semejanzas</a:t>
                      </a:r>
                      <a:endParaRPr lang="es-EC" sz="1400" b="1" i="0" u="none" strike="noStrike" dirty="0">
                        <a:solidFill>
                          <a:srgbClr val="000000"/>
                        </a:solidFill>
                        <a:effectLst/>
                        <a:latin typeface="Calibri" panose="020F0502020204030204" pitchFamily="34" charset="0"/>
                      </a:endParaRPr>
                    </a:p>
                  </a:txBody>
                  <a:tcPr marL="7348" marR="7348" marT="7348" marB="0" anchor="ctr"/>
                </a:tc>
                <a:tc gridSpan="2">
                  <a:txBody>
                    <a:bodyPr/>
                    <a:lstStyle/>
                    <a:p>
                      <a:pPr algn="ctr" fontAlgn="b"/>
                      <a:r>
                        <a:rPr lang="es-EC" sz="1200" u="none" strike="noStrike" dirty="0">
                          <a:effectLst/>
                        </a:rPr>
                        <a:t>Sistemas que pueden ser aplicados a todo tipo de empresas</a:t>
                      </a:r>
                      <a:endParaRPr lang="es-EC" sz="1200" b="0" i="0" u="none" strike="noStrike" dirty="0">
                        <a:solidFill>
                          <a:srgbClr val="000000"/>
                        </a:solidFill>
                        <a:effectLst/>
                        <a:latin typeface="Calibri" panose="020F0502020204030204" pitchFamily="34" charset="0"/>
                      </a:endParaRPr>
                    </a:p>
                  </a:txBody>
                  <a:tcPr marL="7348" marR="7348" marT="7348" marB="0" anchor="b"/>
                </a:tc>
                <a:tc hMerge="1">
                  <a:txBody>
                    <a:bodyPr/>
                    <a:lstStyle/>
                    <a:p>
                      <a:endParaRPr lang="es-EC"/>
                    </a:p>
                  </a:txBody>
                  <a:tcPr/>
                </a:tc>
              </a:tr>
              <a:tr h="187360">
                <a:tc vMerge="1">
                  <a:txBody>
                    <a:bodyPr/>
                    <a:lstStyle/>
                    <a:p>
                      <a:endParaRPr lang="es-EC"/>
                    </a:p>
                  </a:txBody>
                  <a:tcPr/>
                </a:tc>
                <a:tc gridSpan="2">
                  <a:txBody>
                    <a:bodyPr/>
                    <a:lstStyle/>
                    <a:p>
                      <a:pPr algn="ctr" fontAlgn="b"/>
                      <a:r>
                        <a:rPr lang="es-EC" sz="1200" b="0" i="0" u="none" strike="noStrike" dirty="0" smtClean="0">
                          <a:solidFill>
                            <a:schemeClr val="tx1"/>
                          </a:solidFill>
                          <a:effectLst/>
                          <a:latin typeface="+mn-lt"/>
                        </a:rPr>
                        <a:t>Son</a:t>
                      </a:r>
                      <a:r>
                        <a:rPr lang="es-EC" sz="1200" b="0" i="0" u="none" strike="noStrike" baseline="0" dirty="0" smtClean="0">
                          <a:solidFill>
                            <a:schemeClr val="tx1"/>
                          </a:solidFill>
                          <a:effectLst/>
                          <a:latin typeface="+mn-lt"/>
                        </a:rPr>
                        <a:t> sistemas que cuentan con certificación</a:t>
                      </a:r>
                      <a:endParaRPr lang="es-EC" sz="1200" b="0" i="0" u="none" strike="noStrike" dirty="0">
                        <a:solidFill>
                          <a:srgbClr val="000000"/>
                        </a:solidFill>
                        <a:effectLst/>
                        <a:latin typeface="Calibri" panose="020F0502020204030204" pitchFamily="34" charset="0"/>
                      </a:endParaRPr>
                    </a:p>
                  </a:txBody>
                  <a:tcPr marL="7348" marR="7348" marT="7348" marB="0" anchor="b"/>
                </a:tc>
                <a:tc hMerge="1">
                  <a:txBody>
                    <a:bodyPr/>
                    <a:lstStyle/>
                    <a:p>
                      <a:endParaRPr lang="es-EC"/>
                    </a:p>
                  </a:txBody>
                  <a:tcPr/>
                </a:tc>
              </a:tr>
              <a:tr h="367483">
                <a:tc vMerge="1">
                  <a:txBody>
                    <a:bodyPr/>
                    <a:lstStyle/>
                    <a:p>
                      <a:endParaRPr lang="es-EC"/>
                    </a:p>
                  </a:txBody>
                  <a:tcPr/>
                </a:tc>
                <a:tc gridSpan="2">
                  <a:txBody>
                    <a:bodyPr/>
                    <a:lstStyle/>
                    <a:p>
                      <a:pPr algn="ctr" fontAlgn="b"/>
                      <a:r>
                        <a:rPr lang="es-EC" sz="1200" u="none" strike="noStrike" dirty="0">
                          <a:effectLst/>
                        </a:rPr>
                        <a:t>Proporcionan requerimientos y especificaciones para implantar un sistema de </a:t>
                      </a:r>
                      <a:r>
                        <a:rPr lang="es-EC" sz="1200" u="none" strike="noStrike" dirty="0" smtClean="0">
                          <a:effectLst/>
                        </a:rPr>
                        <a:t>gestión</a:t>
                      </a:r>
                      <a:r>
                        <a:rPr lang="es-EC" sz="1200" u="none" strike="noStrike" dirty="0">
                          <a:effectLst/>
                        </a:rPr>
                        <a:t>.</a:t>
                      </a:r>
                      <a:endParaRPr lang="es-EC" sz="1200" b="0" i="0" u="none" strike="noStrike" dirty="0">
                        <a:solidFill>
                          <a:srgbClr val="000000"/>
                        </a:solidFill>
                        <a:effectLst/>
                        <a:latin typeface="Calibri" panose="020F0502020204030204" pitchFamily="34" charset="0"/>
                      </a:endParaRPr>
                    </a:p>
                  </a:txBody>
                  <a:tcPr marL="7348" marR="7348" marT="7348" marB="0" anchor="b"/>
                </a:tc>
                <a:tc hMerge="1">
                  <a:txBody>
                    <a:bodyPr/>
                    <a:lstStyle/>
                    <a:p>
                      <a:endParaRPr lang="es-EC"/>
                    </a:p>
                  </a:txBody>
                  <a:tcPr/>
                </a:tc>
              </a:tr>
              <a:tr h="187360">
                <a:tc vMerge="1">
                  <a:txBody>
                    <a:bodyPr/>
                    <a:lstStyle/>
                    <a:p>
                      <a:endParaRPr lang="es-EC"/>
                    </a:p>
                  </a:txBody>
                  <a:tcPr/>
                </a:tc>
                <a:tc gridSpan="2">
                  <a:txBody>
                    <a:bodyPr/>
                    <a:lstStyle/>
                    <a:p>
                      <a:pPr algn="ctr" fontAlgn="b"/>
                      <a:r>
                        <a:rPr lang="es-EC" sz="1200" u="none" strike="noStrike" dirty="0">
                          <a:effectLst/>
                        </a:rPr>
                        <a:t>Son homologables</a:t>
                      </a:r>
                      <a:endParaRPr lang="es-EC" sz="1200" b="0" i="0" u="none" strike="noStrike" dirty="0">
                        <a:solidFill>
                          <a:srgbClr val="000000"/>
                        </a:solidFill>
                        <a:effectLst/>
                        <a:latin typeface="Calibri" panose="020F0502020204030204" pitchFamily="34" charset="0"/>
                      </a:endParaRPr>
                    </a:p>
                  </a:txBody>
                  <a:tcPr marL="7348" marR="7348" marT="7348" marB="0" anchor="b"/>
                </a:tc>
                <a:tc hMerge="1">
                  <a:txBody>
                    <a:bodyPr/>
                    <a:lstStyle/>
                    <a:p>
                      <a:endParaRPr lang="es-EC"/>
                    </a:p>
                  </a:txBody>
                  <a:tcPr/>
                </a:tc>
              </a:tr>
              <a:tr h="547605">
                <a:tc vMerge="1">
                  <a:txBody>
                    <a:bodyPr/>
                    <a:lstStyle/>
                    <a:p>
                      <a:endParaRPr lang="es-EC"/>
                    </a:p>
                  </a:txBody>
                  <a:tcPr/>
                </a:tc>
                <a:tc gridSpan="2">
                  <a:txBody>
                    <a:bodyPr/>
                    <a:lstStyle/>
                    <a:p>
                      <a:pPr algn="ctr" fontAlgn="b"/>
                      <a:r>
                        <a:rPr lang="es-EC" sz="1200" u="none" strike="noStrike" dirty="0">
                          <a:effectLst/>
                        </a:rPr>
                        <a:t>Especifican la necesidad de </a:t>
                      </a:r>
                      <a:r>
                        <a:rPr lang="es-EC" sz="1200" u="none" strike="noStrike" dirty="0" smtClean="0">
                          <a:effectLst/>
                        </a:rPr>
                        <a:t>creación </a:t>
                      </a:r>
                      <a:r>
                        <a:rPr lang="es-EC" sz="1200" u="none" strike="noStrike" dirty="0">
                          <a:effectLst/>
                        </a:rPr>
                        <a:t>de una </a:t>
                      </a:r>
                      <a:r>
                        <a:rPr lang="es-EC" sz="1200" u="none" strike="noStrike" dirty="0" smtClean="0">
                          <a:effectLst/>
                        </a:rPr>
                        <a:t>política </a:t>
                      </a:r>
                      <a:r>
                        <a:rPr lang="es-EC" sz="1200" u="none" strike="noStrike" dirty="0">
                          <a:effectLst/>
                        </a:rPr>
                        <a:t>ambiental inicial, </a:t>
                      </a:r>
                      <a:r>
                        <a:rPr lang="es-EC" sz="1200" u="none" strike="noStrike" dirty="0" smtClean="0">
                          <a:effectLst/>
                        </a:rPr>
                        <a:t>así </a:t>
                      </a:r>
                      <a:r>
                        <a:rPr lang="es-EC" sz="1200" u="none" strike="noStrike" dirty="0">
                          <a:effectLst/>
                        </a:rPr>
                        <a:t>como planificaciones para acciones correctivas, acciones preventivas y no conformidades</a:t>
                      </a:r>
                      <a:endParaRPr lang="es-EC" sz="1200" b="0" i="0" u="none" strike="noStrike" dirty="0">
                        <a:solidFill>
                          <a:srgbClr val="000000"/>
                        </a:solidFill>
                        <a:effectLst/>
                        <a:latin typeface="Calibri" panose="020F0502020204030204" pitchFamily="34" charset="0"/>
                      </a:endParaRPr>
                    </a:p>
                  </a:txBody>
                  <a:tcPr marL="7348" marR="7348" marT="7348" marB="0" anchor="b"/>
                </a:tc>
                <a:tc hMerge="1">
                  <a:txBody>
                    <a:bodyPr/>
                    <a:lstStyle/>
                    <a:p>
                      <a:endParaRPr lang="es-EC"/>
                    </a:p>
                  </a:txBody>
                  <a:tcPr/>
                </a:tc>
              </a:tr>
              <a:tr h="757748">
                <a:tc rowSpan="5">
                  <a:txBody>
                    <a:bodyPr/>
                    <a:lstStyle/>
                    <a:p>
                      <a:pPr algn="ctr" fontAlgn="ctr"/>
                      <a:r>
                        <a:rPr lang="es-EC" sz="1400" b="1" u="none" strike="noStrike" dirty="0">
                          <a:effectLst/>
                        </a:rPr>
                        <a:t>Diferencias</a:t>
                      </a:r>
                      <a:endParaRPr lang="es-EC" sz="1400" b="1" i="0" u="none" strike="noStrike" dirty="0">
                        <a:solidFill>
                          <a:srgbClr val="000000"/>
                        </a:solidFill>
                        <a:effectLst/>
                        <a:latin typeface="Calibri" panose="020F0502020204030204" pitchFamily="34" charset="0"/>
                      </a:endParaRPr>
                    </a:p>
                  </a:txBody>
                  <a:tcPr marL="7348" marR="7348" marT="7348" marB="0" anchor="ctr"/>
                </a:tc>
                <a:tc>
                  <a:txBody>
                    <a:bodyPr/>
                    <a:lstStyle/>
                    <a:p>
                      <a:pPr algn="ctr" fontAlgn="ctr"/>
                      <a:r>
                        <a:rPr lang="es-EC" sz="1200" u="none" strike="noStrike" dirty="0">
                          <a:effectLst/>
                        </a:rPr>
                        <a:t>Sugiere la </a:t>
                      </a:r>
                      <a:r>
                        <a:rPr lang="es-EC" sz="1200" u="none" strike="noStrike" dirty="0" smtClean="0">
                          <a:effectLst/>
                        </a:rPr>
                        <a:t>elaboración </a:t>
                      </a:r>
                      <a:r>
                        <a:rPr lang="es-EC" sz="1200" u="none" strike="noStrike" dirty="0">
                          <a:effectLst/>
                        </a:rPr>
                        <a:t>de una </a:t>
                      </a:r>
                      <a:r>
                        <a:rPr lang="es-EC" sz="1200" u="none" strike="noStrike" dirty="0" smtClean="0">
                          <a:effectLst/>
                        </a:rPr>
                        <a:t>revisión </a:t>
                      </a:r>
                      <a:r>
                        <a:rPr lang="es-EC" sz="1200" u="none" strike="noStrike" dirty="0">
                          <a:effectLst/>
                        </a:rPr>
                        <a:t>inicial para desarrollar el sistema de </a:t>
                      </a:r>
                      <a:r>
                        <a:rPr lang="es-EC" sz="1200" u="none" strike="noStrike" dirty="0" smtClean="0">
                          <a:effectLst/>
                        </a:rPr>
                        <a:t>gestión</a:t>
                      </a:r>
                      <a:endParaRPr lang="es-EC" sz="1200" b="0" i="0" u="none" strike="noStrike" dirty="0">
                        <a:solidFill>
                          <a:srgbClr val="000000"/>
                        </a:solidFill>
                        <a:effectLst/>
                        <a:latin typeface="Calibri" panose="020F0502020204030204" pitchFamily="34" charset="0"/>
                      </a:endParaRPr>
                    </a:p>
                  </a:txBody>
                  <a:tcPr marL="7348" marR="7348" marT="7348" marB="0" anchor="ctr"/>
                </a:tc>
                <a:tc>
                  <a:txBody>
                    <a:bodyPr/>
                    <a:lstStyle/>
                    <a:p>
                      <a:pPr algn="ctr" fontAlgn="ctr"/>
                      <a:r>
                        <a:rPr lang="es-EC" sz="1200" u="none" strike="noStrike" dirty="0">
                          <a:effectLst/>
                        </a:rPr>
                        <a:t>Realiza una </a:t>
                      </a:r>
                      <a:r>
                        <a:rPr lang="es-EC" sz="1200" u="none" strike="noStrike" dirty="0" smtClean="0">
                          <a:effectLst/>
                        </a:rPr>
                        <a:t>visión </a:t>
                      </a:r>
                      <a:r>
                        <a:rPr lang="es-EC" sz="1200" u="none" strike="noStrike" dirty="0">
                          <a:effectLst/>
                        </a:rPr>
                        <a:t>ambiental antes de implementar el reglamento</a:t>
                      </a:r>
                      <a:endParaRPr lang="es-EC" sz="1200" b="0" i="0" u="none" strike="noStrike" dirty="0">
                        <a:solidFill>
                          <a:srgbClr val="000000"/>
                        </a:solidFill>
                        <a:effectLst/>
                        <a:latin typeface="Calibri" panose="020F0502020204030204" pitchFamily="34" charset="0"/>
                      </a:endParaRPr>
                    </a:p>
                  </a:txBody>
                  <a:tcPr marL="7348" marR="7348" marT="7348" marB="0" anchor="ctr"/>
                </a:tc>
              </a:tr>
              <a:tr h="1158991">
                <a:tc vMerge="1">
                  <a:txBody>
                    <a:bodyPr/>
                    <a:lstStyle/>
                    <a:p>
                      <a:endParaRPr lang="es-EC"/>
                    </a:p>
                  </a:txBody>
                  <a:tcPr/>
                </a:tc>
                <a:tc>
                  <a:txBody>
                    <a:bodyPr/>
                    <a:lstStyle/>
                    <a:p>
                      <a:pPr algn="ctr" fontAlgn="ctr"/>
                      <a:r>
                        <a:rPr lang="es-EC" sz="1200" u="none" strike="noStrike" dirty="0">
                          <a:effectLst/>
                        </a:rPr>
                        <a:t>No posee requisitos sobre la </a:t>
                      </a:r>
                      <a:r>
                        <a:rPr lang="es-EC" sz="1200" u="none" strike="noStrike" dirty="0" smtClean="0">
                          <a:effectLst/>
                        </a:rPr>
                        <a:t>declaración </a:t>
                      </a:r>
                      <a:r>
                        <a:rPr lang="es-EC" sz="1200" u="none" strike="noStrike" dirty="0">
                          <a:effectLst/>
                        </a:rPr>
                        <a:t>ambiental</a:t>
                      </a:r>
                      <a:endParaRPr lang="es-EC" sz="1200" b="0" i="0" u="none" strike="noStrike" dirty="0">
                        <a:solidFill>
                          <a:srgbClr val="000000"/>
                        </a:solidFill>
                        <a:effectLst/>
                        <a:latin typeface="Calibri" panose="020F0502020204030204" pitchFamily="34" charset="0"/>
                      </a:endParaRPr>
                    </a:p>
                  </a:txBody>
                  <a:tcPr marL="7348" marR="7348" marT="7348" marB="0" anchor="ctr"/>
                </a:tc>
                <a:tc>
                  <a:txBody>
                    <a:bodyPr/>
                    <a:lstStyle/>
                    <a:p>
                      <a:pPr algn="ctr" fontAlgn="ctr"/>
                      <a:r>
                        <a:rPr lang="es-EC" sz="1200" u="none" strike="noStrike" dirty="0">
                          <a:effectLst/>
                        </a:rPr>
                        <a:t>La </a:t>
                      </a:r>
                      <a:r>
                        <a:rPr lang="es-EC" sz="1200" u="none" strike="noStrike" dirty="0" smtClean="0">
                          <a:effectLst/>
                        </a:rPr>
                        <a:t>información </a:t>
                      </a:r>
                      <a:r>
                        <a:rPr lang="es-EC" sz="1200" u="none" strike="noStrike" dirty="0">
                          <a:effectLst/>
                        </a:rPr>
                        <a:t>recopilada sobre el desarrollo del sistema de </a:t>
                      </a:r>
                      <a:r>
                        <a:rPr lang="es-EC" sz="1200" u="none" strike="noStrike" dirty="0" smtClean="0">
                          <a:effectLst/>
                        </a:rPr>
                        <a:t>gestión </a:t>
                      </a:r>
                      <a:r>
                        <a:rPr lang="es-EC" sz="1200" u="none" strike="noStrike" dirty="0">
                          <a:effectLst/>
                        </a:rPr>
                        <a:t>debe ser difundida mediante una </a:t>
                      </a:r>
                      <a:r>
                        <a:rPr lang="es-EC" sz="1200" u="none" strike="noStrike" dirty="0" smtClean="0">
                          <a:effectLst/>
                        </a:rPr>
                        <a:t>declaración ambiental </a:t>
                      </a:r>
                      <a:r>
                        <a:rPr lang="es-EC" sz="1200" u="none" strike="noStrike" dirty="0">
                          <a:effectLst/>
                        </a:rPr>
                        <a:t>a las partes internas y externas interesadas</a:t>
                      </a:r>
                      <a:endParaRPr lang="es-EC" sz="1200" b="0" i="0" u="none" strike="noStrike" dirty="0">
                        <a:solidFill>
                          <a:srgbClr val="000000"/>
                        </a:solidFill>
                        <a:effectLst/>
                        <a:latin typeface="Calibri" panose="020F0502020204030204" pitchFamily="34" charset="0"/>
                      </a:endParaRPr>
                    </a:p>
                  </a:txBody>
                  <a:tcPr marL="7348" marR="7348" marT="7348" marB="0" anchor="ctr"/>
                </a:tc>
              </a:tr>
              <a:tr h="665115">
                <a:tc vMerge="1">
                  <a:txBody>
                    <a:bodyPr/>
                    <a:lstStyle/>
                    <a:p>
                      <a:endParaRPr lang="es-EC"/>
                    </a:p>
                  </a:txBody>
                  <a:tcPr/>
                </a:tc>
                <a:tc>
                  <a:txBody>
                    <a:bodyPr/>
                    <a:lstStyle/>
                    <a:p>
                      <a:pPr algn="ctr" fontAlgn="ctr"/>
                      <a:r>
                        <a:rPr lang="es-EC" sz="1200" u="none" strike="noStrike" dirty="0">
                          <a:effectLst/>
                        </a:rPr>
                        <a:t>La norma ISO se puede </a:t>
                      </a:r>
                      <a:r>
                        <a:rPr lang="es-EC" sz="1200" u="none" strike="noStrike" dirty="0" smtClean="0">
                          <a:effectLst/>
                        </a:rPr>
                        <a:t>aplicar </a:t>
                      </a:r>
                      <a:r>
                        <a:rPr lang="es-EC" sz="1200" u="none" strike="noStrike" dirty="0">
                          <a:effectLst/>
                        </a:rPr>
                        <a:t>a todos los sectores de la organización</a:t>
                      </a:r>
                      <a:endParaRPr lang="es-EC" sz="1200" b="0" i="0" u="none" strike="noStrike" dirty="0">
                        <a:solidFill>
                          <a:srgbClr val="000000"/>
                        </a:solidFill>
                        <a:effectLst/>
                        <a:latin typeface="Calibri" panose="020F0502020204030204" pitchFamily="34" charset="0"/>
                      </a:endParaRPr>
                    </a:p>
                  </a:txBody>
                  <a:tcPr marL="7348" marR="7348" marT="7348" marB="0" anchor="ctr"/>
                </a:tc>
                <a:tc>
                  <a:txBody>
                    <a:bodyPr/>
                    <a:lstStyle/>
                    <a:p>
                      <a:pPr algn="ctr" fontAlgn="ctr"/>
                      <a:r>
                        <a:rPr lang="es-EC" sz="1200" u="none" strike="noStrike" dirty="0">
                          <a:effectLst/>
                        </a:rPr>
                        <a:t>El reglamento solo puede ser aplicado en un sitio de operaciones de la organización</a:t>
                      </a:r>
                      <a:endParaRPr lang="es-EC" sz="1200" b="0" i="0" u="none" strike="noStrike" dirty="0">
                        <a:solidFill>
                          <a:srgbClr val="000000"/>
                        </a:solidFill>
                        <a:effectLst/>
                        <a:latin typeface="Calibri" panose="020F0502020204030204" pitchFamily="34" charset="0"/>
                      </a:endParaRPr>
                    </a:p>
                  </a:txBody>
                  <a:tcPr marL="7348" marR="7348" marT="7348" marB="0" anchor="ctr"/>
                </a:tc>
              </a:tr>
              <a:tr h="665115">
                <a:tc vMerge="1">
                  <a:txBody>
                    <a:bodyPr/>
                    <a:lstStyle/>
                    <a:p>
                      <a:endParaRPr lang="es-EC"/>
                    </a:p>
                  </a:txBody>
                  <a:tcPr/>
                </a:tc>
                <a:tc>
                  <a:txBody>
                    <a:bodyPr/>
                    <a:lstStyle/>
                    <a:p>
                      <a:pPr algn="ctr" fontAlgn="ctr"/>
                      <a:r>
                        <a:rPr lang="es-EC" sz="1200" u="none" strike="noStrike" dirty="0">
                          <a:effectLst/>
                        </a:rPr>
                        <a:t>No se especifica la frecuencia para realizar la auditoria ambiental</a:t>
                      </a:r>
                      <a:endParaRPr lang="es-EC" sz="1200" b="0" i="0" u="none" strike="noStrike" dirty="0">
                        <a:solidFill>
                          <a:srgbClr val="000000"/>
                        </a:solidFill>
                        <a:effectLst/>
                        <a:latin typeface="Calibri" panose="020F0502020204030204" pitchFamily="34" charset="0"/>
                      </a:endParaRPr>
                    </a:p>
                  </a:txBody>
                  <a:tcPr marL="7348" marR="7348" marT="7348" marB="0" anchor="ctr"/>
                </a:tc>
                <a:tc>
                  <a:txBody>
                    <a:bodyPr/>
                    <a:lstStyle/>
                    <a:p>
                      <a:pPr algn="ctr" fontAlgn="ctr"/>
                      <a:r>
                        <a:rPr lang="es-EC" sz="1200" u="none" strike="noStrike" dirty="0">
                          <a:effectLst/>
                        </a:rPr>
                        <a:t>El reglamento especifica la </a:t>
                      </a:r>
                      <a:r>
                        <a:rPr lang="es-EC" sz="1200" u="none" strike="noStrike" dirty="0" smtClean="0">
                          <a:effectLst/>
                        </a:rPr>
                        <a:t>periodicidad </a:t>
                      </a:r>
                      <a:r>
                        <a:rPr lang="es-EC" sz="1200" u="none" strike="noStrike" dirty="0">
                          <a:effectLst/>
                        </a:rPr>
                        <a:t>de la auditoria del sistema a realizarse cada 3 años</a:t>
                      </a:r>
                      <a:endParaRPr lang="es-EC" sz="1200" b="0" i="0" u="none" strike="noStrike" dirty="0">
                        <a:solidFill>
                          <a:srgbClr val="000000"/>
                        </a:solidFill>
                        <a:effectLst/>
                        <a:latin typeface="Calibri" panose="020F0502020204030204" pitchFamily="34" charset="0"/>
                      </a:endParaRPr>
                    </a:p>
                  </a:txBody>
                  <a:tcPr marL="7348" marR="7348" marT="7348" marB="0" anchor="ctr"/>
                </a:tc>
              </a:tr>
              <a:tr h="727728">
                <a:tc vMerge="1">
                  <a:txBody>
                    <a:bodyPr/>
                    <a:lstStyle/>
                    <a:p>
                      <a:endParaRPr lang="es-EC"/>
                    </a:p>
                  </a:txBody>
                  <a:tcPr/>
                </a:tc>
                <a:tc>
                  <a:txBody>
                    <a:bodyPr/>
                    <a:lstStyle/>
                    <a:p>
                      <a:pPr algn="ctr" fontAlgn="ctr"/>
                      <a:r>
                        <a:rPr lang="es-EC" sz="1200" u="none" strike="noStrike" dirty="0">
                          <a:effectLst/>
                        </a:rPr>
                        <a:t>Promueve la </a:t>
                      </a:r>
                      <a:r>
                        <a:rPr lang="es-EC" sz="1200" u="none" strike="noStrike" dirty="0" smtClean="0">
                          <a:effectLst/>
                        </a:rPr>
                        <a:t>implementación </a:t>
                      </a:r>
                      <a:r>
                        <a:rPr lang="es-EC" sz="1200" u="none" strike="noStrike" dirty="0">
                          <a:effectLst/>
                        </a:rPr>
                        <a:t>de nuevas </a:t>
                      </a:r>
                      <a:r>
                        <a:rPr lang="es-EC" sz="1200" u="none" strike="noStrike" dirty="0" smtClean="0">
                          <a:effectLst/>
                        </a:rPr>
                        <a:t>tecnologías </a:t>
                      </a:r>
                      <a:r>
                        <a:rPr lang="es-EC" sz="1200" u="none" strike="noStrike" dirty="0">
                          <a:effectLst/>
                        </a:rPr>
                        <a:t>mas avanzadas, para la </a:t>
                      </a:r>
                      <a:r>
                        <a:rPr lang="es-EC" sz="1200" u="none" strike="noStrike" dirty="0" smtClean="0">
                          <a:effectLst/>
                        </a:rPr>
                        <a:t>reducción </a:t>
                      </a:r>
                      <a:r>
                        <a:rPr lang="es-EC" sz="1200" u="none" strike="noStrike" dirty="0">
                          <a:effectLst/>
                        </a:rPr>
                        <a:t>del impacto ambiental</a:t>
                      </a:r>
                      <a:endParaRPr lang="es-EC" sz="1200" b="0" i="0" u="none" strike="noStrike" dirty="0">
                        <a:solidFill>
                          <a:srgbClr val="000000"/>
                        </a:solidFill>
                        <a:effectLst/>
                        <a:latin typeface="Calibri" panose="020F0502020204030204" pitchFamily="34" charset="0"/>
                      </a:endParaRPr>
                    </a:p>
                  </a:txBody>
                  <a:tcPr marL="7348" marR="7348" marT="7348" marB="0" anchor="ctr"/>
                </a:tc>
                <a:tc>
                  <a:txBody>
                    <a:bodyPr/>
                    <a:lstStyle/>
                    <a:p>
                      <a:pPr algn="ctr" fontAlgn="ctr"/>
                      <a:r>
                        <a:rPr lang="es-EC" sz="1200" u="none" strike="noStrike" dirty="0">
                          <a:effectLst/>
                        </a:rPr>
                        <a:t>La </a:t>
                      </a:r>
                      <a:r>
                        <a:rPr lang="es-EC" sz="1200" u="none" strike="noStrike" dirty="0" smtClean="0">
                          <a:effectLst/>
                        </a:rPr>
                        <a:t>política </a:t>
                      </a:r>
                      <a:r>
                        <a:rPr lang="es-EC" sz="1200" u="none" strike="noStrike" dirty="0">
                          <a:effectLst/>
                        </a:rPr>
                        <a:t>ambiental promueve el compromiso de la mejora continua de los procesos para reducir los impactos utilizando mejor la </a:t>
                      </a:r>
                      <a:r>
                        <a:rPr lang="es-EC" sz="1200" u="none" strike="noStrike" dirty="0" smtClean="0">
                          <a:effectLst/>
                        </a:rPr>
                        <a:t>tecnología </a:t>
                      </a:r>
                      <a:r>
                        <a:rPr lang="es-EC" sz="1200" u="none" strike="noStrike" dirty="0">
                          <a:effectLst/>
                        </a:rPr>
                        <a:t>existente</a:t>
                      </a:r>
                      <a:endParaRPr lang="es-EC" sz="1200" b="0" i="0" u="none" strike="noStrike" dirty="0">
                        <a:solidFill>
                          <a:srgbClr val="000000"/>
                        </a:solidFill>
                        <a:effectLst/>
                        <a:latin typeface="Calibri" panose="020F0502020204030204" pitchFamily="34" charset="0"/>
                      </a:endParaRPr>
                    </a:p>
                  </a:txBody>
                  <a:tcPr marL="7348" marR="7348" marT="7348" marB="0" anchor="ctr"/>
                </a:tc>
              </a:tr>
            </a:tbl>
          </a:graphicData>
        </a:graphic>
      </p:graphicFrame>
      <p:sp>
        <p:nvSpPr>
          <p:cNvPr id="6" name="Elipse 5"/>
          <p:cNvSpPr/>
          <p:nvPr/>
        </p:nvSpPr>
        <p:spPr>
          <a:xfrm>
            <a:off x="6396642" y="914400"/>
            <a:ext cx="1068460" cy="414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6396642" y="3682587"/>
            <a:ext cx="1068460" cy="414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286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89"/>
            <a:ext cx="12356529" cy="6857143"/>
          </a:xfrm>
          <a:prstGeom prst="rect">
            <a:avLst/>
          </a:prstGeom>
        </p:spPr>
      </p:pic>
      <p:sp>
        <p:nvSpPr>
          <p:cNvPr id="2" name="Título 1"/>
          <p:cNvSpPr>
            <a:spLocks noGrp="1"/>
          </p:cNvSpPr>
          <p:nvPr>
            <p:ph type="title"/>
          </p:nvPr>
        </p:nvSpPr>
        <p:spPr>
          <a:xfrm>
            <a:off x="155956" y="-46489"/>
            <a:ext cx="10515600" cy="878459"/>
          </a:xfrm>
        </p:spPr>
        <p:txBody>
          <a:bodyPr>
            <a:normAutofit/>
          </a:bodyPr>
          <a:lstStyle/>
          <a:p>
            <a:r>
              <a:rPr lang="es-EC" sz="4000" b="1" dirty="0" smtClean="0">
                <a:effectLst>
                  <a:outerShdw blurRad="38100" dist="38100" dir="2700000" algn="tl">
                    <a:srgbClr val="000000">
                      <a:alpha val="43137"/>
                    </a:srgbClr>
                  </a:outerShdw>
                </a:effectLst>
              </a:rPr>
              <a:t>Etapas</a:t>
            </a:r>
            <a:r>
              <a:rPr lang="en-US" sz="4000" b="1" dirty="0" smtClean="0">
                <a:effectLst>
                  <a:outerShdw blurRad="38100" dist="38100" dir="2700000" algn="tl">
                    <a:srgbClr val="000000">
                      <a:alpha val="43137"/>
                    </a:srgbClr>
                  </a:outerShdw>
                </a:effectLst>
              </a:rPr>
              <a:t> del Sistema de Gestión Ambiental EMAS</a:t>
            </a:r>
            <a:endParaRPr lang="en-US" sz="4000" b="1" dirty="0">
              <a:effectLst>
                <a:outerShdw blurRad="38100" dist="38100" dir="2700000" algn="tl">
                  <a:srgbClr val="000000">
                    <a:alpha val="43137"/>
                  </a:srgbClr>
                </a:outerShdw>
              </a:effectLst>
            </a:endParaRPr>
          </a:p>
        </p:txBody>
      </p:sp>
      <p:sp>
        <p:nvSpPr>
          <p:cNvPr id="6" name="Rectangle 4"/>
          <p:cNvSpPr>
            <a:spLocks noChangeArrowheads="1"/>
          </p:cNvSpPr>
          <p:nvPr/>
        </p:nvSpPr>
        <p:spPr bwMode="auto">
          <a:xfrm>
            <a:off x="595745" y="831969"/>
            <a:ext cx="152131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0" name="Objeto 9"/>
          <p:cNvGraphicFramePr>
            <a:graphicFrameLocks noChangeAspect="1"/>
          </p:cNvGraphicFramePr>
          <p:nvPr>
            <p:extLst>
              <p:ext uri="{D42A27DB-BD31-4B8C-83A1-F6EECF244321}">
                <p14:modId xmlns:p14="http://schemas.microsoft.com/office/powerpoint/2010/main" val="654310013"/>
              </p:ext>
            </p:extLst>
          </p:nvPr>
        </p:nvGraphicFramePr>
        <p:xfrm>
          <a:off x="3467532" y="987485"/>
          <a:ext cx="8687701" cy="3658453"/>
        </p:xfrm>
        <a:graphic>
          <a:graphicData uri="http://schemas.openxmlformats.org/presentationml/2006/ole">
            <mc:AlternateContent xmlns:mc="http://schemas.openxmlformats.org/markup-compatibility/2006">
              <mc:Choice xmlns:v="urn:schemas-microsoft-com:vml" Requires="v">
                <p:oleObj spid="_x0000_s1142" name="Visio" r:id="rId4" imgW="8819326" imgH="2496595" progId="Visio.Drawing.11">
                  <p:embed/>
                </p:oleObj>
              </mc:Choice>
              <mc:Fallback>
                <p:oleObj name="Visio" r:id="rId4" imgW="8819326" imgH="2496595"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7532" y="987485"/>
                        <a:ext cx="8687701" cy="3658453"/>
                      </a:xfrm>
                      <a:prstGeom prst="rect">
                        <a:avLst/>
                      </a:prstGeom>
                      <a:noFill/>
                    </p:spPr>
                  </p:pic>
                </p:oleObj>
              </mc:Fallback>
            </mc:AlternateContent>
          </a:graphicData>
        </a:graphic>
      </p:graphicFrame>
      <p:graphicFrame>
        <p:nvGraphicFramePr>
          <p:cNvPr id="14" name="Diagrama 13"/>
          <p:cNvGraphicFramePr/>
          <p:nvPr>
            <p:extLst>
              <p:ext uri="{D42A27DB-BD31-4B8C-83A1-F6EECF244321}">
                <p14:modId xmlns:p14="http://schemas.microsoft.com/office/powerpoint/2010/main" val="1045877891"/>
              </p:ext>
            </p:extLst>
          </p:nvPr>
        </p:nvGraphicFramePr>
        <p:xfrm>
          <a:off x="595745" y="1328738"/>
          <a:ext cx="2276043" cy="9233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5" name="Diagrama 14"/>
          <p:cNvGraphicFramePr/>
          <p:nvPr>
            <p:extLst>
              <p:ext uri="{D42A27DB-BD31-4B8C-83A1-F6EECF244321}">
                <p14:modId xmlns:p14="http://schemas.microsoft.com/office/powerpoint/2010/main" val="2531945641"/>
              </p:ext>
            </p:extLst>
          </p:nvPr>
        </p:nvGraphicFramePr>
        <p:xfrm>
          <a:off x="788626" y="2514600"/>
          <a:ext cx="1890280" cy="203132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6" name="Flecha curvada hacia la derecha 15"/>
          <p:cNvSpPr/>
          <p:nvPr/>
        </p:nvSpPr>
        <p:spPr>
          <a:xfrm>
            <a:off x="145085" y="1876234"/>
            <a:ext cx="632670" cy="1281479"/>
          </a:xfrm>
          <a:prstGeom prst="curved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 name="Rectángulo 2"/>
          <p:cNvSpPr/>
          <p:nvPr/>
        </p:nvSpPr>
        <p:spPr>
          <a:xfrm>
            <a:off x="155956" y="6256657"/>
            <a:ext cx="1719125" cy="369332"/>
          </a:xfrm>
          <a:prstGeom prst="rect">
            <a:avLst/>
          </a:prstGeom>
        </p:spPr>
        <p:txBody>
          <a:bodyPr wrap="none">
            <a:spAutoFit/>
          </a:bodyPr>
          <a:lstStyle/>
          <a:p>
            <a:pPr marL="128270" indent="-6350" algn="just">
              <a:lnSpc>
                <a:spcPct val="150000"/>
              </a:lnSpc>
              <a:spcAft>
                <a:spcPts val="460"/>
              </a:spcAft>
            </a:pPr>
            <a:r>
              <a:rPr lang="es-EC" sz="1200" dirty="0" smtClean="0">
                <a:solidFill>
                  <a:srgbClr val="000000"/>
                </a:solidFill>
                <a:latin typeface="Calibri" panose="020F0502020204030204" pitchFamily="34" charset="0"/>
                <a:ea typeface="Times New Roman" panose="02020603050405020304" pitchFamily="18" charset="0"/>
              </a:rPr>
              <a:t>(</a:t>
            </a:r>
            <a:r>
              <a:rPr lang="es-EC" sz="1200" dirty="0">
                <a:solidFill>
                  <a:srgbClr val="000000"/>
                </a:solidFill>
                <a:latin typeface="Calibri" panose="020F0502020204030204" pitchFamily="34" charset="0"/>
                <a:ea typeface="Times New Roman" panose="02020603050405020304" pitchFamily="18" charset="0"/>
              </a:rPr>
              <a:t>Unión Europea, 2003)</a:t>
            </a:r>
            <a:endParaRPr lang="es-EC" sz="1200" dirty="0">
              <a:solidFill>
                <a:srgbClr val="000000"/>
              </a:solidFill>
              <a:effectLst/>
              <a:latin typeface="Times New Roman" panose="02020603050405020304" pitchFamily="18" charset="0"/>
              <a:ea typeface="Times New Roman" panose="02020603050405020304" pitchFamily="18" charset="0"/>
            </a:endParaRPr>
          </a:p>
        </p:txBody>
      </p:sp>
      <p:cxnSp>
        <p:nvCxnSpPr>
          <p:cNvPr id="8" name="Conector recto de flecha 7"/>
          <p:cNvCxnSpPr/>
          <p:nvPr/>
        </p:nvCxnSpPr>
        <p:spPr>
          <a:xfrm>
            <a:off x="3057993" y="1588957"/>
            <a:ext cx="519274"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6640643" y="962449"/>
            <a:ext cx="0" cy="4753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9218951" y="987485"/>
            <a:ext cx="2498" cy="4462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10671556" y="2236142"/>
            <a:ext cx="377254" cy="159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H="1" flipV="1">
            <a:off x="11527436" y="4574840"/>
            <a:ext cx="1058" cy="4017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Elipse 3"/>
          <p:cNvSpPr/>
          <p:nvPr/>
        </p:nvSpPr>
        <p:spPr>
          <a:xfrm>
            <a:off x="8453760" y="3771900"/>
            <a:ext cx="1728788" cy="7740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487056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4" grpId="0">
        <p:bldAsOne/>
      </p:bldGraphic>
      <p:bldGraphic spid="15" grpId="0">
        <p:bldAsOne/>
      </p:bldGraphic>
      <p:bldP spid="16"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cxnSp>
        <p:nvCxnSpPr>
          <p:cNvPr id="4" name="Conector recto 3"/>
          <p:cNvCxnSpPr/>
          <p:nvPr/>
        </p:nvCxnSpPr>
        <p:spPr>
          <a:xfrm>
            <a:off x="5898688" y="857"/>
            <a:ext cx="0" cy="6179692"/>
          </a:xfrm>
          <a:prstGeom prst="line">
            <a:avLst/>
          </a:prstGeom>
          <a:ln>
            <a:prstDash val="solid"/>
          </a:ln>
          <a:effectLst>
            <a:glow rad="1016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sp>
        <p:nvSpPr>
          <p:cNvPr id="7" name="Rectángulo redondeado 6"/>
          <p:cNvSpPr/>
          <p:nvPr/>
        </p:nvSpPr>
        <p:spPr>
          <a:xfrm>
            <a:off x="512322" y="813808"/>
            <a:ext cx="4922630" cy="1030991"/>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sz="1600" dirty="0"/>
              <a:t>Se define como contaminantes atmosféricos a la “Presencia en el aire de materias o formas de energía que impliquen riesgo, daño o molestia grave para las personas y bienes de cualquier naturaleza</a:t>
            </a:r>
            <a:r>
              <a:rPr lang="es-EC" sz="1600" dirty="0" smtClean="0"/>
              <a:t>”</a:t>
            </a:r>
            <a:endParaRPr lang="es-EC" sz="1600" dirty="0"/>
          </a:p>
        </p:txBody>
      </p:sp>
      <p:sp>
        <p:nvSpPr>
          <p:cNvPr id="26" name="Rectángulo 25"/>
          <p:cNvSpPr/>
          <p:nvPr/>
        </p:nvSpPr>
        <p:spPr>
          <a:xfrm>
            <a:off x="-297205" y="6284253"/>
            <a:ext cx="7600445" cy="492443"/>
          </a:xfrm>
          <a:prstGeom prst="rect">
            <a:avLst/>
          </a:prstGeom>
        </p:spPr>
        <p:txBody>
          <a:bodyPr wrap="square">
            <a:spAutoFit/>
          </a:bodyPr>
          <a:lstStyle/>
          <a:p>
            <a:pPr algn="ctr"/>
            <a:r>
              <a:rPr lang="es-EC" sz="1400" dirty="0" smtClean="0"/>
              <a:t>(</a:t>
            </a:r>
            <a:r>
              <a:rPr lang="es-EC" sz="1200" dirty="0" smtClean="0"/>
              <a:t>Martínez </a:t>
            </a:r>
            <a:r>
              <a:rPr lang="es-EC" sz="1200" dirty="0" err="1" smtClean="0"/>
              <a:t>Ataz</a:t>
            </a:r>
            <a:r>
              <a:rPr lang="es-EC" sz="1200" dirty="0" smtClean="0"/>
              <a:t> &amp; Díaz de Mera Morales, 2004, </a:t>
            </a:r>
            <a:r>
              <a:rPr lang="es-EC" sz="1200" dirty="0" err="1" smtClean="0"/>
              <a:t>p.17</a:t>
            </a:r>
            <a:r>
              <a:rPr lang="es-EC" sz="1200" dirty="0" smtClean="0"/>
              <a:t> ; Echeverri Londoño, 2019 </a:t>
            </a:r>
            <a:r>
              <a:rPr lang="es-EC" sz="1200" dirty="0"/>
              <a:t>; </a:t>
            </a:r>
            <a:r>
              <a:rPr lang="es-EC" sz="1200" dirty="0" smtClean="0"/>
              <a:t>Perdiz</a:t>
            </a:r>
            <a:r>
              <a:rPr lang="es-EC" sz="1200" dirty="0"/>
              <a:t>, 2016</a:t>
            </a:r>
            <a:r>
              <a:rPr lang="es-EC" sz="1200" dirty="0" smtClean="0"/>
              <a:t>).</a:t>
            </a:r>
            <a:endParaRPr lang="en-US" sz="1200" dirty="0"/>
          </a:p>
          <a:p>
            <a:pPr algn="ctr"/>
            <a:r>
              <a:rPr lang="es-ES" sz="1200" dirty="0"/>
              <a:t> </a:t>
            </a:r>
            <a:endParaRPr lang="en-US" sz="1200" dirty="0"/>
          </a:p>
        </p:txBody>
      </p:sp>
      <p:sp>
        <p:nvSpPr>
          <p:cNvPr id="29" name="Rectángulo redondeado 28"/>
          <p:cNvSpPr/>
          <p:nvPr/>
        </p:nvSpPr>
        <p:spPr>
          <a:xfrm>
            <a:off x="2721305" y="4583102"/>
            <a:ext cx="2713645" cy="1482733"/>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just"/>
            <a:r>
              <a:rPr lang="es-EC" sz="1600" dirty="0"/>
              <a:t>R</a:t>
            </a:r>
            <a:r>
              <a:rPr lang="es-EC" sz="1600" dirty="0" smtClean="0"/>
              <a:t>epresentación </a:t>
            </a:r>
            <a:r>
              <a:rPr lang="es-EC" sz="1600" dirty="0"/>
              <a:t>matemática de diferentes procesos como transporte, transformación, dispersión y remoción de contaminantes presentes en el </a:t>
            </a:r>
            <a:r>
              <a:rPr lang="es-EC" sz="1600" dirty="0" smtClean="0"/>
              <a:t>aire.</a:t>
            </a:r>
            <a:endParaRPr lang="en-US" sz="1500" dirty="0"/>
          </a:p>
        </p:txBody>
      </p:sp>
      <p:sp>
        <p:nvSpPr>
          <p:cNvPr id="30" name="Rectángulo redondeado 29"/>
          <p:cNvSpPr/>
          <p:nvPr/>
        </p:nvSpPr>
        <p:spPr>
          <a:xfrm>
            <a:off x="6001036" y="738716"/>
            <a:ext cx="1686633" cy="914644"/>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S" b="1" dirty="0" smtClean="0">
                <a:effectLst>
                  <a:outerShdw blurRad="38100" dist="38100" dir="2700000" algn="tl">
                    <a:srgbClr val="000000">
                      <a:alpha val="43137"/>
                    </a:srgbClr>
                  </a:outerShdw>
                </a:effectLst>
              </a:rPr>
              <a:t>Modelo de Dispersión Gaussiano</a:t>
            </a:r>
            <a:endParaRPr lang="es-E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1883630166"/>
                  </p:ext>
                </p:extLst>
              </p:nvPr>
            </p:nvGraphicFramePr>
            <p:xfrm>
              <a:off x="532850" y="1995000"/>
              <a:ext cx="4922631" cy="2455626"/>
            </p:xfrm>
            <a:graphic>
              <a:graphicData uri="http://schemas.openxmlformats.org/drawingml/2006/table">
                <a:tbl>
                  <a:tblPr firstRow="1" firstCol="1" bandRow="1">
                    <a:tableStyleId>{68D230F3-CF80-4859-8CE7-A43EE81993B5}</a:tableStyleId>
                  </a:tblPr>
                  <a:tblGrid>
                    <a:gridCol w="1251909"/>
                    <a:gridCol w="909172"/>
                    <a:gridCol w="1380775"/>
                    <a:gridCol w="1380775"/>
                  </a:tblGrid>
                  <a:tr h="393273">
                    <a:tc>
                      <a:txBody>
                        <a:bodyPr/>
                        <a:lstStyle/>
                        <a:p>
                          <a:pPr marL="128270" indent="-6350" algn="ctr">
                            <a:lnSpc>
                              <a:spcPct val="103000"/>
                            </a:lnSpc>
                            <a:spcAft>
                              <a:spcPts val="805"/>
                            </a:spcAft>
                          </a:pPr>
                          <a:r>
                            <a:rPr lang="es-EC" sz="1300" dirty="0">
                              <a:effectLst/>
                            </a:rPr>
                            <a:t>Compuesto</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300" dirty="0">
                              <a:effectLst/>
                            </a:rPr>
                            <a:t>Fórmula</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300" dirty="0">
                              <a:effectLst/>
                            </a:rPr>
                            <a:t>Característica</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300" dirty="0">
                              <a:effectLst/>
                            </a:rPr>
                            <a:t>Causante</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3273">
                    <a:tc>
                      <a:txBody>
                        <a:bodyPr/>
                        <a:lstStyle/>
                        <a:p>
                          <a:pPr marL="128270" indent="-6350" algn="just">
                            <a:lnSpc>
                              <a:spcPct val="103000"/>
                            </a:lnSpc>
                            <a:spcAft>
                              <a:spcPts val="805"/>
                            </a:spcAft>
                          </a:pPr>
                          <a:r>
                            <a:rPr lang="es-EC" sz="1300" dirty="0">
                              <a:effectLst/>
                            </a:rPr>
                            <a:t>Dióxido de azufre</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14:m>
                            <m:oMathPara xmlns:m="http://schemas.openxmlformats.org/officeDocument/2006/math">
                              <m:oMathParaPr>
                                <m:jc m:val="centerGroup"/>
                              </m:oMathParaPr>
                              <m:oMath xmlns:m="http://schemas.openxmlformats.org/officeDocument/2006/math">
                                <m:sSub>
                                  <m:sSubPr>
                                    <m:ctrlPr>
                                      <a:rPr lang="es-EC" sz="1300" i="1">
                                        <a:effectLst/>
                                        <a:latin typeface="Cambria Math" panose="02040503050406030204" pitchFamily="18" charset="0"/>
                                      </a:rPr>
                                    </m:ctrlPr>
                                  </m:sSubPr>
                                  <m:e>
                                    <m:r>
                                      <a:rPr lang="es-EC" sz="1300">
                                        <a:effectLst/>
                                        <a:latin typeface="Cambria Math" panose="02040503050406030204" pitchFamily="18" charset="0"/>
                                      </a:rPr>
                                      <m:t>𝑆𝑂</m:t>
                                    </m:r>
                                  </m:e>
                                  <m:sub>
                                    <m:r>
                                      <a:rPr lang="es-EC" sz="1300">
                                        <a:effectLst/>
                                        <a:latin typeface="Cambria Math" panose="02040503050406030204" pitchFamily="18" charset="0"/>
                                      </a:rPr>
                                      <m:t>2</m:t>
                                    </m:r>
                                  </m:sub>
                                </m:sSub>
                              </m:oMath>
                            </m:oMathPara>
                          </a14:m>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a:effectLst/>
                            </a:rPr>
                            <a:t>Incoloro, no inflamable</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a:effectLst/>
                            </a:rPr>
                            <a:t>De la lluvia ácida</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561090">
                    <a:tc>
                      <a:txBody>
                        <a:bodyPr/>
                        <a:lstStyle/>
                        <a:p>
                          <a:pPr marL="128270" indent="-6350" algn="just">
                            <a:lnSpc>
                              <a:spcPct val="103000"/>
                            </a:lnSpc>
                            <a:spcAft>
                              <a:spcPts val="805"/>
                            </a:spcAft>
                          </a:pPr>
                          <a:r>
                            <a:rPr lang="es-EC" sz="1300">
                              <a:effectLst/>
                            </a:rPr>
                            <a:t>Monóxido de nitrógeno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300">
                              <a:effectLst/>
                            </a:rPr>
                            <a:t>NO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dirty="0">
                              <a:effectLst/>
                            </a:rPr>
                            <a:t>Incoloro, insípido e inodoro</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a:effectLst/>
                            </a:rPr>
                            <a:t>Efecto invernadero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3273">
                    <a:tc>
                      <a:txBody>
                        <a:bodyPr/>
                        <a:lstStyle/>
                        <a:p>
                          <a:pPr marL="128270" indent="-6350" algn="just">
                            <a:lnSpc>
                              <a:spcPct val="103000"/>
                            </a:lnSpc>
                            <a:spcAft>
                              <a:spcPts val="805"/>
                            </a:spcAft>
                          </a:pPr>
                          <a:r>
                            <a:rPr lang="es-EC" sz="1300">
                              <a:effectLst/>
                            </a:rPr>
                            <a:t>Dióxido de nitrógeno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14:m>
                            <m:oMathPara xmlns:m="http://schemas.openxmlformats.org/officeDocument/2006/math">
                              <m:oMathParaPr>
                                <m:jc m:val="centerGroup"/>
                              </m:oMathParaPr>
                              <m:oMath xmlns:m="http://schemas.openxmlformats.org/officeDocument/2006/math">
                                <m:sSub>
                                  <m:sSubPr>
                                    <m:ctrlPr>
                                      <a:rPr lang="es-EC" sz="1300" i="1">
                                        <a:effectLst/>
                                        <a:latin typeface="Cambria Math" panose="02040503050406030204" pitchFamily="18" charset="0"/>
                                      </a:rPr>
                                    </m:ctrlPr>
                                  </m:sSubPr>
                                  <m:e>
                                    <m:r>
                                      <a:rPr lang="es-EC" sz="1300">
                                        <a:effectLst/>
                                        <a:latin typeface="Cambria Math" panose="02040503050406030204" pitchFamily="18" charset="0"/>
                                      </a:rPr>
                                      <m:t>𝑁𝑂</m:t>
                                    </m:r>
                                  </m:e>
                                  <m:sub>
                                    <m:r>
                                      <a:rPr lang="es-EC" sz="1300">
                                        <a:effectLst/>
                                        <a:latin typeface="Cambria Math" panose="02040503050406030204" pitchFamily="18" charset="0"/>
                                      </a:rPr>
                                      <m:t>2</m:t>
                                    </m:r>
                                  </m:sub>
                                </m:sSub>
                              </m:oMath>
                            </m:oMathPara>
                          </a14:m>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a:effectLst/>
                            </a:rPr>
                            <a:t>Rojizo, insípido e inodoro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dirty="0">
                              <a:effectLst/>
                            </a:rPr>
                            <a:t>De la lluvia ácida</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633730">
                    <a:tc>
                      <a:txBody>
                        <a:bodyPr/>
                        <a:lstStyle/>
                        <a:p>
                          <a:pPr marL="128270" indent="-6350" algn="just">
                            <a:lnSpc>
                              <a:spcPct val="103000"/>
                            </a:lnSpc>
                            <a:spcAft>
                              <a:spcPts val="805"/>
                            </a:spcAft>
                          </a:pPr>
                          <a:r>
                            <a:rPr lang="es-EC" sz="1300">
                              <a:effectLst/>
                            </a:rPr>
                            <a:t>Monóxido de carbono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300">
                              <a:effectLst/>
                            </a:rPr>
                            <a:t>CO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dirty="0">
                              <a:effectLst/>
                            </a:rPr>
                            <a:t>Inflamable, insípido e incoloro</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dirty="0">
                              <a:effectLst/>
                            </a:rPr>
                            <a:t>Tóxico en concentraciones elevadas</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883630166"/>
                  </p:ext>
                </p:extLst>
              </p:nvPr>
            </p:nvGraphicFramePr>
            <p:xfrm>
              <a:off x="532850" y="1995000"/>
              <a:ext cx="4922631" cy="2430099"/>
            </p:xfrm>
            <a:graphic>
              <a:graphicData uri="http://schemas.openxmlformats.org/drawingml/2006/table">
                <a:tbl>
                  <a:tblPr firstRow="1" firstCol="1" bandRow="1">
                    <a:tableStyleId>{68D230F3-CF80-4859-8CE7-A43EE81993B5}</a:tableStyleId>
                  </a:tblPr>
                  <a:tblGrid>
                    <a:gridCol w="1251909"/>
                    <a:gridCol w="909172"/>
                    <a:gridCol w="1380775"/>
                    <a:gridCol w="1380775"/>
                  </a:tblGrid>
                  <a:tr h="393273">
                    <a:tc>
                      <a:txBody>
                        <a:bodyPr/>
                        <a:lstStyle/>
                        <a:p>
                          <a:pPr marL="128270" indent="-6350" algn="ctr">
                            <a:lnSpc>
                              <a:spcPct val="103000"/>
                            </a:lnSpc>
                            <a:spcAft>
                              <a:spcPts val="805"/>
                            </a:spcAft>
                          </a:pPr>
                          <a:r>
                            <a:rPr lang="es-EC" sz="1300" dirty="0">
                              <a:effectLst/>
                            </a:rPr>
                            <a:t>Compuesto</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300" dirty="0">
                              <a:effectLst/>
                            </a:rPr>
                            <a:t>Fórmula</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300" dirty="0">
                              <a:effectLst/>
                            </a:rPr>
                            <a:t>Característica</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300" dirty="0">
                              <a:effectLst/>
                            </a:rPr>
                            <a:t>Causante</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9669">
                    <a:tc>
                      <a:txBody>
                        <a:bodyPr/>
                        <a:lstStyle/>
                        <a:p>
                          <a:pPr marL="128270" indent="-6350" algn="just">
                            <a:lnSpc>
                              <a:spcPct val="103000"/>
                            </a:lnSpc>
                            <a:spcAft>
                              <a:spcPts val="805"/>
                            </a:spcAft>
                          </a:pPr>
                          <a:r>
                            <a:rPr lang="es-EC" sz="1300" dirty="0">
                              <a:effectLst/>
                            </a:rPr>
                            <a:t>Dióxido de azufre</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4"/>
                          <a:stretch>
                            <a:fillRect l="-136667" t="-112308" r="-302667" b="-430769"/>
                          </a:stretch>
                        </a:blipFill>
                      </a:tcPr>
                    </a:tc>
                    <a:tc>
                      <a:txBody>
                        <a:bodyPr/>
                        <a:lstStyle/>
                        <a:p>
                          <a:pPr marL="128270" indent="-6350" algn="just">
                            <a:lnSpc>
                              <a:spcPct val="103000"/>
                            </a:lnSpc>
                            <a:spcAft>
                              <a:spcPts val="805"/>
                            </a:spcAft>
                          </a:pPr>
                          <a:r>
                            <a:rPr lang="es-EC" sz="1300">
                              <a:effectLst/>
                            </a:rPr>
                            <a:t>Incoloro, no inflamable</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a:effectLst/>
                            </a:rPr>
                            <a:t>De la lluvia ácida</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603758">
                    <a:tc>
                      <a:txBody>
                        <a:bodyPr/>
                        <a:lstStyle/>
                        <a:p>
                          <a:pPr marL="128270" indent="-6350" algn="just">
                            <a:lnSpc>
                              <a:spcPct val="103000"/>
                            </a:lnSpc>
                            <a:spcAft>
                              <a:spcPts val="805"/>
                            </a:spcAft>
                          </a:pPr>
                          <a:r>
                            <a:rPr lang="es-EC" sz="1300">
                              <a:effectLst/>
                            </a:rPr>
                            <a:t>Monóxido de nitrógeno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300">
                              <a:effectLst/>
                            </a:rPr>
                            <a:t>NO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dirty="0">
                              <a:effectLst/>
                            </a:rPr>
                            <a:t>Incoloro, insípido e inodoro</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a:effectLst/>
                            </a:rPr>
                            <a:t>Efecto invernadero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9669">
                    <a:tc>
                      <a:txBody>
                        <a:bodyPr/>
                        <a:lstStyle/>
                        <a:p>
                          <a:pPr marL="128270" indent="-6350" algn="just">
                            <a:lnSpc>
                              <a:spcPct val="103000"/>
                            </a:lnSpc>
                            <a:spcAft>
                              <a:spcPts val="805"/>
                            </a:spcAft>
                          </a:pPr>
                          <a:r>
                            <a:rPr lang="es-EC" sz="1300">
                              <a:effectLst/>
                            </a:rPr>
                            <a:t>Dióxido de nitrógeno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4"/>
                          <a:stretch>
                            <a:fillRect l="-136667" t="-359091" r="-302667" b="-174242"/>
                          </a:stretch>
                        </a:blipFill>
                      </a:tcPr>
                    </a:tc>
                    <a:tc>
                      <a:txBody>
                        <a:bodyPr/>
                        <a:lstStyle/>
                        <a:p>
                          <a:pPr marL="128270" indent="-6350" algn="just">
                            <a:lnSpc>
                              <a:spcPct val="103000"/>
                            </a:lnSpc>
                            <a:spcAft>
                              <a:spcPts val="805"/>
                            </a:spcAft>
                          </a:pPr>
                          <a:r>
                            <a:rPr lang="es-EC" sz="1300">
                              <a:effectLst/>
                            </a:rPr>
                            <a:t>Rojizo, insípido e inodoro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dirty="0">
                              <a:effectLst/>
                            </a:rPr>
                            <a:t>De la lluvia ácida</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633730">
                    <a:tc>
                      <a:txBody>
                        <a:bodyPr/>
                        <a:lstStyle/>
                        <a:p>
                          <a:pPr marL="128270" indent="-6350" algn="just">
                            <a:lnSpc>
                              <a:spcPct val="103000"/>
                            </a:lnSpc>
                            <a:spcAft>
                              <a:spcPts val="805"/>
                            </a:spcAft>
                          </a:pPr>
                          <a:r>
                            <a:rPr lang="es-EC" sz="1300">
                              <a:effectLst/>
                            </a:rPr>
                            <a:t>Monóxido de carbono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300">
                              <a:effectLst/>
                            </a:rPr>
                            <a:t>CO</a:t>
                          </a:r>
                          <a:endParaRPr lang="es-EC" sz="13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dirty="0">
                              <a:effectLst/>
                            </a:rPr>
                            <a:t>Inflamable, insípido e incoloro</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03000"/>
                            </a:lnSpc>
                            <a:spcAft>
                              <a:spcPts val="805"/>
                            </a:spcAft>
                          </a:pPr>
                          <a:r>
                            <a:rPr lang="es-EC" sz="1300" dirty="0">
                              <a:effectLst/>
                            </a:rPr>
                            <a:t>Tóxico en concentraciones elevadas</a:t>
                          </a:r>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Fallback>
      </mc:AlternateContent>
      <p:sp>
        <p:nvSpPr>
          <p:cNvPr id="35" name="Título 1"/>
          <p:cNvSpPr txBox="1">
            <a:spLocks/>
          </p:cNvSpPr>
          <p:nvPr/>
        </p:nvSpPr>
        <p:spPr>
          <a:xfrm>
            <a:off x="89643" y="-16197"/>
            <a:ext cx="5809045" cy="810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400" b="1" dirty="0" smtClean="0">
                <a:effectLst>
                  <a:outerShdw blurRad="38100" dist="38100" dir="2700000" algn="tl">
                    <a:srgbClr val="000000">
                      <a:alpha val="43137"/>
                    </a:srgbClr>
                  </a:outerShdw>
                </a:effectLst>
              </a:rPr>
              <a:t>Contaminantes Atmosféricos</a:t>
            </a:r>
            <a:endParaRPr lang="en-US" sz="3400" b="1" dirty="0">
              <a:effectLst>
                <a:outerShdw blurRad="38100" dist="38100" dir="2700000" algn="tl">
                  <a:srgbClr val="000000">
                    <a:alpha val="43137"/>
                  </a:srgbClr>
                </a:outerShdw>
              </a:effectLst>
            </a:endParaRPr>
          </a:p>
        </p:txBody>
      </p:sp>
      <p:sp>
        <p:nvSpPr>
          <p:cNvPr id="36" name="Rectángulo redondeado 35"/>
          <p:cNvSpPr/>
          <p:nvPr/>
        </p:nvSpPr>
        <p:spPr>
          <a:xfrm>
            <a:off x="8138748" y="631287"/>
            <a:ext cx="3928334" cy="1213512"/>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sz="1600" dirty="0" smtClean="0"/>
              <a:t>Denominado modelo de difusión utiliza una distribución probabilística en las direcciones de los ejes (</a:t>
            </a:r>
            <a:r>
              <a:rPr lang="es-EC" sz="1600" i="1" dirty="0" smtClean="0"/>
              <a:t>y)</a:t>
            </a:r>
            <a:r>
              <a:rPr lang="es-EC" sz="1600" dirty="0" smtClean="0"/>
              <a:t> y (</a:t>
            </a:r>
            <a:r>
              <a:rPr lang="es-EC" sz="1600" i="1" dirty="0" smtClean="0"/>
              <a:t>z) </a:t>
            </a:r>
            <a:r>
              <a:rPr lang="es-EC" sz="1600" dirty="0" smtClean="0"/>
              <a:t>para simular el comportamiento de las plumas de contaminación de fuentes fijas. </a:t>
            </a:r>
            <a:endParaRPr lang="en-US" sz="1500" dirty="0"/>
          </a:p>
        </p:txBody>
      </p:sp>
      <p:sp>
        <p:nvSpPr>
          <p:cNvPr id="14" name="Rectángulo redondeado 13"/>
          <p:cNvSpPr/>
          <p:nvPr/>
        </p:nvSpPr>
        <p:spPr>
          <a:xfrm>
            <a:off x="523894" y="4702316"/>
            <a:ext cx="1805616" cy="1062945"/>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S" b="1" dirty="0" smtClean="0">
                <a:effectLst>
                  <a:outerShdw blurRad="38100" dist="38100" dir="2700000" algn="tl">
                    <a:srgbClr val="000000">
                      <a:alpha val="43137"/>
                    </a:srgbClr>
                  </a:outerShdw>
                </a:effectLst>
              </a:rPr>
              <a:t>Modelo de Dispersión de Contaminantes Atmosféricos</a:t>
            </a:r>
            <a:endParaRPr lang="es-ES" b="1" dirty="0">
              <a:effectLst>
                <a:outerShdw blurRad="38100" dist="38100" dir="2700000" algn="tl">
                  <a:srgbClr val="000000">
                    <a:alpha val="43137"/>
                  </a:srgbClr>
                </a:outerShdw>
              </a:effectLst>
            </a:endParaRPr>
          </a:p>
        </p:txBody>
      </p:sp>
      <p:sp>
        <p:nvSpPr>
          <p:cNvPr id="3" name="Flecha derecha 2"/>
          <p:cNvSpPr/>
          <p:nvPr/>
        </p:nvSpPr>
        <p:spPr>
          <a:xfrm>
            <a:off x="2382330" y="5078976"/>
            <a:ext cx="297205" cy="346252"/>
          </a:xfrm>
          <a:prstGeom prst="rightArrow">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6" name="Flecha derecha 15"/>
          <p:cNvSpPr/>
          <p:nvPr/>
        </p:nvSpPr>
        <p:spPr>
          <a:xfrm>
            <a:off x="7790016" y="983051"/>
            <a:ext cx="297205" cy="346252"/>
          </a:xfrm>
          <a:prstGeom prst="rightArrow">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5" name="Imagen 4"/>
          <p:cNvPicPr>
            <a:picLocks noChangeAspect="1"/>
          </p:cNvPicPr>
          <p:nvPr/>
        </p:nvPicPr>
        <p:blipFill>
          <a:blip r:embed="rId5"/>
          <a:stretch>
            <a:fillRect/>
          </a:stretch>
        </p:blipFill>
        <p:spPr>
          <a:xfrm>
            <a:off x="6401584" y="1978837"/>
            <a:ext cx="5419725" cy="3619500"/>
          </a:xfrm>
          <a:prstGeom prst="rect">
            <a:avLst/>
          </a:prstGeom>
        </p:spPr>
      </p:pic>
      <p:cxnSp>
        <p:nvCxnSpPr>
          <p:cNvPr id="9" name="Conector recto de flecha 8"/>
          <p:cNvCxnSpPr/>
          <p:nvPr/>
        </p:nvCxnSpPr>
        <p:spPr>
          <a:xfrm flipV="1">
            <a:off x="8237154" y="3929983"/>
            <a:ext cx="0" cy="116669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8237154" y="3310257"/>
            <a:ext cx="0" cy="55248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8783321" y="3586498"/>
            <a:ext cx="885535" cy="584775"/>
          </a:xfrm>
          <a:prstGeom prst="rect">
            <a:avLst/>
          </a:prstGeom>
          <a:noFill/>
        </p:spPr>
        <p:txBody>
          <a:bodyPr wrap="square" rtlCol="0">
            <a:spAutoFit/>
          </a:bodyPr>
          <a:lstStyle/>
          <a:p>
            <a:r>
              <a:rPr lang="es-EC" sz="1600" b="1" dirty="0" smtClean="0"/>
              <a:t>Altura Efectiva</a:t>
            </a:r>
            <a:endParaRPr lang="es-EC" sz="1600" b="1" dirty="0"/>
          </a:p>
        </p:txBody>
      </p:sp>
      <p:sp>
        <p:nvSpPr>
          <p:cNvPr id="19" name="CuadroTexto 18"/>
          <p:cNvSpPr txBox="1"/>
          <p:nvPr/>
        </p:nvSpPr>
        <p:spPr>
          <a:xfrm>
            <a:off x="11286643" y="2269424"/>
            <a:ext cx="905357" cy="338554"/>
          </a:xfrm>
          <a:prstGeom prst="rect">
            <a:avLst/>
          </a:prstGeom>
          <a:noFill/>
        </p:spPr>
        <p:txBody>
          <a:bodyPr wrap="square" rtlCol="0">
            <a:spAutoFit/>
          </a:bodyPr>
          <a:lstStyle/>
          <a:p>
            <a:r>
              <a:rPr lang="es-EC" sz="1600" b="1" dirty="0" smtClean="0"/>
              <a:t>Penacho</a:t>
            </a:r>
            <a:endParaRPr lang="es-EC" sz="1600" b="1" dirty="0"/>
          </a:p>
        </p:txBody>
      </p:sp>
      <p:sp>
        <p:nvSpPr>
          <p:cNvPr id="21" name="CuadroTexto 20"/>
          <p:cNvSpPr txBox="1"/>
          <p:nvPr/>
        </p:nvSpPr>
        <p:spPr>
          <a:xfrm>
            <a:off x="6401584" y="2830293"/>
            <a:ext cx="885535" cy="584775"/>
          </a:xfrm>
          <a:prstGeom prst="rect">
            <a:avLst/>
          </a:prstGeom>
          <a:noFill/>
        </p:spPr>
        <p:txBody>
          <a:bodyPr wrap="square" rtlCol="0">
            <a:spAutoFit/>
          </a:bodyPr>
          <a:lstStyle/>
          <a:p>
            <a:r>
              <a:rPr lang="es-EC" sz="1600" b="1" dirty="0" smtClean="0"/>
              <a:t>Ascenso Vertical</a:t>
            </a:r>
            <a:endParaRPr lang="es-EC" sz="1600" b="1" dirty="0"/>
          </a:p>
        </p:txBody>
      </p:sp>
      <p:sp>
        <p:nvSpPr>
          <p:cNvPr id="23" name="CuadroTexto 22"/>
          <p:cNvSpPr txBox="1"/>
          <p:nvPr/>
        </p:nvSpPr>
        <p:spPr>
          <a:xfrm>
            <a:off x="9528465" y="4839199"/>
            <a:ext cx="2869834" cy="830997"/>
          </a:xfrm>
          <a:prstGeom prst="rect">
            <a:avLst/>
          </a:prstGeom>
          <a:noFill/>
        </p:spPr>
        <p:txBody>
          <a:bodyPr wrap="square" rtlCol="0">
            <a:spAutoFit/>
          </a:bodyPr>
          <a:lstStyle/>
          <a:p>
            <a:r>
              <a:rPr lang="es-EC" sz="1600" b="1" dirty="0"/>
              <a:t>z</a:t>
            </a:r>
            <a:r>
              <a:rPr lang="en-US" sz="1600" b="1" dirty="0" smtClean="0"/>
              <a:t>=0 </a:t>
            </a:r>
            <a:r>
              <a:rPr lang="en-US" sz="1600" dirty="0" smtClean="0"/>
              <a:t>(</a:t>
            </a:r>
            <a:r>
              <a:rPr lang="en-US" sz="1600" dirty="0" err="1" smtClean="0"/>
              <a:t>ras</a:t>
            </a:r>
            <a:r>
              <a:rPr lang="en-US" sz="1600" dirty="0" smtClean="0"/>
              <a:t> del </a:t>
            </a:r>
            <a:r>
              <a:rPr lang="en-US" sz="1600" dirty="0" err="1" smtClean="0"/>
              <a:t>suelo</a:t>
            </a:r>
            <a:r>
              <a:rPr lang="en-US" sz="1600" dirty="0" smtClean="0"/>
              <a:t>)</a:t>
            </a:r>
          </a:p>
          <a:p>
            <a:r>
              <a:rPr lang="en-US" sz="1600" b="1" dirty="0"/>
              <a:t>y</a:t>
            </a:r>
            <a:r>
              <a:rPr lang="en-US" sz="1600" b="1" dirty="0" smtClean="0"/>
              <a:t>=0 </a:t>
            </a:r>
            <a:r>
              <a:rPr lang="en-US" sz="1600" dirty="0" smtClean="0"/>
              <a:t>( </a:t>
            </a:r>
            <a:r>
              <a:rPr lang="en-US" sz="1600" dirty="0" err="1" smtClean="0"/>
              <a:t>direcciónperpendicular</a:t>
            </a:r>
            <a:r>
              <a:rPr lang="en-US" sz="1600" dirty="0" smtClean="0"/>
              <a:t>)</a:t>
            </a:r>
          </a:p>
          <a:p>
            <a:endParaRPr lang="es-EC" sz="1600" dirty="0"/>
          </a:p>
        </p:txBody>
      </p:sp>
    </p:spTree>
    <p:extLst>
      <p:ext uri="{BB962C8B-B14F-4D97-AF65-F5344CB8AC3E}">
        <p14:creationId xmlns:p14="http://schemas.microsoft.com/office/powerpoint/2010/main" val="24415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par>
                                <p:cTn id="67" presetID="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animBg="1"/>
      <p:bldP spid="30" grpId="0" animBg="1"/>
      <p:bldP spid="35" grpId="0"/>
      <p:bldP spid="36" grpId="0" animBg="1"/>
      <p:bldP spid="14" grpId="0" animBg="1"/>
      <p:bldP spid="3" grpId="0" animBg="1"/>
      <p:bldP spid="16" grpId="0" animBg="1"/>
      <p:bldP spid="20" grpId="0"/>
      <p:bldP spid="19"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sp>
        <p:nvSpPr>
          <p:cNvPr id="3" name="Título 1"/>
          <p:cNvSpPr txBox="1">
            <a:spLocks/>
          </p:cNvSpPr>
          <p:nvPr/>
        </p:nvSpPr>
        <p:spPr>
          <a:xfrm>
            <a:off x="0" y="2539764"/>
            <a:ext cx="6094394" cy="12239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Metodología</a:t>
            </a:r>
            <a:r>
              <a:rPr lang="es-419" sz="6000" dirty="0">
                <a:latin typeface="Arial" panose="020B060402020202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rotWithShape="1">
          <a:blip r:embed="rId3" cstate="print">
            <a:extLst>
              <a:ext uri="{28A0092B-C50C-407E-A947-70E740481C1C}">
                <a14:useLocalDpi xmlns:a14="http://schemas.microsoft.com/office/drawing/2010/main" val="0"/>
              </a:ext>
            </a:extLst>
          </a:blip>
          <a:srcRect r="38044"/>
          <a:stretch/>
        </p:blipFill>
        <p:spPr>
          <a:xfrm>
            <a:off x="8919862" y="2814489"/>
            <a:ext cx="2567946" cy="2256513"/>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0966" y="2814489"/>
            <a:ext cx="3022308" cy="2262008"/>
          </a:xfrm>
          <a:prstGeom prst="rect">
            <a:avLst/>
          </a:prstGeom>
        </p:spPr>
      </p:pic>
      <p:pic>
        <p:nvPicPr>
          <p:cNvPr id="12" name="Imagen 11"/>
          <p:cNvPicPr>
            <a:picLocks noChangeAspect="1"/>
          </p:cNvPicPr>
          <p:nvPr/>
        </p:nvPicPr>
        <p:blipFill rotWithShape="1">
          <a:blip r:embed="rId5" cstate="print">
            <a:extLst>
              <a:ext uri="{28A0092B-C50C-407E-A947-70E740481C1C}">
                <a14:useLocalDpi xmlns:a14="http://schemas.microsoft.com/office/drawing/2010/main" val="0"/>
              </a:ext>
            </a:extLst>
          </a:blip>
          <a:srcRect r="21308"/>
          <a:stretch/>
        </p:blipFill>
        <p:spPr>
          <a:xfrm>
            <a:off x="9541441" y="923724"/>
            <a:ext cx="1946367" cy="1890765"/>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0082" y="923725"/>
            <a:ext cx="3361357" cy="1890764"/>
          </a:xfrm>
          <a:prstGeom prst="rect">
            <a:avLst/>
          </a:prstGeom>
        </p:spPr>
      </p:pic>
    </p:spTree>
    <p:extLst>
      <p:ext uri="{BB962C8B-B14F-4D97-AF65-F5344CB8AC3E}">
        <p14:creationId xmlns:p14="http://schemas.microsoft.com/office/powerpoint/2010/main" val="2180968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
            <a:ext cx="12322098" cy="6857143"/>
          </a:xfrm>
          <a:prstGeom prst="rect">
            <a:avLst/>
          </a:prstGeom>
        </p:spPr>
      </p:pic>
      <p:sp>
        <p:nvSpPr>
          <p:cNvPr id="8" name="Rectángulo 25">
            <a:extLst>
              <a:ext uri="{FF2B5EF4-FFF2-40B4-BE49-F238E27FC236}">
                <a16:creationId xmlns:a16="http://schemas.microsoft.com/office/drawing/2014/main" xmlns="" id="{CD27CA3F-FDC1-434B-96D5-830EBA017EF2}"/>
              </a:ext>
            </a:extLst>
          </p:cNvPr>
          <p:cNvSpPr/>
          <p:nvPr/>
        </p:nvSpPr>
        <p:spPr>
          <a:xfrm>
            <a:off x="348678" y="6380946"/>
            <a:ext cx="2377959" cy="477054"/>
          </a:xfrm>
          <a:prstGeom prst="rect">
            <a:avLst/>
          </a:prstGeom>
        </p:spPr>
        <p:txBody>
          <a:bodyPr wrap="none">
            <a:spAutoFit/>
          </a:bodyPr>
          <a:lstStyle/>
          <a:p>
            <a:pPr algn="ctr"/>
            <a:r>
              <a:rPr lang="es-ES" sz="1300" dirty="0" smtClean="0"/>
              <a:t>(Vinueza, 2021 ; </a:t>
            </a:r>
            <a:r>
              <a:rPr lang="es-ES" sz="1300" dirty="0" err="1" smtClean="0"/>
              <a:t>CIAUTO</a:t>
            </a:r>
            <a:r>
              <a:rPr lang="es-ES" sz="1300" dirty="0" smtClean="0"/>
              <a:t>, 2021)</a:t>
            </a:r>
            <a:endParaRPr lang="en-US" sz="1300" dirty="0"/>
          </a:p>
          <a:p>
            <a:pPr algn="ctr"/>
            <a:r>
              <a:rPr lang="es-ES" sz="1200" dirty="0"/>
              <a:t> </a:t>
            </a:r>
            <a:endParaRPr lang="en-US" sz="1200" dirty="0"/>
          </a:p>
        </p:txBody>
      </p:sp>
      <p:graphicFrame>
        <p:nvGraphicFramePr>
          <p:cNvPr id="16" name="Diagrama 15"/>
          <p:cNvGraphicFramePr/>
          <p:nvPr>
            <p:extLst>
              <p:ext uri="{D42A27DB-BD31-4B8C-83A1-F6EECF244321}">
                <p14:modId xmlns:p14="http://schemas.microsoft.com/office/powerpoint/2010/main" val="2169729618"/>
              </p:ext>
            </p:extLst>
          </p:nvPr>
        </p:nvGraphicFramePr>
        <p:xfrm>
          <a:off x="-318130" y="143263"/>
          <a:ext cx="8252904" cy="571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stretch>
            <a:fillRect/>
          </a:stretch>
        </p:blipFill>
        <p:spPr>
          <a:xfrm>
            <a:off x="6767200" y="767309"/>
            <a:ext cx="5424800" cy="1831067"/>
          </a:xfrm>
          <a:prstGeom prst="rect">
            <a:avLst/>
          </a:prstGeom>
          <a:ln>
            <a:solidFill>
              <a:schemeClr val="accent6">
                <a:lumMod val="40000"/>
                <a:lumOff val="60000"/>
              </a:schemeClr>
            </a:solidFill>
          </a:ln>
        </p:spPr>
      </p:pic>
      <p:pic>
        <p:nvPicPr>
          <p:cNvPr id="4" name="Imagen 3"/>
          <p:cNvPicPr>
            <a:picLocks noChangeAspect="1"/>
          </p:cNvPicPr>
          <p:nvPr/>
        </p:nvPicPr>
        <p:blipFill>
          <a:blip r:embed="rId9"/>
          <a:stretch>
            <a:fillRect/>
          </a:stretch>
        </p:blipFill>
        <p:spPr>
          <a:xfrm>
            <a:off x="6767200" y="2740782"/>
            <a:ext cx="5424800" cy="2769190"/>
          </a:xfrm>
          <a:prstGeom prst="rect">
            <a:avLst/>
          </a:prstGeom>
          <a:ln>
            <a:solidFill>
              <a:schemeClr val="accent6">
                <a:lumMod val="40000"/>
                <a:lumOff val="60000"/>
              </a:schemeClr>
            </a:solidFill>
          </a:ln>
        </p:spPr>
      </p:pic>
    </p:spTree>
    <p:extLst>
      <p:ext uri="{BB962C8B-B14F-4D97-AF65-F5344CB8AC3E}">
        <p14:creationId xmlns:p14="http://schemas.microsoft.com/office/powerpoint/2010/main" val="231800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22098" cy="6857143"/>
          </a:xfrm>
          <a:prstGeom prst="rect">
            <a:avLst/>
          </a:prstGeom>
        </p:spPr>
      </p:pic>
      <p:graphicFrame>
        <p:nvGraphicFramePr>
          <p:cNvPr id="2" name="Diagrama 1"/>
          <p:cNvGraphicFramePr/>
          <p:nvPr>
            <p:extLst>
              <p:ext uri="{D42A27DB-BD31-4B8C-83A1-F6EECF244321}">
                <p14:modId xmlns:p14="http://schemas.microsoft.com/office/powerpoint/2010/main" val="3719231475"/>
              </p:ext>
            </p:extLst>
          </p:nvPr>
        </p:nvGraphicFramePr>
        <p:xfrm>
          <a:off x="368189" y="330814"/>
          <a:ext cx="4291494" cy="6023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551886419"/>
              </p:ext>
            </p:extLst>
          </p:nvPr>
        </p:nvGraphicFramePr>
        <p:xfrm>
          <a:off x="2178998" y="1322439"/>
          <a:ext cx="8452608" cy="4213978"/>
        </p:xfrm>
        <a:graphic>
          <a:graphicData uri="http://schemas.openxmlformats.org/drawingml/2006/table">
            <a:tbl>
              <a:tblPr>
                <a:tableStyleId>{69CF1AB2-1976-4502-BF36-3FF5EA218861}</a:tableStyleId>
              </a:tblPr>
              <a:tblGrid>
                <a:gridCol w="1565297"/>
                <a:gridCol w="1687799"/>
                <a:gridCol w="2599756"/>
                <a:gridCol w="2599756"/>
              </a:tblGrid>
              <a:tr h="225464">
                <a:tc>
                  <a:txBody>
                    <a:bodyPr/>
                    <a:lstStyle/>
                    <a:p>
                      <a:pPr algn="ctr" fontAlgn="ctr"/>
                      <a:r>
                        <a:rPr lang="es-EC" sz="1400" u="none" strike="noStrike" dirty="0">
                          <a:effectLst/>
                        </a:rPr>
                        <a:t>ÁREA</a:t>
                      </a:r>
                      <a:endParaRPr lang="es-EC"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dirty="0">
                          <a:effectLst/>
                        </a:rPr>
                        <a:t>PROCESO</a:t>
                      </a:r>
                      <a:endParaRPr lang="es-EC"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dirty="0">
                          <a:effectLst/>
                        </a:rPr>
                        <a:t>ASPECTO AMBIENTAL</a:t>
                      </a:r>
                      <a:endParaRPr lang="es-EC"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400" u="none" strike="noStrike">
                          <a:effectLst/>
                        </a:rPr>
                        <a:t>IMPACTO AMBIENTAL</a:t>
                      </a:r>
                      <a:endParaRPr lang="es-EC" sz="1400" b="1" i="0" u="none" strike="noStrike">
                        <a:solidFill>
                          <a:srgbClr val="000000"/>
                        </a:solidFill>
                        <a:effectLst/>
                        <a:latin typeface="Calibri" panose="020F0502020204030204" pitchFamily="34" charset="0"/>
                      </a:endParaRPr>
                    </a:p>
                  </a:txBody>
                  <a:tcPr marL="9525" marR="9525" marT="9525" marB="0" anchor="ctr"/>
                </a:tc>
              </a:tr>
              <a:tr h="214728">
                <a:tc rowSpan="14">
                  <a:txBody>
                    <a:bodyPr/>
                    <a:lstStyle/>
                    <a:p>
                      <a:pPr algn="ctr" fontAlgn="ctr"/>
                      <a:r>
                        <a:rPr lang="es-EC" sz="1400" u="none" strike="noStrike" dirty="0">
                          <a:effectLst/>
                        </a:rPr>
                        <a:t>SOLDADURA</a:t>
                      </a:r>
                      <a:endParaRPr lang="es-EC" sz="1400" b="1" i="0" u="none" strike="noStrike" dirty="0">
                        <a:solidFill>
                          <a:srgbClr val="000000"/>
                        </a:solidFill>
                        <a:effectLst/>
                        <a:latin typeface="Calibri" panose="020F0502020204030204" pitchFamily="34" charset="0"/>
                      </a:endParaRPr>
                    </a:p>
                  </a:txBody>
                  <a:tcPr marL="9525" marR="9525" marT="9525" marB="0" anchor="ctr"/>
                </a:tc>
                <a:tc rowSpan="3">
                  <a:txBody>
                    <a:bodyPr/>
                    <a:lstStyle/>
                    <a:p>
                      <a:pPr algn="ctr" fontAlgn="ctr"/>
                      <a:r>
                        <a:rPr lang="es-EC" sz="1400" u="none" strike="noStrike" dirty="0">
                          <a:effectLst/>
                        </a:rPr>
                        <a:t>Zona de Almacenaje </a:t>
                      </a:r>
                      <a:r>
                        <a:rPr lang="es-EC" sz="1400" u="none" strike="noStrike" dirty="0" err="1">
                          <a:effectLst/>
                        </a:rPr>
                        <a:t>CKD</a:t>
                      </a:r>
                      <a:endParaRPr lang="es-EC"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C" sz="1400" u="none" strike="noStrike">
                          <a:effectLst/>
                        </a:rPr>
                        <a:t>Uso de Maquinaria</a:t>
                      </a:r>
                      <a:endParaRPr lang="es-EC" sz="1400" b="0" i="0" u="none" strike="noStrike">
                        <a:solidFill>
                          <a:srgbClr val="000000"/>
                        </a:solidFill>
                        <a:effectLst/>
                        <a:latin typeface="Calibri" panose="020F0502020204030204" pitchFamily="34" charset="0"/>
                      </a:endParaRPr>
                    </a:p>
                  </a:txBody>
                  <a:tcPr marL="9525" marR="9525" marT="9525" marB="0" anchor="b"/>
                </a:tc>
                <a:tc rowSpan="3">
                  <a:txBody>
                    <a:bodyPr/>
                    <a:lstStyle/>
                    <a:p>
                      <a:pPr algn="ctr" fontAlgn="ctr"/>
                      <a:r>
                        <a:rPr lang="es-EC" sz="1400" u="none" strike="noStrike" dirty="0">
                          <a:effectLst/>
                        </a:rPr>
                        <a:t>Agotamiento Recursos Naturales</a:t>
                      </a:r>
                      <a:endParaRPr lang="es-EC" sz="1400" b="0" i="0" u="none" strike="noStrike" dirty="0">
                        <a:solidFill>
                          <a:srgbClr val="000000"/>
                        </a:solidFill>
                        <a:effectLst/>
                        <a:latin typeface="Calibri" panose="020F0502020204030204" pitchFamily="34" charset="0"/>
                      </a:endParaRPr>
                    </a:p>
                  </a:txBody>
                  <a:tcPr marL="9525" marR="9525" marT="9525" marB="0" anchor="ctr"/>
                </a:tc>
              </a:tr>
              <a:tr h="214728">
                <a:tc vMerge="1">
                  <a:txBody>
                    <a:bodyPr/>
                    <a:lstStyle/>
                    <a:p>
                      <a:endParaRPr lang="es-EC"/>
                    </a:p>
                  </a:txBody>
                  <a:tcPr/>
                </a:tc>
                <a:tc vMerge="1">
                  <a:txBody>
                    <a:bodyPr/>
                    <a:lstStyle/>
                    <a:p>
                      <a:endParaRPr lang="es-EC"/>
                    </a:p>
                  </a:txBody>
                  <a:tcPr/>
                </a:tc>
                <a:tc>
                  <a:txBody>
                    <a:bodyPr/>
                    <a:lstStyle/>
                    <a:p>
                      <a:pPr algn="l" fontAlgn="b"/>
                      <a:r>
                        <a:rPr lang="es-EC" sz="1400" u="none" strike="noStrike">
                          <a:effectLst/>
                        </a:rPr>
                        <a:t>Desechos de Aceite</a:t>
                      </a:r>
                      <a:endParaRPr lang="es-EC" sz="14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es-EC"/>
                    </a:p>
                  </a:txBody>
                  <a:tcPr/>
                </a:tc>
              </a:tr>
              <a:tr h="388658">
                <a:tc vMerge="1">
                  <a:txBody>
                    <a:bodyPr/>
                    <a:lstStyle/>
                    <a:p>
                      <a:endParaRPr lang="es-EC"/>
                    </a:p>
                  </a:txBody>
                  <a:tcPr/>
                </a:tc>
                <a:tc vMerge="1">
                  <a:txBody>
                    <a:bodyPr/>
                    <a:lstStyle/>
                    <a:p>
                      <a:endParaRPr lang="es-EC"/>
                    </a:p>
                  </a:txBody>
                  <a:tcPr/>
                </a:tc>
                <a:tc>
                  <a:txBody>
                    <a:bodyPr/>
                    <a:lstStyle/>
                    <a:p>
                      <a:pPr algn="l" fontAlgn="b"/>
                      <a:r>
                        <a:rPr lang="es-EC" sz="1400" u="none" strike="noStrike">
                          <a:effectLst/>
                        </a:rPr>
                        <a:t>Uso de Equipo de Protección Personal EPP's </a:t>
                      </a:r>
                      <a:endParaRPr lang="es-EC" sz="14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es-EC"/>
                    </a:p>
                  </a:txBody>
                  <a:tcPr/>
                </a:tc>
              </a:tr>
              <a:tr h="214728">
                <a:tc vMerge="1">
                  <a:txBody>
                    <a:bodyPr/>
                    <a:lstStyle/>
                    <a:p>
                      <a:endParaRPr lang="es-EC"/>
                    </a:p>
                  </a:txBody>
                  <a:tcPr/>
                </a:tc>
                <a:tc rowSpan="7">
                  <a:txBody>
                    <a:bodyPr/>
                    <a:lstStyle/>
                    <a:p>
                      <a:pPr algn="ctr" fontAlgn="ctr"/>
                      <a:r>
                        <a:rPr lang="es-EC" sz="1400" u="none" strike="noStrike">
                          <a:effectLst/>
                        </a:rPr>
                        <a:t>Celdas de Soldadura</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EC" sz="1400" u="none" strike="noStrike">
                          <a:effectLst/>
                        </a:rPr>
                        <a:t>Uso de Maquinaria</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a:effectLst/>
                        </a:rPr>
                        <a:t>Agotamiento Recursos Naturales</a:t>
                      </a:r>
                      <a:endParaRPr lang="es-EC" sz="1400" b="0" i="0" u="none" strike="noStrike">
                        <a:solidFill>
                          <a:srgbClr val="000000"/>
                        </a:solidFill>
                        <a:effectLst/>
                        <a:latin typeface="Calibri" panose="020F0502020204030204" pitchFamily="34" charset="0"/>
                      </a:endParaRPr>
                    </a:p>
                  </a:txBody>
                  <a:tcPr marL="9525" marR="9525" marT="9525" marB="0" anchor="b"/>
                </a:tc>
              </a:tr>
              <a:tr h="214728">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Emisión de Gases Contaminantes</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a:effectLst/>
                        </a:rPr>
                        <a:t>Contaminación del Aire</a:t>
                      </a:r>
                      <a:endParaRPr lang="es-EC" sz="1400" b="0" i="0" u="none" strike="noStrike">
                        <a:solidFill>
                          <a:srgbClr val="000000"/>
                        </a:solidFill>
                        <a:effectLst/>
                        <a:latin typeface="Calibri" panose="020F0502020204030204" pitchFamily="34" charset="0"/>
                      </a:endParaRPr>
                    </a:p>
                  </a:txBody>
                  <a:tcPr marL="9525" marR="9525" marT="9525" marB="0" anchor="b"/>
                </a:tc>
              </a:tr>
              <a:tr h="214728">
                <a:tc vMerge="1">
                  <a:txBody>
                    <a:bodyPr/>
                    <a:lstStyle/>
                    <a:p>
                      <a:endParaRPr lang="es-EC"/>
                    </a:p>
                  </a:txBody>
                  <a:tcPr/>
                </a:tc>
                <a:tc vMerge="1">
                  <a:txBody>
                    <a:bodyPr/>
                    <a:lstStyle/>
                    <a:p>
                      <a:endParaRPr lang="es-EC"/>
                    </a:p>
                  </a:txBody>
                  <a:tcPr/>
                </a:tc>
                <a:tc>
                  <a:txBody>
                    <a:bodyPr/>
                    <a:lstStyle/>
                    <a:p>
                      <a:pPr algn="l" fontAlgn="b"/>
                      <a:r>
                        <a:rPr lang="es-EC" sz="1400" u="none" strike="noStrike">
                          <a:effectLst/>
                        </a:rPr>
                        <a:t>Consumo de Electricidad</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a:effectLst/>
                        </a:rPr>
                        <a:t>Agotamiento Recursos Naturales</a:t>
                      </a:r>
                      <a:endParaRPr lang="es-EC" sz="1400" b="0" i="0" u="none" strike="noStrike">
                        <a:solidFill>
                          <a:srgbClr val="000000"/>
                        </a:solidFill>
                        <a:effectLst/>
                        <a:latin typeface="Calibri" panose="020F0502020204030204" pitchFamily="34" charset="0"/>
                      </a:endParaRPr>
                    </a:p>
                  </a:txBody>
                  <a:tcPr marL="9525" marR="9525" marT="9525" marB="0" anchor="b"/>
                </a:tc>
              </a:tr>
              <a:tr h="214728">
                <a:tc vMerge="1">
                  <a:txBody>
                    <a:bodyPr/>
                    <a:lstStyle/>
                    <a:p>
                      <a:endParaRPr lang="es-EC"/>
                    </a:p>
                  </a:txBody>
                  <a:tcPr/>
                </a:tc>
                <a:tc vMerge="1">
                  <a:txBody>
                    <a:bodyPr/>
                    <a:lstStyle/>
                    <a:p>
                      <a:endParaRPr lang="es-EC"/>
                    </a:p>
                  </a:txBody>
                  <a:tcPr/>
                </a:tc>
                <a:tc>
                  <a:txBody>
                    <a:bodyPr/>
                    <a:lstStyle/>
                    <a:p>
                      <a:pPr algn="l" fontAlgn="b"/>
                      <a:r>
                        <a:rPr lang="es-EC" sz="1400" u="none" strike="noStrike">
                          <a:effectLst/>
                        </a:rPr>
                        <a:t>Emisión de Partículas al Aire</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dirty="0">
                          <a:effectLst/>
                        </a:rPr>
                        <a:t>Contaminación del Aire</a:t>
                      </a:r>
                      <a:endParaRPr lang="es-EC" sz="1400" b="0" i="0" u="none" strike="noStrike" dirty="0">
                        <a:solidFill>
                          <a:srgbClr val="000000"/>
                        </a:solidFill>
                        <a:effectLst/>
                        <a:latin typeface="Calibri" panose="020F0502020204030204" pitchFamily="34" charset="0"/>
                      </a:endParaRPr>
                    </a:p>
                  </a:txBody>
                  <a:tcPr marL="9525" marR="9525" marT="9525" marB="0" anchor="b"/>
                </a:tc>
              </a:tr>
              <a:tr h="450929">
                <a:tc vMerge="1">
                  <a:txBody>
                    <a:bodyPr/>
                    <a:lstStyle/>
                    <a:p>
                      <a:endParaRPr lang="es-EC"/>
                    </a:p>
                  </a:txBody>
                  <a:tcPr/>
                </a:tc>
                <a:tc vMerge="1">
                  <a:txBody>
                    <a:bodyPr/>
                    <a:lstStyle/>
                    <a:p>
                      <a:endParaRPr lang="es-EC"/>
                    </a:p>
                  </a:txBody>
                  <a:tcPr/>
                </a:tc>
                <a:tc>
                  <a:txBody>
                    <a:bodyPr/>
                    <a:lstStyle/>
                    <a:p>
                      <a:pPr algn="l" fontAlgn="ctr"/>
                      <a:r>
                        <a:rPr lang="es-EC" sz="1400" u="none" strike="noStrike">
                          <a:effectLst/>
                        </a:rPr>
                        <a:t>Generación de Ruido</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EC" sz="1400" u="none" strike="noStrike">
                          <a:effectLst/>
                        </a:rPr>
                        <a:t>Contaminación Acústica. Daños a la salud humana</a:t>
                      </a:r>
                      <a:endParaRPr lang="es-EC" sz="1400" b="0" i="0" u="none" strike="noStrike">
                        <a:solidFill>
                          <a:srgbClr val="000000"/>
                        </a:solidFill>
                        <a:effectLst/>
                        <a:latin typeface="Calibri" panose="020F0502020204030204" pitchFamily="34" charset="0"/>
                      </a:endParaRPr>
                    </a:p>
                  </a:txBody>
                  <a:tcPr marL="9525" marR="9525" marT="9525" marB="0" anchor="b"/>
                </a:tc>
              </a:tr>
              <a:tr h="214728">
                <a:tc vMerge="1">
                  <a:txBody>
                    <a:bodyPr/>
                    <a:lstStyle/>
                    <a:p>
                      <a:endParaRPr lang="es-EC"/>
                    </a:p>
                  </a:txBody>
                  <a:tcPr/>
                </a:tc>
                <a:tc vMerge="1">
                  <a:txBody>
                    <a:bodyPr/>
                    <a:lstStyle/>
                    <a:p>
                      <a:endParaRPr lang="es-EC"/>
                    </a:p>
                  </a:txBody>
                  <a:tcPr/>
                </a:tc>
                <a:tc>
                  <a:txBody>
                    <a:bodyPr/>
                    <a:lstStyle/>
                    <a:p>
                      <a:pPr algn="l" fontAlgn="b"/>
                      <a:r>
                        <a:rPr lang="es-EC" sz="1400" u="none" strike="noStrike">
                          <a:effectLst/>
                        </a:rPr>
                        <a:t>Generación de EPP's contaminados</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a:effectLst/>
                        </a:rPr>
                        <a:t>Agotamiento Recursos Naturales</a:t>
                      </a:r>
                      <a:endParaRPr lang="es-EC" sz="1400" b="0" i="0" u="none" strike="noStrike">
                        <a:solidFill>
                          <a:srgbClr val="000000"/>
                        </a:solidFill>
                        <a:effectLst/>
                        <a:latin typeface="Calibri" panose="020F0502020204030204" pitchFamily="34" charset="0"/>
                      </a:endParaRPr>
                    </a:p>
                  </a:txBody>
                  <a:tcPr marL="9525" marR="9525" marT="9525" marB="0" anchor="b"/>
                </a:tc>
              </a:tr>
              <a:tr h="388658">
                <a:tc vMerge="1">
                  <a:txBody>
                    <a:bodyPr/>
                    <a:lstStyle/>
                    <a:p>
                      <a:endParaRPr lang="es-EC"/>
                    </a:p>
                  </a:txBody>
                  <a:tcPr/>
                </a:tc>
                <a:tc vMerge="1">
                  <a:txBody>
                    <a:bodyPr/>
                    <a:lstStyle/>
                    <a:p>
                      <a:endParaRPr lang="es-EC"/>
                    </a:p>
                  </a:txBody>
                  <a:tcPr/>
                </a:tc>
                <a:tc>
                  <a:txBody>
                    <a:bodyPr/>
                    <a:lstStyle/>
                    <a:p>
                      <a:pPr algn="l" fontAlgn="b"/>
                      <a:r>
                        <a:rPr lang="es-EC" sz="1400" u="none" strike="noStrike">
                          <a:effectLst/>
                        </a:rPr>
                        <a:t>Uso de Equipo de Protección Personal EPP's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a:effectLst/>
                        </a:rPr>
                        <a:t>Agotamiento Recursos Naturales</a:t>
                      </a:r>
                      <a:endParaRPr lang="es-EC" sz="1400" b="0" i="0" u="none" strike="noStrike">
                        <a:solidFill>
                          <a:srgbClr val="000000"/>
                        </a:solidFill>
                        <a:effectLst/>
                        <a:latin typeface="Calibri" panose="020F0502020204030204" pitchFamily="34" charset="0"/>
                      </a:endParaRPr>
                    </a:p>
                  </a:txBody>
                  <a:tcPr marL="9525" marR="9525" marT="9525" marB="0" anchor="b"/>
                </a:tc>
              </a:tr>
              <a:tr h="214728">
                <a:tc vMerge="1">
                  <a:txBody>
                    <a:bodyPr/>
                    <a:lstStyle/>
                    <a:p>
                      <a:endParaRPr lang="es-EC"/>
                    </a:p>
                  </a:txBody>
                  <a:tcPr/>
                </a:tc>
                <a:tc rowSpan="4">
                  <a:txBody>
                    <a:bodyPr/>
                    <a:lstStyle/>
                    <a:p>
                      <a:pPr algn="ctr" fontAlgn="ctr"/>
                      <a:r>
                        <a:rPr lang="es-EC" sz="1400" u="none" strike="noStrike" dirty="0" err="1">
                          <a:effectLst/>
                        </a:rPr>
                        <a:t>Finesse</a:t>
                      </a:r>
                      <a:endParaRPr lang="es-EC"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C" sz="1400" u="none" strike="noStrike" dirty="0">
                          <a:effectLst/>
                        </a:rPr>
                        <a:t>Emisión de Partículas al Aire</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a:effectLst/>
                        </a:rPr>
                        <a:t>Contaminación del Aire</a:t>
                      </a:r>
                      <a:endParaRPr lang="es-EC" sz="1400" b="0" i="0" u="none" strike="noStrike">
                        <a:solidFill>
                          <a:srgbClr val="000000"/>
                        </a:solidFill>
                        <a:effectLst/>
                        <a:latin typeface="Calibri" panose="020F0502020204030204" pitchFamily="34" charset="0"/>
                      </a:endParaRPr>
                    </a:p>
                  </a:txBody>
                  <a:tcPr marL="9525" marR="9525" marT="9525" marB="0" anchor="b"/>
                </a:tc>
              </a:tr>
              <a:tr h="214728">
                <a:tc vMerge="1">
                  <a:txBody>
                    <a:bodyPr/>
                    <a:lstStyle/>
                    <a:p>
                      <a:endParaRPr lang="es-EC"/>
                    </a:p>
                  </a:txBody>
                  <a:tcPr/>
                </a:tc>
                <a:tc vMerge="1">
                  <a:txBody>
                    <a:bodyPr/>
                    <a:lstStyle/>
                    <a:p>
                      <a:endParaRPr lang="es-EC"/>
                    </a:p>
                  </a:txBody>
                  <a:tcPr/>
                </a:tc>
                <a:tc>
                  <a:txBody>
                    <a:bodyPr/>
                    <a:lstStyle/>
                    <a:p>
                      <a:pPr algn="l" fontAlgn="b"/>
                      <a:r>
                        <a:rPr lang="es-EC" sz="1400" u="none" strike="noStrike" dirty="0">
                          <a:effectLst/>
                        </a:rPr>
                        <a:t>Consumo de Electricidad</a:t>
                      </a:r>
                      <a:endParaRPr lang="es-EC"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dirty="0">
                          <a:effectLst/>
                        </a:rPr>
                        <a:t>Agotamiento Recursos Naturales</a:t>
                      </a:r>
                      <a:endParaRPr lang="es-EC" sz="1400" b="0" i="0" u="none" strike="noStrike" dirty="0">
                        <a:solidFill>
                          <a:srgbClr val="000000"/>
                        </a:solidFill>
                        <a:effectLst/>
                        <a:latin typeface="Calibri" panose="020F0502020204030204" pitchFamily="34" charset="0"/>
                      </a:endParaRPr>
                    </a:p>
                  </a:txBody>
                  <a:tcPr marL="9525" marR="9525" marT="9525" marB="0" anchor="b"/>
                </a:tc>
              </a:tr>
              <a:tr h="214728">
                <a:tc vMerge="1">
                  <a:txBody>
                    <a:bodyPr/>
                    <a:lstStyle/>
                    <a:p>
                      <a:endParaRPr lang="es-EC"/>
                    </a:p>
                  </a:txBody>
                  <a:tcPr/>
                </a:tc>
                <a:tc vMerge="1">
                  <a:txBody>
                    <a:bodyPr/>
                    <a:lstStyle/>
                    <a:p>
                      <a:endParaRPr lang="es-EC"/>
                    </a:p>
                  </a:txBody>
                  <a:tcPr/>
                </a:tc>
                <a:tc>
                  <a:txBody>
                    <a:bodyPr/>
                    <a:lstStyle/>
                    <a:p>
                      <a:pPr algn="l" fontAlgn="b"/>
                      <a:r>
                        <a:rPr lang="es-EC" sz="1400" u="none" strike="noStrike">
                          <a:effectLst/>
                        </a:rPr>
                        <a:t>Uso de Maquinaria</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dirty="0">
                          <a:effectLst/>
                        </a:rPr>
                        <a:t>Agotamiento Recursos Naturales</a:t>
                      </a:r>
                      <a:endParaRPr lang="es-EC" sz="1400" b="0" i="0" u="none" strike="noStrike" dirty="0">
                        <a:solidFill>
                          <a:srgbClr val="000000"/>
                        </a:solidFill>
                        <a:effectLst/>
                        <a:latin typeface="Calibri" panose="020F0502020204030204" pitchFamily="34" charset="0"/>
                      </a:endParaRPr>
                    </a:p>
                  </a:txBody>
                  <a:tcPr marL="9525" marR="9525" marT="9525" marB="0" anchor="b"/>
                </a:tc>
              </a:tr>
              <a:tr h="388658">
                <a:tc vMerge="1">
                  <a:txBody>
                    <a:bodyPr/>
                    <a:lstStyle/>
                    <a:p>
                      <a:endParaRPr lang="es-EC"/>
                    </a:p>
                  </a:txBody>
                  <a:tcPr/>
                </a:tc>
                <a:tc vMerge="1">
                  <a:txBody>
                    <a:bodyPr/>
                    <a:lstStyle/>
                    <a:p>
                      <a:endParaRPr lang="es-EC"/>
                    </a:p>
                  </a:txBody>
                  <a:tcPr/>
                </a:tc>
                <a:tc>
                  <a:txBody>
                    <a:bodyPr/>
                    <a:lstStyle/>
                    <a:p>
                      <a:pPr algn="l" fontAlgn="b"/>
                      <a:r>
                        <a:rPr lang="es-EC" sz="1400" u="none" strike="noStrike">
                          <a:effectLst/>
                        </a:rPr>
                        <a:t>Uso de Equipo de Protección Personal EPP's </a:t>
                      </a:r>
                      <a:endParaRPr lang="es-EC"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EC" sz="1400" u="none" strike="noStrike" dirty="0">
                          <a:effectLst/>
                        </a:rPr>
                        <a:t>Agotamiento Recursos Naturales</a:t>
                      </a:r>
                      <a:endParaRPr lang="es-EC"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5" name="Elipse 4"/>
          <p:cNvSpPr/>
          <p:nvPr/>
        </p:nvSpPr>
        <p:spPr>
          <a:xfrm>
            <a:off x="2513935" y="1225512"/>
            <a:ext cx="857061" cy="4668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Elipse 7"/>
          <p:cNvSpPr/>
          <p:nvPr/>
        </p:nvSpPr>
        <p:spPr>
          <a:xfrm>
            <a:off x="4170810" y="1183175"/>
            <a:ext cx="857061" cy="4668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Elipse 8"/>
          <p:cNvSpPr/>
          <p:nvPr/>
        </p:nvSpPr>
        <p:spPr>
          <a:xfrm>
            <a:off x="5788522" y="1237766"/>
            <a:ext cx="1813281" cy="4668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8362454" y="1183175"/>
            <a:ext cx="2078083" cy="6183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p:cNvSpPr/>
          <p:nvPr/>
        </p:nvSpPr>
        <p:spPr>
          <a:xfrm>
            <a:off x="3725839" y="3120263"/>
            <a:ext cx="1705970" cy="6183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7" name="Conector recto de flecha 6"/>
          <p:cNvCxnSpPr/>
          <p:nvPr/>
        </p:nvCxnSpPr>
        <p:spPr>
          <a:xfrm>
            <a:off x="4809507" y="2770495"/>
            <a:ext cx="43672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H="1">
            <a:off x="10631606" y="2770495"/>
            <a:ext cx="5481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89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7"/>
            <a:ext cx="12322098" cy="6857143"/>
          </a:xfrm>
          <a:prstGeom prst="rect">
            <a:avLst/>
          </a:prstGeom>
        </p:spPr>
      </p:pic>
      <p:graphicFrame>
        <p:nvGraphicFramePr>
          <p:cNvPr id="9" name="Diagrama 8"/>
          <p:cNvGraphicFramePr/>
          <p:nvPr>
            <p:extLst>
              <p:ext uri="{D42A27DB-BD31-4B8C-83A1-F6EECF244321}">
                <p14:modId xmlns:p14="http://schemas.microsoft.com/office/powerpoint/2010/main" val="2448555112"/>
              </p:ext>
            </p:extLst>
          </p:nvPr>
        </p:nvGraphicFramePr>
        <p:xfrm>
          <a:off x="368189" y="330814"/>
          <a:ext cx="4291494" cy="6023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2"/>
          <p:cNvSpPr>
            <a:spLocks noChangeArrowheads="1"/>
          </p:cNvSpPr>
          <p:nvPr/>
        </p:nvSpPr>
        <p:spPr bwMode="auto">
          <a:xfrm>
            <a:off x="5561556" y="3308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2710215570"/>
              </p:ext>
            </p:extLst>
          </p:nvPr>
        </p:nvGraphicFramePr>
        <p:xfrm>
          <a:off x="743374" y="2443840"/>
          <a:ext cx="5812693" cy="3005486"/>
        </p:xfrm>
        <a:graphic>
          <a:graphicData uri="http://schemas.openxmlformats.org/presentationml/2006/ole">
            <mc:AlternateContent xmlns:mc="http://schemas.openxmlformats.org/markup-compatibility/2006">
              <mc:Choice xmlns:v="urn:schemas-microsoft-com:vml" Requires="v">
                <p:oleObj spid="_x0000_s6611" name="Visio" r:id="rId9" imgW="6718656" imgH="3316727" progId="Visio.Drawing.11">
                  <p:embed/>
                </p:oleObj>
              </mc:Choice>
              <mc:Fallback>
                <p:oleObj name="Visio" r:id="rId9" imgW="6718656" imgH="3316727" progId="Visio.Drawing.11">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3374" y="2443840"/>
                        <a:ext cx="5812693" cy="3005486"/>
                      </a:xfrm>
                      <a:prstGeom prst="rect">
                        <a:avLst/>
                      </a:prstGeom>
                      <a:noFill/>
                      <a:extLst/>
                    </p:spPr>
                  </p:pic>
                </p:oleObj>
              </mc:Fallback>
            </mc:AlternateContent>
          </a:graphicData>
        </a:graphic>
      </p:graphicFrame>
      <p:sp>
        <p:nvSpPr>
          <p:cNvPr id="6" name="Rectangle 6"/>
          <p:cNvSpPr>
            <a:spLocks noChangeArrowheads="1"/>
          </p:cNvSpPr>
          <p:nvPr/>
        </p:nvSpPr>
        <p:spPr bwMode="auto">
          <a:xfrm>
            <a:off x="5561556" y="30740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130099" y="29467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Rectangle 10"/>
          <p:cNvSpPr>
            <a:spLocks noChangeArrowheads="1"/>
          </p:cNvSpPr>
          <p:nvPr/>
        </p:nvSpPr>
        <p:spPr bwMode="auto">
          <a:xfrm>
            <a:off x="130099" y="750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12"/>
          <p:cNvSpPr>
            <a:spLocks noChangeArrowheads="1"/>
          </p:cNvSpPr>
          <p:nvPr/>
        </p:nvSpPr>
        <p:spPr bwMode="auto">
          <a:xfrm>
            <a:off x="5561556" y="28223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2" name="Rectangle 14"/>
          <p:cNvSpPr>
            <a:spLocks noChangeArrowheads="1"/>
          </p:cNvSpPr>
          <p:nvPr/>
        </p:nvSpPr>
        <p:spPr bwMode="auto">
          <a:xfrm>
            <a:off x="128066" y="545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4" name="Rectangle 16"/>
          <p:cNvSpPr>
            <a:spLocks noChangeArrowheads="1"/>
          </p:cNvSpPr>
          <p:nvPr/>
        </p:nvSpPr>
        <p:spPr bwMode="auto">
          <a:xfrm>
            <a:off x="5561556" y="-311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577" name="Picture 433" descr="Esquema &amp;quot;Entradas-Proceso+Salidas&amp;quot; de los sistemas | Download Scientific  Diagram"/>
          <p:cNvPicPr>
            <a:picLocks noChangeAspect="1" noChangeArrowheads="1"/>
          </p:cNvPicPr>
          <p:nvPr/>
        </p:nvPicPr>
        <p:blipFill rotWithShape="1">
          <a:blip r:embed="rId11">
            <a:extLst>
              <a:ext uri="{28A0092B-C50C-407E-A947-70E740481C1C}">
                <a14:useLocalDpi xmlns:a14="http://schemas.microsoft.com/office/drawing/2010/main" val="0"/>
              </a:ext>
            </a:extLst>
          </a:blip>
          <a:srcRect b="16150"/>
          <a:stretch/>
        </p:blipFill>
        <p:spPr bwMode="auto">
          <a:xfrm>
            <a:off x="6781679" y="766258"/>
            <a:ext cx="5300964" cy="1745072"/>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25">
            <a:extLst>
              <a:ext uri="{FF2B5EF4-FFF2-40B4-BE49-F238E27FC236}">
                <a16:creationId xmlns:a16="http://schemas.microsoft.com/office/drawing/2014/main" xmlns="" id="{CD27CA3F-FDC1-434B-96D5-830EBA017EF2}"/>
              </a:ext>
            </a:extLst>
          </p:cNvPr>
          <p:cNvSpPr/>
          <p:nvPr/>
        </p:nvSpPr>
        <p:spPr>
          <a:xfrm>
            <a:off x="638217" y="6380946"/>
            <a:ext cx="1798890" cy="477054"/>
          </a:xfrm>
          <a:prstGeom prst="rect">
            <a:avLst/>
          </a:prstGeom>
        </p:spPr>
        <p:txBody>
          <a:bodyPr wrap="none">
            <a:spAutoFit/>
          </a:bodyPr>
          <a:lstStyle/>
          <a:p>
            <a:pPr algn="ctr"/>
            <a:r>
              <a:rPr lang="es-ES" sz="1300" dirty="0" smtClean="0"/>
              <a:t>(</a:t>
            </a:r>
            <a:r>
              <a:rPr lang="es-ES" sz="1300" dirty="0" err="1" smtClean="0"/>
              <a:t>Ponsot</a:t>
            </a:r>
            <a:r>
              <a:rPr lang="es-ES" sz="1300" dirty="0" smtClean="0"/>
              <a:t> Balaguer, 2008)</a:t>
            </a:r>
            <a:endParaRPr lang="en-US" sz="1300" dirty="0"/>
          </a:p>
          <a:p>
            <a:pPr algn="ctr"/>
            <a:r>
              <a:rPr lang="es-ES" sz="1200" dirty="0"/>
              <a:t> </a:t>
            </a:r>
            <a:endParaRPr lang="en-US" sz="1200" dirty="0"/>
          </a:p>
        </p:txBody>
      </p:sp>
      <p:pic>
        <p:nvPicPr>
          <p:cNvPr id="6586" name="Picture 442" descr="https://encrypted-tbn0.gstatic.com/images?q=tbn:ANd9GcTlVRq4SVJY7Kockfcz_6Wj5Dz9ls7TZ4MUPg&amp;usqp=CAU"/>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23545" y="2822389"/>
            <a:ext cx="1859098" cy="2491575"/>
          </a:xfrm>
          <a:prstGeom prst="rect">
            <a:avLst/>
          </a:prstGeom>
          <a:noFill/>
          <a:extLst>
            <a:ext uri="{909E8E84-426E-40DD-AFC4-6F175D3DCCD1}">
              <a14:hiddenFill xmlns:a14="http://schemas.microsoft.com/office/drawing/2010/main">
                <a:solidFill>
                  <a:srgbClr val="FFFFFF"/>
                </a:solidFill>
              </a14:hiddenFill>
            </a:ext>
          </a:extLst>
        </p:spPr>
      </p:pic>
      <p:sp>
        <p:nvSpPr>
          <p:cNvPr id="10" name="Flecha derecha 9"/>
          <p:cNvSpPr/>
          <p:nvPr/>
        </p:nvSpPr>
        <p:spPr>
          <a:xfrm>
            <a:off x="9337998" y="3652410"/>
            <a:ext cx="818866" cy="600502"/>
          </a:xfrm>
          <a:prstGeom prst="rightArrow">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pic>
        <p:nvPicPr>
          <p:cNvPr id="6588" name="Picture 444" descr="RECURSOS NATURALES RENOVABLES, NO RENOVABLES, EDUCACION AMBIENTAL"/>
          <p:cNvPicPr>
            <a:picLocks noChangeAspect="1" noChangeArrowheads="1"/>
          </p:cNvPicPr>
          <p:nvPr/>
        </p:nvPicPr>
        <p:blipFill rotWithShape="1">
          <a:blip r:embed="rId13">
            <a:extLst>
              <a:ext uri="{28A0092B-C50C-407E-A947-70E740481C1C}">
                <a14:useLocalDpi xmlns:a14="http://schemas.microsoft.com/office/drawing/2010/main" val="0"/>
              </a:ext>
            </a:extLst>
          </a:blip>
          <a:srcRect t="1449" r="43325" b="27626"/>
          <a:stretch/>
        </p:blipFill>
        <p:spPr bwMode="auto">
          <a:xfrm>
            <a:off x="6970022" y="3031780"/>
            <a:ext cx="2296633" cy="1916081"/>
          </a:xfrm>
          <a:prstGeom prst="rect">
            <a:avLst/>
          </a:prstGeom>
          <a:noFill/>
          <a:extLst>
            <a:ext uri="{909E8E84-426E-40DD-AFC4-6F175D3DCCD1}">
              <a14:hiddenFill xmlns:a14="http://schemas.microsoft.com/office/drawing/2010/main">
                <a:solidFill>
                  <a:srgbClr val="FFFFFF"/>
                </a:solidFill>
              </a14:hiddenFill>
            </a:ext>
          </a:extLst>
        </p:spPr>
      </p:pic>
      <p:sp>
        <p:nvSpPr>
          <p:cNvPr id="11" name="Elipse 10"/>
          <p:cNvSpPr/>
          <p:nvPr/>
        </p:nvSpPr>
        <p:spPr>
          <a:xfrm>
            <a:off x="837723" y="2653346"/>
            <a:ext cx="1399877" cy="5868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1" name="Conector recto de flecha 20"/>
          <p:cNvCxnSpPr/>
          <p:nvPr/>
        </p:nvCxnSpPr>
        <p:spPr>
          <a:xfrm>
            <a:off x="1537661" y="3240200"/>
            <a:ext cx="0" cy="2945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Elipse 28"/>
          <p:cNvSpPr/>
          <p:nvPr/>
        </p:nvSpPr>
        <p:spPr>
          <a:xfrm>
            <a:off x="4694095" y="2682090"/>
            <a:ext cx="1399877" cy="5868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30" name="Conector recto de flecha 29"/>
          <p:cNvCxnSpPr/>
          <p:nvPr/>
        </p:nvCxnSpPr>
        <p:spPr>
          <a:xfrm>
            <a:off x="5394033" y="3259962"/>
            <a:ext cx="0" cy="1694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a:off x="3330054" y="2822389"/>
            <a:ext cx="0" cy="2516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V="1">
            <a:off x="3330054" y="4947864"/>
            <a:ext cx="0" cy="2655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83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nodePh="1">
                                  <p:stCondLst>
                                    <p:cond delay="0"/>
                                  </p:stCondLst>
                                  <p:endCondLst>
                                    <p:cond evt="begin" delay="0">
                                      <p:tn val="15"/>
                                    </p:cond>
                                  </p:end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77"/>
                                        </p:tgtEl>
                                        <p:attrNameLst>
                                          <p:attrName>style.visibility</p:attrName>
                                        </p:attrNameLst>
                                      </p:cBhvr>
                                      <p:to>
                                        <p:strVal val="visible"/>
                                      </p:to>
                                    </p:set>
                                    <p:anim calcmode="lin" valueType="num">
                                      <p:cBhvr additive="base">
                                        <p:cTn id="21" dur="500" fill="hold"/>
                                        <p:tgtEl>
                                          <p:spTgt spid="6577"/>
                                        </p:tgtEl>
                                        <p:attrNameLst>
                                          <p:attrName>ppt_x</p:attrName>
                                        </p:attrNameLst>
                                      </p:cBhvr>
                                      <p:tavLst>
                                        <p:tav tm="0">
                                          <p:val>
                                            <p:strVal val="#ppt_x"/>
                                          </p:val>
                                        </p:tav>
                                        <p:tav tm="100000">
                                          <p:val>
                                            <p:strVal val="#ppt_x"/>
                                          </p:val>
                                        </p:tav>
                                      </p:tavLst>
                                    </p:anim>
                                    <p:anim calcmode="lin" valueType="num">
                                      <p:cBhvr additive="base">
                                        <p:cTn id="22" dur="500" fill="hold"/>
                                        <p:tgtEl>
                                          <p:spTgt spid="657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0" grpId="0"/>
      <p:bldP spid="10" grpId="0" animBg="1"/>
      <p:bldP spid="11"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
            <a:ext cx="12322098" cy="6857143"/>
          </a:xfrm>
          <a:prstGeom prst="rect">
            <a:avLst/>
          </a:prstGeom>
        </p:spPr>
      </p:pic>
      <p:graphicFrame>
        <p:nvGraphicFramePr>
          <p:cNvPr id="9" name="Diagrama 8"/>
          <p:cNvGraphicFramePr/>
          <p:nvPr>
            <p:extLst>
              <p:ext uri="{D42A27DB-BD31-4B8C-83A1-F6EECF244321}">
                <p14:modId xmlns:p14="http://schemas.microsoft.com/office/powerpoint/2010/main" val="4164997490"/>
              </p:ext>
            </p:extLst>
          </p:nvPr>
        </p:nvGraphicFramePr>
        <p:xfrm>
          <a:off x="368189" y="330814"/>
          <a:ext cx="4291494" cy="6023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2"/>
          <p:cNvSpPr>
            <a:spLocks noChangeArrowheads="1"/>
          </p:cNvSpPr>
          <p:nvPr/>
        </p:nvSpPr>
        <p:spPr bwMode="auto">
          <a:xfrm>
            <a:off x="5561556" y="3308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6"/>
          <p:cNvSpPr>
            <a:spLocks noChangeArrowheads="1"/>
          </p:cNvSpPr>
          <p:nvPr/>
        </p:nvSpPr>
        <p:spPr bwMode="auto">
          <a:xfrm>
            <a:off x="5561556" y="30740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130099" y="29467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Rectangle 10"/>
          <p:cNvSpPr>
            <a:spLocks noChangeArrowheads="1"/>
          </p:cNvSpPr>
          <p:nvPr/>
        </p:nvSpPr>
        <p:spPr bwMode="auto">
          <a:xfrm>
            <a:off x="130099" y="750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12"/>
          <p:cNvSpPr>
            <a:spLocks noChangeArrowheads="1"/>
          </p:cNvSpPr>
          <p:nvPr/>
        </p:nvSpPr>
        <p:spPr bwMode="auto">
          <a:xfrm>
            <a:off x="5561556" y="28223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2" name="Rectangle 14"/>
          <p:cNvSpPr>
            <a:spLocks noChangeArrowheads="1"/>
          </p:cNvSpPr>
          <p:nvPr/>
        </p:nvSpPr>
        <p:spPr bwMode="auto">
          <a:xfrm>
            <a:off x="128066" y="545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4" name="Rectangle 16"/>
          <p:cNvSpPr>
            <a:spLocks noChangeArrowheads="1"/>
          </p:cNvSpPr>
          <p:nvPr/>
        </p:nvSpPr>
        <p:spPr bwMode="auto">
          <a:xfrm>
            <a:off x="5561556" y="-311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CuadroTexto 3"/>
          <p:cNvSpPr txBox="1"/>
          <p:nvPr/>
        </p:nvSpPr>
        <p:spPr>
          <a:xfrm>
            <a:off x="2167003" y="2937404"/>
            <a:ext cx="2079321" cy="553998"/>
          </a:xfrm>
          <a:prstGeom prst="rect">
            <a:avLst/>
          </a:prstGeom>
          <a:noFill/>
        </p:spPr>
        <p:txBody>
          <a:bodyPr wrap="square" rtlCol="0">
            <a:spAutoFit/>
          </a:bodyPr>
          <a:lstStyle/>
          <a:p>
            <a:r>
              <a:rPr lang="es-EC" sz="1500" dirty="0" smtClean="0"/>
              <a:t>Valoración de los impactos ambientales</a:t>
            </a:r>
            <a:endParaRPr lang="es-EC" sz="1500" dirty="0"/>
          </a:p>
        </p:txBody>
      </p:sp>
      <p:sp>
        <p:nvSpPr>
          <p:cNvPr id="26" name="Rectángulo redondeado 25"/>
          <p:cNvSpPr/>
          <p:nvPr/>
        </p:nvSpPr>
        <p:spPr>
          <a:xfrm>
            <a:off x="6096000" y="84418"/>
            <a:ext cx="4922630" cy="514658"/>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S" b="1" dirty="0">
                <a:effectLst>
                  <a:outerShdw blurRad="38100" dist="38100" dir="2700000" algn="tl">
                    <a:srgbClr val="000000">
                      <a:alpha val="43137"/>
                    </a:srgbClr>
                  </a:outerShdw>
                </a:effectLst>
              </a:rPr>
              <a:t>Matriz de </a:t>
            </a:r>
            <a:r>
              <a:rPr lang="es-ES" b="1" dirty="0" err="1">
                <a:effectLst>
                  <a:outerShdw blurRad="38100" dist="38100" dir="2700000" algn="tl">
                    <a:srgbClr val="000000">
                      <a:alpha val="43137"/>
                    </a:srgbClr>
                  </a:outerShdw>
                </a:effectLst>
              </a:rPr>
              <a:t>Conesa</a:t>
            </a:r>
            <a:r>
              <a:rPr lang="es-ES" b="1" dirty="0">
                <a:effectLst>
                  <a:outerShdw blurRad="38100" dist="38100" dir="2700000" algn="tl">
                    <a:srgbClr val="000000">
                      <a:alpha val="43137"/>
                    </a:srgbClr>
                  </a:outerShdw>
                </a:effectLst>
              </a:rPr>
              <a:t> Fernández</a:t>
            </a:r>
          </a:p>
        </p:txBody>
      </p:sp>
      <mc:AlternateContent xmlns:mc="http://schemas.openxmlformats.org/markup-compatibility/2006" xmlns:a14="http://schemas.microsoft.com/office/drawing/2010/main">
        <mc:Choice Requires="a14">
          <p:sp>
            <p:nvSpPr>
              <p:cNvPr id="5" name="Rectángulo 4"/>
              <p:cNvSpPr/>
              <p:nvPr/>
            </p:nvSpPr>
            <p:spPr>
              <a:xfrm>
                <a:off x="5347669" y="693506"/>
                <a:ext cx="6696199" cy="338554"/>
              </a:xfrm>
              <a:prstGeom prst="rect">
                <a:avLst/>
              </a:prstGeom>
              <a:ln>
                <a:solidFill>
                  <a:schemeClr val="accent6">
                    <a:lumMod val="60000"/>
                    <a:lumOff val="40000"/>
                  </a:schemeClr>
                </a:solidFill>
              </a:ln>
            </p:spPr>
            <p:txBody>
              <a:bodyPr wrap="square">
                <a:spAutoFit/>
              </a:bodyPr>
              <a:lstStyle/>
              <a:p>
                <a14:m>
                  <m:oMath xmlns:m="http://schemas.openxmlformats.org/officeDocument/2006/math">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𝐼𝑁</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𝐸𝑋</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𝑀𝑂</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𝑃𝐸</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𝑅𝑉</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𝑆𝐼</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𝐴𝐶</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𝐸𝐹</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𝑃𝑅</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𝑀𝐶</m:t>
                    </m:r>
                    <m:r>
                      <a:rPr lang="es-EC"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600" dirty="0"/>
              </a:p>
            </p:txBody>
          </p:sp>
        </mc:Choice>
        <mc:Fallback xmlns="">
          <p:sp>
            <p:nvSpPr>
              <p:cNvPr id="5" name="Rectángulo 4"/>
              <p:cNvSpPr>
                <a:spLocks noRot="1" noChangeAspect="1" noMove="1" noResize="1" noEditPoints="1" noAdjustHandles="1" noChangeArrowheads="1" noChangeShapeType="1" noTextEdit="1"/>
              </p:cNvSpPr>
              <p:nvPr/>
            </p:nvSpPr>
            <p:spPr>
              <a:xfrm>
                <a:off x="5347669" y="693506"/>
                <a:ext cx="6696199" cy="338554"/>
              </a:xfrm>
              <a:prstGeom prst="rect">
                <a:avLst/>
              </a:prstGeom>
              <a:blipFill rotWithShape="0">
                <a:blip r:embed="rId8"/>
                <a:stretch>
                  <a:fillRect b="-8772"/>
                </a:stretch>
              </a:blipFill>
              <a:ln>
                <a:solidFill>
                  <a:schemeClr val="accent6">
                    <a:lumMod val="60000"/>
                    <a:lumOff val="40000"/>
                  </a:schemeClr>
                </a:solidFill>
              </a:ln>
            </p:spPr>
            <p:txBody>
              <a:bodyPr/>
              <a:lstStyle/>
              <a:p>
                <a:r>
                  <a:rPr lang="es-EC">
                    <a:noFill/>
                  </a:rPr>
                  <a:t> </a:t>
                </a:r>
              </a:p>
            </p:txBody>
          </p:sp>
        </mc:Fallback>
      </mc:AlternateContent>
      <p:graphicFrame>
        <p:nvGraphicFramePr>
          <p:cNvPr id="8" name="Tabla 7"/>
          <p:cNvGraphicFramePr>
            <a:graphicFrameLocks noGrp="1"/>
          </p:cNvGraphicFramePr>
          <p:nvPr>
            <p:extLst>
              <p:ext uri="{D42A27DB-BD31-4B8C-83A1-F6EECF244321}">
                <p14:modId xmlns:p14="http://schemas.microsoft.com/office/powerpoint/2010/main" val="818546106"/>
              </p:ext>
            </p:extLst>
          </p:nvPr>
        </p:nvGraphicFramePr>
        <p:xfrm>
          <a:off x="6384921" y="1097426"/>
          <a:ext cx="4621693" cy="4771110"/>
        </p:xfrm>
        <a:graphic>
          <a:graphicData uri="http://schemas.openxmlformats.org/drawingml/2006/table">
            <a:tbl>
              <a:tblPr firstRow="1" firstCol="1" bandRow="1">
                <a:tableStyleId>{E8B1032C-EA38-4F05-BA0D-38AFFFC7BED3}</a:tableStyleId>
              </a:tblPr>
              <a:tblGrid>
                <a:gridCol w="2297412"/>
                <a:gridCol w="322443"/>
                <a:gridCol w="1679395"/>
                <a:gridCol w="322443"/>
              </a:tblGrid>
              <a:tr h="148616">
                <a:tc gridSpan="2">
                  <a:txBody>
                    <a:bodyPr/>
                    <a:lstStyle/>
                    <a:p>
                      <a:pPr marL="128270" indent="-6350" algn="ctr">
                        <a:lnSpc>
                          <a:spcPct val="103000"/>
                        </a:lnSpc>
                        <a:spcAft>
                          <a:spcPts val="0"/>
                        </a:spcAft>
                      </a:pPr>
                      <a:r>
                        <a:rPr lang="es-EC" sz="800" dirty="0">
                          <a:effectLst/>
                        </a:rPr>
                        <a:t>SIGNO</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hMerge="1">
                  <a:txBody>
                    <a:bodyPr/>
                    <a:lstStyle/>
                    <a:p>
                      <a:endParaRPr lang="es-EC"/>
                    </a:p>
                  </a:txBody>
                  <a:tcPr/>
                </a:tc>
                <a:tc gridSpan="2">
                  <a:txBody>
                    <a:bodyPr/>
                    <a:lstStyle/>
                    <a:p>
                      <a:pPr marL="128270" indent="-6350" algn="ctr">
                        <a:lnSpc>
                          <a:spcPct val="103000"/>
                        </a:lnSpc>
                        <a:spcAft>
                          <a:spcPts val="0"/>
                        </a:spcAft>
                      </a:pPr>
                      <a:r>
                        <a:rPr lang="es-EC" sz="800">
                          <a:effectLst/>
                        </a:rPr>
                        <a:t>INTENSIDAD (IN)</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hMerge="1">
                  <a:txBody>
                    <a:bodyPr/>
                    <a:lstStyle/>
                    <a:p>
                      <a:endParaRPr lang="es-EC"/>
                    </a:p>
                  </a:txBody>
                  <a:tcPr/>
                </a:tc>
              </a:tr>
              <a:tr h="134695">
                <a:tc rowSpan="2">
                  <a:txBody>
                    <a:bodyPr/>
                    <a:lstStyle/>
                    <a:p>
                      <a:pPr marL="128270" indent="-6350" algn="ctr">
                        <a:lnSpc>
                          <a:spcPct val="103000"/>
                        </a:lnSpc>
                        <a:spcAft>
                          <a:spcPts val="0"/>
                        </a:spcAft>
                      </a:pPr>
                      <a:r>
                        <a:rPr lang="es-EC" sz="800" dirty="0">
                          <a:effectLst/>
                        </a:rPr>
                        <a:t>Beneficioso </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rowSpan="2">
                  <a:txBody>
                    <a:bodyPr/>
                    <a:lstStyle/>
                    <a:p>
                      <a:pPr marL="128270" indent="-6350" algn="ctr">
                        <a:lnSpc>
                          <a:spcPct val="103000"/>
                        </a:lnSpc>
                        <a:spcAft>
                          <a:spcPts val="0"/>
                        </a:spcAft>
                      </a:pPr>
                      <a:r>
                        <a:rPr lang="es-EC" sz="800" dirty="0" smtClean="0">
                          <a:effectLst/>
                        </a:rPr>
                        <a:t>+</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Baja</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1</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272314">
                <a:tc vMerge="1">
                  <a:txBody>
                    <a:bodyPr/>
                    <a:lstStyle/>
                    <a:p>
                      <a:endParaRPr lang="es-EC"/>
                    </a:p>
                  </a:txBody>
                  <a:tcPr/>
                </a:tc>
                <a:tc vMerge="1">
                  <a:txBody>
                    <a:bodyPr/>
                    <a:lstStyle/>
                    <a:p>
                      <a:endParaRPr lang="es-EC"/>
                    </a:p>
                  </a:txBody>
                  <a:tcPr/>
                </a:tc>
                <a:tc>
                  <a:txBody>
                    <a:bodyPr/>
                    <a:lstStyle/>
                    <a:p>
                      <a:pPr marL="128270" indent="-6350" algn="l">
                        <a:lnSpc>
                          <a:spcPct val="103000"/>
                        </a:lnSpc>
                        <a:spcAft>
                          <a:spcPts val="0"/>
                        </a:spcAft>
                      </a:pPr>
                      <a:r>
                        <a:rPr lang="es-EC" sz="800" dirty="0">
                          <a:effectLst/>
                        </a:rPr>
                        <a:t>Media</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2</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rowSpan="2">
                  <a:txBody>
                    <a:bodyPr/>
                    <a:lstStyle/>
                    <a:p>
                      <a:pPr marL="128270" indent="-6350" algn="ctr">
                        <a:lnSpc>
                          <a:spcPct val="103000"/>
                        </a:lnSpc>
                        <a:spcAft>
                          <a:spcPts val="0"/>
                        </a:spcAft>
                      </a:pPr>
                      <a:r>
                        <a:rPr lang="es-EC" sz="800" dirty="0">
                          <a:effectLst/>
                        </a:rPr>
                        <a:t>Perjudicial</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rowSpan="2">
                  <a:txBody>
                    <a:bodyPr/>
                    <a:lstStyle/>
                    <a:p>
                      <a:pPr marL="128270" indent="-6350" algn="ctr">
                        <a:lnSpc>
                          <a:spcPct val="103000"/>
                        </a:lnSpc>
                        <a:spcAft>
                          <a:spcPts val="0"/>
                        </a:spcAft>
                      </a:pPr>
                      <a:r>
                        <a:rPr lang="es-EC" sz="800" dirty="0" smtClean="0">
                          <a:effectLst/>
                        </a:rPr>
                        <a:t>-</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Alta</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4</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258393">
                <a:tc vMerge="1">
                  <a:txBody>
                    <a:bodyPr/>
                    <a:lstStyle/>
                    <a:p>
                      <a:endParaRPr lang="es-EC"/>
                    </a:p>
                  </a:txBody>
                  <a:tcPr/>
                </a:tc>
                <a:tc vMerge="1">
                  <a:txBody>
                    <a:bodyPr/>
                    <a:lstStyle/>
                    <a:p>
                      <a:endParaRPr lang="es-EC"/>
                    </a:p>
                  </a:txBody>
                  <a:tcPr/>
                </a:tc>
                <a:tc>
                  <a:txBody>
                    <a:bodyPr/>
                    <a:lstStyle/>
                    <a:p>
                      <a:pPr marL="128270" indent="-6350" algn="l">
                        <a:lnSpc>
                          <a:spcPct val="103000"/>
                        </a:lnSpc>
                        <a:spcAft>
                          <a:spcPts val="0"/>
                        </a:spcAft>
                      </a:pPr>
                      <a:r>
                        <a:rPr lang="es-EC" sz="800">
                          <a:effectLst/>
                        </a:rPr>
                        <a:t>Muy alta</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8</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269462">
                <a:tc>
                  <a:txBody>
                    <a:bodyPr/>
                    <a:lstStyle/>
                    <a:p>
                      <a:pPr marL="128270" indent="-6350" algn="l">
                        <a:lnSpc>
                          <a:spcPct val="103000"/>
                        </a:lnSpc>
                        <a:spcAft>
                          <a:spcPts val="0"/>
                        </a:spcAft>
                      </a:pPr>
                      <a:r>
                        <a:rPr lang="es-EC" sz="800">
                          <a:effectLst/>
                        </a:rPr>
                        <a:t> </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dirty="0">
                          <a:effectLst/>
                        </a:rPr>
                        <a:t> </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Total</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12</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gridSpan="2">
                  <a:txBody>
                    <a:bodyPr/>
                    <a:lstStyle/>
                    <a:p>
                      <a:pPr marL="128270" indent="-6350" algn="ctr">
                        <a:lnSpc>
                          <a:spcPct val="103000"/>
                        </a:lnSpc>
                        <a:spcAft>
                          <a:spcPts val="0"/>
                        </a:spcAft>
                      </a:pPr>
                      <a:r>
                        <a:rPr lang="es-EC" sz="800">
                          <a:effectLst/>
                        </a:rPr>
                        <a:t>EXTENSIÓN (EX)</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hMerge="1">
                  <a:txBody>
                    <a:bodyPr/>
                    <a:lstStyle/>
                    <a:p>
                      <a:endParaRPr lang="es-EC"/>
                    </a:p>
                  </a:txBody>
                  <a:tcPr/>
                </a:tc>
                <a:tc gridSpan="2">
                  <a:txBody>
                    <a:bodyPr/>
                    <a:lstStyle/>
                    <a:p>
                      <a:pPr marL="128270" indent="-6350" algn="ctr">
                        <a:lnSpc>
                          <a:spcPct val="103000"/>
                        </a:lnSpc>
                        <a:spcAft>
                          <a:spcPts val="0"/>
                        </a:spcAft>
                      </a:pPr>
                      <a:r>
                        <a:rPr lang="es-EC" sz="800">
                          <a:effectLst/>
                        </a:rPr>
                        <a:t>MOMENTO (MO)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hMerge="1">
                  <a:txBody>
                    <a:bodyPr/>
                    <a:lstStyle/>
                    <a:p>
                      <a:endParaRPr lang="es-EC"/>
                    </a:p>
                  </a:txBody>
                  <a:tcPr/>
                </a:tc>
              </a:tr>
              <a:tr h="148616">
                <a:tc>
                  <a:txBody>
                    <a:bodyPr/>
                    <a:lstStyle/>
                    <a:p>
                      <a:pPr marL="128270" indent="-6350" algn="l">
                        <a:lnSpc>
                          <a:spcPct val="103000"/>
                        </a:lnSpc>
                        <a:spcAft>
                          <a:spcPts val="0"/>
                        </a:spcAft>
                      </a:pPr>
                      <a:r>
                        <a:rPr lang="es-EC" sz="800">
                          <a:effectLst/>
                        </a:rPr>
                        <a:t>Puntual</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1</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Largo plazo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1</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a:txBody>
                    <a:bodyPr/>
                    <a:lstStyle/>
                    <a:p>
                      <a:pPr marL="128270" indent="-6350" algn="l">
                        <a:lnSpc>
                          <a:spcPct val="103000"/>
                        </a:lnSpc>
                        <a:spcAft>
                          <a:spcPts val="0"/>
                        </a:spcAft>
                      </a:pPr>
                      <a:r>
                        <a:rPr lang="es-EC" sz="800">
                          <a:effectLst/>
                        </a:rPr>
                        <a:t>Parcial</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2</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Medio plazo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2</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a:txBody>
                    <a:bodyPr/>
                    <a:lstStyle/>
                    <a:p>
                      <a:pPr marL="128270" indent="-6350" algn="l">
                        <a:lnSpc>
                          <a:spcPct val="103000"/>
                        </a:lnSpc>
                        <a:spcAft>
                          <a:spcPts val="0"/>
                        </a:spcAft>
                      </a:pPr>
                      <a:r>
                        <a:rPr lang="es-EC" sz="800">
                          <a:effectLst/>
                        </a:rPr>
                        <a:t>Extenso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4</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Inmediato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4</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a:txBody>
                    <a:bodyPr/>
                    <a:lstStyle/>
                    <a:p>
                      <a:pPr marL="128270" indent="-6350" algn="l">
                        <a:lnSpc>
                          <a:spcPct val="103000"/>
                        </a:lnSpc>
                        <a:spcAft>
                          <a:spcPts val="0"/>
                        </a:spcAft>
                      </a:pPr>
                      <a:r>
                        <a:rPr lang="es-EC" sz="800">
                          <a:effectLst/>
                        </a:rPr>
                        <a:t>Total </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8</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Crítico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8</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269462">
                <a:tc>
                  <a:txBody>
                    <a:bodyPr/>
                    <a:lstStyle/>
                    <a:p>
                      <a:pPr marL="128270" indent="-6350" algn="l">
                        <a:lnSpc>
                          <a:spcPct val="103000"/>
                        </a:lnSpc>
                        <a:spcAft>
                          <a:spcPts val="0"/>
                        </a:spcAft>
                      </a:pPr>
                      <a:r>
                        <a:rPr lang="es-EC" sz="800">
                          <a:effectLst/>
                        </a:rPr>
                        <a:t>Crítica</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12</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 </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 </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gridSpan="2">
                  <a:txBody>
                    <a:bodyPr/>
                    <a:lstStyle/>
                    <a:p>
                      <a:pPr marL="128270" indent="-6350" algn="ctr">
                        <a:lnSpc>
                          <a:spcPct val="103000"/>
                        </a:lnSpc>
                        <a:spcAft>
                          <a:spcPts val="0"/>
                        </a:spcAft>
                      </a:pPr>
                      <a:r>
                        <a:rPr lang="es-EC" sz="800">
                          <a:effectLst/>
                        </a:rPr>
                        <a:t>PERSISTENCIA (PE)</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hMerge="1">
                  <a:txBody>
                    <a:bodyPr/>
                    <a:lstStyle/>
                    <a:p>
                      <a:endParaRPr lang="es-EC"/>
                    </a:p>
                  </a:txBody>
                  <a:tcPr/>
                </a:tc>
                <a:tc gridSpan="2">
                  <a:txBody>
                    <a:bodyPr/>
                    <a:lstStyle/>
                    <a:p>
                      <a:pPr marL="128270" indent="-6350" algn="ctr">
                        <a:lnSpc>
                          <a:spcPct val="103000"/>
                        </a:lnSpc>
                        <a:spcAft>
                          <a:spcPts val="0"/>
                        </a:spcAft>
                      </a:pPr>
                      <a:r>
                        <a:rPr lang="es-EC" sz="800">
                          <a:effectLst/>
                        </a:rPr>
                        <a:t>REVERSIBILIDAD (RV)</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hMerge="1">
                  <a:txBody>
                    <a:bodyPr/>
                    <a:lstStyle/>
                    <a:p>
                      <a:endParaRPr lang="es-EC"/>
                    </a:p>
                  </a:txBody>
                  <a:tcPr/>
                </a:tc>
              </a:tr>
              <a:tr h="148616">
                <a:tc>
                  <a:txBody>
                    <a:bodyPr/>
                    <a:lstStyle/>
                    <a:p>
                      <a:pPr marL="128270" indent="-6350" algn="l">
                        <a:lnSpc>
                          <a:spcPct val="103000"/>
                        </a:lnSpc>
                        <a:spcAft>
                          <a:spcPts val="0"/>
                        </a:spcAft>
                      </a:pPr>
                      <a:r>
                        <a:rPr lang="es-EC" sz="800">
                          <a:effectLst/>
                        </a:rPr>
                        <a:t>Fugaz</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1</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Corto plazo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1</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a:txBody>
                    <a:bodyPr/>
                    <a:lstStyle/>
                    <a:p>
                      <a:pPr marL="128270" indent="-6350" algn="l">
                        <a:lnSpc>
                          <a:spcPct val="103000"/>
                        </a:lnSpc>
                        <a:spcAft>
                          <a:spcPts val="0"/>
                        </a:spcAft>
                      </a:pPr>
                      <a:r>
                        <a:rPr lang="es-EC" sz="800">
                          <a:effectLst/>
                        </a:rPr>
                        <a:t>Temporal</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2</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Medio plazo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2</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a:txBody>
                    <a:bodyPr/>
                    <a:lstStyle/>
                    <a:p>
                      <a:pPr marL="128270" indent="-6350" algn="l">
                        <a:lnSpc>
                          <a:spcPct val="103000"/>
                        </a:lnSpc>
                        <a:spcAft>
                          <a:spcPts val="0"/>
                        </a:spcAft>
                      </a:pPr>
                      <a:r>
                        <a:rPr lang="es-EC" sz="800">
                          <a:effectLst/>
                        </a:rPr>
                        <a:t>Permanente</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4</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Irreversible</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4</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gridSpan="2">
                  <a:txBody>
                    <a:bodyPr/>
                    <a:lstStyle/>
                    <a:p>
                      <a:pPr marL="128270" indent="-6350" algn="ctr">
                        <a:lnSpc>
                          <a:spcPct val="103000"/>
                        </a:lnSpc>
                        <a:spcAft>
                          <a:spcPts val="0"/>
                        </a:spcAft>
                      </a:pPr>
                      <a:r>
                        <a:rPr lang="es-EC" sz="800">
                          <a:effectLst/>
                        </a:rPr>
                        <a:t>SINERGIA (SI)</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hMerge="1">
                  <a:txBody>
                    <a:bodyPr/>
                    <a:lstStyle/>
                    <a:p>
                      <a:endParaRPr lang="es-EC"/>
                    </a:p>
                  </a:txBody>
                  <a:tcPr/>
                </a:tc>
                <a:tc gridSpan="2">
                  <a:txBody>
                    <a:bodyPr/>
                    <a:lstStyle/>
                    <a:p>
                      <a:pPr marL="128270" indent="-6350" algn="ctr">
                        <a:lnSpc>
                          <a:spcPct val="103000"/>
                        </a:lnSpc>
                        <a:spcAft>
                          <a:spcPts val="0"/>
                        </a:spcAft>
                      </a:pPr>
                      <a:r>
                        <a:rPr lang="es-EC" sz="800">
                          <a:effectLst/>
                        </a:rPr>
                        <a:t>ACUMULACIÓN (AC)</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hMerge="1">
                  <a:txBody>
                    <a:bodyPr/>
                    <a:lstStyle/>
                    <a:p>
                      <a:endParaRPr lang="es-EC"/>
                    </a:p>
                  </a:txBody>
                  <a:tcPr/>
                </a:tc>
              </a:tr>
              <a:tr h="148616">
                <a:tc>
                  <a:txBody>
                    <a:bodyPr/>
                    <a:lstStyle/>
                    <a:p>
                      <a:pPr marL="128270" indent="-6350" algn="l">
                        <a:lnSpc>
                          <a:spcPct val="103000"/>
                        </a:lnSpc>
                        <a:spcAft>
                          <a:spcPts val="0"/>
                        </a:spcAft>
                      </a:pPr>
                      <a:r>
                        <a:rPr lang="es-EC" sz="800">
                          <a:effectLst/>
                        </a:rPr>
                        <a:t>Sin sinergismo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1</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Simple</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1</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a:txBody>
                    <a:bodyPr/>
                    <a:lstStyle/>
                    <a:p>
                      <a:pPr marL="128270" indent="-6350" algn="l">
                        <a:lnSpc>
                          <a:spcPct val="103000"/>
                        </a:lnSpc>
                        <a:spcAft>
                          <a:spcPts val="0"/>
                        </a:spcAft>
                      </a:pPr>
                      <a:r>
                        <a:rPr lang="es-EC" sz="800">
                          <a:effectLst/>
                        </a:rPr>
                        <a:t>Sinérgico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2</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Acumulación </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4</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a:txBody>
                    <a:bodyPr/>
                    <a:lstStyle/>
                    <a:p>
                      <a:pPr marL="128270" indent="-6350" algn="l">
                        <a:lnSpc>
                          <a:spcPct val="103000"/>
                        </a:lnSpc>
                        <a:spcAft>
                          <a:spcPts val="0"/>
                        </a:spcAft>
                      </a:pPr>
                      <a:r>
                        <a:rPr lang="es-EC" sz="800">
                          <a:effectLst/>
                        </a:rPr>
                        <a:t>Muy sinérgico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4</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 </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 </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gridSpan="2">
                  <a:txBody>
                    <a:bodyPr/>
                    <a:lstStyle/>
                    <a:p>
                      <a:pPr marL="128270" indent="-6350" algn="ctr">
                        <a:lnSpc>
                          <a:spcPct val="103000"/>
                        </a:lnSpc>
                        <a:spcAft>
                          <a:spcPts val="0"/>
                        </a:spcAft>
                      </a:pPr>
                      <a:r>
                        <a:rPr lang="es-EC" sz="800">
                          <a:effectLst/>
                        </a:rPr>
                        <a:t>EFECTO (EF)</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hMerge="1">
                  <a:txBody>
                    <a:bodyPr/>
                    <a:lstStyle/>
                    <a:p>
                      <a:endParaRPr lang="es-EC"/>
                    </a:p>
                  </a:txBody>
                  <a:tcPr/>
                </a:tc>
                <a:tc gridSpan="2">
                  <a:txBody>
                    <a:bodyPr/>
                    <a:lstStyle/>
                    <a:p>
                      <a:pPr marL="128270" indent="-6350" algn="ctr">
                        <a:lnSpc>
                          <a:spcPct val="103000"/>
                        </a:lnSpc>
                        <a:spcAft>
                          <a:spcPts val="0"/>
                        </a:spcAft>
                      </a:pPr>
                      <a:r>
                        <a:rPr lang="es-EC" sz="800">
                          <a:effectLst/>
                        </a:rPr>
                        <a:t>PERIODICIDAD (PR)</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hMerge="1">
                  <a:txBody>
                    <a:bodyPr/>
                    <a:lstStyle/>
                    <a:p>
                      <a:endParaRPr lang="es-EC"/>
                    </a:p>
                  </a:txBody>
                  <a:tcPr/>
                </a:tc>
              </a:tr>
              <a:tr h="148616">
                <a:tc>
                  <a:txBody>
                    <a:bodyPr/>
                    <a:lstStyle/>
                    <a:p>
                      <a:pPr marL="128270" indent="-6350" algn="l">
                        <a:lnSpc>
                          <a:spcPct val="103000"/>
                        </a:lnSpc>
                        <a:spcAft>
                          <a:spcPts val="0"/>
                        </a:spcAft>
                      </a:pPr>
                      <a:r>
                        <a:rPr lang="es-EC" sz="800">
                          <a:effectLst/>
                        </a:rPr>
                        <a:t>Indirecto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1</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Irregular</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1</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a:txBody>
                    <a:bodyPr/>
                    <a:lstStyle/>
                    <a:p>
                      <a:pPr marL="128270" indent="-6350" algn="l">
                        <a:lnSpc>
                          <a:spcPct val="103000"/>
                        </a:lnSpc>
                        <a:spcAft>
                          <a:spcPts val="0"/>
                        </a:spcAft>
                      </a:pPr>
                      <a:r>
                        <a:rPr lang="es-EC" sz="800">
                          <a:effectLst/>
                        </a:rPr>
                        <a:t>Directo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4</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Periódico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2</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a:txBody>
                    <a:bodyPr/>
                    <a:lstStyle/>
                    <a:p>
                      <a:pPr marL="128270" indent="-6350" algn="l">
                        <a:lnSpc>
                          <a:spcPct val="103000"/>
                        </a:lnSpc>
                        <a:spcAft>
                          <a:spcPts val="0"/>
                        </a:spcAft>
                      </a:pPr>
                      <a:r>
                        <a:rPr lang="es-EC" sz="800">
                          <a:effectLst/>
                        </a:rPr>
                        <a:t> </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 </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Continuo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4</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gridSpan="2">
                  <a:txBody>
                    <a:bodyPr/>
                    <a:lstStyle/>
                    <a:p>
                      <a:pPr marL="128270" indent="-6350" algn="ctr">
                        <a:lnSpc>
                          <a:spcPct val="103000"/>
                        </a:lnSpc>
                        <a:spcAft>
                          <a:spcPts val="0"/>
                        </a:spcAft>
                      </a:pPr>
                      <a:r>
                        <a:rPr lang="es-EC" sz="800">
                          <a:effectLst/>
                        </a:rPr>
                        <a:t>RECUPERABILIDAD (MC)</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hMerge="1">
                  <a:txBody>
                    <a:bodyPr/>
                    <a:lstStyle/>
                    <a:p>
                      <a:endParaRPr lang="es-EC"/>
                    </a:p>
                  </a:txBody>
                  <a:tcPr/>
                </a:tc>
                <a:tc>
                  <a:txBody>
                    <a:bodyPr/>
                    <a:lstStyle/>
                    <a:p>
                      <a:endParaRPr lang="es-EC" sz="800">
                        <a:effectLst/>
                        <a:latin typeface="Calibri" panose="020F0502020204030204" pitchFamily="34" charset="0"/>
                      </a:endParaRPr>
                    </a:p>
                  </a:txBody>
                  <a:tcPr marL="48856" marR="48856" marT="0" marB="0"/>
                </a:tc>
                <a:tc>
                  <a:txBody>
                    <a:bodyPr/>
                    <a:lstStyle/>
                    <a:p>
                      <a:endParaRPr lang="es-EC" sz="800">
                        <a:effectLst/>
                        <a:latin typeface="Calibri" panose="020F0502020204030204" pitchFamily="34" charset="0"/>
                      </a:endParaRPr>
                    </a:p>
                  </a:txBody>
                  <a:tcPr marL="48856" marR="48856" marT="0" marB="0"/>
                </a:tc>
              </a:tr>
              <a:tr h="148616">
                <a:tc>
                  <a:txBody>
                    <a:bodyPr/>
                    <a:lstStyle/>
                    <a:p>
                      <a:pPr marL="128270" indent="-6350" algn="l">
                        <a:lnSpc>
                          <a:spcPct val="103000"/>
                        </a:lnSpc>
                        <a:spcAft>
                          <a:spcPts val="0"/>
                        </a:spcAft>
                      </a:pPr>
                      <a:r>
                        <a:rPr lang="es-EC" sz="800">
                          <a:effectLst/>
                        </a:rPr>
                        <a:t>Recup. Inmediato</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1</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endParaRPr lang="es-EC" sz="800">
                        <a:effectLst/>
                        <a:latin typeface="Calibri" panose="020F0502020204030204" pitchFamily="34" charset="0"/>
                      </a:endParaRPr>
                    </a:p>
                  </a:txBody>
                  <a:tcPr marL="48856" marR="48856" marT="0" marB="0"/>
                </a:tc>
                <a:tc>
                  <a:txBody>
                    <a:bodyPr/>
                    <a:lstStyle/>
                    <a:p>
                      <a:endParaRPr lang="es-EC" sz="800">
                        <a:effectLst/>
                        <a:latin typeface="Calibri" panose="020F0502020204030204" pitchFamily="34" charset="0"/>
                      </a:endParaRPr>
                    </a:p>
                  </a:txBody>
                  <a:tcPr marL="48856" marR="48856" marT="0" marB="0"/>
                </a:tc>
              </a:tr>
              <a:tr h="148616">
                <a:tc>
                  <a:txBody>
                    <a:bodyPr/>
                    <a:lstStyle/>
                    <a:p>
                      <a:pPr marL="128270" indent="-6350" algn="l">
                        <a:lnSpc>
                          <a:spcPct val="103000"/>
                        </a:lnSpc>
                        <a:spcAft>
                          <a:spcPts val="0"/>
                        </a:spcAft>
                      </a:pPr>
                      <a:r>
                        <a:rPr lang="es-EC" sz="800">
                          <a:effectLst/>
                        </a:rPr>
                        <a:t>Recuperable</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2</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 </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 </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a:txBody>
                    <a:bodyPr/>
                    <a:lstStyle/>
                    <a:p>
                      <a:pPr marL="128270" indent="-6350" algn="l">
                        <a:lnSpc>
                          <a:spcPct val="103000"/>
                        </a:lnSpc>
                        <a:spcAft>
                          <a:spcPts val="0"/>
                        </a:spcAft>
                      </a:pPr>
                      <a:r>
                        <a:rPr lang="es-EC" sz="800" dirty="0">
                          <a:effectLst/>
                        </a:rPr>
                        <a:t>Mitigable</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4</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 </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a:effectLst/>
                        </a:rPr>
                        <a:t> </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r h="148616">
                <a:tc>
                  <a:txBody>
                    <a:bodyPr/>
                    <a:lstStyle/>
                    <a:p>
                      <a:pPr marL="128270" indent="-6350" algn="l">
                        <a:lnSpc>
                          <a:spcPct val="103000"/>
                        </a:lnSpc>
                        <a:spcAft>
                          <a:spcPts val="0"/>
                        </a:spcAft>
                      </a:pPr>
                      <a:r>
                        <a:rPr lang="es-EC" sz="800" dirty="0">
                          <a:effectLst/>
                        </a:rPr>
                        <a:t>Irrecuperable</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a:effectLst/>
                        </a:rPr>
                        <a:t>8</a:t>
                      </a:r>
                      <a:endParaRPr lang="es-EC" sz="80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ctr">
                        <a:lnSpc>
                          <a:spcPct val="103000"/>
                        </a:lnSpc>
                        <a:spcAft>
                          <a:spcPts val="0"/>
                        </a:spcAft>
                      </a:pPr>
                      <a:r>
                        <a:rPr lang="es-EC" sz="800" dirty="0">
                          <a:effectLst/>
                        </a:rPr>
                        <a:t> </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c>
                  <a:txBody>
                    <a:bodyPr/>
                    <a:lstStyle/>
                    <a:p>
                      <a:pPr marL="128270" indent="-6350" algn="l">
                        <a:lnSpc>
                          <a:spcPct val="103000"/>
                        </a:lnSpc>
                        <a:spcAft>
                          <a:spcPts val="0"/>
                        </a:spcAft>
                      </a:pPr>
                      <a:r>
                        <a:rPr lang="es-EC" sz="800" dirty="0">
                          <a:effectLst/>
                        </a:rPr>
                        <a:t> </a:t>
                      </a:r>
                      <a:endParaRPr lang="es-EC" sz="800" dirty="0">
                        <a:solidFill>
                          <a:srgbClr val="000000"/>
                        </a:solidFill>
                        <a:effectLst/>
                        <a:latin typeface="Times New Roman" panose="02020603050405020304" pitchFamily="18" charset="0"/>
                        <a:ea typeface="Times New Roman" panose="02020603050405020304" pitchFamily="18" charset="0"/>
                      </a:endParaRPr>
                    </a:p>
                  </a:txBody>
                  <a:tcPr marL="48856" marR="48856" marT="0" marB="0"/>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112065692"/>
              </p:ext>
            </p:extLst>
          </p:nvPr>
        </p:nvGraphicFramePr>
        <p:xfrm>
          <a:off x="664543" y="2316382"/>
          <a:ext cx="5135756" cy="3715926"/>
        </p:xfrm>
        <a:graphic>
          <a:graphicData uri="http://schemas.openxmlformats.org/drawingml/2006/table">
            <a:tbl>
              <a:tblPr firstRow="1" firstCol="1" bandRow="1">
                <a:tableStyleId>{F5AB1C69-6EDB-4FF4-983F-18BD219EF322}</a:tableStyleId>
              </a:tblPr>
              <a:tblGrid>
                <a:gridCol w="1070290"/>
                <a:gridCol w="1052169"/>
                <a:gridCol w="3013297"/>
              </a:tblGrid>
              <a:tr h="207015">
                <a:tc>
                  <a:txBody>
                    <a:bodyPr/>
                    <a:lstStyle/>
                    <a:p>
                      <a:pPr marL="128270" indent="-6350" algn="ctr">
                        <a:lnSpc>
                          <a:spcPct val="103000"/>
                        </a:lnSpc>
                        <a:spcAft>
                          <a:spcPts val="0"/>
                        </a:spcAft>
                      </a:pPr>
                      <a:r>
                        <a:rPr lang="es-EC" sz="1100" dirty="0">
                          <a:effectLst/>
                        </a:rPr>
                        <a:t>Valor (I)</a:t>
                      </a:r>
                      <a:endParaRPr lang="es-EC" sz="115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0"/>
                        </a:spcAft>
                      </a:pPr>
                      <a:r>
                        <a:rPr lang="es-EC" sz="1100" dirty="0">
                          <a:effectLst/>
                        </a:rPr>
                        <a:t>Calificación</a:t>
                      </a:r>
                      <a:endParaRPr lang="es-EC" sz="115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0"/>
                        </a:spcAft>
                      </a:pPr>
                      <a:r>
                        <a:rPr lang="es-EC" sz="1100">
                          <a:effectLst/>
                        </a:rPr>
                        <a:t>Significado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807360">
                <a:tc>
                  <a:txBody>
                    <a:bodyPr/>
                    <a:lstStyle/>
                    <a:p>
                      <a:pPr marL="128270" indent="-6350" algn="ctr">
                        <a:lnSpc>
                          <a:spcPct val="103000"/>
                        </a:lnSpc>
                        <a:spcAft>
                          <a:spcPts val="0"/>
                        </a:spcAft>
                      </a:pPr>
                      <a:r>
                        <a:rPr lang="es-EC" sz="1100" dirty="0">
                          <a:effectLst/>
                        </a:rPr>
                        <a:t>&lt; 25</a:t>
                      </a:r>
                      <a:endParaRPr lang="es-EC" sz="115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0"/>
                        </a:spcAft>
                      </a:pPr>
                      <a:r>
                        <a:rPr lang="es-EC" sz="1100">
                          <a:effectLst/>
                        </a:rPr>
                        <a:t>BAJO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0"/>
                        </a:spcAft>
                      </a:pPr>
                      <a:r>
                        <a:rPr lang="es-EC" sz="1100" dirty="0">
                          <a:effectLst/>
                        </a:rPr>
                        <a:t>La afectación del mismo es irrelevante en comparación con los fines y objetivos del proyecto en cuestión.</a:t>
                      </a:r>
                      <a:endParaRPr lang="es-EC" sz="115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621046">
                <a:tc>
                  <a:txBody>
                    <a:bodyPr/>
                    <a:lstStyle/>
                    <a:p>
                      <a:pPr marL="128270" indent="-6350" algn="ctr">
                        <a:lnSpc>
                          <a:spcPct val="103000"/>
                        </a:lnSpc>
                        <a:spcAft>
                          <a:spcPts val="0"/>
                        </a:spcAft>
                      </a:pPr>
                      <a:r>
                        <a:rPr lang="es-EC" sz="1100">
                          <a:effectLst/>
                        </a:rPr>
                        <a:t>25 ≥ &lt; 50</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0"/>
                        </a:spcAft>
                      </a:pPr>
                      <a:r>
                        <a:rPr lang="es-EC" sz="1100">
                          <a:effectLst/>
                        </a:rPr>
                        <a:t>MODERADO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0"/>
                        </a:spcAft>
                      </a:pPr>
                      <a:r>
                        <a:rPr lang="es-EC" sz="1100" dirty="0">
                          <a:effectLst/>
                        </a:rPr>
                        <a:t>La afectación del mismo, no precisa prácticas correctoras o protectoras intensivas</a:t>
                      </a:r>
                      <a:endParaRPr lang="es-EC" sz="115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1138585">
                <a:tc>
                  <a:txBody>
                    <a:bodyPr/>
                    <a:lstStyle/>
                    <a:p>
                      <a:pPr marL="128270" indent="-6350" algn="ctr">
                        <a:lnSpc>
                          <a:spcPct val="103000"/>
                        </a:lnSpc>
                        <a:spcAft>
                          <a:spcPts val="0"/>
                        </a:spcAft>
                      </a:pPr>
                      <a:r>
                        <a:rPr lang="es-EC" sz="1100">
                          <a:effectLst/>
                        </a:rPr>
                        <a:t>50 ≥ &lt; 75</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0"/>
                        </a:spcAft>
                      </a:pPr>
                      <a:r>
                        <a:rPr lang="es-EC" sz="1100" dirty="0">
                          <a:effectLst/>
                        </a:rPr>
                        <a:t>SEVERO</a:t>
                      </a:r>
                      <a:endParaRPr lang="es-EC" sz="115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0"/>
                        </a:spcAft>
                      </a:pPr>
                      <a:r>
                        <a:rPr lang="es-EC" sz="1100" dirty="0">
                          <a:effectLst/>
                        </a:rPr>
                        <a:t>La afectación de este, exige la recuperación de las condiciones del medio a través de medidas correctoras o protectoras. El tiempo de recuperación necesario es en un período prolongado.</a:t>
                      </a:r>
                      <a:endParaRPr lang="es-EC" sz="115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941920">
                <a:tc>
                  <a:txBody>
                    <a:bodyPr/>
                    <a:lstStyle/>
                    <a:p>
                      <a:pPr marL="128270" indent="-6350" algn="ctr">
                        <a:lnSpc>
                          <a:spcPct val="103000"/>
                        </a:lnSpc>
                        <a:spcAft>
                          <a:spcPts val="0"/>
                        </a:spcAft>
                      </a:pPr>
                      <a:r>
                        <a:rPr lang="es-EC" sz="1100">
                          <a:effectLst/>
                        </a:rPr>
                        <a:t>≥  75</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0"/>
                        </a:spcAft>
                      </a:pPr>
                      <a:r>
                        <a:rPr lang="es-EC" sz="1100">
                          <a:effectLst/>
                        </a:rPr>
                        <a:t>CRÍTICO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0"/>
                        </a:spcAft>
                      </a:pPr>
                      <a:r>
                        <a:rPr lang="es-EC" sz="1100" dirty="0">
                          <a:effectLst/>
                        </a:rPr>
                        <a:t>La afectación del mismo, es superior al umbral aceptable. Se produce una pérdida permanente de la calidad en las condiciones ambientales. No hay posibilidad de recuperación alguna.</a:t>
                      </a:r>
                      <a:endParaRPr lang="es-EC" sz="115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cxnSp>
        <p:nvCxnSpPr>
          <p:cNvPr id="7" name="Conector recto de flecha 6"/>
          <p:cNvCxnSpPr/>
          <p:nvPr/>
        </p:nvCxnSpPr>
        <p:spPr>
          <a:xfrm>
            <a:off x="6782937" y="2375525"/>
            <a:ext cx="3957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9143999" y="2359601"/>
            <a:ext cx="3957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6980830" y="1103015"/>
            <a:ext cx="3957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9143999" y="1103023"/>
            <a:ext cx="3957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a:off x="6782937" y="3358062"/>
            <a:ext cx="3957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9143999" y="3358062"/>
            <a:ext cx="3957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a:off x="6782937" y="3975830"/>
            <a:ext cx="3957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9143999" y="3986590"/>
            <a:ext cx="3957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9143999" y="4608394"/>
            <a:ext cx="3957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a:off x="6782937" y="5190699"/>
            <a:ext cx="3957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p:nvPr/>
        </p:nvCxnSpPr>
        <p:spPr>
          <a:xfrm>
            <a:off x="6782937" y="4608394"/>
            <a:ext cx="3957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Elipse 12"/>
          <p:cNvSpPr/>
          <p:nvPr/>
        </p:nvSpPr>
        <p:spPr>
          <a:xfrm>
            <a:off x="1801505" y="2295100"/>
            <a:ext cx="984010" cy="2297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8782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4" grpId="0"/>
      <p:bldP spid="26" grpId="0" animBg="1"/>
      <p:bldP spid="5"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 y="0"/>
            <a:ext cx="12322098" cy="6857143"/>
          </a:xfrm>
          <a:prstGeom prst="rect">
            <a:avLst/>
          </a:prstGeom>
        </p:spPr>
      </p:pic>
      <p:sp>
        <p:nvSpPr>
          <p:cNvPr id="2" name="Rectangle 2"/>
          <p:cNvSpPr>
            <a:spLocks noChangeArrowheads="1"/>
          </p:cNvSpPr>
          <p:nvPr/>
        </p:nvSpPr>
        <p:spPr bwMode="auto">
          <a:xfrm>
            <a:off x="5561556" y="3308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Rectangle 8"/>
          <p:cNvSpPr>
            <a:spLocks noChangeArrowheads="1"/>
          </p:cNvSpPr>
          <p:nvPr/>
        </p:nvSpPr>
        <p:spPr bwMode="auto">
          <a:xfrm>
            <a:off x="130099" y="29467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Rectangle 10"/>
          <p:cNvSpPr>
            <a:spLocks noChangeArrowheads="1"/>
          </p:cNvSpPr>
          <p:nvPr/>
        </p:nvSpPr>
        <p:spPr bwMode="auto">
          <a:xfrm>
            <a:off x="130099" y="750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0" name="Rectangle 12"/>
          <p:cNvSpPr>
            <a:spLocks noChangeArrowheads="1"/>
          </p:cNvSpPr>
          <p:nvPr/>
        </p:nvSpPr>
        <p:spPr bwMode="auto">
          <a:xfrm>
            <a:off x="5561556" y="28223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2" name="Rectangle 14"/>
          <p:cNvSpPr>
            <a:spLocks noChangeArrowheads="1"/>
          </p:cNvSpPr>
          <p:nvPr/>
        </p:nvSpPr>
        <p:spPr bwMode="auto">
          <a:xfrm>
            <a:off x="128066" y="545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4" name="Rectangle 16"/>
          <p:cNvSpPr>
            <a:spLocks noChangeArrowheads="1"/>
          </p:cNvSpPr>
          <p:nvPr/>
        </p:nvSpPr>
        <p:spPr bwMode="auto">
          <a:xfrm>
            <a:off x="5561556" y="-311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Rectángulo redondeado 20"/>
          <p:cNvSpPr/>
          <p:nvPr/>
        </p:nvSpPr>
        <p:spPr>
          <a:xfrm>
            <a:off x="244475" y="133583"/>
            <a:ext cx="4922630" cy="514658"/>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S" b="1" dirty="0">
                <a:effectLst>
                  <a:outerShdw blurRad="38100" dist="38100" dir="2700000" algn="tl">
                    <a:srgbClr val="000000">
                      <a:alpha val="43137"/>
                    </a:srgbClr>
                  </a:outerShdw>
                </a:effectLst>
              </a:rPr>
              <a:t>Matriz </a:t>
            </a:r>
            <a:r>
              <a:rPr lang="es-ES" b="1" dirty="0" smtClean="0">
                <a:effectLst>
                  <a:outerShdw blurRad="38100" dist="38100" dir="2700000" algn="tl">
                    <a:srgbClr val="000000">
                      <a:alpha val="43137"/>
                    </a:srgbClr>
                  </a:outerShdw>
                </a:effectLst>
              </a:rPr>
              <a:t>de Aspectos e Impactos Ambientales.</a:t>
            </a:r>
          </a:p>
          <a:p>
            <a:pPr algn="ctr"/>
            <a:r>
              <a:rPr lang="es-ES" b="1" dirty="0" smtClean="0">
                <a:effectLst>
                  <a:outerShdw blurRad="38100" dist="38100" dir="2700000" algn="tl">
                    <a:srgbClr val="000000">
                      <a:alpha val="43137"/>
                    </a:srgbClr>
                  </a:outerShdw>
                </a:effectLst>
              </a:rPr>
              <a:t>Área: Soldadura</a:t>
            </a:r>
            <a:endParaRPr lang="es-ES" b="1" dirty="0">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a:stretch>
            <a:fillRect/>
          </a:stretch>
        </p:blipFill>
        <p:spPr>
          <a:xfrm>
            <a:off x="531005" y="1252747"/>
            <a:ext cx="11256023" cy="4351647"/>
          </a:xfrm>
          <a:prstGeom prst="rect">
            <a:avLst/>
          </a:prstGeom>
        </p:spPr>
      </p:pic>
      <p:sp>
        <p:nvSpPr>
          <p:cNvPr id="7" name="Elipse 6"/>
          <p:cNvSpPr/>
          <p:nvPr/>
        </p:nvSpPr>
        <p:spPr>
          <a:xfrm>
            <a:off x="7839856" y="2853525"/>
            <a:ext cx="1259174" cy="5439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Elipse 18"/>
          <p:cNvSpPr/>
          <p:nvPr/>
        </p:nvSpPr>
        <p:spPr>
          <a:xfrm>
            <a:off x="9099029" y="2534866"/>
            <a:ext cx="989351" cy="575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Elipse 22"/>
          <p:cNvSpPr/>
          <p:nvPr/>
        </p:nvSpPr>
        <p:spPr>
          <a:xfrm>
            <a:off x="10088380" y="2534866"/>
            <a:ext cx="1698648" cy="575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1" name="Conector recto de flecha 10"/>
          <p:cNvCxnSpPr/>
          <p:nvPr/>
        </p:nvCxnSpPr>
        <p:spPr>
          <a:xfrm flipH="1">
            <a:off x="11787028" y="4107305"/>
            <a:ext cx="4049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H="1">
            <a:off x="11831880" y="4814341"/>
            <a:ext cx="4049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H="1">
            <a:off x="11787028" y="4382125"/>
            <a:ext cx="4049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98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P spid="19"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7"/>
            <a:ext cx="12322098" cy="6857143"/>
          </a:xfrm>
          <a:prstGeom prst="rect">
            <a:avLst/>
          </a:prstGeom>
        </p:spPr>
      </p:pic>
      <p:cxnSp>
        <p:nvCxnSpPr>
          <p:cNvPr id="23" name="Conector recto 22"/>
          <p:cNvCxnSpPr/>
          <p:nvPr/>
        </p:nvCxnSpPr>
        <p:spPr>
          <a:xfrm>
            <a:off x="5898688" y="857"/>
            <a:ext cx="0" cy="6179692"/>
          </a:xfrm>
          <a:prstGeom prst="line">
            <a:avLst/>
          </a:prstGeom>
          <a:ln>
            <a:prstDash val="solid"/>
          </a:ln>
          <a:effectLst>
            <a:glow rad="1016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graphicFrame>
        <p:nvGraphicFramePr>
          <p:cNvPr id="25" name="5 Diagrama"/>
          <p:cNvGraphicFramePr/>
          <p:nvPr>
            <p:extLst>
              <p:ext uri="{D42A27DB-BD31-4B8C-83A1-F6EECF244321}">
                <p14:modId xmlns:p14="http://schemas.microsoft.com/office/powerpoint/2010/main" val="435563439"/>
              </p:ext>
            </p:extLst>
          </p:nvPr>
        </p:nvGraphicFramePr>
        <p:xfrm>
          <a:off x="6053813" y="880412"/>
          <a:ext cx="6161885" cy="1006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Rectángulo redondeado 28"/>
          <p:cNvSpPr/>
          <p:nvPr/>
        </p:nvSpPr>
        <p:spPr>
          <a:xfrm>
            <a:off x="1023845" y="331767"/>
            <a:ext cx="3897443" cy="448633"/>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Requisitos legales y otros </a:t>
            </a:r>
            <a:r>
              <a:rPr lang="es-EC"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requisitos</a:t>
            </a:r>
            <a:endParaRPr lang="es-EC" dirty="0"/>
          </a:p>
        </p:txBody>
      </p:sp>
      <p:sp>
        <p:nvSpPr>
          <p:cNvPr id="31" name="Rectángulo redondeado 30"/>
          <p:cNvSpPr/>
          <p:nvPr/>
        </p:nvSpPr>
        <p:spPr>
          <a:xfrm>
            <a:off x="7186035" y="67382"/>
            <a:ext cx="3897443" cy="718383"/>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dirty="0"/>
              <a:t>Objetivos, metas y programas de gestión medioambiental  </a:t>
            </a:r>
          </a:p>
        </p:txBody>
      </p:sp>
      <p:graphicFrame>
        <p:nvGraphicFramePr>
          <p:cNvPr id="4" name="Tabla 3"/>
          <p:cNvGraphicFramePr>
            <a:graphicFrameLocks noGrp="1"/>
          </p:cNvGraphicFramePr>
          <p:nvPr>
            <p:extLst>
              <p:ext uri="{D42A27DB-BD31-4B8C-83A1-F6EECF244321}">
                <p14:modId xmlns:p14="http://schemas.microsoft.com/office/powerpoint/2010/main" val="942725818"/>
              </p:ext>
            </p:extLst>
          </p:nvPr>
        </p:nvGraphicFramePr>
        <p:xfrm>
          <a:off x="359763" y="962069"/>
          <a:ext cx="5407498" cy="5149409"/>
        </p:xfrm>
        <a:graphic>
          <a:graphicData uri="http://schemas.openxmlformats.org/drawingml/2006/table">
            <a:tbl>
              <a:tblPr>
                <a:tableStyleId>{69CF1AB2-1976-4502-BF36-3FF5EA218861}</a:tableStyleId>
              </a:tblPr>
              <a:tblGrid>
                <a:gridCol w="1604214"/>
                <a:gridCol w="1933871"/>
                <a:gridCol w="978619"/>
                <a:gridCol w="890794"/>
              </a:tblGrid>
              <a:tr h="268271">
                <a:tc gridSpan="4">
                  <a:txBody>
                    <a:bodyPr/>
                    <a:lstStyle/>
                    <a:p>
                      <a:pPr algn="ctr" fontAlgn="ctr"/>
                      <a:r>
                        <a:rPr lang="es-EC" sz="1400" u="none" strike="noStrike" dirty="0">
                          <a:effectLst/>
                        </a:rPr>
                        <a:t>Legislación Nacional Aplicable</a:t>
                      </a:r>
                      <a:endParaRPr lang="es-EC" sz="1400" b="1" i="0" u="none" strike="noStrike" dirty="0">
                        <a:solidFill>
                          <a:srgbClr val="000000"/>
                        </a:solidFill>
                        <a:effectLst/>
                        <a:latin typeface="Calibri" panose="020F0502020204030204" pitchFamily="34" charset="0"/>
                      </a:endParaRPr>
                    </a:p>
                  </a:txBody>
                  <a:tcPr marL="8118" marR="8118" marT="8118"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77258">
                <a:tc>
                  <a:txBody>
                    <a:bodyPr/>
                    <a:lstStyle/>
                    <a:p>
                      <a:pPr algn="ctr" fontAlgn="ctr"/>
                      <a:r>
                        <a:rPr lang="es-EC" sz="1400" u="none" strike="noStrike" dirty="0">
                          <a:effectLst/>
                        </a:rPr>
                        <a:t>Aspecto Ambiental</a:t>
                      </a:r>
                      <a:endParaRPr lang="es-EC" sz="1400" b="1" i="0" u="none" strike="noStrike" dirty="0">
                        <a:solidFill>
                          <a:srgbClr val="000000"/>
                        </a:solidFill>
                        <a:effectLst/>
                        <a:latin typeface="Calibri" panose="020F0502020204030204" pitchFamily="34" charset="0"/>
                      </a:endParaRPr>
                    </a:p>
                  </a:txBody>
                  <a:tcPr marL="8118" marR="8118" marT="8118" marB="0" anchor="ctr"/>
                </a:tc>
                <a:tc>
                  <a:txBody>
                    <a:bodyPr/>
                    <a:lstStyle/>
                    <a:p>
                      <a:pPr algn="ctr" fontAlgn="ctr"/>
                      <a:r>
                        <a:rPr lang="es-EC" sz="1400" u="none" strike="noStrike" dirty="0">
                          <a:effectLst/>
                        </a:rPr>
                        <a:t>Requisitos legales</a:t>
                      </a:r>
                      <a:endParaRPr lang="es-EC" sz="1400" b="1" i="0" u="none" strike="noStrike" dirty="0">
                        <a:solidFill>
                          <a:srgbClr val="000000"/>
                        </a:solidFill>
                        <a:effectLst/>
                        <a:latin typeface="Calibri" panose="020F0502020204030204" pitchFamily="34" charset="0"/>
                      </a:endParaRPr>
                    </a:p>
                  </a:txBody>
                  <a:tcPr marL="8118" marR="8118" marT="8118" marB="0" anchor="ctr"/>
                </a:tc>
                <a:tc>
                  <a:txBody>
                    <a:bodyPr/>
                    <a:lstStyle/>
                    <a:p>
                      <a:pPr algn="l" fontAlgn="ctr"/>
                      <a:r>
                        <a:rPr lang="es-EC" sz="1400" u="none" strike="noStrike" dirty="0">
                          <a:effectLst/>
                        </a:rPr>
                        <a:t>Artículos</a:t>
                      </a:r>
                      <a:endParaRPr lang="es-EC" sz="1400" b="1" i="0" u="none" strike="noStrike" dirty="0">
                        <a:solidFill>
                          <a:srgbClr val="000000"/>
                        </a:solidFill>
                        <a:effectLst/>
                        <a:latin typeface="Calibri" panose="020F0502020204030204" pitchFamily="34" charset="0"/>
                      </a:endParaRPr>
                    </a:p>
                  </a:txBody>
                  <a:tcPr marL="8118" marR="8118" marT="8118" marB="0" anchor="ctr"/>
                </a:tc>
                <a:tc>
                  <a:txBody>
                    <a:bodyPr/>
                    <a:lstStyle/>
                    <a:p>
                      <a:pPr algn="l" fontAlgn="ctr"/>
                      <a:r>
                        <a:rPr lang="es-EC" sz="1400" u="none" strike="noStrike" dirty="0">
                          <a:effectLst/>
                        </a:rPr>
                        <a:t>Numerales</a:t>
                      </a:r>
                      <a:endParaRPr lang="es-EC" sz="1400" b="1" i="0" u="none" strike="noStrike" dirty="0">
                        <a:solidFill>
                          <a:srgbClr val="000000"/>
                        </a:solidFill>
                        <a:effectLst/>
                        <a:latin typeface="Calibri" panose="020F0502020204030204" pitchFamily="34" charset="0"/>
                      </a:endParaRPr>
                    </a:p>
                  </a:txBody>
                  <a:tcPr marL="8118" marR="8118" marT="8118" marB="0" anchor="ctr"/>
                </a:tc>
              </a:tr>
              <a:tr h="186491">
                <a:tc rowSpan="21">
                  <a:txBody>
                    <a:bodyPr/>
                    <a:lstStyle/>
                    <a:p>
                      <a:pPr algn="ctr" fontAlgn="ctr"/>
                      <a:r>
                        <a:rPr lang="es-EC" sz="1400" u="none" strike="noStrike" dirty="0">
                          <a:effectLst/>
                        </a:rPr>
                        <a:t>Emisión de gases contaminantes.</a:t>
                      </a:r>
                      <a:endParaRPr lang="es-EC" sz="1400" b="1" i="0" u="none" strike="noStrike" dirty="0">
                        <a:solidFill>
                          <a:srgbClr val="000000"/>
                        </a:solidFill>
                        <a:effectLst/>
                        <a:latin typeface="Calibri" panose="020F0502020204030204" pitchFamily="34" charset="0"/>
                      </a:endParaRPr>
                    </a:p>
                  </a:txBody>
                  <a:tcPr marL="8118" marR="8118" marT="8118" marB="0" anchor="ctr"/>
                </a:tc>
                <a:tc rowSpan="4">
                  <a:txBody>
                    <a:bodyPr/>
                    <a:lstStyle/>
                    <a:p>
                      <a:pPr algn="ctr" fontAlgn="ctr"/>
                      <a:r>
                        <a:rPr lang="es-EC" sz="1200" u="none" strike="noStrike">
                          <a:effectLst/>
                        </a:rPr>
                        <a:t>Constitución de la República del Ecuador.</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Art. 72</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Art. 276</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N. 04</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Art. 396</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Art. 414</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rowSpan="6">
                  <a:txBody>
                    <a:bodyPr/>
                    <a:lstStyle/>
                    <a:p>
                      <a:pPr algn="ctr" fontAlgn="ctr"/>
                      <a:r>
                        <a:rPr lang="es-EC" sz="1200" u="none" strike="noStrike" dirty="0">
                          <a:effectLst/>
                        </a:rPr>
                        <a:t>Código Orgánico del Ambiente</a:t>
                      </a:r>
                      <a:endParaRPr lang="es-EC" sz="1200" b="0" i="0" u="none" strike="noStrike" dirty="0">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Art. 3</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N. 07</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Art. 5</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N. 06</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Art. 27</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N. 10</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Art. 164</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Art. 191</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Art. 193</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r>
              <a:tr h="243121">
                <a:tc vMerge="1">
                  <a:txBody>
                    <a:bodyPr/>
                    <a:lstStyle/>
                    <a:p>
                      <a:endParaRPr lang="es-EC"/>
                    </a:p>
                  </a:txBody>
                  <a:tcPr/>
                </a:tc>
                <a:tc rowSpan="2">
                  <a:txBody>
                    <a:bodyPr/>
                    <a:lstStyle/>
                    <a:p>
                      <a:pPr algn="ctr" fontAlgn="ctr"/>
                      <a:r>
                        <a:rPr lang="es-EC" sz="1200" u="none" strike="noStrike" dirty="0">
                          <a:effectLst/>
                        </a:rPr>
                        <a:t>Ley Orgánica de la Contraloría General del Estado</a:t>
                      </a:r>
                      <a:endParaRPr lang="es-EC" sz="1200" b="0" i="0" u="none" strike="noStrike" dirty="0">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Art. 22</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r>
              <a:tr h="300500">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Art. 27</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r>
              <a:tr h="365056">
                <a:tc vMerge="1">
                  <a:txBody>
                    <a:bodyPr/>
                    <a:lstStyle/>
                    <a:p>
                      <a:endParaRPr lang="es-EC"/>
                    </a:p>
                  </a:txBody>
                  <a:tcPr/>
                </a:tc>
                <a:tc>
                  <a:txBody>
                    <a:bodyPr/>
                    <a:lstStyle/>
                    <a:p>
                      <a:pPr algn="ctr" fontAlgn="ctr"/>
                      <a:r>
                        <a:rPr lang="pt-BR" sz="1200" u="none" strike="noStrike">
                          <a:effectLst/>
                        </a:rPr>
                        <a:t>Código Orgánico Integral Penal- COIP</a:t>
                      </a:r>
                      <a:endParaRPr lang="pt-BR"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Art. 253</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rowSpan="5">
                  <a:txBody>
                    <a:bodyPr/>
                    <a:lstStyle/>
                    <a:p>
                      <a:pPr algn="ctr" fontAlgn="ctr"/>
                      <a:r>
                        <a:rPr lang="es-EC" sz="1200" u="none" strike="noStrike">
                          <a:effectLst/>
                        </a:rPr>
                        <a:t>Norma de Emisiones al Aire desde Fuentes Fijas. Libro VI Anexo 3.</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3.1</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4.1</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4.1.2</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4.5.4</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4.5.6</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rowSpan="3">
                  <a:txBody>
                    <a:bodyPr/>
                    <a:lstStyle/>
                    <a:p>
                      <a:pPr algn="ctr" fontAlgn="ctr"/>
                      <a:r>
                        <a:rPr lang="es-EC" sz="1200" u="none" strike="noStrike">
                          <a:effectLst/>
                        </a:rPr>
                        <a:t>Norma de Calidad del Aire o Nivel de Inmisión. Libro VI Anexo 4.</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4.1.3</a:t>
                      </a:r>
                      <a:endParaRPr lang="es-EC" sz="1200" b="0" i="0" u="none" strike="noStrike">
                        <a:solidFill>
                          <a:srgbClr val="000000"/>
                        </a:solidFill>
                        <a:effectLst/>
                        <a:latin typeface="Calibri" panose="020F0502020204030204" pitchFamily="34" charset="0"/>
                      </a:endParaRPr>
                    </a:p>
                  </a:txBody>
                  <a:tcPr marL="8118" marR="8118" marT="8118" marB="0" anchor="ctr"/>
                </a:tc>
              </a:tr>
              <a:tr h="186491">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a:effectLst/>
                        </a:rPr>
                        <a:t>4.1.4</a:t>
                      </a:r>
                      <a:endParaRPr lang="es-EC" sz="1200" b="0" i="0" u="none" strike="noStrike">
                        <a:solidFill>
                          <a:srgbClr val="000000"/>
                        </a:solidFill>
                        <a:effectLst/>
                        <a:latin typeface="Calibri" panose="020F0502020204030204" pitchFamily="34" charset="0"/>
                      </a:endParaRPr>
                    </a:p>
                  </a:txBody>
                  <a:tcPr marL="8118" marR="8118" marT="8118" marB="0" anchor="ctr"/>
                </a:tc>
              </a:tr>
              <a:tr h="339415">
                <a:tc vMerge="1">
                  <a:txBody>
                    <a:bodyPr/>
                    <a:lstStyle/>
                    <a:p>
                      <a:endParaRPr lang="es-EC"/>
                    </a:p>
                  </a:txBody>
                  <a:tcPr/>
                </a:tc>
                <a:tc vMerge="1">
                  <a:txBody>
                    <a:bodyPr/>
                    <a:lstStyle/>
                    <a:p>
                      <a:endParaRPr lang="es-EC"/>
                    </a:p>
                  </a:txBody>
                  <a:tcPr/>
                </a:tc>
                <a:tc>
                  <a:txBody>
                    <a:bodyPr/>
                    <a:lstStyle/>
                    <a:p>
                      <a:pPr algn="l" fontAlgn="ctr"/>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8118" marR="8118" marT="8118" marB="0" anchor="ctr"/>
                </a:tc>
                <a:tc>
                  <a:txBody>
                    <a:bodyPr/>
                    <a:lstStyle/>
                    <a:p>
                      <a:pPr algn="l" fontAlgn="ctr"/>
                      <a:r>
                        <a:rPr lang="es-EC" sz="1200" u="none" strike="noStrike" dirty="0">
                          <a:effectLst/>
                        </a:rPr>
                        <a:t>4.1.5</a:t>
                      </a:r>
                      <a:endParaRPr lang="es-EC" sz="1200" b="0" i="0" u="none" strike="noStrike" dirty="0">
                        <a:solidFill>
                          <a:srgbClr val="000000"/>
                        </a:solidFill>
                        <a:effectLst/>
                        <a:latin typeface="Calibri" panose="020F0502020204030204" pitchFamily="34" charset="0"/>
                      </a:endParaRPr>
                    </a:p>
                  </a:txBody>
                  <a:tcPr marL="8118" marR="8118" marT="8118" marB="0" anchor="ctr"/>
                </a:tc>
              </a:tr>
            </a:tbl>
          </a:graphicData>
        </a:graphic>
      </p:graphicFrame>
      <p:sp>
        <p:nvSpPr>
          <p:cNvPr id="5" name="Elipse 4"/>
          <p:cNvSpPr/>
          <p:nvPr/>
        </p:nvSpPr>
        <p:spPr>
          <a:xfrm>
            <a:off x="359763" y="1212345"/>
            <a:ext cx="1623826" cy="4065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p:cNvSpPr/>
          <p:nvPr/>
        </p:nvSpPr>
        <p:spPr>
          <a:xfrm>
            <a:off x="2149076" y="1212345"/>
            <a:ext cx="1623826" cy="4065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7" name="Conector recto de flecha 6"/>
          <p:cNvCxnSpPr/>
          <p:nvPr/>
        </p:nvCxnSpPr>
        <p:spPr>
          <a:xfrm>
            <a:off x="1503904" y="4871803"/>
            <a:ext cx="47968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a 8"/>
          <p:cNvGraphicFramePr>
            <a:graphicFrameLocks noGrp="1"/>
          </p:cNvGraphicFramePr>
          <p:nvPr>
            <p:extLst>
              <p:ext uri="{D42A27DB-BD31-4B8C-83A1-F6EECF244321}">
                <p14:modId xmlns:p14="http://schemas.microsoft.com/office/powerpoint/2010/main" val="1245044481"/>
              </p:ext>
            </p:extLst>
          </p:nvPr>
        </p:nvGraphicFramePr>
        <p:xfrm>
          <a:off x="6115987" y="1981706"/>
          <a:ext cx="6026046" cy="3904857"/>
        </p:xfrm>
        <a:graphic>
          <a:graphicData uri="http://schemas.openxmlformats.org/drawingml/2006/table">
            <a:tbl>
              <a:tblPr>
                <a:tableStyleId>{69CF1AB2-1976-4502-BF36-3FF5EA218861}</a:tableStyleId>
              </a:tblPr>
              <a:tblGrid>
                <a:gridCol w="25400"/>
                <a:gridCol w="1051618"/>
                <a:gridCol w="1140760"/>
                <a:gridCol w="440106"/>
                <a:gridCol w="671936"/>
                <a:gridCol w="462891"/>
                <a:gridCol w="373298"/>
                <a:gridCol w="912145"/>
                <a:gridCol w="947892"/>
              </a:tblGrid>
              <a:tr h="358902">
                <a:tc rowSpan="2">
                  <a:txBody>
                    <a:bodyPr/>
                    <a:lstStyle/>
                    <a:p>
                      <a:pPr algn="l" fontAlgn="b"/>
                      <a:r>
                        <a:rPr lang="es-EC" sz="1200" u="none" strike="noStrike" dirty="0">
                          <a:effectLst/>
                        </a:rPr>
                        <a:t> </a:t>
                      </a:r>
                      <a:endParaRPr lang="es-EC" sz="1200" b="0" i="0" u="none" strike="noStrike" dirty="0">
                        <a:solidFill>
                          <a:srgbClr val="000000"/>
                        </a:solidFill>
                        <a:effectLst/>
                        <a:latin typeface="Calibri" panose="020F0502020204030204" pitchFamily="34" charset="0"/>
                      </a:endParaRPr>
                    </a:p>
                  </a:txBody>
                  <a:tcPr marL="0" marR="0" marT="0" marB="0"/>
                </a:tc>
                <a:tc gridSpan="8">
                  <a:txBody>
                    <a:bodyPr/>
                    <a:lstStyle/>
                    <a:p>
                      <a:pPr algn="ctr" fontAlgn="ctr"/>
                      <a:r>
                        <a:rPr lang="es-EC" sz="1200" u="none" strike="noStrike" dirty="0">
                          <a:effectLst/>
                        </a:rPr>
                        <a:t>SISTEMA DE </a:t>
                      </a:r>
                      <a:r>
                        <a:rPr lang="es-EC" sz="1200" u="none" strike="noStrike" dirty="0" smtClean="0">
                          <a:effectLst/>
                        </a:rPr>
                        <a:t>GESTIÓN </a:t>
                      </a:r>
                      <a:r>
                        <a:rPr lang="es-EC" sz="1200" u="none" strike="noStrike" dirty="0">
                          <a:effectLst/>
                        </a:rPr>
                        <a:t>AMBIENTAL PARA LA EMPRESA CIUDAD DEL AUTO "CIAUTO" CIA. LTDA.</a:t>
                      </a:r>
                      <a:endParaRPr lang="es-EC" sz="1200" b="1" i="0" u="none" strike="noStrike" dirty="0">
                        <a:solidFill>
                          <a:srgbClr val="000000"/>
                        </a:solidFill>
                        <a:effectLst/>
                        <a:latin typeface="Calibri" panose="020F0502020204030204" pitchFamily="34" charset="0"/>
                      </a:endParaRPr>
                    </a:p>
                  </a:txBody>
                  <a:tcPr marL="0" marR="0" marT="0" marB="0" anchor="ctr"/>
                </a:tc>
                <a:tc hMerge="1">
                  <a:txBody>
                    <a:bodyPr/>
                    <a:lstStyle/>
                    <a:p>
                      <a:pPr algn="ctr" fontAlgn="ctr"/>
                      <a:endParaRPr lang="es-EC"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9451">
                <a:tc vMerge="1">
                  <a:txBody>
                    <a:bodyPr/>
                    <a:lstStyle/>
                    <a:p>
                      <a:endParaRPr lang="es-EC"/>
                    </a:p>
                  </a:txBody>
                  <a:tcPr/>
                </a:tc>
                <a:tc gridSpan="8">
                  <a:txBody>
                    <a:bodyPr/>
                    <a:lstStyle/>
                    <a:p>
                      <a:pPr algn="ctr" fontAlgn="ctr"/>
                      <a:r>
                        <a:rPr lang="es-EC" sz="1200" u="none" strike="noStrike" dirty="0">
                          <a:effectLst/>
                        </a:rPr>
                        <a:t>PROGRAMA AMBIENTAL</a:t>
                      </a:r>
                      <a:endParaRPr lang="es-EC" sz="1200" b="1" i="0" u="none" strike="noStrike" dirty="0">
                        <a:solidFill>
                          <a:srgbClr val="000000"/>
                        </a:solidFill>
                        <a:effectLst/>
                        <a:latin typeface="Calibri" panose="020F0502020204030204" pitchFamily="34" charset="0"/>
                      </a:endParaRPr>
                    </a:p>
                  </a:txBody>
                  <a:tcPr marL="0" marR="0" marT="0" marB="0" anchor="ctr"/>
                </a:tc>
                <a:tc hMerge="1">
                  <a:txBody>
                    <a:bodyPr/>
                    <a:lstStyle/>
                    <a:p>
                      <a:pPr algn="ctr" fontAlgn="ctr"/>
                      <a:endParaRPr lang="es-EC"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2625">
                <a:tc gridSpan="9">
                  <a:txBody>
                    <a:bodyPr/>
                    <a:lstStyle/>
                    <a:p>
                      <a:pPr algn="ctr" fontAlgn="ctr"/>
                      <a:r>
                        <a:rPr lang="es-EC" sz="1200" b="1" u="none" strike="noStrike" dirty="0">
                          <a:effectLst/>
                        </a:rPr>
                        <a:t>PROGRAMA MANEJO DE SUSTANCIAS QUÍMICAS</a:t>
                      </a:r>
                      <a:endParaRPr lang="es-EC"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2625">
                <a:tc gridSpan="9">
                  <a:txBody>
                    <a:bodyPr/>
                    <a:lstStyle/>
                    <a:p>
                      <a:pPr algn="ctr" fontAlgn="b"/>
                      <a:r>
                        <a:rPr lang="es-EC" sz="1200" b="1" u="none" strike="noStrike" dirty="0">
                          <a:effectLst/>
                        </a:rPr>
                        <a:t>OBJETIVO</a:t>
                      </a:r>
                      <a:r>
                        <a:rPr lang="es-EC" sz="1200" u="none" strike="noStrike" dirty="0">
                          <a:effectLst/>
                        </a:rPr>
                        <a:t>: Concientizar el manejo adecuado de sustancias peligrosas</a:t>
                      </a:r>
                      <a:endParaRPr lang="es-EC" sz="12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2625">
                <a:tc gridSpan="2">
                  <a:txBody>
                    <a:bodyPr/>
                    <a:lstStyle/>
                    <a:p>
                      <a:pPr algn="ctr" fontAlgn="b"/>
                      <a:r>
                        <a:rPr lang="es-EC" sz="1200" b="1" u="none" strike="noStrike">
                          <a:effectLst/>
                        </a:rPr>
                        <a:t>META</a:t>
                      </a:r>
                      <a:endParaRPr lang="es-EC" sz="1200" b="1" i="0" u="none" strike="noStrike">
                        <a:solidFill>
                          <a:srgbClr val="000000"/>
                        </a:solidFill>
                        <a:effectLst/>
                        <a:latin typeface="Calibri" panose="020F0502020204030204" pitchFamily="34" charset="0"/>
                      </a:endParaRPr>
                    </a:p>
                  </a:txBody>
                  <a:tcPr marL="0" marR="0" marT="0" marB="0" anchor="b"/>
                </a:tc>
                <a:tc hMerge="1">
                  <a:txBody>
                    <a:bodyPr/>
                    <a:lstStyle/>
                    <a:p>
                      <a:endParaRPr lang="es-EC"/>
                    </a:p>
                  </a:txBody>
                  <a:tcPr/>
                </a:tc>
                <a:tc>
                  <a:txBody>
                    <a:bodyPr/>
                    <a:lstStyle/>
                    <a:p>
                      <a:pPr algn="ctr" fontAlgn="b"/>
                      <a:r>
                        <a:rPr lang="es-EC" sz="1200" b="1" u="none" strike="noStrike">
                          <a:effectLst/>
                        </a:rPr>
                        <a:t>PROGRAMAS</a:t>
                      </a:r>
                      <a:endParaRPr lang="es-EC" sz="1200" b="1"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s-EC" sz="1200" b="1" u="none" strike="noStrike">
                          <a:effectLst/>
                        </a:rPr>
                        <a:t>ACTIVIDADES</a:t>
                      </a:r>
                      <a:endParaRPr lang="es-EC" sz="1200" b="1" i="0" u="none" strike="noStrike">
                        <a:solidFill>
                          <a:srgbClr val="000000"/>
                        </a:solidFill>
                        <a:effectLst/>
                        <a:latin typeface="Calibri" panose="020F0502020204030204" pitchFamily="34" charset="0"/>
                      </a:endParaRPr>
                    </a:p>
                  </a:txBody>
                  <a:tcPr marL="0" marR="0" marT="0" marB="0" anchor="b"/>
                </a:tc>
                <a:tc hMerge="1">
                  <a:txBody>
                    <a:bodyPr/>
                    <a:lstStyle/>
                    <a:p>
                      <a:endParaRPr lang="es-EC"/>
                    </a:p>
                  </a:txBody>
                  <a:tcPr/>
                </a:tc>
                <a:tc gridSpan="2">
                  <a:txBody>
                    <a:bodyPr/>
                    <a:lstStyle/>
                    <a:p>
                      <a:pPr algn="ctr" fontAlgn="ctr"/>
                      <a:r>
                        <a:rPr lang="es-EC" sz="1200" b="1" u="none" strike="noStrike" dirty="0">
                          <a:effectLst/>
                        </a:rPr>
                        <a:t>PLAZO </a:t>
                      </a:r>
                      <a:endParaRPr lang="es-EC" sz="1200" b="1" i="0" u="none" strike="noStrike" dirty="0">
                        <a:solidFill>
                          <a:srgbClr val="000000"/>
                        </a:solidFill>
                        <a:effectLst/>
                        <a:latin typeface="Calibri" panose="020F0502020204030204" pitchFamily="34" charset="0"/>
                      </a:endParaRPr>
                    </a:p>
                  </a:txBody>
                  <a:tcPr marL="0" marR="0" marT="0" marB="0" anchor="ctr"/>
                </a:tc>
                <a:tc hMerge="1">
                  <a:txBody>
                    <a:bodyPr/>
                    <a:lstStyle/>
                    <a:p>
                      <a:pPr algn="ctr" fontAlgn="ctr"/>
                      <a:endParaRPr lang="es-EC" sz="13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200" b="1" u="none" strike="noStrike">
                          <a:effectLst/>
                        </a:rPr>
                        <a:t>MEDIOS</a:t>
                      </a:r>
                      <a:endParaRPr lang="es-EC"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200" b="1" u="none" strike="noStrike" dirty="0">
                          <a:effectLst/>
                        </a:rPr>
                        <a:t>RESPONSABLE</a:t>
                      </a:r>
                      <a:endParaRPr lang="es-EC" sz="1200" b="1" i="0" u="none" strike="noStrike" dirty="0">
                        <a:solidFill>
                          <a:srgbClr val="000000"/>
                        </a:solidFill>
                        <a:effectLst/>
                        <a:latin typeface="Calibri" panose="020F0502020204030204" pitchFamily="34" charset="0"/>
                      </a:endParaRPr>
                    </a:p>
                  </a:txBody>
                  <a:tcPr marL="0" marR="0" marT="0" marB="0" anchor="ctr"/>
                </a:tc>
              </a:tr>
              <a:tr h="1643631">
                <a:tc gridSpan="2">
                  <a:txBody>
                    <a:bodyPr/>
                    <a:lstStyle/>
                    <a:p>
                      <a:pPr algn="ctr" fontAlgn="ctr"/>
                      <a:r>
                        <a:rPr lang="es-EC" sz="1200" u="none" strike="noStrike" dirty="0">
                          <a:effectLst/>
                        </a:rPr>
                        <a:t>Identificar las sustancias químicas que se emplean en los procesos del ensamblaje de un vehículo en la empresa CIAUTO CIA. LTDA</a:t>
                      </a:r>
                      <a:r>
                        <a:rPr lang="es-EC" sz="1200" u="none" strike="noStrike" dirty="0" smtClean="0">
                          <a:effectLst/>
                        </a:rPr>
                        <a:t>.</a:t>
                      </a:r>
                      <a:endParaRPr lang="es-EC" sz="12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C"/>
                    </a:p>
                  </a:txBody>
                  <a:tcPr/>
                </a:tc>
                <a:tc>
                  <a:txBody>
                    <a:bodyPr/>
                    <a:lstStyle/>
                    <a:p>
                      <a:pPr algn="ctr" fontAlgn="t"/>
                      <a:r>
                        <a:rPr lang="es-EC" sz="1200" u="none" strike="noStrike" dirty="0">
                          <a:effectLst/>
                        </a:rPr>
                        <a:t>Etiquetado de sustancias y </a:t>
                      </a:r>
                      <a:r>
                        <a:rPr lang="es-EC" sz="1200" u="none" strike="noStrike" dirty="0" smtClean="0">
                          <a:effectLst/>
                        </a:rPr>
                        <a:t>preparados </a:t>
                      </a:r>
                      <a:r>
                        <a:rPr lang="es-EC" sz="1200" u="none" strike="noStrike" dirty="0">
                          <a:effectLst/>
                        </a:rPr>
                        <a:t>químicos.</a:t>
                      </a:r>
                      <a:endParaRPr lang="es-EC" sz="1200" b="0" i="0" u="none" strike="noStrike" dirty="0">
                        <a:solidFill>
                          <a:srgbClr val="000000"/>
                        </a:solidFill>
                        <a:effectLst/>
                        <a:latin typeface="Calibri" panose="020F0502020204030204" pitchFamily="34" charset="0"/>
                      </a:endParaRPr>
                    </a:p>
                  </a:txBody>
                  <a:tcPr marL="0" marR="0" marT="0" marB="0"/>
                </a:tc>
                <a:tc gridSpan="2">
                  <a:txBody>
                    <a:bodyPr/>
                    <a:lstStyle/>
                    <a:p>
                      <a:pPr algn="ctr" fontAlgn="t"/>
                      <a:r>
                        <a:rPr lang="es-EC" sz="1200" u="none" strike="noStrike" dirty="0">
                          <a:effectLst/>
                        </a:rPr>
                        <a:t>Verificar que todas las sustancias y preparados peligrosos contengan la denominación correspondiente.</a:t>
                      </a:r>
                      <a:endParaRPr lang="es-EC"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es-EC"/>
                    </a:p>
                  </a:txBody>
                  <a:tcPr/>
                </a:tc>
                <a:tc gridSpan="2">
                  <a:txBody>
                    <a:bodyPr/>
                    <a:lstStyle/>
                    <a:p>
                      <a:pPr algn="ctr" fontAlgn="t"/>
                      <a:r>
                        <a:rPr lang="es-EC" sz="1200" u="none" strike="noStrike" dirty="0" err="1">
                          <a:effectLst/>
                        </a:rPr>
                        <a:t>1ra</a:t>
                      </a:r>
                      <a:r>
                        <a:rPr lang="es-EC" sz="1200" u="none" strike="noStrike" dirty="0">
                          <a:effectLst/>
                        </a:rPr>
                        <a:t> semana de septiembre del 2021</a:t>
                      </a:r>
                      <a:endParaRPr lang="es-EC" sz="1200" b="0" i="0" u="none" strike="noStrike" dirty="0">
                        <a:solidFill>
                          <a:srgbClr val="000000"/>
                        </a:solidFill>
                        <a:effectLst/>
                        <a:latin typeface="Calibri" panose="020F0502020204030204" pitchFamily="34" charset="0"/>
                      </a:endParaRPr>
                    </a:p>
                  </a:txBody>
                  <a:tcPr marL="0" marR="0" marT="0" marB="0"/>
                </a:tc>
                <a:tc hMerge="1">
                  <a:txBody>
                    <a:bodyPr/>
                    <a:lstStyle/>
                    <a:p>
                      <a:pPr algn="ctr" fontAlgn="t"/>
                      <a:endParaRPr lang="es-EC" sz="13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s-EC" sz="1200" u="none" strike="noStrike" dirty="0">
                          <a:effectLst/>
                        </a:rPr>
                        <a:t>Inspecciones de seguridad a todas las áreas.  </a:t>
                      </a:r>
                      <a:endParaRPr lang="es-EC" sz="1200" b="0"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es-EC" sz="1200" u="none" strike="noStrike" dirty="0">
                          <a:effectLst/>
                        </a:rPr>
                        <a:t>Coordinador de Seguridad Industrial y Medio Ambiente.</a:t>
                      </a:r>
                      <a:endParaRPr lang="es-EC" sz="1200" b="0" i="0" u="none" strike="noStrike" dirty="0">
                        <a:solidFill>
                          <a:srgbClr val="000000"/>
                        </a:solidFill>
                        <a:effectLst/>
                        <a:latin typeface="Calibri" panose="020F0502020204030204" pitchFamily="34" charset="0"/>
                      </a:endParaRPr>
                    </a:p>
                  </a:txBody>
                  <a:tcPr marL="0" marR="0" marT="0" marB="0"/>
                </a:tc>
              </a:tr>
              <a:tr h="179451">
                <a:tc gridSpan="9">
                  <a:txBody>
                    <a:bodyPr/>
                    <a:lstStyle/>
                    <a:p>
                      <a:pPr algn="ctr" fontAlgn="b"/>
                      <a:r>
                        <a:rPr lang="es-EC" sz="1200" u="none" strike="noStrike" dirty="0">
                          <a:effectLst/>
                        </a:rPr>
                        <a:t> </a:t>
                      </a:r>
                      <a:endParaRPr lang="es-EC" sz="12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65252">
                <a:tc gridSpan="2">
                  <a:txBody>
                    <a:bodyPr/>
                    <a:lstStyle/>
                    <a:p>
                      <a:pPr algn="ctr" fontAlgn="ctr"/>
                      <a:r>
                        <a:rPr lang="es-EC" sz="1200" b="1" u="none" strike="noStrike" dirty="0">
                          <a:effectLst/>
                        </a:rPr>
                        <a:t>INDICADOR</a:t>
                      </a:r>
                      <a:endParaRPr lang="es-EC"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C"/>
                    </a:p>
                  </a:txBody>
                  <a:tcPr/>
                </a:tc>
                <a:tc gridSpan="2">
                  <a:txBody>
                    <a:bodyPr/>
                    <a:lstStyle/>
                    <a:p>
                      <a:pPr algn="ctr" fontAlgn="ctr"/>
                      <a:r>
                        <a:rPr lang="es-EC" sz="1200" b="1" u="none" strike="noStrike" dirty="0">
                          <a:effectLst/>
                        </a:rPr>
                        <a:t>FÓRMULA</a:t>
                      </a:r>
                      <a:endParaRPr lang="es-EC" sz="1200" b="1" i="0" u="none" strike="noStrike" dirty="0">
                        <a:solidFill>
                          <a:srgbClr val="000000"/>
                        </a:solidFill>
                        <a:effectLst/>
                        <a:latin typeface="Calibri" panose="020F0502020204030204" pitchFamily="34" charset="0"/>
                      </a:endParaRPr>
                    </a:p>
                  </a:txBody>
                  <a:tcPr marL="0" marR="0" marT="0" marB="0" anchor="ctr"/>
                </a:tc>
                <a:tc hMerge="1">
                  <a:txBody>
                    <a:bodyPr/>
                    <a:lstStyle/>
                    <a:p>
                      <a:pPr algn="ctr" fontAlgn="ctr"/>
                      <a:endParaRPr lang="es-EC" sz="1300" b="1" i="0" u="none" strike="noStrike" dirty="0">
                        <a:solidFill>
                          <a:srgbClr val="000000"/>
                        </a:solidFill>
                        <a:effectLst/>
                        <a:latin typeface="Calibri" panose="020F0502020204030204" pitchFamily="34" charset="0"/>
                      </a:endParaRPr>
                    </a:p>
                  </a:txBody>
                  <a:tcPr marL="0" marR="0" marT="0" marB="0" anchor="ctr"/>
                </a:tc>
                <a:tc gridSpan="2">
                  <a:txBody>
                    <a:bodyPr/>
                    <a:lstStyle/>
                    <a:p>
                      <a:pPr algn="ctr" fontAlgn="ctr"/>
                      <a:r>
                        <a:rPr lang="es-EC" sz="1200" b="1" u="none" strike="noStrike" dirty="0">
                          <a:effectLst/>
                        </a:rPr>
                        <a:t>RESPONSABLE</a:t>
                      </a:r>
                      <a:endParaRPr lang="es-EC"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C"/>
                    </a:p>
                  </a:txBody>
                  <a:tcPr/>
                </a:tc>
                <a:tc gridSpan="2">
                  <a:txBody>
                    <a:bodyPr/>
                    <a:lstStyle/>
                    <a:p>
                      <a:pPr algn="ctr" fontAlgn="ctr"/>
                      <a:r>
                        <a:rPr lang="es-EC" sz="1200" b="1" u="none" strike="noStrike" dirty="0">
                          <a:effectLst/>
                        </a:rPr>
                        <a:t>FRECUENCIA DE MEDICIÓN</a:t>
                      </a:r>
                      <a:endParaRPr lang="es-EC" sz="12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C"/>
                    </a:p>
                  </a:txBody>
                  <a:tcPr/>
                </a:tc>
                <a:tc>
                  <a:txBody>
                    <a:bodyPr/>
                    <a:lstStyle/>
                    <a:p>
                      <a:pPr algn="ctr" fontAlgn="ctr"/>
                      <a:r>
                        <a:rPr lang="es-EC" sz="1200" b="1" u="none" strike="noStrike" dirty="0">
                          <a:effectLst/>
                        </a:rPr>
                        <a:t>METAS</a:t>
                      </a:r>
                      <a:endParaRPr lang="es-EC" sz="1200" b="1" i="0" u="none" strike="noStrike" dirty="0">
                        <a:solidFill>
                          <a:srgbClr val="000000"/>
                        </a:solidFill>
                        <a:effectLst/>
                        <a:latin typeface="Calibri" panose="020F0502020204030204" pitchFamily="34" charset="0"/>
                      </a:endParaRPr>
                    </a:p>
                  </a:txBody>
                  <a:tcPr marL="0" marR="0" marT="0" marB="0" anchor="ctr"/>
                </a:tc>
              </a:tr>
              <a:tr h="619875">
                <a:tc gridSpan="2">
                  <a:txBody>
                    <a:bodyPr/>
                    <a:lstStyle/>
                    <a:p>
                      <a:pPr algn="ctr" fontAlgn="t"/>
                      <a:r>
                        <a:rPr lang="es-EC" sz="1200" u="none" strike="noStrike" dirty="0">
                          <a:effectLst/>
                        </a:rPr>
                        <a:t>Adecuada rotulación de sustancias</a:t>
                      </a:r>
                      <a:endParaRPr lang="es-EC"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es-EC"/>
                    </a:p>
                  </a:txBody>
                  <a:tcPr/>
                </a:tc>
                <a:tc gridSpan="2">
                  <a:txBody>
                    <a:bodyPr/>
                    <a:lstStyle/>
                    <a:p>
                      <a:pPr algn="ctr" fontAlgn="t"/>
                      <a:r>
                        <a:rPr lang="es-EC" sz="1200" u="none" strike="noStrike" dirty="0" smtClean="0">
                          <a:effectLst/>
                        </a:rPr>
                        <a:t>Sustancias </a:t>
                      </a:r>
                      <a:r>
                        <a:rPr lang="es-EC" sz="1200" u="none" strike="noStrike" dirty="0">
                          <a:effectLst/>
                        </a:rPr>
                        <a:t>químicas con rotulación / Total de sustancias químicas</a:t>
                      </a:r>
                      <a:endParaRPr lang="es-EC" sz="1200" b="0" i="0" u="none" strike="noStrike" dirty="0">
                        <a:solidFill>
                          <a:srgbClr val="000000"/>
                        </a:solidFill>
                        <a:effectLst/>
                        <a:latin typeface="Calibri" panose="020F0502020204030204" pitchFamily="34" charset="0"/>
                      </a:endParaRPr>
                    </a:p>
                  </a:txBody>
                  <a:tcPr marL="0" marR="0" marT="0" marB="0"/>
                </a:tc>
                <a:tc hMerge="1">
                  <a:txBody>
                    <a:bodyPr/>
                    <a:lstStyle/>
                    <a:p>
                      <a:pPr algn="ctr" fontAlgn="t"/>
                      <a:endParaRPr lang="es-EC" sz="1300" b="0" i="0" u="none" strike="noStrike" dirty="0">
                        <a:solidFill>
                          <a:srgbClr val="000000"/>
                        </a:solidFill>
                        <a:effectLst/>
                        <a:latin typeface="Calibri" panose="020F0502020204030204" pitchFamily="34" charset="0"/>
                      </a:endParaRPr>
                    </a:p>
                  </a:txBody>
                  <a:tcPr marL="0" marR="0" marT="0" marB="0"/>
                </a:tc>
                <a:tc gridSpan="2">
                  <a:txBody>
                    <a:bodyPr/>
                    <a:lstStyle/>
                    <a:p>
                      <a:pPr algn="ctr" fontAlgn="t"/>
                      <a:r>
                        <a:rPr lang="es-EC" sz="1200" u="none" strike="noStrike" dirty="0">
                          <a:effectLst/>
                        </a:rPr>
                        <a:t>Coordinador de </a:t>
                      </a:r>
                      <a:r>
                        <a:rPr lang="es-EC" sz="1200" u="none" strike="noStrike" dirty="0" smtClean="0">
                          <a:effectLst/>
                        </a:rPr>
                        <a:t>Medio</a:t>
                      </a:r>
                      <a:r>
                        <a:rPr lang="es-EC" sz="1200" u="none" strike="noStrike" baseline="0" dirty="0" smtClean="0">
                          <a:effectLst/>
                        </a:rPr>
                        <a:t> Ambiente</a:t>
                      </a:r>
                      <a:endParaRPr lang="es-EC"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es-EC"/>
                    </a:p>
                  </a:txBody>
                  <a:tcPr/>
                </a:tc>
                <a:tc gridSpan="2">
                  <a:txBody>
                    <a:bodyPr/>
                    <a:lstStyle/>
                    <a:p>
                      <a:pPr algn="ctr" fontAlgn="t"/>
                      <a:r>
                        <a:rPr lang="es-EC" sz="1200" u="none" strike="noStrike" dirty="0">
                          <a:effectLst/>
                        </a:rPr>
                        <a:t>Mensual</a:t>
                      </a:r>
                      <a:endParaRPr lang="es-EC" sz="1200" b="0" i="0" u="none" strike="noStrike" dirty="0">
                        <a:solidFill>
                          <a:srgbClr val="000000"/>
                        </a:solidFill>
                        <a:effectLst/>
                        <a:latin typeface="Calibri" panose="020F0502020204030204" pitchFamily="34" charset="0"/>
                      </a:endParaRPr>
                    </a:p>
                  </a:txBody>
                  <a:tcPr marL="0" marR="0" marT="0" marB="0"/>
                </a:tc>
                <a:tc hMerge="1">
                  <a:txBody>
                    <a:bodyPr/>
                    <a:lstStyle/>
                    <a:p>
                      <a:endParaRPr lang="es-EC"/>
                    </a:p>
                  </a:txBody>
                  <a:tcPr/>
                </a:tc>
                <a:tc>
                  <a:txBody>
                    <a:bodyPr/>
                    <a:lstStyle/>
                    <a:p>
                      <a:pPr algn="ctr" fontAlgn="t"/>
                      <a:r>
                        <a:rPr lang="es-EC" sz="1200" u="none" strike="noStrike" dirty="0">
                          <a:effectLst/>
                        </a:rPr>
                        <a:t>95%</a:t>
                      </a:r>
                      <a:endParaRPr lang="es-EC" sz="1200" b="0" i="0" u="none" strike="noStrike" dirty="0">
                        <a:solidFill>
                          <a:srgbClr val="000000"/>
                        </a:solidFill>
                        <a:effectLst/>
                        <a:latin typeface="Calibri" panose="020F0502020204030204" pitchFamily="34" charset="0"/>
                      </a:endParaRPr>
                    </a:p>
                  </a:txBody>
                  <a:tcPr marL="0" marR="0" marT="0" marB="0"/>
                </a:tc>
              </a:tr>
            </a:tbl>
          </a:graphicData>
        </a:graphic>
      </p:graphicFrame>
      <p:sp>
        <p:nvSpPr>
          <p:cNvPr id="17" name="Elipse 16"/>
          <p:cNvSpPr/>
          <p:nvPr/>
        </p:nvSpPr>
        <p:spPr>
          <a:xfrm>
            <a:off x="6347936" y="2878111"/>
            <a:ext cx="652471" cy="2248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Elipse 18"/>
          <p:cNvSpPr/>
          <p:nvPr/>
        </p:nvSpPr>
        <p:spPr>
          <a:xfrm>
            <a:off x="6876089" y="2637977"/>
            <a:ext cx="858836" cy="3207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Elipse 19"/>
          <p:cNvSpPr/>
          <p:nvPr/>
        </p:nvSpPr>
        <p:spPr>
          <a:xfrm>
            <a:off x="6115985" y="4871804"/>
            <a:ext cx="1070049" cy="3747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2" name="Conector recto de flecha 11"/>
          <p:cNvCxnSpPr/>
          <p:nvPr/>
        </p:nvCxnSpPr>
        <p:spPr>
          <a:xfrm>
            <a:off x="10927830" y="5366479"/>
            <a:ext cx="554636"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57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9" grpId="0" animBg="1"/>
      <p:bldP spid="31" grpId="0" animBg="1"/>
      <p:bldP spid="5" grpId="0" animBg="1"/>
      <p:bldP spid="11" grpId="0" animBg="1"/>
      <p:bldP spid="17"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sp>
        <p:nvSpPr>
          <p:cNvPr id="3" name="Título 1"/>
          <p:cNvSpPr>
            <a:spLocks noGrp="1"/>
          </p:cNvSpPr>
          <p:nvPr>
            <p:ph type="title"/>
          </p:nvPr>
        </p:nvSpPr>
        <p:spPr>
          <a:xfrm>
            <a:off x="4910515" y="2647980"/>
            <a:ext cx="6990539" cy="1223963"/>
          </a:xfrm>
        </p:spPr>
        <p:txBody>
          <a:bodyPr>
            <a:normAutofit/>
          </a:bodyPr>
          <a:lstStyle/>
          <a:p>
            <a:pPr algn="ctr"/>
            <a:r>
              <a:rPr lang="es-419"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r>
              <a:rPr lang="es-419" sz="6000" dirty="0">
                <a:latin typeface="Arial" panose="020B060402020202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pic>
        <p:nvPicPr>
          <p:cNvPr id="1026" name="Picture 2" descr="EMAS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94" y="1931224"/>
            <a:ext cx="4762500" cy="2657476"/>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228600" y="6334107"/>
            <a:ext cx="3764280" cy="276999"/>
          </a:xfrm>
          <a:prstGeom prst="rect">
            <a:avLst/>
          </a:prstGeom>
          <a:noFill/>
        </p:spPr>
        <p:txBody>
          <a:bodyPr wrap="square" rtlCol="0">
            <a:spAutoFit/>
          </a:bodyPr>
          <a:lstStyle/>
          <a:p>
            <a:r>
              <a:rPr lang="es-EC" sz="1200" dirty="0" smtClean="0"/>
              <a:t>(</a:t>
            </a:r>
            <a:r>
              <a:rPr lang="es-EC" sz="1200" dirty="0" err="1" smtClean="0"/>
              <a:t>RSC</a:t>
            </a:r>
            <a:r>
              <a:rPr lang="es-EC" sz="1200" dirty="0" smtClean="0"/>
              <a:t>, 2013)</a:t>
            </a:r>
            <a:endParaRPr lang="en-US" sz="1200" dirty="0"/>
          </a:p>
        </p:txBody>
      </p:sp>
    </p:spTree>
    <p:extLst>
      <p:ext uri="{BB962C8B-B14F-4D97-AF65-F5344CB8AC3E}">
        <p14:creationId xmlns:p14="http://schemas.microsoft.com/office/powerpoint/2010/main" val="20772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7"/>
            <a:ext cx="12322098" cy="6857143"/>
          </a:xfrm>
          <a:prstGeom prst="rect">
            <a:avLst/>
          </a:prstGeom>
        </p:spPr>
      </p:pic>
      <p:sp>
        <p:nvSpPr>
          <p:cNvPr id="2" name="Rectángulo 1"/>
          <p:cNvSpPr/>
          <p:nvPr/>
        </p:nvSpPr>
        <p:spPr>
          <a:xfrm>
            <a:off x="0" y="38361"/>
            <a:ext cx="5559920" cy="584775"/>
          </a:xfrm>
          <a:prstGeom prst="rect">
            <a:avLst/>
          </a:prstGeom>
        </p:spPr>
        <p:txBody>
          <a:bodyPr wrap="none">
            <a:spAutoFit/>
          </a:bodyPr>
          <a:lstStyle/>
          <a:p>
            <a:r>
              <a:rPr lang="es-EC" sz="3200" b="1" dirty="0" smtClean="0"/>
              <a:t>Implantación y Funcionamiento</a:t>
            </a:r>
            <a:endParaRPr lang="es-EC" sz="3200" b="1" dirty="0"/>
          </a:p>
        </p:txBody>
      </p:sp>
      <p:pic>
        <p:nvPicPr>
          <p:cNvPr id="5" name="Imagen 4"/>
          <p:cNvPicPr>
            <a:picLocks noChangeAspect="1"/>
          </p:cNvPicPr>
          <p:nvPr/>
        </p:nvPicPr>
        <p:blipFill>
          <a:blip r:embed="rId4"/>
          <a:stretch>
            <a:fillRect/>
          </a:stretch>
        </p:blipFill>
        <p:spPr>
          <a:xfrm>
            <a:off x="498336" y="660639"/>
            <a:ext cx="11238962" cy="5515309"/>
          </a:xfrm>
          <a:prstGeom prst="rect">
            <a:avLst/>
          </a:prstGeom>
        </p:spPr>
      </p:pic>
      <p:sp>
        <p:nvSpPr>
          <p:cNvPr id="10" name="Rectángulo redondeado 9"/>
          <p:cNvSpPr/>
          <p:nvPr/>
        </p:nvSpPr>
        <p:spPr>
          <a:xfrm>
            <a:off x="119921" y="661711"/>
            <a:ext cx="3897443" cy="448633"/>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i="1" dirty="0"/>
              <a:t>Recursos, Responsabilidad y </a:t>
            </a:r>
            <a:r>
              <a:rPr lang="es-EC" b="1" i="1" dirty="0" smtClean="0"/>
              <a:t>Autoridad</a:t>
            </a:r>
            <a:endParaRPr lang="es-EC" b="1" dirty="0"/>
          </a:p>
        </p:txBody>
      </p:sp>
      <p:sp>
        <p:nvSpPr>
          <p:cNvPr id="3" name="Elipse 2"/>
          <p:cNvSpPr/>
          <p:nvPr/>
        </p:nvSpPr>
        <p:spPr>
          <a:xfrm>
            <a:off x="4099275" y="1110344"/>
            <a:ext cx="1334125" cy="487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Elipse 6"/>
          <p:cNvSpPr/>
          <p:nvPr/>
        </p:nvSpPr>
        <p:spPr>
          <a:xfrm>
            <a:off x="7418699" y="623136"/>
            <a:ext cx="1334125" cy="487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 name="Conector recto de flecha 5"/>
          <p:cNvCxnSpPr/>
          <p:nvPr/>
        </p:nvCxnSpPr>
        <p:spPr>
          <a:xfrm>
            <a:off x="5433400" y="2338466"/>
            <a:ext cx="684417"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7875899" y="2338466"/>
            <a:ext cx="475086"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6850505" y="2338466"/>
            <a:ext cx="254832"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4511505" y="2325975"/>
            <a:ext cx="254832"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3555167" y="2340965"/>
            <a:ext cx="254832"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1636427" y="2325975"/>
            <a:ext cx="254832"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a:off x="2594952" y="2021792"/>
            <a:ext cx="1020848" cy="6914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033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7"/>
            <a:ext cx="12322098" cy="6857143"/>
          </a:xfrm>
          <a:prstGeom prst="rect">
            <a:avLst/>
          </a:prstGeom>
        </p:spPr>
      </p:pic>
      <p:sp>
        <p:nvSpPr>
          <p:cNvPr id="6" name="Rectángulo redondeado 5"/>
          <p:cNvSpPr/>
          <p:nvPr/>
        </p:nvSpPr>
        <p:spPr>
          <a:xfrm>
            <a:off x="369963" y="236605"/>
            <a:ext cx="3897443" cy="597999"/>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i="1" dirty="0"/>
              <a:t>Competencia, formación y toma de conciencia</a:t>
            </a:r>
            <a:endParaRPr lang="es-EC" b="1" dirty="0"/>
          </a:p>
        </p:txBody>
      </p:sp>
      <p:pic>
        <p:nvPicPr>
          <p:cNvPr id="21506" name="Picture 2" descr="Proceso de pintura - CIAU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041" y="834604"/>
            <a:ext cx="2977696" cy="208149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Proceso de soldadura - CIAU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9064" y="845019"/>
            <a:ext cx="2917708" cy="206066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9064" y="2926516"/>
            <a:ext cx="2917708" cy="2106719"/>
          </a:xfrm>
          <a:prstGeom prst="rect">
            <a:avLst/>
          </a:prstGeom>
        </p:spPr>
      </p:pic>
      <p:pic>
        <p:nvPicPr>
          <p:cNvPr id="21510" name="Picture 6" descr="Proceso de ensamblaje - CIAU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6041" y="2926516"/>
            <a:ext cx="2982831" cy="2106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a 11"/>
          <p:cNvGraphicFramePr/>
          <p:nvPr>
            <p:extLst>
              <p:ext uri="{D42A27DB-BD31-4B8C-83A1-F6EECF244321}">
                <p14:modId xmlns:p14="http://schemas.microsoft.com/office/powerpoint/2010/main" val="2103673281"/>
              </p:ext>
            </p:extLst>
          </p:nvPr>
        </p:nvGraphicFramePr>
        <p:xfrm>
          <a:off x="369963" y="1254896"/>
          <a:ext cx="5791087" cy="4349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7520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5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50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50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7"/>
            <a:ext cx="12322098" cy="6857143"/>
          </a:xfrm>
          <a:prstGeom prst="rect">
            <a:avLst/>
          </a:prstGeom>
        </p:spPr>
      </p:pic>
      <p:sp>
        <p:nvSpPr>
          <p:cNvPr id="6" name="Rectángulo redondeado 5"/>
          <p:cNvSpPr/>
          <p:nvPr/>
        </p:nvSpPr>
        <p:spPr>
          <a:xfrm>
            <a:off x="868166" y="233367"/>
            <a:ext cx="3897443" cy="597999"/>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i="1" dirty="0" smtClean="0"/>
              <a:t>Comunicación</a:t>
            </a:r>
            <a:endParaRPr lang="es-EC" b="1" dirty="0"/>
          </a:p>
        </p:txBody>
      </p:sp>
      <p:graphicFrame>
        <p:nvGraphicFramePr>
          <p:cNvPr id="12" name="Diagrama 11"/>
          <p:cNvGraphicFramePr/>
          <p:nvPr>
            <p:extLst>
              <p:ext uri="{D42A27DB-BD31-4B8C-83A1-F6EECF244321}">
                <p14:modId xmlns:p14="http://schemas.microsoft.com/office/powerpoint/2010/main" val="385167910"/>
              </p:ext>
            </p:extLst>
          </p:nvPr>
        </p:nvGraphicFramePr>
        <p:xfrm>
          <a:off x="369963" y="1254896"/>
          <a:ext cx="5161407" cy="3991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Conector recto 8"/>
          <p:cNvCxnSpPr/>
          <p:nvPr/>
        </p:nvCxnSpPr>
        <p:spPr>
          <a:xfrm>
            <a:off x="5988629" y="857"/>
            <a:ext cx="0" cy="6179692"/>
          </a:xfrm>
          <a:prstGeom prst="line">
            <a:avLst/>
          </a:prstGeom>
          <a:ln>
            <a:prstDash val="solid"/>
          </a:ln>
          <a:effectLst>
            <a:glow rad="1016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pic>
        <p:nvPicPr>
          <p:cNvPr id="2" name="Imagen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6887" y="3952156"/>
            <a:ext cx="3043938" cy="1583019"/>
          </a:xfrm>
          <a:prstGeom prst="rect">
            <a:avLst/>
          </a:prstGeom>
        </p:spPr>
      </p:pic>
      <p:sp>
        <p:nvSpPr>
          <p:cNvPr id="20" name="Rectangle 22"/>
          <p:cNvSpPr>
            <a:spLocks noChangeArrowheads="1"/>
          </p:cNvSpPr>
          <p:nvPr/>
        </p:nvSpPr>
        <p:spPr bwMode="auto">
          <a:xfrm>
            <a:off x="4794612" y="-3125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9" name="Rectángulo redondeado 18"/>
          <p:cNvSpPr/>
          <p:nvPr/>
        </p:nvSpPr>
        <p:spPr>
          <a:xfrm>
            <a:off x="7498942" y="233367"/>
            <a:ext cx="3897443" cy="484772"/>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t>Plan de Emergencia</a:t>
            </a:r>
            <a:endParaRPr lang="es-EC" b="1" dirty="0"/>
          </a:p>
        </p:txBody>
      </p:sp>
      <p:graphicFrame>
        <p:nvGraphicFramePr>
          <p:cNvPr id="21" name="Diagrama 20"/>
          <p:cNvGraphicFramePr/>
          <p:nvPr>
            <p:extLst>
              <p:ext uri="{D42A27DB-BD31-4B8C-83A1-F6EECF244321}">
                <p14:modId xmlns:p14="http://schemas.microsoft.com/office/powerpoint/2010/main" val="1580055348"/>
              </p:ext>
            </p:extLst>
          </p:nvPr>
        </p:nvGraphicFramePr>
        <p:xfrm>
          <a:off x="6754390" y="718139"/>
          <a:ext cx="5058611" cy="196997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1755518201"/>
              </p:ext>
            </p:extLst>
          </p:nvPr>
        </p:nvGraphicFramePr>
        <p:xfrm>
          <a:off x="6649715" y="2568195"/>
          <a:ext cx="5267960" cy="3188312"/>
        </p:xfrm>
        <a:graphic>
          <a:graphicData uri="http://schemas.openxmlformats.org/drawingml/2006/table">
            <a:tbl>
              <a:tblPr firstRow="1" firstCol="1" bandRow="1">
                <a:tableStyleId>{8799B23B-EC83-4686-B30A-512413B5E67A}</a:tableStyleId>
              </a:tblPr>
              <a:tblGrid>
                <a:gridCol w="2633980"/>
                <a:gridCol w="2633980"/>
              </a:tblGrid>
              <a:tr h="302785">
                <a:tc>
                  <a:txBody>
                    <a:bodyPr/>
                    <a:lstStyle/>
                    <a:p>
                      <a:pPr marL="128270" indent="-6350" algn="ctr">
                        <a:lnSpc>
                          <a:spcPct val="150000"/>
                        </a:lnSpc>
                        <a:spcAft>
                          <a:spcPts val="805"/>
                        </a:spcAft>
                      </a:pPr>
                      <a:r>
                        <a:rPr lang="es-EC" sz="1200" dirty="0">
                          <a:effectLst/>
                        </a:rPr>
                        <a:t>Área Comprometida</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50000"/>
                        </a:lnSpc>
                        <a:spcAft>
                          <a:spcPts val="805"/>
                        </a:spcAft>
                      </a:pPr>
                      <a:r>
                        <a:rPr lang="es-EC" sz="1200">
                          <a:effectLst/>
                        </a:rPr>
                        <a:t>Situaciones de Emergencia</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1211141">
                <a:tc>
                  <a:txBody>
                    <a:bodyPr/>
                    <a:lstStyle/>
                    <a:p>
                      <a:pPr marL="128270" indent="-6350" algn="just">
                        <a:lnSpc>
                          <a:spcPct val="150000"/>
                        </a:lnSpc>
                        <a:spcAft>
                          <a:spcPts val="805"/>
                        </a:spcAft>
                      </a:pPr>
                      <a:r>
                        <a:rPr lang="es-EC" sz="1200" b="0" dirty="0">
                          <a:effectLst/>
                        </a:rPr>
                        <a:t>Bodegas de Almacenamiento de Combustibles, Horno de Pintura y Horno del proceso Fondo Anticorrosivo por Electrodeposición (</a:t>
                      </a:r>
                      <a:r>
                        <a:rPr lang="es-EC" sz="1200" b="0" dirty="0" err="1">
                          <a:effectLst/>
                        </a:rPr>
                        <a:t>ELPO</a:t>
                      </a:r>
                      <a:r>
                        <a:rPr lang="es-EC" sz="1200" b="0" dirty="0">
                          <a:effectLst/>
                        </a:rPr>
                        <a:t>).</a:t>
                      </a:r>
                      <a:endParaRPr lang="es-EC" sz="1200" b="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50000"/>
                        </a:lnSpc>
                        <a:spcAft>
                          <a:spcPts val="805"/>
                        </a:spcAft>
                      </a:pPr>
                      <a:r>
                        <a:rPr lang="es-EC" sz="1200" dirty="0">
                          <a:effectLst/>
                        </a:rPr>
                        <a:t>Derrame de combustible, aceites y/o vertidos al exterior.</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908356">
                <a:tc>
                  <a:txBody>
                    <a:bodyPr/>
                    <a:lstStyle/>
                    <a:p>
                      <a:pPr marL="128270" indent="-6350" algn="just">
                        <a:lnSpc>
                          <a:spcPct val="150000"/>
                        </a:lnSpc>
                        <a:spcAft>
                          <a:spcPts val="805"/>
                        </a:spcAft>
                      </a:pPr>
                      <a:r>
                        <a:rPr lang="es-EC" sz="1200" b="0">
                          <a:effectLst/>
                        </a:rPr>
                        <a:t>Laboratorio de pintura, planta de tratamiento de aguas residuales (PTAR) y maquinaria de soldadura.</a:t>
                      </a:r>
                      <a:endParaRPr lang="es-EC" sz="1200" b="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50000"/>
                        </a:lnSpc>
                        <a:spcAft>
                          <a:spcPts val="805"/>
                        </a:spcAft>
                      </a:pPr>
                      <a:r>
                        <a:rPr lang="es-EC" sz="1200">
                          <a:effectLst/>
                        </a:rPr>
                        <a:t>Incendio.</a:t>
                      </a:r>
                      <a:endParaRPr lang="es-EC"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605571">
                <a:tc>
                  <a:txBody>
                    <a:bodyPr/>
                    <a:lstStyle/>
                    <a:p>
                      <a:pPr marL="128270" indent="-6350" algn="just">
                        <a:lnSpc>
                          <a:spcPct val="150000"/>
                        </a:lnSpc>
                        <a:spcAft>
                          <a:spcPts val="805"/>
                        </a:spcAft>
                      </a:pPr>
                      <a:r>
                        <a:rPr lang="es-EC" sz="1200" b="0" dirty="0">
                          <a:effectLst/>
                        </a:rPr>
                        <a:t>Instalaciones de la empresa CIAUTO CIA. LTDA.</a:t>
                      </a:r>
                      <a:endParaRPr lang="es-EC" sz="1200" b="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just">
                        <a:lnSpc>
                          <a:spcPct val="150000"/>
                        </a:lnSpc>
                        <a:spcAft>
                          <a:spcPts val="805"/>
                        </a:spcAft>
                      </a:pPr>
                      <a:r>
                        <a:rPr lang="es-EC" sz="1200" dirty="0">
                          <a:effectLst/>
                        </a:rPr>
                        <a:t>Accidentes laborales.</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Elipse 2"/>
          <p:cNvSpPr/>
          <p:nvPr/>
        </p:nvSpPr>
        <p:spPr>
          <a:xfrm>
            <a:off x="7211650" y="2568195"/>
            <a:ext cx="1784753" cy="3537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5" name="Conector recto 4"/>
          <p:cNvCxnSpPr/>
          <p:nvPr/>
        </p:nvCxnSpPr>
        <p:spPr>
          <a:xfrm>
            <a:off x="6754390" y="4482059"/>
            <a:ext cx="8606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V="1">
            <a:off x="6754390" y="3700753"/>
            <a:ext cx="457261" cy="24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69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2" grpId="0">
        <p:bldAsOne/>
      </p:bldGraphic>
      <p:bldP spid="19" grpId="0" animBg="1"/>
      <p:bldGraphic spid="21" grpId="0">
        <p:bldAsOne/>
      </p:bldGraphic>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7"/>
            <a:ext cx="12322098" cy="6857143"/>
          </a:xfrm>
          <a:prstGeom prst="rect">
            <a:avLst/>
          </a:prstGeom>
        </p:spPr>
      </p:pic>
      <p:sp>
        <p:nvSpPr>
          <p:cNvPr id="2" name="Rectángulo 1"/>
          <p:cNvSpPr/>
          <p:nvPr/>
        </p:nvSpPr>
        <p:spPr>
          <a:xfrm>
            <a:off x="228600" y="21862"/>
            <a:ext cx="1927451" cy="523220"/>
          </a:xfrm>
          <a:prstGeom prst="rect">
            <a:avLst/>
          </a:prstGeom>
        </p:spPr>
        <p:txBody>
          <a:bodyPr wrap="none">
            <a:spAutoFit/>
          </a:bodyPr>
          <a:lstStyle/>
          <a:p>
            <a:r>
              <a:rPr lang="es-EC" sz="2800" b="1" dirty="0" smtClean="0"/>
              <a:t>Verificación</a:t>
            </a:r>
            <a:endParaRPr lang="es-EC" sz="3200" b="1" dirty="0"/>
          </a:p>
        </p:txBody>
      </p:sp>
      <p:sp>
        <p:nvSpPr>
          <p:cNvPr id="10" name="Rectángulo redondeado 9"/>
          <p:cNvSpPr/>
          <p:nvPr/>
        </p:nvSpPr>
        <p:spPr>
          <a:xfrm>
            <a:off x="228600" y="709450"/>
            <a:ext cx="2775857" cy="448633"/>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i="1" dirty="0" smtClean="0"/>
              <a:t>Seguimiento y Medición</a:t>
            </a:r>
            <a:endParaRPr lang="es-EC" b="1" dirty="0"/>
          </a:p>
        </p:txBody>
      </p:sp>
      <p:pic>
        <p:nvPicPr>
          <p:cNvPr id="7" name="Picture 20"/>
          <p:cNvPicPr/>
          <p:nvPr/>
        </p:nvPicPr>
        <p:blipFill>
          <a:blip r:embed="rId4"/>
          <a:stretch>
            <a:fillRect/>
          </a:stretch>
        </p:blipFill>
        <p:spPr>
          <a:xfrm>
            <a:off x="8860089" y="709450"/>
            <a:ext cx="1531783" cy="2170854"/>
          </a:xfrm>
          <a:prstGeom prst="rect">
            <a:avLst/>
          </a:prstGeom>
        </p:spPr>
      </p:pic>
      <p:graphicFrame>
        <p:nvGraphicFramePr>
          <p:cNvPr id="8" name="5 Diagrama"/>
          <p:cNvGraphicFramePr/>
          <p:nvPr>
            <p:extLst>
              <p:ext uri="{D42A27DB-BD31-4B8C-83A1-F6EECF244321}">
                <p14:modId xmlns:p14="http://schemas.microsoft.com/office/powerpoint/2010/main" val="2651937721"/>
              </p:ext>
            </p:extLst>
          </p:nvPr>
        </p:nvGraphicFramePr>
        <p:xfrm>
          <a:off x="329361" y="1322451"/>
          <a:ext cx="8291003" cy="46906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40"/>
          <p:cNvPicPr/>
          <p:nvPr/>
        </p:nvPicPr>
        <p:blipFill>
          <a:blip r:embed="rId10"/>
          <a:stretch>
            <a:fillRect/>
          </a:stretch>
        </p:blipFill>
        <p:spPr>
          <a:xfrm>
            <a:off x="10599007" y="709450"/>
            <a:ext cx="1436465" cy="2170854"/>
          </a:xfrm>
          <a:prstGeom prst="rect">
            <a:avLst/>
          </a:prstGeom>
        </p:spPr>
      </p:pic>
      <p:pic>
        <p:nvPicPr>
          <p:cNvPr id="15" name="Picture 63"/>
          <p:cNvPicPr/>
          <p:nvPr/>
        </p:nvPicPr>
        <p:blipFill>
          <a:blip r:embed="rId11"/>
          <a:stretch>
            <a:fillRect/>
          </a:stretch>
        </p:blipFill>
        <p:spPr>
          <a:xfrm>
            <a:off x="9621672" y="2994109"/>
            <a:ext cx="1695567" cy="2574178"/>
          </a:xfrm>
          <a:prstGeom prst="rect">
            <a:avLst/>
          </a:prstGeom>
        </p:spPr>
      </p:pic>
    </p:spTree>
    <p:extLst>
      <p:ext uri="{BB962C8B-B14F-4D97-AF65-F5344CB8AC3E}">
        <p14:creationId xmlns:p14="http://schemas.microsoft.com/office/powerpoint/2010/main" val="260033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2098" cy="6933519"/>
          </a:xfrm>
          <a:prstGeom prst="rect">
            <a:avLst/>
          </a:prstGeom>
        </p:spPr>
      </p:pic>
      <p:sp>
        <p:nvSpPr>
          <p:cNvPr id="9" name="Título 1">
            <a:extLst>
              <a:ext uri="{FF2B5EF4-FFF2-40B4-BE49-F238E27FC236}">
                <a16:creationId xmlns:a16="http://schemas.microsoft.com/office/drawing/2014/main" xmlns="" id="{A8C16C1F-6D29-43A9-9D41-37AFB96E6935}"/>
              </a:ext>
            </a:extLst>
          </p:cNvPr>
          <p:cNvSpPr txBox="1">
            <a:spLocks/>
          </p:cNvSpPr>
          <p:nvPr/>
        </p:nvSpPr>
        <p:spPr>
          <a:xfrm>
            <a:off x="0" y="-51787"/>
            <a:ext cx="4808592" cy="810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smtClean="0">
                <a:effectLst>
                  <a:outerShdw blurRad="38100" dist="38100" dir="2700000" algn="tl">
                    <a:srgbClr val="000000">
                      <a:alpha val="43137"/>
                    </a:srgbClr>
                  </a:outerShdw>
                </a:effectLst>
              </a:rPr>
              <a:t>Seguimiento y Medición</a:t>
            </a:r>
            <a:endParaRPr lang="en-US" sz="3400" b="1" dirty="0">
              <a:effectLst>
                <a:outerShdw blurRad="38100" dist="38100" dir="2700000" algn="tl">
                  <a:srgbClr val="000000">
                    <a:alpha val="43137"/>
                  </a:srgbClr>
                </a:outerShdw>
              </a:effectLst>
            </a:endParaRPr>
          </a:p>
        </p:txBody>
      </p:sp>
      <p:sp>
        <p:nvSpPr>
          <p:cNvPr id="10" name="Rectángulo redondeado 9"/>
          <p:cNvSpPr/>
          <p:nvPr/>
        </p:nvSpPr>
        <p:spPr>
          <a:xfrm>
            <a:off x="4736025" y="88788"/>
            <a:ext cx="5763245" cy="474703"/>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S" b="1" dirty="0" smtClean="0">
                <a:effectLst>
                  <a:outerShdw blurRad="38100" dist="38100" dir="2700000" algn="tl">
                    <a:srgbClr val="000000">
                      <a:alpha val="43137"/>
                    </a:srgbClr>
                  </a:outerShdw>
                </a:effectLst>
              </a:rPr>
              <a:t>Modelo de Dispersión de Contaminantes Atmosféricos</a:t>
            </a:r>
            <a:endParaRPr lang="es-E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1081769576"/>
                  </p:ext>
                </p:extLst>
              </p:nvPr>
            </p:nvGraphicFramePr>
            <p:xfrm>
              <a:off x="1055383" y="1280938"/>
              <a:ext cx="10448893" cy="4998974"/>
            </p:xfrm>
            <a:graphic>
              <a:graphicData uri="http://schemas.openxmlformats.org/drawingml/2006/table">
                <a:tbl>
                  <a:tblPr firstRow="1" firstCol="1" bandRow="1"/>
                  <a:tblGrid>
                    <a:gridCol w="6018832"/>
                    <a:gridCol w="4430061"/>
                  </a:tblGrid>
                  <a:tr h="334010">
                    <a:tc gridSpan="2">
                      <a:txBody>
                        <a:bodyPr/>
                        <a:lstStyle/>
                        <a:p>
                          <a:pPr marL="128270" indent="-6350" algn="ctr">
                            <a:lnSpc>
                              <a:spcPct val="150000"/>
                            </a:lnSpc>
                            <a:spcAft>
                              <a:spcPts val="805"/>
                            </a:spcAft>
                          </a:pPr>
                          <a:r>
                            <a:rPr lang="es-EC" sz="1600" b="1" dirty="0">
                              <a:solidFill>
                                <a:srgbClr val="000000"/>
                              </a:solidFill>
                              <a:effectLst/>
                              <a:latin typeface="Calibri" panose="020F0502020204030204" pitchFamily="34" charset="0"/>
                              <a:ea typeface="Times New Roman" panose="02020603050405020304" pitchFamily="18" charset="0"/>
                            </a:rPr>
                            <a:t>Dióxido de Azufre</a:t>
                          </a:r>
                          <a14:m>
                            <m:oMath xmlns:m="http://schemas.openxmlformats.org/officeDocument/2006/math">
                              <m:sSub>
                                <m:sSubPr>
                                  <m:ctrlPr>
                                    <a:rPr lang="es-EC" sz="1600" b="1" i="1">
                                      <a:solidFill>
                                        <a:srgbClr val="000000"/>
                                      </a:solidFill>
                                      <a:effectLst/>
                                      <a:latin typeface="Cambria Math" panose="02040503050406030204" pitchFamily="18" charset="0"/>
                                      <a:ea typeface="Times New Roman" panose="02020603050405020304" pitchFamily="18" charset="0"/>
                                    </a:rPr>
                                  </m:ctrlPr>
                                </m:sSubPr>
                                <m:e>
                                  <m:r>
                                    <a:rPr lang="es-EC" sz="1600" b="1">
                                      <a:solidFill>
                                        <a:srgbClr val="000000"/>
                                      </a:solidFill>
                                      <a:effectLst/>
                                      <a:latin typeface="Cambria Math" panose="02040503050406030204" pitchFamily="18" charset="0"/>
                                      <a:ea typeface="Times New Roman" panose="02020603050405020304" pitchFamily="18" charset="0"/>
                                    </a:rPr>
                                    <m:t> (</m:t>
                                  </m:r>
                                  <m:r>
                                    <a:rPr lang="es-EC" sz="1600" b="1" i="1">
                                      <a:solidFill>
                                        <a:srgbClr val="000000"/>
                                      </a:solidFill>
                                      <a:effectLst/>
                                      <a:latin typeface="Cambria Math" panose="02040503050406030204" pitchFamily="18" charset="0"/>
                                      <a:ea typeface="Times New Roman" panose="02020603050405020304" pitchFamily="18" charset="0"/>
                                    </a:rPr>
                                    <m:t>𝐒𝐎</m:t>
                                  </m:r>
                                </m:e>
                                <m:sub>
                                  <m:r>
                                    <a:rPr lang="es-EC" sz="1600" b="1" i="1">
                                      <a:solidFill>
                                        <a:srgbClr val="000000"/>
                                      </a:solidFill>
                                      <a:effectLst/>
                                      <a:latin typeface="Cambria Math" panose="02040503050406030204" pitchFamily="18" charset="0"/>
                                      <a:ea typeface="Times New Roman" panose="02020603050405020304" pitchFamily="18" charset="0"/>
                                    </a:rPr>
                                    <m:t>𝟐</m:t>
                                  </m:r>
                                </m:sub>
                              </m:sSub>
                              <m:r>
                                <a:rPr lang="es-EC" sz="1600" b="1" i="1">
                                  <a:solidFill>
                                    <a:srgbClr val="000000"/>
                                  </a:solidFill>
                                  <a:effectLst/>
                                  <a:latin typeface="Cambria Math" panose="02040503050406030204" pitchFamily="18" charset="0"/>
                                  <a:ea typeface="Times New Roman" panose="02020603050405020304" pitchFamily="18" charset="0"/>
                                </a:rPr>
                                <m:t>)</m:t>
                              </m:r>
                            </m:oMath>
                          </a14:m>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0">
                    <a:tc>
                      <a:txBody>
                        <a:bodyPr/>
                        <a:lstStyle/>
                        <a:p>
                          <a:pPr marL="128270" indent="-6350" algn="just">
                            <a:lnSpc>
                              <a:spcPct val="150000"/>
                            </a:lnSpc>
                            <a:spcAft>
                              <a:spcPts val="805"/>
                            </a:spcAft>
                          </a:pPr>
                          <a:r>
                            <a:rPr lang="es-EC" sz="1600" b="1">
                              <a:solidFill>
                                <a:srgbClr val="000000"/>
                              </a:solidFill>
                              <a:effectLst/>
                              <a:latin typeface="Calibri" panose="020F0502020204030204" pitchFamily="34" charset="0"/>
                              <a:ea typeface="Times New Roman" panose="02020603050405020304" pitchFamily="18" charset="0"/>
                            </a:rPr>
                            <a:t>Tasa de Emisión </a:t>
                          </a:r>
                          <a:endParaRPr lang="es-EC"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just">
                            <a:lnSpc>
                              <a:spcPct val="150000"/>
                            </a:lnSpc>
                            <a:spcAft>
                              <a:spcPts val="805"/>
                            </a:spcAft>
                          </a:pPr>
                          <a:r>
                            <a:rPr lang="es-EC" sz="1600" b="1">
                              <a:solidFill>
                                <a:srgbClr val="000000"/>
                              </a:solidFill>
                              <a:effectLst/>
                              <a:latin typeface="Calibri" panose="020F0502020204030204" pitchFamily="34" charset="0"/>
                              <a:ea typeface="Times New Roman" panose="02020603050405020304" pitchFamily="18" charset="0"/>
                            </a:rPr>
                            <a:t>Flujo Chimenea</a:t>
                          </a:r>
                          <a:endParaRPr lang="es-EC"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28270" indent="-6350" algn="just">
                            <a:lnSpc>
                              <a:spcPct val="150000"/>
                            </a:lnSpc>
                            <a:spcAft>
                              <a:spcPts val="805"/>
                            </a:spcAft>
                          </a:pPr>
                          <a14:m>
                            <m:oMathPara xmlns:m="http://schemas.openxmlformats.org/officeDocument/2006/math">
                              <m:oMathParaPr>
                                <m:jc m:val="centerGroup"/>
                              </m:oMathParaPr>
                              <m:oMath xmlns:m="http://schemas.openxmlformats.org/officeDocument/2006/math">
                                <m:sSub>
                                  <m:sSubPr>
                                    <m:ctrlPr>
                                      <a:rPr lang="es-EC" sz="1300" i="1">
                                        <a:solidFill>
                                          <a:srgbClr val="000000"/>
                                        </a:solidFill>
                                        <a:effectLst/>
                                        <a:latin typeface="Cambria Math" panose="02040503050406030204" pitchFamily="18" charset="0"/>
                                        <a:ea typeface="Times New Roman" panose="02020603050405020304" pitchFamily="18" charset="0"/>
                                      </a:rPr>
                                    </m:ctrlPr>
                                  </m:sSubPr>
                                  <m:e>
                                    <m:r>
                                      <a:rPr lang="es-EC" sz="1300" i="1">
                                        <a:solidFill>
                                          <a:srgbClr val="000000"/>
                                        </a:solidFill>
                                        <a:effectLst/>
                                        <a:latin typeface="Cambria Math" panose="02040503050406030204" pitchFamily="18" charset="0"/>
                                        <a:ea typeface="Times New Roman" panose="02020603050405020304" pitchFamily="18" charset="0"/>
                                      </a:rPr>
                                      <m:t>𝑚</m:t>
                                    </m:r>
                                  </m:e>
                                  <m:sub>
                                    <m:r>
                                      <a:rPr lang="es-EC" sz="1300" i="1">
                                        <a:solidFill>
                                          <a:srgbClr val="000000"/>
                                        </a:solidFill>
                                        <a:effectLst/>
                                        <a:latin typeface="Cambria Math" panose="02040503050406030204" pitchFamily="18" charset="0"/>
                                        <a:ea typeface="Times New Roman" panose="02020603050405020304" pitchFamily="18" charset="0"/>
                                      </a:rPr>
                                      <m:t>𝑆𝑂</m:t>
                                    </m:r>
                                    <m:r>
                                      <a:rPr lang="es-EC" sz="1300" i="1">
                                        <a:solidFill>
                                          <a:srgbClr val="000000"/>
                                        </a:solidFill>
                                        <a:effectLst/>
                                        <a:latin typeface="Cambria Math" panose="02040503050406030204" pitchFamily="18" charset="0"/>
                                        <a:ea typeface="Times New Roman" panose="02020603050405020304" pitchFamily="18" charset="0"/>
                                      </a:rPr>
                                      <m:t>2</m:t>
                                    </m:r>
                                  </m:sub>
                                </m:sSub>
                                <m:r>
                                  <a:rPr lang="es-EC" sz="1300" i="1">
                                    <a:solidFill>
                                      <a:srgbClr val="000000"/>
                                    </a:solidFill>
                                    <a:effectLst/>
                                    <a:latin typeface="Cambria Math" panose="02040503050406030204" pitchFamily="18" charset="0"/>
                                    <a:ea typeface="Times New Roman" panose="02020603050405020304" pitchFamily="18" charset="0"/>
                                  </a:rPr>
                                  <m:t>=</m:t>
                                </m:r>
                                <m:f>
                                  <m:fPr>
                                    <m:ctrlPr>
                                      <a:rPr lang="es-EC" sz="1300" i="1">
                                        <a:solidFill>
                                          <a:srgbClr val="000000"/>
                                        </a:solidFill>
                                        <a:effectLst/>
                                        <a:latin typeface="Cambria Math" panose="02040503050406030204" pitchFamily="18" charset="0"/>
                                        <a:ea typeface="Times New Roman" panose="02020603050405020304" pitchFamily="18" charset="0"/>
                                      </a:rPr>
                                    </m:ctrlPr>
                                  </m:fPr>
                                  <m:num>
                                    <m:r>
                                      <a:rPr lang="es-EC" sz="1300" i="1">
                                        <a:solidFill>
                                          <a:srgbClr val="000000"/>
                                        </a:solidFill>
                                        <a:effectLst/>
                                        <a:latin typeface="Cambria Math" panose="02040503050406030204" pitchFamily="18" charset="0"/>
                                        <a:ea typeface="Times New Roman" panose="02020603050405020304" pitchFamily="18" charset="0"/>
                                      </a:rPr>
                                      <m:t>1 </m:t>
                                    </m:r>
                                    <m:r>
                                      <a:rPr lang="es-EC" sz="1300" i="1">
                                        <a:solidFill>
                                          <a:srgbClr val="000000"/>
                                        </a:solidFill>
                                        <a:effectLst/>
                                        <a:latin typeface="Cambria Math" panose="02040503050406030204" pitchFamily="18" charset="0"/>
                                        <a:ea typeface="Times New Roman" panose="02020603050405020304" pitchFamily="18" charset="0"/>
                                      </a:rPr>
                                      <m:t>𝑎𝑡𝑚</m:t>
                                    </m:r>
                                    <m:r>
                                      <a:rPr lang="es-EC" sz="1300" i="1">
                                        <a:solidFill>
                                          <a:srgbClr val="000000"/>
                                        </a:solidFill>
                                        <a:effectLst/>
                                        <a:latin typeface="Cambria Math" panose="02040503050406030204" pitchFamily="18" charset="0"/>
                                        <a:ea typeface="Times New Roman" panose="02020603050405020304" pitchFamily="18" charset="0"/>
                                      </a:rPr>
                                      <m:t>∗15 </m:t>
                                    </m:r>
                                    <m:f>
                                      <m:fPr>
                                        <m:ctrlPr>
                                          <a:rPr lang="es-EC" sz="1300" i="1">
                                            <a:solidFill>
                                              <a:srgbClr val="000000"/>
                                            </a:solidFill>
                                            <a:effectLst/>
                                            <a:latin typeface="Cambria Math" panose="02040503050406030204" pitchFamily="18" charset="0"/>
                                            <a:ea typeface="Times New Roman" panose="02020603050405020304" pitchFamily="18" charset="0"/>
                                          </a:rPr>
                                        </m:ctrlPr>
                                      </m:fPr>
                                      <m:num>
                                        <m:sSup>
                                          <m:sSupPr>
                                            <m:ctrlPr>
                                              <a:rPr lang="es-EC" sz="1300" i="1">
                                                <a:solidFill>
                                                  <a:srgbClr val="000000"/>
                                                </a:solidFill>
                                                <a:effectLst/>
                                                <a:latin typeface="Cambria Math" panose="02040503050406030204" pitchFamily="18" charset="0"/>
                                                <a:ea typeface="Times New Roman" panose="02020603050405020304" pitchFamily="18" charset="0"/>
                                              </a:rPr>
                                            </m:ctrlPr>
                                          </m:sSupPr>
                                          <m:e>
                                            <m:r>
                                              <a:rPr lang="es-EC" sz="1300" i="1">
                                                <a:solidFill>
                                                  <a:srgbClr val="000000"/>
                                                </a:solidFill>
                                                <a:effectLst/>
                                                <a:latin typeface="Cambria Math" panose="02040503050406030204" pitchFamily="18" charset="0"/>
                                                <a:ea typeface="Times New Roman" panose="02020603050405020304" pitchFamily="18" charset="0"/>
                                              </a:rPr>
                                              <m:t>𝑐𝑚</m:t>
                                            </m:r>
                                          </m:e>
                                          <m:sup>
                                            <m:r>
                                              <a:rPr lang="es-EC" sz="1300" i="1">
                                                <a:solidFill>
                                                  <a:srgbClr val="000000"/>
                                                </a:solidFill>
                                                <a:effectLst/>
                                                <a:latin typeface="Cambria Math" panose="02040503050406030204" pitchFamily="18" charset="0"/>
                                                <a:ea typeface="Times New Roman" panose="02020603050405020304" pitchFamily="18" charset="0"/>
                                              </a:rPr>
                                              <m:t>3</m:t>
                                            </m:r>
                                          </m:sup>
                                        </m:sSup>
                                      </m:num>
                                      <m:den>
                                        <m:sSup>
                                          <m:sSupPr>
                                            <m:ctrlPr>
                                              <a:rPr lang="es-EC" sz="1300" i="1">
                                                <a:solidFill>
                                                  <a:srgbClr val="000000"/>
                                                </a:solidFill>
                                                <a:effectLst/>
                                                <a:latin typeface="Cambria Math" panose="02040503050406030204" pitchFamily="18" charset="0"/>
                                                <a:ea typeface="Times New Roman" panose="02020603050405020304" pitchFamily="18" charset="0"/>
                                              </a:rPr>
                                            </m:ctrlPr>
                                          </m:sSupPr>
                                          <m:e>
                                            <m:r>
                                              <a:rPr lang="es-EC" sz="1300" i="1">
                                                <a:solidFill>
                                                  <a:srgbClr val="000000"/>
                                                </a:solidFill>
                                                <a:effectLst/>
                                                <a:latin typeface="Cambria Math" panose="02040503050406030204" pitchFamily="18" charset="0"/>
                                                <a:ea typeface="Times New Roman" panose="02020603050405020304" pitchFamily="18" charset="0"/>
                                              </a:rPr>
                                              <m:t>𝑚</m:t>
                                            </m:r>
                                          </m:e>
                                          <m:sup>
                                            <m:r>
                                              <a:rPr lang="es-EC" sz="1300" i="1">
                                                <a:solidFill>
                                                  <a:srgbClr val="000000"/>
                                                </a:solidFill>
                                                <a:effectLst/>
                                                <a:latin typeface="Cambria Math" panose="02040503050406030204" pitchFamily="18" charset="0"/>
                                                <a:ea typeface="Times New Roman" panose="02020603050405020304" pitchFamily="18" charset="0"/>
                                              </a:rPr>
                                              <m:t>3</m:t>
                                            </m:r>
                                          </m:sup>
                                        </m:sSup>
                                      </m:den>
                                    </m:f>
                                    <m:r>
                                      <a:rPr lang="es-EC" sz="1300" i="1">
                                        <a:solidFill>
                                          <a:srgbClr val="000000"/>
                                        </a:solidFill>
                                        <a:effectLst/>
                                        <a:latin typeface="Cambria Math" panose="02040503050406030204" pitchFamily="18" charset="0"/>
                                        <a:ea typeface="Times New Roman" panose="02020603050405020304" pitchFamily="18" charset="0"/>
                                      </a:rPr>
                                      <m:t>∗64</m:t>
                                    </m:r>
                                    <m:f>
                                      <m:fPr>
                                        <m:ctrlPr>
                                          <a:rPr lang="es-EC" sz="1300" i="1">
                                            <a:solidFill>
                                              <a:srgbClr val="000000"/>
                                            </a:solidFill>
                                            <a:effectLst/>
                                            <a:latin typeface="Cambria Math" panose="02040503050406030204" pitchFamily="18" charset="0"/>
                                            <a:ea typeface="Times New Roman" panose="02020603050405020304" pitchFamily="18" charset="0"/>
                                          </a:rPr>
                                        </m:ctrlPr>
                                      </m:fPr>
                                      <m:num>
                                        <m:r>
                                          <a:rPr lang="es-EC" sz="1300" i="1">
                                            <a:solidFill>
                                              <a:srgbClr val="000000"/>
                                            </a:solidFill>
                                            <a:effectLst/>
                                            <a:latin typeface="Cambria Math" panose="02040503050406030204" pitchFamily="18" charset="0"/>
                                            <a:ea typeface="Times New Roman" panose="02020603050405020304" pitchFamily="18" charset="0"/>
                                          </a:rPr>
                                          <m:t>𝑔</m:t>
                                        </m:r>
                                      </m:num>
                                      <m:den>
                                        <m:r>
                                          <a:rPr lang="es-EC" sz="1300" i="1">
                                            <a:solidFill>
                                              <a:srgbClr val="000000"/>
                                            </a:solidFill>
                                            <a:effectLst/>
                                            <a:latin typeface="Cambria Math" panose="02040503050406030204" pitchFamily="18" charset="0"/>
                                            <a:ea typeface="Times New Roman" panose="02020603050405020304" pitchFamily="18" charset="0"/>
                                          </a:rPr>
                                          <m:t>𝑚𝑜𝑙</m:t>
                                        </m:r>
                                      </m:den>
                                    </m:f>
                                  </m:num>
                                  <m:den>
                                    <m:r>
                                      <a:rPr lang="es-EC" sz="1300" i="1">
                                        <a:solidFill>
                                          <a:srgbClr val="000000"/>
                                        </a:solidFill>
                                        <a:effectLst/>
                                        <a:latin typeface="Cambria Math" panose="02040503050406030204" pitchFamily="18" charset="0"/>
                                        <a:ea typeface="Times New Roman" panose="02020603050405020304" pitchFamily="18" charset="0"/>
                                      </a:rPr>
                                      <m:t>0,08025</m:t>
                                    </m:r>
                                    <m:f>
                                      <m:fPr>
                                        <m:ctrlPr>
                                          <a:rPr lang="es-EC" sz="1300" i="1">
                                            <a:solidFill>
                                              <a:srgbClr val="000000"/>
                                            </a:solidFill>
                                            <a:effectLst/>
                                            <a:latin typeface="Cambria Math" panose="02040503050406030204" pitchFamily="18" charset="0"/>
                                            <a:ea typeface="Times New Roman" panose="02020603050405020304" pitchFamily="18" charset="0"/>
                                          </a:rPr>
                                        </m:ctrlPr>
                                      </m:fPr>
                                      <m:num>
                                        <m:r>
                                          <a:rPr lang="es-EC" sz="1300" i="1">
                                            <a:solidFill>
                                              <a:srgbClr val="000000"/>
                                            </a:solidFill>
                                            <a:effectLst/>
                                            <a:latin typeface="Cambria Math" panose="02040503050406030204" pitchFamily="18" charset="0"/>
                                            <a:ea typeface="Times New Roman" panose="02020603050405020304" pitchFamily="18" charset="0"/>
                                          </a:rPr>
                                          <m:t>𝑙</m:t>
                                        </m:r>
                                        <m:r>
                                          <a:rPr lang="es-EC" sz="1300" i="1">
                                            <a:solidFill>
                                              <a:srgbClr val="000000"/>
                                            </a:solidFill>
                                            <a:effectLst/>
                                            <a:latin typeface="Cambria Math" panose="02040503050406030204" pitchFamily="18" charset="0"/>
                                            <a:ea typeface="Times New Roman" panose="02020603050405020304" pitchFamily="18" charset="0"/>
                                          </a:rPr>
                                          <m:t>∗</m:t>
                                        </m:r>
                                        <m:r>
                                          <a:rPr lang="es-EC" sz="1300" i="1">
                                            <a:solidFill>
                                              <a:srgbClr val="000000"/>
                                            </a:solidFill>
                                            <a:effectLst/>
                                            <a:latin typeface="Cambria Math" panose="02040503050406030204" pitchFamily="18" charset="0"/>
                                            <a:ea typeface="Times New Roman" panose="02020603050405020304" pitchFamily="18" charset="0"/>
                                          </a:rPr>
                                          <m:t>𝑎𝑡𝑚</m:t>
                                        </m:r>
                                      </m:num>
                                      <m:den>
                                        <m:r>
                                          <a:rPr lang="es-EC" sz="1300" i="1">
                                            <a:solidFill>
                                              <a:srgbClr val="000000"/>
                                            </a:solidFill>
                                            <a:effectLst/>
                                            <a:latin typeface="Cambria Math" panose="02040503050406030204" pitchFamily="18" charset="0"/>
                                            <a:ea typeface="Times New Roman" panose="02020603050405020304" pitchFamily="18" charset="0"/>
                                          </a:rPr>
                                          <m:t>𝐾</m:t>
                                        </m:r>
                                        <m:r>
                                          <a:rPr lang="es-EC" sz="1300" i="1">
                                            <a:solidFill>
                                              <a:srgbClr val="000000"/>
                                            </a:solidFill>
                                            <a:effectLst/>
                                            <a:latin typeface="Cambria Math" panose="02040503050406030204" pitchFamily="18" charset="0"/>
                                            <a:ea typeface="Times New Roman" panose="02020603050405020304" pitchFamily="18" charset="0"/>
                                          </a:rPr>
                                          <m:t>∗</m:t>
                                        </m:r>
                                        <m:r>
                                          <a:rPr lang="es-EC" sz="1300" i="1">
                                            <a:solidFill>
                                              <a:srgbClr val="000000"/>
                                            </a:solidFill>
                                            <a:effectLst/>
                                            <a:latin typeface="Cambria Math" panose="02040503050406030204" pitchFamily="18" charset="0"/>
                                            <a:ea typeface="Times New Roman" panose="02020603050405020304" pitchFamily="18" charset="0"/>
                                          </a:rPr>
                                          <m:t>𝑚𝑜𝑙</m:t>
                                        </m:r>
                                      </m:den>
                                    </m:f>
                                    <m:r>
                                      <a:rPr lang="es-EC" sz="1300" i="1">
                                        <a:solidFill>
                                          <a:srgbClr val="000000"/>
                                        </a:solidFill>
                                        <a:effectLst/>
                                        <a:latin typeface="Cambria Math" panose="02040503050406030204" pitchFamily="18" charset="0"/>
                                        <a:ea typeface="Times New Roman" panose="02020603050405020304" pitchFamily="18" charset="0"/>
                                      </a:rPr>
                                      <m:t>∗273 </m:t>
                                    </m:r>
                                    <m:r>
                                      <a:rPr lang="es-EC" sz="1300" i="1">
                                        <a:solidFill>
                                          <a:srgbClr val="000000"/>
                                        </a:solidFill>
                                        <a:effectLst/>
                                        <a:latin typeface="Cambria Math" panose="02040503050406030204" pitchFamily="18" charset="0"/>
                                        <a:ea typeface="Times New Roman" panose="02020603050405020304" pitchFamily="18" charset="0"/>
                                      </a:rPr>
                                      <m:t>𝐾</m:t>
                                    </m:r>
                                  </m:den>
                                </m:f>
                                <m:r>
                                  <a:rPr lang="es-EC" sz="1300" i="1">
                                    <a:solidFill>
                                      <a:srgbClr val="000000"/>
                                    </a:solidFill>
                                    <a:effectLst/>
                                    <a:latin typeface="Cambria Math" panose="02040503050406030204" pitchFamily="18" charset="0"/>
                                    <a:ea typeface="Times New Roman" panose="02020603050405020304" pitchFamily="18" charset="0"/>
                                  </a:rPr>
                                  <m:t>∗</m:t>
                                </m:r>
                                <m:f>
                                  <m:fPr>
                                    <m:ctrlPr>
                                      <a:rPr lang="es-EC" sz="1300" i="1">
                                        <a:solidFill>
                                          <a:srgbClr val="000000"/>
                                        </a:solidFill>
                                        <a:effectLst/>
                                        <a:latin typeface="Cambria Math" panose="02040503050406030204" pitchFamily="18" charset="0"/>
                                        <a:ea typeface="Times New Roman" panose="02020603050405020304" pitchFamily="18" charset="0"/>
                                      </a:rPr>
                                    </m:ctrlPr>
                                  </m:fPr>
                                  <m:num>
                                    <m:r>
                                      <a:rPr lang="es-EC" sz="1300" i="1">
                                        <a:solidFill>
                                          <a:srgbClr val="000000"/>
                                        </a:solidFill>
                                        <a:effectLst/>
                                        <a:latin typeface="Cambria Math" panose="02040503050406030204" pitchFamily="18" charset="0"/>
                                        <a:ea typeface="Times New Roman" panose="02020603050405020304" pitchFamily="18" charset="0"/>
                                      </a:rPr>
                                      <m:t>1</m:t>
                                    </m:r>
                                    <m:r>
                                      <a:rPr lang="es-EC" sz="1300" i="1">
                                        <a:solidFill>
                                          <a:srgbClr val="000000"/>
                                        </a:solidFill>
                                        <a:effectLst/>
                                        <a:latin typeface="Cambria Math" panose="02040503050406030204" pitchFamily="18" charset="0"/>
                                        <a:ea typeface="Times New Roman" panose="02020603050405020304" pitchFamily="18" charset="0"/>
                                      </a:rPr>
                                      <m:t>𝑙</m:t>
                                    </m:r>
                                  </m:num>
                                  <m:den>
                                    <m:sSup>
                                      <m:sSupPr>
                                        <m:ctrlPr>
                                          <a:rPr lang="es-EC" sz="1300" i="1">
                                            <a:solidFill>
                                              <a:srgbClr val="000000"/>
                                            </a:solidFill>
                                            <a:effectLst/>
                                            <a:latin typeface="Cambria Math" panose="02040503050406030204" pitchFamily="18" charset="0"/>
                                            <a:ea typeface="Times New Roman" panose="02020603050405020304" pitchFamily="18" charset="0"/>
                                          </a:rPr>
                                        </m:ctrlPr>
                                      </m:sSupPr>
                                      <m:e>
                                        <m:r>
                                          <a:rPr lang="es-EC" sz="1300" i="1">
                                            <a:solidFill>
                                              <a:srgbClr val="000000"/>
                                            </a:solidFill>
                                            <a:effectLst/>
                                            <a:latin typeface="Cambria Math" panose="02040503050406030204" pitchFamily="18" charset="0"/>
                                            <a:ea typeface="Times New Roman" panose="02020603050405020304" pitchFamily="18" charset="0"/>
                                          </a:rPr>
                                          <m:t>10</m:t>
                                        </m:r>
                                      </m:e>
                                      <m:sup>
                                        <m:r>
                                          <a:rPr lang="es-EC" sz="1300" i="1">
                                            <a:solidFill>
                                              <a:srgbClr val="000000"/>
                                            </a:solidFill>
                                            <a:effectLst/>
                                            <a:latin typeface="Cambria Math" panose="02040503050406030204" pitchFamily="18" charset="0"/>
                                            <a:ea typeface="Times New Roman" panose="02020603050405020304" pitchFamily="18" charset="0"/>
                                          </a:rPr>
                                          <m:t>3</m:t>
                                        </m:r>
                                      </m:sup>
                                    </m:sSup>
                                    <m:sSup>
                                      <m:sSupPr>
                                        <m:ctrlPr>
                                          <a:rPr lang="es-EC" sz="1300" i="1">
                                            <a:solidFill>
                                              <a:srgbClr val="000000"/>
                                            </a:solidFill>
                                            <a:effectLst/>
                                            <a:latin typeface="Cambria Math" panose="02040503050406030204" pitchFamily="18" charset="0"/>
                                            <a:ea typeface="Times New Roman" panose="02020603050405020304" pitchFamily="18" charset="0"/>
                                          </a:rPr>
                                        </m:ctrlPr>
                                      </m:sSupPr>
                                      <m:e>
                                        <m:r>
                                          <a:rPr lang="es-EC" sz="1300" i="1">
                                            <a:solidFill>
                                              <a:srgbClr val="000000"/>
                                            </a:solidFill>
                                            <a:effectLst/>
                                            <a:latin typeface="Cambria Math" panose="02040503050406030204" pitchFamily="18" charset="0"/>
                                            <a:ea typeface="Times New Roman" panose="02020603050405020304" pitchFamily="18" charset="0"/>
                                          </a:rPr>
                                          <m:t>𝑐𝑚</m:t>
                                        </m:r>
                                      </m:e>
                                      <m:sup>
                                        <m:r>
                                          <a:rPr lang="es-EC" sz="1300" i="1">
                                            <a:solidFill>
                                              <a:srgbClr val="000000"/>
                                            </a:solidFill>
                                            <a:effectLst/>
                                            <a:latin typeface="Cambria Math" panose="02040503050406030204" pitchFamily="18" charset="0"/>
                                            <a:ea typeface="Times New Roman" panose="02020603050405020304" pitchFamily="18" charset="0"/>
                                          </a:rPr>
                                          <m:t>3</m:t>
                                        </m:r>
                                      </m:sup>
                                    </m:sSup>
                                  </m:den>
                                </m:f>
                                <m:r>
                                  <a:rPr lang="es-EC" sz="1300" i="1">
                                    <a:solidFill>
                                      <a:srgbClr val="000000"/>
                                    </a:solidFill>
                                    <a:effectLst/>
                                    <a:latin typeface="Cambria Math" panose="02040503050406030204" pitchFamily="18" charset="0"/>
                                    <a:ea typeface="Times New Roman" panose="02020603050405020304" pitchFamily="18" charset="0"/>
                                  </a:rPr>
                                  <m:t>∗</m:t>
                                </m:r>
                                <m:f>
                                  <m:fPr>
                                    <m:ctrlPr>
                                      <a:rPr lang="es-EC" sz="1300" i="1">
                                        <a:solidFill>
                                          <a:srgbClr val="000000"/>
                                        </a:solidFill>
                                        <a:effectLst/>
                                        <a:latin typeface="Cambria Math" panose="02040503050406030204" pitchFamily="18" charset="0"/>
                                        <a:ea typeface="Times New Roman" panose="02020603050405020304" pitchFamily="18" charset="0"/>
                                      </a:rPr>
                                    </m:ctrlPr>
                                  </m:fPr>
                                  <m:num>
                                    <m:sSup>
                                      <m:sSupPr>
                                        <m:ctrlPr>
                                          <a:rPr lang="es-EC" sz="1300" i="1">
                                            <a:solidFill>
                                              <a:srgbClr val="000000"/>
                                            </a:solidFill>
                                            <a:effectLst/>
                                            <a:latin typeface="Cambria Math" panose="02040503050406030204" pitchFamily="18" charset="0"/>
                                            <a:ea typeface="Times New Roman" panose="02020603050405020304" pitchFamily="18" charset="0"/>
                                          </a:rPr>
                                        </m:ctrlPr>
                                      </m:sSupPr>
                                      <m:e>
                                        <m:r>
                                          <a:rPr lang="es-EC" sz="1300" i="1">
                                            <a:solidFill>
                                              <a:srgbClr val="000000"/>
                                            </a:solidFill>
                                            <a:effectLst/>
                                            <a:latin typeface="Cambria Math" panose="02040503050406030204" pitchFamily="18" charset="0"/>
                                            <a:ea typeface="Times New Roman" panose="02020603050405020304" pitchFamily="18" charset="0"/>
                                          </a:rPr>
                                          <m:t>10</m:t>
                                        </m:r>
                                      </m:e>
                                      <m:sup>
                                        <m:r>
                                          <a:rPr lang="es-EC" sz="1300" i="1">
                                            <a:solidFill>
                                              <a:srgbClr val="000000"/>
                                            </a:solidFill>
                                            <a:effectLst/>
                                            <a:latin typeface="Cambria Math" panose="02040503050406030204" pitchFamily="18" charset="0"/>
                                            <a:ea typeface="Times New Roman" panose="02020603050405020304" pitchFamily="18" charset="0"/>
                                          </a:rPr>
                                          <m:t>3</m:t>
                                        </m:r>
                                      </m:sup>
                                    </m:sSup>
                                    <m:r>
                                      <a:rPr lang="es-EC" sz="1300" i="1">
                                        <a:solidFill>
                                          <a:srgbClr val="000000"/>
                                        </a:solidFill>
                                        <a:effectLst/>
                                        <a:latin typeface="Cambria Math" panose="02040503050406030204" pitchFamily="18" charset="0"/>
                                        <a:ea typeface="Times New Roman" panose="02020603050405020304" pitchFamily="18" charset="0"/>
                                      </a:rPr>
                                      <m:t>𝑚𝑔</m:t>
                                    </m:r>
                                  </m:num>
                                  <m:den>
                                    <m:r>
                                      <a:rPr lang="es-EC" sz="1300" i="1">
                                        <a:solidFill>
                                          <a:srgbClr val="000000"/>
                                        </a:solidFill>
                                        <a:effectLst/>
                                        <a:latin typeface="Cambria Math" panose="02040503050406030204" pitchFamily="18" charset="0"/>
                                        <a:ea typeface="Times New Roman" panose="02020603050405020304" pitchFamily="18" charset="0"/>
                                      </a:rPr>
                                      <m:t>1</m:t>
                                    </m:r>
                                    <m:r>
                                      <a:rPr lang="es-EC" sz="1300" i="1">
                                        <a:solidFill>
                                          <a:srgbClr val="000000"/>
                                        </a:solidFill>
                                        <a:effectLst/>
                                        <a:latin typeface="Cambria Math" panose="02040503050406030204" pitchFamily="18" charset="0"/>
                                        <a:ea typeface="Times New Roman" panose="02020603050405020304" pitchFamily="18" charset="0"/>
                                      </a:rPr>
                                      <m:t>𝑔</m:t>
                                    </m:r>
                                  </m:den>
                                </m:f>
                              </m:oMath>
                            </m:oMathPara>
                          </a14:m>
                          <a:endParaRPr lang="es-EC" sz="1300" dirty="0">
                            <a:solidFill>
                              <a:srgbClr val="000000"/>
                            </a:solidFill>
                            <a:effectLst/>
                            <a:latin typeface="Times New Roman" panose="02020603050405020304" pitchFamily="18" charset="0"/>
                            <a:ea typeface="Times New Roman" panose="02020603050405020304" pitchFamily="18" charset="0"/>
                          </a:endParaRPr>
                        </a:p>
                        <a:p>
                          <a:pPr marL="128270" indent="-6350" algn="just">
                            <a:lnSpc>
                              <a:spcPct val="150000"/>
                            </a:lnSpc>
                            <a:spcAft>
                              <a:spcPts val="805"/>
                            </a:spcAft>
                          </a:pPr>
                          <a14:m>
                            <m:oMathPara xmlns:m="http://schemas.openxmlformats.org/officeDocument/2006/math">
                              <m:oMathParaPr>
                                <m:jc m:val="centerGroup"/>
                              </m:oMathParaPr>
                              <m:oMath xmlns:m="http://schemas.openxmlformats.org/officeDocument/2006/math">
                                <m:sSub>
                                  <m:sSubPr>
                                    <m:ctrlPr>
                                      <a:rPr lang="es-EC" sz="1300" i="1">
                                        <a:solidFill>
                                          <a:srgbClr val="000000"/>
                                        </a:solidFill>
                                        <a:effectLst/>
                                        <a:latin typeface="Cambria Math" panose="02040503050406030204" pitchFamily="18" charset="0"/>
                                        <a:ea typeface="Times New Roman" panose="02020603050405020304" pitchFamily="18" charset="0"/>
                                      </a:rPr>
                                    </m:ctrlPr>
                                  </m:sSubPr>
                                  <m:e>
                                    <m:r>
                                      <a:rPr lang="es-EC" sz="1300" i="1">
                                        <a:solidFill>
                                          <a:srgbClr val="000000"/>
                                        </a:solidFill>
                                        <a:effectLst/>
                                        <a:latin typeface="Cambria Math" panose="02040503050406030204" pitchFamily="18" charset="0"/>
                                        <a:ea typeface="Times New Roman" panose="02020603050405020304" pitchFamily="18" charset="0"/>
                                      </a:rPr>
                                      <m:t>𝑚</m:t>
                                    </m:r>
                                  </m:e>
                                  <m:sub>
                                    <m:r>
                                      <a:rPr lang="es-EC" sz="1300" i="1">
                                        <a:solidFill>
                                          <a:srgbClr val="000000"/>
                                        </a:solidFill>
                                        <a:effectLst/>
                                        <a:latin typeface="Cambria Math" panose="02040503050406030204" pitchFamily="18" charset="0"/>
                                        <a:ea typeface="Times New Roman" panose="02020603050405020304" pitchFamily="18" charset="0"/>
                                      </a:rPr>
                                      <m:t>𝑆𝑂</m:t>
                                    </m:r>
                                    <m:r>
                                      <a:rPr lang="es-EC" sz="1300" i="1">
                                        <a:solidFill>
                                          <a:srgbClr val="000000"/>
                                        </a:solidFill>
                                        <a:effectLst/>
                                        <a:latin typeface="Cambria Math" panose="02040503050406030204" pitchFamily="18" charset="0"/>
                                        <a:ea typeface="Times New Roman" panose="02020603050405020304" pitchFamily="18" charset="0"/>
                                      </a:rPr>
                                      <m:t>2</m:t>
                                    </m:r>
                                  </m:sub>
                                </m:sSub>
                                <m:r>
                                  <a:rPr lang="es-EC" sz="1300" i="1">
                                    <a:solidFill>
                                      <a:srgbClr val="000000"/>
                                    </a:solidFill>
                                    <a:effectLst/>
                                    <a:latin typeface="Cambria Math" panose="02040503050406030204" pitchFamily="18" charset="0"/>
                                    <a:ea typeface="Times New Roman" panose="02020603050405020304" pitchFamily="18" charset="0"/>
                                  </a:rPr>
                                  <m:t>=43,82 </m:t>
                                </m:r>
                                <m:f>
                                  <m:fPr>
                                    <m:ctrlPr>
                                      <a:rPr lang="es-EC" sz="1300" i="1">
                                        <a:solidFill>
                                          <a:srgbClr val="000000"/>
                                        </a:solidFill>
                                        <a:effectLst/>
                                        <a:latin typeface="Cambria Math" panose="02040503050406030204" pitchFamily="18" charset="0"/>
                                        <a:ea typeface="Times New Roman" panose="02020603050405020304" pitchFamily="18" charset="0"/>
                                      </a:rPr>
                                    </m:ctrlPr>
                                  </m:fPr>
                                  <m:num>
                                    <m:r>
                                      <a:rPr lang="es-EC" sz="1300" i="1">
                                        <a:solidFill>
                                          <a:srgbClr val="000000"/>
                                        </a:solidFill>
                                        <a:effectLst/>
                                        <a:latin typeface="Cambria Math" panose="02040503050406030204" pitchFamily="18" charset="0"/>
                                        <a:ea typeface="Times New Roman" panose="02020603050405020304" pitchFamily="18" charset="0"/>
                                      </a:rPr>
                                      <m:t>𝑚𝑔</m:t>
                                    </m:r>
                                  </m:num>
                                  <m:den>
                                    <m:r>
                                      <a:rPr lang="es-EC" sz="1300" i="1">
                                        <a:solidFill>
                                          <a:srgbClr val="000000"/>
                                        </a:solidFill>
                                        <a:effectLst/>
                                        <a:latin typeface="Cambria Math" panose="02040503050406030204" pitchFamily="18" charset="0"/>
                                        <a:ea typeface="Times New Roman" panose="02020603050405020304" pitchFamily="18" charset="0"/>
                                      </a:rPr>
                                      <m:t>𝑁</m:t>
                                    </m:r>
                                    <m:sSup>
                                      <m:sSupPr>
                                        <m:ctrlPr>
                                          <a:rPr lang="es-EC" sz="1300" i="1">
                                            <a:solidFill>
                                              <a:srgbClr val="000000"/>
                                            </a:solidFill>
                                            <a:effectLst/>
                                            <a:latin typeface="Cambria Math" panose="02040503050406030204" pitchFamily="18" charset="0"/>
                                            <a:ea typeface="Times New Roman" panose="02020603050405020304" pitchFamily="18" charset="0"/>
                                          </a:rPr>
                                        </m:ctrlPr>
                                      </m:sSupPr>
                                      <m:e>
                                        <m:r>
                                          <a:rPr lang="es-EC" sz="1300" i="1">
                                            <a:solidFill>
                                              <a:srgbClr val="000000"/>
                                            </a:solidFill>
                                            <a:effectLst/>
                                            <a:latin typeface="Cambria Math" panose="02040503050406030204" pitchFamily="18" charset="0"/>
                                            <a:ea typeface="Times New Roman" panose="02020603050405020304" pitchFamily="18" charset="0"/>
                                          </a:rPr>
                                          <m:t>𝑚</m:t>
                                        </m:r>
                                      </m:e>
                                      <m:sup>
                                        <m:r>
                                          <a:rPr lang="es-EC" sz="1300" i="1">
                                            <a:solidFill>
                                              <a:srgbClr val="000000"/>
                                            </a:solidFill>
                                            <a:effectLst/>
                                            <a:latin typeface="Cambria Math" panose="02040503050406030204" pitchFamily="18" charset="0"/>
                                            <a:ea typeface="Times New Roman" panose="02020603050405020304" pitchFamily="18" charset="0"/>
                                          </a:rPr>
                                          <m:t>3</m:t>
                                        </m:r>
                                      </m:sup>
                                    </m:sSup>
                                  </m:den>
                                </m:f>
                              </m:oMath>
                            </m:oMathPara>
                          </a14:m>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just">
                            <a:lnSpc>
                              <a:spcPct val="150000"/>
                            </a:lnSpc>
                            <a:spcAft>
                              <a:spcPts val="805"/>
                            </a:spcAft>
                          </a:pPr>
                          <a14:m>
                            <m:oMathPara xmlns:m="http://schemas.openxmlformats.org/officeDocument/2006/math">
                              <m:oMathParaPr>
                                <m:jc m:val="centerGroup"/>
                              </m:oMathParaPr>
                              <m:oMath xmlns:m="http://schemas.openxmlformats.org/officeDocument/2006/math">
                                <m:sSub>
                                  <m:sSubPr>
                                    <m:ctrlPr>
                                      <a:rPr lang="es-EC" sz="1400" i="1">
                                        <a:solidFill>
                                          <a:srgbClr val="000000"/>
                                        </a:solidFill>
                                        <a:effectLst/>
                                        <a:latin typeface="Cambria Math" panose="02040503050406030204" pitchFamily="18" charset="0"/>
                                        <a:ea typeface="Times New Roman" panose="02020603050405020304" pitchFamily="18" charset="0"/>
                                      </a:rPr>
                                    </m:ctrlPr>
                                  </m:sSubPr>
                                  <m:e>
                                    <m:r>
                                      <a:rPr lang="es-EC" sz="1400" i="1">
                                        <a:solidFill>
                                          <a:srgbClr val="000000"/>
                                        </a:solidFill>
                                        <a:effectLst/>
                                        <a:latin typeface="Cambria Math" panose="02040503050406030204" pitchFamily="18" charset="0"/>
                                        <a:ea typeface="Times New Roman" panose="02020603050405020304" pitchFamily="18" charset="0"/>
                                      </a:rPr>
                                      <m:t>𝑄</m:t>
                                    </m:r>
                                  </m:e>
                                  <m:sub>
                                    <m:sSub>
                                      <m:sSubPr>
                                        <m:ctrlPr>
                                          <a:rPr lang="es-EC" sz="1400" i="1">
                                            <a:solidFill>
                                              <a:srgbClr val="000000"/>
                                            </a:solidFill>
                                            <a:effectLst/>
                                            <a:latin typeface="Cambria Math" panose="02040503050406030204" pitchFamily="18" charset="0"/>
                                            <a:ea typeface="Times New Roman" panose="02020603050405020304" pitchFamily="18" charset="0"/>
                                          </a:rPr>
                                        </m:ctrlPr>
                                      </m:sSubPr>
                                      <m:e>
                                        <m:r>
                                          <a:rPr lang="es-EC" sz="1400" i="1">
                                            <a:solidFill>
                                              <a:srgbClr val="000000"/>
                                            </a:solidFill>
                                            <a:effectLst/>
                                            <a:latin typeface="Cambria Math" panose="02040503050406030204" pitchFamily="18" charset="0"/>
                                            <a:ea typeface="Times New Roman" panose="02020603050405020304" pitchFamily="18" charset="0"/>
                                          </a:rPr>
                                          <m:t>𝑆𝑂</m:t>
                                        </m:r>
                                      </m:e>
                                      <m:sub>
                                        <m:r>
                                          <a:rPr lang="es-EC" sz="1400" i="1">
                                            <a:solidFill>
                                              <a:srgbClr val="000000"/>
                                            </a:solidFill>
                                            <a:effectLst/>
                                            <a:latin typeface="Cambria Math" panose="02040503050406030204" pitchFamily="18" charset="0"/>
                                            <a:ea typeface="Times New Roman" panose="02020603050405020304" pitchFamily="18" charset="0"/>
                                          </a:rPr>
                                          <m:t>2</m:t>
                                        </m:r>
                                      </m:sub>
                                    </m:sSub>
                                  </m:sub>
                                </m:sSub>
                                <m:r>
                                  <a:rPr lang="en-US" sz="1400" i="1">
                                    <a:solidFill>
                                      <a:srgbClr val="000000"/>
                                    </a:solidFill>
                                    <a:effectLst/>
                                    <a:latin typeface="Cambria Math" panose="02040503050406030204" pitchFamily="18" charset="0"/>
                                    <a:ea typeface="Times New Roman" panose="02020603050405020304" pitchFamily="18" charset="0"/>
                                  </a:rPr>
                                  <m:t>=(</m:t>
                                </m:r>
                                <m:r>
                                  <a:rPr lang="es-EC" sz="1400" i="1">
                                    <a:solidFill>
                                      <a:srgbClr val="000000"/>
                                    </a:solidFill>
                                    <a:effectLst/>
                                    <a:latin typeface="Cambria Math" panose="02040503050406030204" pitchFamily="18" charset="0"/>
                                    <a:ea typeface="Times New Roman" panose="02020603050405020304" pitchFamily="18" charset="0"/>
                                  </a:rPr>
                                  <m:t>43,82 </m:t>
                                </m:r>
                                <m:f>
                                  <m:fPr>
                                    <m:ctrlPr>
                                      <a:rPr lang="es-EC" sz="1400" i="1">
                                        <a:solidFill>
                                          <a:srgbClr val="000000"/>
                                        </a:solidFill>
                                        <a:effectLst/>
                                        <a:latin typeface="Cambria Math" panose="02040503050406030204" pitchFamily="18" charset="0"/>
                                        <a:ea typeface="Times New Roman" panose="02020603050405020304" pitchFamily="18" charset="0"/>
                                      </a:rPr>
                                    </m:ctrlPr>
                                  </m:fPr>
                                  <m:num>
                                    <m:r>
                                      <a:rPr lang="es-EC" sz="1400" i="1">
                                        <a:solidFill>
                                          <a:srgbClr val="000000"/>
                                        </a:solidFill>
                                        <a:effectLst/>
                                        <a:latin typeface="Cambria Math" panose="02040503050406030204" pitchFamily="18" charset="0"/>
                                        <a:ea typeface="Times New Roman" panose="02020603050405020304" pitchFamily="18" charset="0"/>
                                      </a:rPr>
                                      <m:t>𝑚𝑔</m:t>
                                    </m:r>
                                  </m:num>
                                  <m:den>
                                    <m:r>
                                      <a:rPr lang="es-EC" sz="1400" i="1">
                                        <a:solidFill>
                                          <a:srgbClr val="000000"/>
                                        </a:solidFill>
                                        <a:effectLst/>
                                        <a:latin typeface="Cambria Math" panose="02040503050406030204" pitchFamily="18" charset="0"/>
                                        <a:ea typeface="Times New Roman" panose="02020603050405020304" pitchFamily="18" charset="0"/>
                                      </a:rPr>
                                      <m:t>𝑁</m:t>
                                    </m:r>
                                    <m:sSup>
                                      <m:sSupPr>
                                        <m:ctrlPr>
                                          <a:rPr lang="es-EC" sz="1400" i="1">
                                            <a:solidFill>
                                              <a:srgbClr val="000000"/>
                                            </a:solidFill>
                                            <a:effectLst/>
                                            <a:latin typeface="Cambria Math" panose="02040503050406030204" pitchFamily="18" charset="0"/>
                                            <a:ea typeface="Times New Roman" panose="02020603050405020304" pitchFamily="18" charset="0"/>
                                          </a:rPr>
                                        </m:ctrlPr>
                                      </m:sSupPr>
                                      <m:e>
                                        <m:r>
                                          <a:rPr lang="es-EC" sz="1400" i="1">
                                            <a:solidFill>
                                              <a:srgbClr val="000000"/>
                                            </a:solidFill>
                                            <a:effectLst/>
                                            <a:latin typeface="Cambria Math" panose="02040503050406030204" pitchFamily="18" charset="0"/>
                                            <a:ea typeface="Times New Roman" panose="02020603050405020304" pitchFamily="18" charset="0"/>
                                          </a:rPr>
                                          <m:t>𝑚</m:t>
                                        </m:r>
                                      </m:e>
                                      <m:sup>
                                        <m:r>
                                          <a:rPr lang="es-EC" sz="1400" i="1">
                                            <a:solidFill>
                                              <a:srgbClr val="000000"/>
                                            </a:solidFill>
                                            <a:effectLst/>
                                            <a:latin typeface="Cambria Math" panose="02040503050406030204" pitchFamily="18" charset="0"/>
                                            <a:ea typeface="Times New Roman" panose="02020603050405020304" pitchFamily="18" charset="0"/>
                                          </a:rPr>
                                          <m:t>3</m:t>
                                        </m:r>
                                      </m:sup>
                                    </m:sSup>
                                  </m:den>
                                </m:f>
                                <m:r>
                                  <a:rPr lang="en-US" sz="1400" i="1">
                                    <a:solidFill>
                                      <a:srgbClr val="000000"/>
                                    </a:solidFill>
                                    <a:effectLst/>
                                    <a:latin typeface="Cambria Math" panose="02040503050406030204" pitchFamily="18" charset="0"/>
                                    <a:ea typeface="Times New Roman" panose="02020603050405020304" pitchFamily="18" charset="0"/>
                                  </a:rPr>
                                  <m:t>)(</m:t>
                                </m:r>
                                <m:sSup>
                                  <m:sSupPr>
                                    <m:ctrlPr>
                                      <a:rPr lang="es-EC" sz="1400" i="1">
                                        <a:solidFill>
                                          <a:srgbClr val="000000"/>
                                        </a:solidFill>
                                        <a:effectLst/>
                                        <a:latin typeface="Cambria Math" panose="02040503050406030204" pitchFamily="18" charset="0"/>
                                        <a:ea typeface="Times New Roman" panose="02020603050405020304" pitchFamily="18" charset="0"/>
                                      </a:rPr>
                                    </m:ctrlPr>
                                  </m:sSupPr>
                                  <m:e>
                                    <m:r>
                                      <a:rPr lang="es-EC" sz="1400" i="1">
                                        <a:solidFill>
                                          <a:srgbClr val="000000"/>
                                        </a:solidFill>
                                        <a:effectLst/>
                                        <a:latin typeface="Cambria Math" panose="02040503050406030204" pitchFamily="18" charset="0"/>
                                        <a:ea typeface="Times New Roman" panose="02020603050405020304" pitchFamily="18" charset="0"/>
                                      </a:rPr>
                                      <m:t>0,025 </m:t>
                                    </m:r>
                                    <m:r>
                                      <a:rPr lang="es-EC" sz="1400" i="1">
                                        <a:solidFill>
                                          <a:srgbClr val="000000"/>
                                        </a:solidFill>
                                        <a:effectLst/>
                                        <a:latin typeface="Cambria Math" panose="02040503050406030204" pitchFamily="18" charset="0"/>
                                        <a:ea typeface="Times New Roman" panose="02020603050405020304" pitchFamily="18" charset="0"/>
                                      </a:rPr>
                                      <m:t>𝑚</m:t>
                                    </m:r>
                                  </m:e>
                                  <m:sup>
                                    <m:r>
                                      <a:rPr lang="es-EC" sz="1400" i="1">
                                        <a:solidFill>
                                          <a:srgbClr val="000000"/>
                                        </a:solidFill>
                                        <a:effectLst/>
                                        <a:latin typeface="Cambria Math" panose="02040503050406030204" pitchFamily="18" charset="0"/>
                                        <a:ea typeface="Times New Roman" panose="02020603050405020304" pitchFamily="18" charset="0"/>
                                      </a:rPr>
                                      <m:t>2</m:t>
                                    </m:r>
                                  </m:sup>
                                </m:sSup>
                                <m:r>
                                  <a:rPr lang="en-US" sz="1400" i="1">
                                    <a:solidFill>
                                      <a:srgbClr val="000000"/>
                                    </a:solidFill>
                                    <a:effectLst/>
                                    <a:latin typeface="Cambria Math" panose="02040503050406030204" pitchFamily="18" charset="0"/>
                                    <a:ea typeface="Times New Roman" panose="02020603050405020304" pitchFamily="18" charset="0"/>
                                  </a:rPr>
                                  <m:t>)(5,63</m:t>
                                </m:r>
                                <m:f>
                                  <m:fPr>
                                    <m:ctrlPr>
                                      <a:rPr lang="es-EC" sz="1400" i="1">
                                        <a:solidFill>
                                          <a:srgbClr val="000000"/>
                                        </a:solidFill>
                                        <a:effectLst/>
                                        <a:latin typeface="Cambria Math" panose="02040503050406030204" pitchFamily="18" charset="0"/>
                                        <a:ea typeface="Times New Roman" panose="02020603050405020304" pitchFamily="18" charset="0"/>
                                      </a:rPr>
                                    </m:ctrlPr>
                                  </m:fPr>
                                  <m:num>
                                    <m:r>
                                      <a:rPr lang="en-US" sz="1400" i="1">
                                        <a:solidFill>
                                          <a:srgbClr val="000000"/>
                                        </a:solidFill>
                                        <a:effectLst/>
                                        <a:latin typeface="Cambria Math" panose="02040503050406030204" pitchFamily="18" charset="0"/>
                                        <a:ea typeface="Times New Roman" panose="02020603050405020304" pitchFamily="18" charset="0"/>
                                      </a:rPr>
                                      <m:t>𝑚</m:t>
                                    </m:r>
                                  </m:num>
                                  <m:den>
                                    <m:r>
                                      <a:rPr lang="en-US" sz="1400" i="1">
                                        <a:solidFill>
                                          <a:srgbClr val="000000"/>
                                        </a:solidFill>
                                        <a:effectLst/>
                                        <a:latin typeface="Cambria Math" panose="02040503050406030204" pitchFamily="18" charset="0"/>
                                        <a:ea typeface="Times New Roman" panose="02020603050405020304" pitchFamily="18" charset="0"/>
                                      </a:rPr>
                                      <m:t>𝑠</m:t>
                                    </m:r>
                                  </m:den>
                                </m:f>
                                <m:r>
                                  <a:rPr lang="en-US" sz="1400" i="1">
                                    <a:solidFill>
                                      <a:srgbClr val="000000"/>
                                    </a:solidFill>
                                    <a:effectLst/>
                                    <a:latin typeface="Cambria Math" panose="02040503050406030204" pitchFamily="18" charset="0"/>
                                    <a:ea typeface="Times New Roman" panose="02020603050405020304" pitchFamily="18" charset="0"/>
                                  </a:rPr>
                                  <m:t>)</m:t>
                                </m:r>
                              </m:oMath>
                            </m:oMathPara>
                          </a14:m>
                          <a:endParaRPr lang="es-EC" sz="1400" dirty="0">
                            <a:solidFill>
                              <a:srgbClr val="000000"/>
                            </a:solidFill>
                            <a:effectLst/>
                            <a:latin typeface="Times New Roman" panose="02020603050405020304" pitchFamily="18" charset="0"/>
                            <a:ea typeface="Times New Roman" panose="02020603050405020304" pitchFamily="18" charset="0"/>
                          </a:endParaRPr>
                        </a:p>
                        <a:p>
                          <a:pPr marL="128270" indent="-6350" algn="just">
                            <a:lnSpc>
                              <a:spcPct val="150000"/>
                            </a:lnSpc>
                            <a:spcAft>
                              <a:spcPts val="805"/>
                            </a:spcAft>
                          </a:pPr>
                          <a14:m>
                            <m:oMathPara xmlns:m="http://schemas.openxmlformats.org/officeDocument/2006/math">
                              <m:oMathParaPr>
                                <m:jc m:val="centerGroup"/>
                              </m:oMathParaPr>
                              <m:oMath xmlns:m="http://schemas.openxmlformats.org/officeDocument/2006/math">
                                <m:sSub>
                                  <m:sSubPr>
                                    <m:ctrlPr>
                                      <a:rPr lang="es-EC" sz="1400" i="1">
                                        <a:solidFill>
                                          <a:srgbClr val="000000"/>
                                        </a:solidFill>
                                        <a:effectLst/>
                                        <a:latin typeface="Cambria Math" panose="02040503050406030204" pitchFamily="18" charset="0"/>
                                        <a:ea typeface="Times New Roman" panose="02020603050405020304" pitchFamily="18" charset="0"/>
                                      </a:rPr>
                                    </m:ctrlPr>
                                  </m:sSubPr>
                                  <m:e>
                                    <m:r>
                                      <a:rPr lang="es-EC" sz="1400" i="1">
                                        <a:solidFill>
                                          <a:srgbClr val="000000"/>
                                        </a:solidFill>
                                        <a:effectLst/>
                                        <a:latin typeface="Cambria Math" panose="02040503050406030204" pitchFamily="18" charset="0"/>
                                        <a:ea typeface="Times New Roman" panose="02020603050405020304" pitchFamily="18" charset="0"/>
                                      </a:rPr>
                                      <m:t>𝑄</m:t>
                                    </m:r>
                                  </m:e>
                                  <m:sub>
                                    <m:sSub>
                                      <m:sSubPr>
                                        <m:ctrlPr>
                                          <a:rPr lang="es-EC" sz="1400" i="1">
                                            <a:solidFill>
                                              <a:srgbClr val="000000"/>
                                            </a:solidFill>
                                            <a:effectLst/>
                                            <a:latin typeface="Cambria Math" panose="02040503050406030204" pitchFamily="18" charset="0"/>
                                            <a:ea typeface="Times New Roman" panose="02020603050405020304" pitchFamily="18" charset="0"/>
                                          </a:rPr>
                                        </m:ctrlPr>
                                      </m:sSubPr>
                                      <m:e>
                                        <m:r>
                                          <a:rPr lang="es-EC" sz="1400" i="1">
                                            <a:solidFill>
                                              <a:srgbClr val="000000"/>
                                            </a:solidFill>
                                            <a:effectLst/>
                                            <a:latin typeface="Cambria Math" panose="02040503050406030204" pitchFamily="18" charset="0"/>
                                            <a:ea typeface="Times New Roman" panose="02020603050405020304" pitchFamily="18" charset="0"/>
                                          </a:rPr>
                                          <m:t>𝑆𝑂</m:t>
                                        </m:r>
                                      </m:e>
                                      <m:sub>
                                        <m:r>
                                          <a:rPr lang="es-EC" sz="1400" i="1">
                                            <a:solidFill>
                                              <a:srgbClr val="000000"/>
                                            </a:solidFill>
                                            <a:effectLst/>
                                            <a:latin typeface="Cambria Math" panose="02040503050406030204" pitchFamily="18" charset="0"/>
                                            <a:ea typeface="Times New Roman" panose="02020603050405020304" pitchFamily="18" charset="0"/>
                                          </a:rPr>
                                          <m:t>2</m:t>
                                        </m:r>
                                      </m:sub>
                                    </m:sSub>
                                  </m:sub>
                                </m:sSub>
                                <m:r>
                                  <a:rPr lang="en-US" sz="1400" i="1">
                                    <a:solidFill>
                                      <a:srgbClr val="000000"/>
                                    </a:solidFill>
                                    <a:effectLst/>
                                    <a:latin typeface="Cambria Math" panose="02040503050406030204" pitchFamily="18" charset="0"/>
                                    <a:ea typeface="Times New Roman" panose="02020603050405020304" pitchFamily="18" charset="0"/>
                                  </a:rPr>
                                  <m:t>=6,17</m:t>
                                </m:r>
                                <m:f>
                                  <m:fPr>
                                    <m:ctrlPr>
                                      <a:rPr lang="es-EC" sz="1400" i="1">
                                        <a:solidFill>
                                          <a:srgbClr val="000000"/>
                                        </a:solidFill>
                                        <a:effectLst/>
                                        <a:latin typeface="Cambria Math" panose="02040503050406030204" pitchFamily="18" charset="0"/>
                                        <a:ea typeface="Times New Roman" panose="02020603050405020304" pitchFamily="18" charset="0"/>
                                      </a:rPr>
                                    </m:ctrlPr>
                                  </m:fPr>
                                  <m:num>
                                    <m:r>
                                      <a:rPr lang="en-US" sz="1400" i="1">
                                        <a:solidFill>
                                          <a:srgbClr val="000000"/>
                                        </a:solidFill>
                                        <a:effectLst/>
                                        <a:latin typeface="Cambria Math" panose="02040503050406030204" pitchFamily="18" charset="0"/>
                                        <a:ea typeface="Times New Roman" panose="02020603050405020304" pitchFamily="18" charset="0"/>
                                      </a:rPr>
                                      <m:t>𝑚𝑔</m:t>
                                    </m:r>
                                  </m:num>
                                  <m:den>
                                    <m:r>
                                      <a:rPr lang="en-US" sz="1400" i="1">
                                        <a:solidFill>
                                          <a:srgbClr val="000000"/>
                                        </a:solidFill>
                                        <a:effectLst/>
                                        <a:latin typeface="Cambria Math" panose="02040503050406030204" pitchFamily="18" charset="0"/>
                                        <a:ea typeface="Times New Roman" panose="02020603050405020304" pitchFamily="18" charset="0"/>
                                      </a:rPr>
                                      <m:t>𝑠</m:t>
                                    </m:r>
                                  </m:den>
                                </m:f>
                              </m:oMath>
                            </m:oMathPara>
                          </a14:m>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marL="128270" indent="-6350" algn="ctr">
                            <a:lnSpc>
                              <a:spcPct val="150000"/>
                            </a:lnSpc>
                            <a:spcAft>
                              <a:spcPts val="805"/>
                            </a:spcAft>
                          </a:pPr>
                          <a:r>
                            <a:rPr lang="es-EC" sz="1600" b="1">
                              <a:solidFill>
                                <a:srgbClr val="000000"/>
                              </a:solidFill>
                              <a:effectLst/>
                              <a:latin typeface="Calibri" panose="020F0502020204030204" pitchFamily="34" charset="0"/>
                              <a:ea typeface="Times New Roman" panose="02020603050405020304" pitchFamily="18" charset="0"/>
                            </a:rPr>
                            <a:t>Monóxido de Carbono (CO)</a:t>
                          </a:r>
                          <a:endParaRPr lang="es-EC"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0">
                    <a:tc>
                      <a:txBody>
                        <a:bodyPr/>
                        <a:lstStyle/>
                        <a:p>
                          <a:pPr marL="128270" indent="-6350" algn="just">
                            <a:lnSpc>
                              <a:spcPct val="150000"/>
                            </a:lnSpc>
                            <a:spcAft>
                              <a:spcPts val="805"/>
                            </a:spcAft>
                          </a:pPr>
                          <a:r>
                            <a:rPr lang="es-EC" sz="1600" b="1">
                              <a:solidFill>
                                <a:srgbClr val="000000"/>
                              </a:solidFill>
                              <a:effectLst/>
                              <a:latin typeface="Calibri" panose="020F0502020204030204" pitchFamily="34" charset="0"/>
                              <a:ea typeface="Times New Roman" panose="02020603050405020304" pitchFamily="18" charset="0"/>
                            </a:rPr>
                            <a:t>Tasa de Emisión </a:t>
                          </a:r>
                          <a:endParaRPr lang="es-EC"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just">
                            <a:lnSpc>
                              <a:spcPct val="150000"/>
                            </a:lnSpc>
                            <a:spcAft>
                              <a:spcPts val="805"/>
                            </a:spcAft>
                          </a:pPr>
                          <a:r>
                            <a:rPr lang="es-EC" sz="1600" b="1">
                              <a:solidFill>
                                <a:srgbClr val="000000"/>
                              </a:solidFill>
                              <a:effectLst/>
                              <a:latin typeface="Calibri" panose="020F0502020204030204" pitchFamily="34" charset="0"/>
                              <a:ea typeface="Times New Roman" panose="02020603050405020304" pitchFamily="18" charset="0"/>
                            </a:rPr>
                            <a:t>Flujo Chimenea</a:t>
                          </a:r>
                          <a:endParaRPr lang="es-EC"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3490">
                    <a:tc>
                      <a:txBody>
                        <a:bodyPr/>
                        <a:lstStyle/>
                        <a:p>
                          <a:pPr marL="128270" indent="449580" algn="just">
                            <a:lnSpc>
                              <a:spcPct val="150000"/>
                            </a:lnSpc>
                            <a:spcAft>
                              <a:spcPts val="805"/>
                            </a:spcAft>
                            <a:tabLst>
                              <a:tab pos="3458210" algn="l"/>
                            </a:tabLst>
                          </a:pPr>
                          <a14:m>
                            <m:oMathPara xmlns:m="http://schemas.openxmlformats.org/officeDocument/2006/math">
                              <m:oMathParaPr>
                                <m:jc m:val="centerGroup"/>
                              </m:oMathParaPr>
                              <m:oMath xmlns:m="http://schemas.openxmlformats.org/officeDocument/2006/math">
                                <m:sSub>
                                  <m:sSubPr>
                                    <m:ctrlPr>
                                      <a:rPr lang="es-EC" sz="1300" i="1">
                                        <a:solidFill>
                                          <a:srgbClr val="000000"/>
                                        </a:solidFill>
                                        <a:effectLst/>
                                        <a:latin typeface="Cambria Math" panose="02040503050406030204" pitchFamily="18" charset="0"/>
                                        <a:ea typeface="Times New Roman" panose="02020603050405020304" pitchFamily="18" charset="0"/>
                                      </a:rPr>
                                    </m:ctrlPr>
                                  </m:sSubPr>
                                  <m:e>
                                    <m:r>
                                      <a:rPr lang="es-EC" sz="1300" i="1">
                                        <a:solidFill>
                                          <a:srgbClr val="000000"/>
                                        </a:solidFill>
                                        <a:effectLst/>
                                        <a:latin typeface="Cambria Math" panose="02040503050406030204" pitchFamily="18" charset="0"/>
                                        <a:ea typeface="Times New Roman" panose="02020603050405020304" pitchFamily="18" charset="0"/>
                                      </a:rPr>
                                      <m:t>𝑚</m:t>
                                    </m:r>
                                  </m:e>
                                  <m:sub>
                                    <m:r>
                                      <a:rPr lang="es-EC" sz="1300" i="1">
                                        <a:solidFill>
                                          <a:srgbClr val="000000"/>
                                        </a:solidFill>
                                        <a:effectLst/>
                                        <a:latin typeface="Cambria Math" panose="02040503050406030204" pitchFamily="18" charset="0"/>
                                        <a:ea typeface="Times New Roman" panose="02020603050405020304" pitchFamily="18" charset="0"/>
                                      </a:rPr>
                                      <m:t>𝐶𝑂</m:t>
                                    </m:r>
                                  </m:sub>
                                </m:sSub>
                                <m:r>
                                  <a:rPr lang="es-EC" sz="1300" i="1">
                                    <a:solidFill>
                                      <a:srgbClr val="000000"/>
                                    </a:solidFill>
                                    <a:effectLst/>
                                    <a:latin typeface="Cambria Math" panose="02040503050406030204" pitchFamily="18" charset="0"/>
                                    <a:ea typeface="Times New Roman" panose="02020603050405020304" pitchFamily="18" charset="0"/>
                                  </a:rPr>
                                  <m:t>=</m:t>
                                </m:r>
                                <m:f>
                                  <m:fPr>
                                    <m:ctrlPr>
                                      <a:rPr lang="es-EC" sz="1300" i="1">
                                        <a:solidFill>
                                          <a:srgbClr val="000000"/>
                                        </a:solidFill>
                                        <a:effectLst/>
                                        <a:latin typeface="Cambria Math" panose="02040503050406030204" pitchFamily="18" charset="0"/>
                                        <a:ea typeface="Times New Roman" panose="02020603050405020304" pitchFamily="18" charset="0"/>
                                      </a:rPr>
                                    </m:ctrlPr>
                                  </m:fPr>
                                  <m:num>
                                    <m:r>
                                      <a:rPr lang="es-EC" sz="1300" i="1">
                                        <a:solidFill>
                                          <a:srgbClr val="000000"/>
                                        </a:solidFill>
                                        <a:effectLst/>
                                        <a:latin typeface="Cambria Math" panose="02040503050406030204" pitchFamily="18" charset="0"/>
                                        <a:ea typeface="Times New Roman" panose="02020603050405020304" pitchFamily="18" charset="0"/>
                                      </a:rPr>
                                      <m:t>1 </m:t>
                                    </m:r>
                                    <m:r>
                                      <a:rPr lang="es-EC" sz="1300" i="1">
                                        <a:solidFill>
                                          <a:srgbClr val="000000"/>
                                        </a:solidFill>
                                        <a:effectLst/>
                                        <a:latin typeface="Cambria Math" panose="02040503050406030204" pitchFamily="18" charset="0"/>
                                        <a:ea typeface="Times New Roman" panose="02020603050405020304" pitchFamily="18" charset="0"/>
                                      </a:rPr>
                                      <m:t>𝑎𝑡𝑚</m:t>
                                    </m:r>
                                    <m:r>
                                      <a:rPr lang="es-EC" sz="1300" i="1">
                                        <a:solidFill>
                                          <a:srgbClr val="000000"/>
                                        </a:solidFill>
                                        <a:effectLst/>
                                        <a:latin typeface="Cambria Math" panose="02040503050406030204" pitchFamily="18" charset="0"/>
                                        <a:ea typeface="Times New Roman" panose="02020603050405020304" pitchFamily="18" charset="0"/>
                                      </a:rPr>
                                      <m:t>∗107</m:t>
                                    </m:r>
                                    <m:f>
                                      <m:fPr>
                                        <m:ctrlPr>
                                          <a:rPr lang="es-EC" sz="1300" i="1">
                                            <a:solidFill>
                                              <a:srgbClr val="000000"/>
                                            </a:solidFill>
                                            <a:effectLst/>
                                            <a:latin typeface="Cambria Math" panose="02040503050406030204" pitchFamily="18" charset="0"/>
                                            <a:ea typeface="Times New Roman" panose="02020603050405020304" pitchFamily="18" charset="0"/>
                                          </a:rPr>
                                        </m:ctrlPr>
                                      </m:fPr>
                                      <m:num>
                                        <m:sSup>
                                          <m:sSupPr>
                                            <m:ctrlPr>
                                              <a:rPr lang="es-EC" sz="1300" i="1">
                                                <a:solidFill>
                                                  <a:srgbClr val="000000"/>
                                                </a:solidFill>
                                                <a:effectLst/>
                                                <a:latin typeface="Cambria Math" panose="02040503050406030204" pitchFamily="18" charset="0"/>
                                                <a:ea typeface="Times New Roman" panose="02020603050405020304" pitchFamily="18" charset="0"/>
                                              </a:rPr>
                                            </m:ctrlPr>
                                          </m:sSupPr>
                                          <m:e>
                                            <m:r>
                                              <a:rPr lang="es-EC" sz="1300" i="1">
                                                <a:solidFill>
                                                  <a:srgbClr val="000000"/>
                                                </a:solidFill>
                                                <a:effectLst/>
                                                <a:latin typeface="Cambria Math" panose="02040503050406030204" pitchFamily="18" charset="0"/>
                                                <a:ea typeface="Times New Roman" panose="02020603050405020304" pitchFamily="18" charset="0"/>
                                              </a:rPr>
                                              <m:t>𝑐𝑚</m:t>
                                            </m:r>
                                          </m:e>
                                          <m:sup>
                                            <m:r>
                                              <a:rPr lang="es-EC" sz="1300" i="1">
                                                <a:solidFill>
                                                  <a:srgbClr val="000000"/>
                                                </a:solidFill>
                                                <a:effectLst/>
                                                <a:latin typeface="Cambria Math" panose="02040503050406030204" pitchFamily="18" charset="0"/>
                                                <a:ea typeface="Times New Roman" panose="02020603050405020304" pitchFamily="18" charset="0"/>
                                              </a:rPr>
                                              <m:t>3</m:t>
                                            </m:r>
                                          </m:sup>
                                        </m:sSup>
                                      </m:num>
                                      <m:den>
                                        <m:sSup>
                                          <m:sSupPr>
                                            <m:ctrlPr>
                                              <a:rPr lang="es-EC" sz="1300" i="1">
                                                <a:solidFill>
                                                  <a:srgbClr val="000000"/>
                                                </a:solidFill>
                                                <a:effectLst/>
                                                <a:latin typeface="Cambria Math" panose="02040503050406030204" pitchFamily="18" charset="0"/>
                                                <a:ea typeface="Times New Roman" panose="02020603050405020304" pitchFamily="18" charset="0"/>
                                              </a:rPr>
                                            </m:ctrlPr>
                                          </m:sSupPr>
                                          <m:e>
                                            <m:r>
                                              <a:rPr lang="es-EC" sz="1300" i="1">
                                                <a:solidFill>
                                                  <a:srgbClr val="000000"/>
                                                </a:solidFill>
                                                <a:effectLst/>
                                                <a:latin typeface="Cambria Math" panose="02040503050406030204" pitchFamily="18" charset="0"/>
                                                <a:ea typeface="Times New Roman" panose="02020603050405020304" pitchFamily="18" charset="0"/>
                                              </a:rPr>
                                              <m:t>𝑚</m:t>
                                            </m:r>
                                          </m:e>
                                          <m:sup>
                                            <m:r>
                                              <a:rPr lang="es-EC" sz="1300" i="1">
                                                <a:solidFill>
                                                  <a:srgbClr val="000000"/>
                                                </a:solidFill>
                                                <a:effectLst/>
                                                <a:latin typeface="Cambria Math" panose="02040503050406030204" pitchFamily="18" charset="0"/>
                                                <a:ea typeface="Times New Roman" panose="02020603050405020304" pitchFamily="18" charset="0"/>
                                              </a:rPr>
                                              <m:t>3</m:t>
                                            </m:r>
                                          </m:sup>
                                        </m:sSup>
                                      </m:den>
                                    </m:f>
                                    <m:r>
                                      <a:rPr lang="es-EC" sz="1300" i="1">
                                        <a:solidFill>
                                          <a:srgbClr val="000000"/>
                                        </a:solidFill>
                                        <a:effectLst/>
                                        <a:latin typeface="Cambria Math" panose="02040503050406030204" pitchFamily="18" charset="0"/>
                                        <a:ea typeface="Times New Roman" panose="02020603050405020304" pitchFamily="18" charset="0"/>
                                      </a:rPr>
                                      <m:t>∗28</m:t>
                                    </m:r>
                                    <m:f>
                                      <m:fPr>
                                        <m:ctrlPr>
                                          <a:rPr lang="es-EC" sz="1300" i="1">
                                            <a:solidFill>
                                              <a:srgbClr val="000000"/>
                                            </a:solidFill>
                                            <a:effectLst/>
                                            <a:latin typeface="Cambria Math" panose="02040503050406030204" pitchFamily="18" charset="0"/>
                                            <a:ea typeface="Times New Roman" panose="02020603050405020304" pitchFamily="18" charset="0"/>
                                          </a:rPr>
                                        </m:ctrlPr>
                                      </m:fPr>
                                      <m:num>
                                        <m:r>
                                          <a:rPr lang="es-EC" sz="1300" i="1">
                                            <a:solidFill>
                                              <a:srgbClr val="000000"/>
                                            </a:solidFill>
                                            <a:effectLst/>
                                            <a:latin typeface="Cambria Math" panose="02040503050406030204" pitchFamily="18" charset="0"/>
                                            <a:ea typeface="Times New Roman" panose="02020603050405020304" pitchFamily="18" charset="0"/>
                                          </a:rPr>
                                          <m:t>𝑔</m:t>
                                        </m:r>
                                      </m:num>
                                      <m:den>
                                        <m:r>
                                          <a:rPr lang="es-EC" sz="1300" i="1">
                                            <a:solidFill>
                                              <a:srgbClr val="000000"/>
                                            </a:solidFill>
                                            <a:effectLst/>
                                            <a:latin typeface="Cambria Math" panose="02040503050406030204" pitchFamily="18" charset="0"/>
                                            <a:ea typeface="Times New Roman" panose="02020603050405020304" pitchFamily="18" charset="0"/>
                                          </a:rPr>
                                          <m:t>𝑚𝑜𝑙</m:t>
                                        </m:r>
                                      </m:den>
                                    </m:f>
                                  </m:num>
                                  <m:den>
                                    <m:r>
                                      <a:rPr lang="es-EC" sz="1300" i="1">
                                        <a:solidFill>
                                          <a:srgbClr val="000000"/>
                                        </a:solidFill>
                                        <a:effectLst/>
                                        <a:latin typeface="Cambria Math" panose="02040503050406030204" pitchFamily="18" charset="0"/>
                                        <a:ea typeface="Times New Roman" panose="02020603050405020304" pitchFamily="18" charset="0"/>
                                      </a:rPr>
                                      <m:t>0,08025</m:t>
                                    </m:r>
                                    <m:f>
                                      <m:fPr>
                                        <m:ctrlPr>
                                          <a:rPr lang="es-EC" sz="1300" i="1">
                                            <a:solidFill>
                                              <a:srgbClr val="000000"/>
                                            </a:solidFill>
                                            <a:effectLst/>
                                            <a:latin typeface="Cambria Math" panose="02040503050406030204" pitchFamily="18" charset="0"/>
                                            <a:ea typeface="Times New Roman" panose="02020603050405020304" pitchFamily="18" charset="0"/>
                                          </a:rPr>
                                        </m:ctrlPr>
                                      </m:fPr>
                                      <m:num>
                                        <m:r>
                                          <a:rPr lang="es-EC" sz="1300" i="1">
                                            <a:solidFill>
                                              <a:srgbClr val="000000"/>
                                            </a:solidFill>
                                            <a:effectLst/>
                                            <a:latin typeface="Cambria Math" panose="02040503050406030204" pitchFamily="18" charset="0"/>
                                            <a:ea typeface="Times New Roman" panose="02020603050405020304" pitchFamily="18" charset="0"/>
                                          </a:rPr>
                                          <m:t>𝑙</m:t>
                                        </m:r>
                                        <m:r>
                                          <a:rPr lang="es-EC" sz="1300" i="1">
                                            <a:solidFill>
                                              <a:srgbClr val="000000"/>
                                            </a:solidFill>
                                            <a:effectLst/>
                                            <a:latin typeface="Cambria Math" panose="02040503050406030204" pitchFamily="18" charset="0"/>
                                            <a:ea typeface="Times New Roman" panose="02020603050405020304" pitchFamily="18" charset="0"/>
                                          </a:rPr>
                                          <m:t>∗</m:t>
                                        </m:r>
                                        <m:r>
                                          <a:rPr lang="es-EC" sz="1300" i="1">
                                            <a:solidFill>
                                              <a:srgbClr val="000000"/>
                                            </a:solidFill>
                                            <a:effectLst/>
                                            <a:latin typeface="Cambria Math" panose="02040503050406030204" pitchFamily="18" charset="0"/>
                                            <a:ea typeface="Times New Roman" panose="02020603050405020304" pitchFamily="18" charset="0"/>
                                          </a:rPr>
                                          <m:t>𝑎𝑡𝑚</m:t>
                                        </m:r>
                                      </m:num>
                                      <m:den>
                                        <m:r>
                                          <a:rPr lang="es-EC" sz="1300" i="1">
                                            <a:solidFill>
                                              <a:srgbClr val="000000"/>
                                            </a:solidFill>
                                            <a:effectLst/>
                                            <a:latin typeface="Cambria Math" panose="02040503050406030204" pitchFamily="18" charset="0"/>
                                            <a:ea typeface="Times New Roman" panose="02020603050405020304" pitchFamily="18" charset="0"/>
                                          </a:rPr>
                                          <m:t>𝐾</m:t>
                                        </m:r>
                                        <m:r>
                                          <a:rPr lang="es-EC" sz="1300" i="1">
                                            <a:solidFill>
                                              <a:srgbClr val="000000"/>
                                            </a:solidFill>
                                            <a:effectLst/>
                                            <a:latin typeface="Cambria Math" panose="02040503050406030204" pitchFamily="18" charset="0"/>
                                            <a:ea typeface="Times New Roman" panose="02020603050405020304" pitchFamily="18" charset="0"/>
                                          </a:rPr>
                                          <m:t>∗</m:t>
                                        </m:r>
                                        <m:r>
                                          <a:rPr lang="es-EC" sz="1300" i="1">
                                            <a:solidFill>
                                              <a:srgbClr val="000000"/>
                                            </a:solidFill>
                                            <a:effectLst/>
                                            <a:latin typeface="Cambria Math" panose="02040503050406030204" pitchFamily="18" charset="0"/>
                                            <a:ea typeface="Times New Roman" panose="02020603050405020304" pitchFamily="18" charset="0"/>
                                          </a:rPr>
                                          <m:t>𝑚𝑜𝑙</m:t>
                                        </m:r>
                                      </m:den>
                                    </m:f>
                                    <m:r>
                                      <a:rPr lang="es-EC" sz="1300" i="1">
                                        <a:solidFill>
                                          <a:srgbClr val="000000"/>
                                        </a:solidFill>
                                        <a:effectLst/>
                                        <a:latin typeface="Cambria Math" panose="02040503050406030204" pitchFamily="18" charset="0"/>
                                        <a:ea typeface="Times New Roman" panose="02020603050405020304" pitchFamily="18" charset="0"/>
                                      </a:rPr>
                                      <m:t>∗273 </m:t>
                                    </m:r>
                                    <m:r>
                                      <a:rPr lang="es-EC" sz="1300" i="1">
                                        <a:solidFill>
                                          <a:srgbClr val="000000"/>
                                        </a:solidFill>
                                        <a:effectLst/>
                                        <a:latin typeface="Cambria Math" panose="02040503050406030204" pitchFamily="18" charset="0"/>
                                        <a:ea typeface="Times New Roman" panose="02020603050405020304" pitchFamily="18" charset="0"/>
                                      </a:rPr>
                                      <m:t>𝐾</m:t>
                                    </m:r>
                                  </m:den>
                                </m:f>
                                <m:r>
                                  <a:rPr lang="es-EC" sz="1300" i="1">
                                    <a:solidFill>
                                      <a:srgbClr val="000000"/>
                                    </a:solidFill>
                                    <a:effectLst/>
                                    <a:latin typeface="Cambria Math" panose="02040503050406030204" pitchFamily="18" charset="0"/>
                                    <a:ea typeface="Times New Roman" panose="02020603050405020304" pitchFamily="18" charset="0"/>
                                  </a:rPr>
                                  <m:t>∗</m:t>
                                </m:r>
                                <m:f>
                                  <m:fPr>
                                    <m:ctrlPr>
                                      <a:rPr lang="es-EC" sz="1300" i="1">
                                        <a:solidFill>
                                          <a:srgbClr val="000000"/>
                                        </a:solidFill>
                                        <a:effectLst/>
                                        <a:latin typeface="Cambria Math" panose="02040503050406030204" pitchFamily="18" charset="0"/>
                                        <a:ea typeface="Times New Roman" panose="02020603050405020304" pitchFamily="18" charset="0"/>
                                      </a:rPr>
                                    </m:ctrlPr>
                                  </m:fPr>
                                  <m:num>
                                    <m:r>
                                      <a:rPr lang="es-EC" sz="1300" i="1">
                                        <a:solidFill>
                                          <a:srgbClr val="000000"/>
                                        </a:solidFill>
                                        <a:effectLst/>
                                        <a:latin typeface="Cambria Math" panose="02040503050406030204" pitchFamily="18" charset="0"/>
                                        <a:ea typeface="Times New Roman" panose="02020603050405020304" pitchFamily="18" charset="0"/>
                                      </a:rPr>
                                      <m:t>1</m:t>
                                    </m:r>
                                    <m:r>
                                      <a:rPr lang="es-EC" sz="1300" i="1">
                                        <a:solidFill>
                                          <a:srgbClr val="000000"/>
                                        </a:solidFill>
                                        <a:effectLst/>
                                        <a:latin typeface="Cambria Math" panose="02040503050406030204" pitchFamily="18" charset="0"/>
                                        <a:ea typeface="Times New Roman" panose="02020603050405020304" pitchFamily="18" charset="0"/>
                                      </a:rPr>
                                      <m:t>𝑙</m:t>
                                    </m:r>
                                  </m:num>
                                  <m:den>
                                    <m:sSup>
                                      <m:sSupPr>
                                        <m:ctrlPr>
                                          <a:rPr lang="es-EC" sz="1300" i="1">
                                            <a:solidFill>
                                              <a:srgbClr val="000000"/>
                                            </a:solidFill>
                                            <a:effectLst/>
                                            <a:latin typeface="Cambria Math" panose="02040503050406030204" pitchFamily="18" charset="0"/>
                                            <a:ea typeface="Times New Roman" panose="02020603050405020304" pitchFamily="18" charset="0"/>
                                          </a:rPr>
                                        </m:ctrlPr>
                                      </m:sSupPr>
                                      <m:e>
                                        <m:r>
                                          <a:rPr lang="es-EC" sz="1300" i="1">
                                            <a:solidFill>
                                              <a:srgbClr val="000000"/>
                                            </a:solidFill>
                                            <a:effectLst/>
                                            <a:latin typeface="Cambria Math" panose="02040503050406030204" pitchFamily="18" charset="0"/>
                                            <a:ea typeface="Times New Roman" panose="02020603050405020304" pitchFamily="18" charset="0"/>
                                          </a:rPr>
                                          <m:t>10</m:t>
                                        </m:r>
                                      </m:e>
                                      <m:sup>
                                        <m:r>
                                          <a:rPr lang="es-EC" sz="1300" i="1">
                                            <a:solidFill>
                                              <a:srgbClr val="000000"/>
                                            </a:solidFill>
                                            <a:effectLst/>
                                            <a:latin typeface="Cambria Math" panose="02040503050406030204" pitchFamily="18" charset="0"/>
                                            <a:ea typeface="Times New Roman" panose="02020603050405020304" pitchFamily="18" charset="0"/>
                                          </a:rPr>
                                          <m:t>3</m:t>
                                        </m:r>
                                      </m:sup>
                                    </m:sSup>
                                    <m:sSup>
                                      <m:sSupPr>
                                        <m:ctrlPr>
                                          <a:rPr lang="es-EC" sz="1300" i="1">
                                            <a:solidFill>
                                              <a:srgbClr val="000000"/>
                                            </a:solidFill>
                                            <a:effectLst/>
                                            <a:latin typeface="Cambria Math" panose="02040503050406030204" pitchFamily="18" charset="0"/>
                                            <a:ea typeface="Times New Roman" panose="02020603050405020304" pitchFamily="18" charset="0"/>
                                          </a:rPr>
                                        </m:ctrlPr>
                                      </m:sSupPr>
                                      <m:e>
                                        <m:r>
                                          <a:rPr lang="es-EC" sz="1300" i="1">
                                            <a:solidFill>
                                              <a:srgbClr val="000000"/>
                                            </a:solidFill>
                                            <a:effectLst/>
                                            <a:latin typeface="Cambria Math" panose="02040503050406030204" pitchFamily="18" charset="0"/>
                                            <a:ea typeface="Times New Roman" panose="02020603050405020304" pitchFamily="18" charset="0"/>
                                          </a:rPr>
                                          <m:t>𝑐𝑚</m:t>
                                        </m:r>
                                      </m:e>
                                      <m:sup>
                                        <m:r>
                                          <a:rPr lang="es-EC" sz="1300" i="1">
                                            <a:solidFill>
                                              <a:srgbClr val="000000"/>
                                            </a:solidFill>
                                            <a:effectLst/>
                                            <a:latin typeface="Cambria Math" panose="02040503050406030204" pitchFamily="18" charset="0"/>
                                            <a:ea typeface="Times New Roman" panose="02020603050405020304" pitchFamily="18" charset="0"/>
                                          </a:rPr>
                                          <m:t>3</m:t>
                                        </m:r>
                                      </m:sup>
                                    </m:sSup>
                                  </m:den>
                                </m:f>
                                <m:r>
                                  <a:rPr lang="es-EC" sz="1300" i="1">
                                    <a:solidFill>
                                      <a:srgbClr val="000000"/>
                                    </a:solidFill>
                                    <a:effectLst/>
                                    <a:latin typeface="Cambria Math" panose="02040503050406030204" pitchFamily="18" charset="0"/>
                                    <a:ea typeface="Times New Roman" panose="02020603050405020304" pitchFamily="18" charset="0"/>
                                  </a:rPr>
                                  <m:t>∗</m:t>
                                </m:r>
                                <m:f>
                                  <m:fPr>
                                    <m:ctrlPr>
                                      <a:rPr lang="es-EC" sz="1300" i="1">
                                        <a:solidFill>
                                          <a:srgbClr val="000000"/>
                                        </a:solidFill>
                                        <a:effectLst/>
                                        <a:latin typeface="Cambria Math" panose="02040503050406030204" pitchFamily="18" charset="0"/>
                                        <a:ea typeface="Times New Roman" panose="02020603050405020304" pitchFamily="18" charset="0"/>
                                      </a:rPr>
                                    </m:ctrlPr>
                                  </m:fPr>
                                  <m:num>
                                    <m:sSup>
                                      <m:sSupPr>
                                        <m:ctrlPr>
                                          <a:rPr lang="es-EC" sz="1300" i="1">
                                            <a:solidFill>
                                              <a:srgbClr val="000000"/>
                                            </a:solidFill>
                                            <a:effectLst/>
                                            <a:latin typeface="Cambria Math" panose="02040503050406030204" pitchFamily="18" charset="0"/>
                                            <a:ea typeface="Times New Roman" panose="02020603050405020304" pitchFamily="18" charset="0"/>
                                          </a:rPr>
                                        </m:ctrlPr>
                                      </m:sSupPr>
                                      <m:e>
                                        <m:r>
                                          <a:rPr lang="es-EC" sz="1300" i="1">
                                            <a:solidFill>
                                              <a:srgbClr val="000000"/>
                                            </a:solidFill>
                                            <a:effectLst/>
                                            <a:latin typeface="Cambria Math" panose="02040503050406030204" pitchFamily="18" charset="0"/>
                                            <a:ea typeface="Times New Roman" panose="02020603050405020304" pitchFamily="18" charset="0"/>
                                          </a:rPr>
                                          <m:t>10</m:t>
                                        </m:r>
                                      </m:e>
                                      <m:sup>
                                        <m:r>
                                          <a:rPr lang="es-EC" sz="1300" i="1">
                                            <a:solidFill>
                                              <a:srgbClr val="000000"/>
                                            </a:solidFill>
                                            <a:effectLst/>
                                            <a:latin typeface="Cambria Math" panose="02040503050406030204" pitchFamily="18" charset="0"/>
                                            <a:ea typeface="Times New Roman" panose="02020603050405020304" pitchFamily="18" charset="0"/>
                                          </a:rPr>
                                          <m:t>3</m:t>
                                        </m:r>
                                      </m:sup>
                                    </m:sSup>
                                    <m:r>
                                      <a:rPr lang="es-EC" sz="1300" i="1">
                                        <a:solidFill>
                                          <a:srgbClr val="000000"/>
                                        </a:solidFill>
                                        <a:effectLst/>
                                        <a:latin typeface="Cambria Math" panose="02040503050406030204" pitchFamily="18" charset="0"/>
                                        <a:ea typeface="Times New Roman" panose="02020603050405020304" pitchFamily="18" charset="0"/>
                                      </a:rPr>
                                      <m:t>𝑚𝑔</m:t>
                                    </m:r>
                                  </m:num>
                                  <m:den>
                                    <m:r>
                                      <a:rPr lang="es-EC" sz="1300" i="1">
                                        <a:solidFill>
                                          <a:srgbClr val="000000"/>
                                        </a:solidFill>
                                        <a:effectLst/>
                                        <a:latin typeface="Cambria Math" panose="02040503050406030204" pitchFamily="18" charset="0"/>
                                        <a:ea typeface="Times New Roman" panose="02020603050405020304" pitchFamily="18" charset="0"/>
                                      </a:rPr>
                                      <m:t>1</m:t>
                                    </m:r>
                                    <m:r>
                                      <a:rPr lang="es-EC" sz="1300" i="1">
                                        <a:solidFill>
                                          <a:srgbClr val="000000"/>
                                        </a:solidFill>
                                        <a:effectLst/>
                                        <a:latin typeface="Cambria Math" panose="02040503050406030204" pitchFamily="18" charset="0"/>
                                        <a:ea typeface="Times New Roman" panose="02020603050405020304" pitchFamily="18" charset="0"/>
                                      </a:rPr>
                                      <m:t>𝑔</m:t>
                                    </m:r>
                                  </m:den>
                                </m:f>
                              </m:oMath>
                            </m:oMathPara>
                          </a14:m>
                          <a:endParaRPr lang="es-EC" sz="1300" dirty="0">
                            <a:solidFill>
                              <a:srgbClr val="000000"/>
                            </a:solidFill>
                            <a:effectLst/>
                            <a:latin typeface="Times New Roman" panose="02020603050405020304" pitchFamily="18" charset="0"/>
                            <a:ea typeface="Times New Roman" panose="02020603050405020304" pitchFamily="18" charset="0"/>
                          </a:endParaRPr>
                        </a:p>
                        <a:p>
                          <a:pPr marL="128270" indent="-6350" algn="just">
                            <a:lnSpc>
                              <a:spcPct val="150000"/>
                            </a:lnSpc>
                            <a:spcAft>
                              <a:spcPts val="805"/>
                            </a:spcAft>
                          </a:pPr>
                          <a14:m>
                            <m:oMathPara xmlns:m="http://schemas.openxmlformats.org/officeDocument/2006/math">
                              <m:oMathParaPr>
                                <m:jc m:val="centerGroup"/>
                              </m:oMathParaPr>
                              <m:oMath xmlns:m="http://schemas.openxmlformats.org/officeDocument/2006/math">
                                <m:sSub>
                                  <m:sSubPr>
                                    <m:ctrlPr>
                                      <a:rPr lang="es-EC" sz="1300" i="1">
                                        <a:solidFill>
                                          <a:srgbClr val="000000"/>
                                        </a:solidFill>
                                        <a:effectLst/>
                                        <a:latin typeface="Cambria Math" panose="02040503050406030204" pitchFamily="18" charset="0"/>
                                        <a:ea typeface="Times New Roman" panose="02020603050405020304" pitchFamily="18" charset="0"/>
                                      </a:rPr>
                                    </m:ctrlPr>
                                  </m:sSubPr>
                                  <m:e>
                                    <m:r>
                                      <a:rPr lang="es-EC" sz="1300" i="1">
                                        <a:solidFill>
                                          <a:srgbClr val="000000"/>
                                        </a:solidFill>
                                        <a:effectLst/>
                                        <a:latin typeface="Cambria Math" panose="02040503050406030204" pitchFamily="18" charset="0"/>
                                        <a:ea typeface="Times New Roman" panose="02020603050405020304" pitchFamily="18" charset="0"/>
                                      </a:rPr>
                                      <m:t>𝑚</m:t>
                                    </m:r>
                                  </m:e>
                                  <m:sub>
                                    <m:r>
                                      <a:rPr lang="es-EC" sz="1300" i="1">
                                        <a:solidFill>
                                          <a:srgbClr val="000000"/>
                                        </a:solidFill>
                                        <a:effectLst/>
                                        <a:latin typeface="Cambria Math" panose="02040503050406030204" pitchFamily="18" charset="0"/>
                                        <a:ea typeface="Times New Roman" panose="02020603050405020304" pitchFamily="18" charset="0"/>
                                      </a:rPr>
                                      <m:t>𝐶𝑂</m:t>
                                    </m:r>
                                  </m:sub>
                                </m:sSub>
                                <m:r>
                                  <a:rPr lang="es-EC" sz="1300" i="1">
                                    <a:solidFill>
                                      <a:srgbClr val="000000"/>
                                    </a:solidFill>
                                    <a:effectLst/>
                                    <a:latin typeface="Cambria Math" panose="02040503050406030204" pitchFamily="18" charset="0"/>
                                    <a:ea typeface="Times New Roman" panose="02020603050405020304" pitchFamily="18" charset="0"/>
                                  </a:rPr>
                                  <m:t>=136,75 </m:t>
                                </m:r>
                                <m:f>
                                  <m:fPr>
                                    <m:ctrlPr>
                                      <a:rPr lang="es-EC" sz="1300" i="1">
                                        <a:solidFill>
                                          <a:srgbClr val="000000"/>
                                        </a:solidFill>
                                        <a:effectLst/>
                                        <a:latin typeface="Cambria Math" panose="02040503050406030204" pitchFamily="18" charset="0"/>
                                        <a:ea typeface="Times New Roman" panose="02020603050405020304" pitchFamily="18" charset="0"/>
                                      </a:rPr>
                                    </m:ctrlPr>
                                  </m:fPr>
                                  <m:num>
                                    <m:r>
                                      <a:rPr lang="es-EC" sz="1300" i="1">
                                        <a:solidFill>
                                          <a:srgbClr val="000000"/>
                                        </a:solidFill>
                                        <a:effectLst/>
                                        <a:latin typeface="Cambria Math" panose="02040503050406030204" pitchFamily="18" charset="0"/>
                                        <a:ea typeface="Times New Roman" panose="02020603050405020304" pitchFamily="18" charset="0"/>
                                      </a:rPr>
                                      <m:t>𝑚𝑔</m:t>
                                    </m:r>
                                  </m:num>
                                  <m:den>
                                    <m:r>
                                      <a:rPr lang="es-EC" sz="1300" i="1">
                                        <a:solidFill>
                                          <a:srgbClr val="000000"/>
                                        </a:solidFill>
                                        <a:effectLst/>
                                        <a:latin typeface="Cambria Math" panose="02040503050406030204" pitchFamily="18" charset="0"/>
                                        <a:ea typeface="Times New Roman" panose="02020603050405020304" pitchFamily="18" charset="0"/>
                                      </a:rPr>
                                      <m:t>𝑁</m:t>
                                    </m:r>
                                    <m:sSup>
                                      <m:sSupPr>
                                        <m:ctrlPr>
                                          <a:rPr lang="es-EC" sz="1300" i="1">
                                            <a:solidFill>
                                              <a:srgbClr val="000000"/>
                                            </a:solidFill>
                                            <a:effectLst/>
                                            <a:latin typeface="Cambria Math" panose="02040503050406030204" pitchFamily="18" charset="0"/>
                                            <a:ea typeface="Times New Roman" panose="02020603050405020304" pitchFamily="18" charset="0"/>
                                          </a:rPr>
                                        </m:ctrlPr>
                                      </m:sSupPr>
                                      <m:e>
                                        <m:r>
                                          <a:rPr lang="es-EC" sz="1300" i="1">
                                            <a:solidFill>
                                              <a:srgbClr val="000000"/>
                                            </a:solidFill>
                                            <a:effectLst/>
                                            <a:latin typeface="Cambria Math" panose="02040503050406030204" pitchFamily="18" charset="0"/>
                                            <a:ea typeface="Times New Roman" panose="02020603050405020304" pitchFamily="18" charset="0"/>
                                          </a:rPr>
                                          <m:t>𝑚</m:t>
                                        </m:r>
                                      </m:e>
                                      <m:sup>
                                        <m:r>
                                          <a:rPr lang="es-EC" sz="1300" i="1">
                                            <a:solidFill>
                                              <a:srgbClr val="000000"/>
                                            </a:solidFill>
                                            <a:effectLst/>
                                            <a:latin typeface="Cambria Math" panose="02040503050406030204" pitchFamily="18" charset="0"/>
                                            <a:ea typeface="Times New Roman" panose="02020603050405020304" pitchFamily="18" charset="0"/>
                                          </a:rPr>
                                          <m:t>3</m:t>
                                        </m:r>
                                      </m:sup>
                                    </m:sSup>
                                  </m:den>
                                </m:f>
                              </m:oMath>
                            </m:oMathPara>
                          </a14:m>
                          <a:endParaRPr lang="es-EC" sz="13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just">
                            <a:lnSpc>
                              <a:spcPct val="150000"/>
                            </a:lnSpc>
                            <a:spcAft>
                              <a:spcPts val="805"/>
                            </a:spcAft>
                          </a:pPr>
                          <a14:m>
                            <m:oMathPara xmlns:m="http://schemas.openxmlformats.org/officeDocument/2006/math">
                              <m:oMathParaPr>
                                <m:jc m:val="centerGroup"/>
                              </m:oMathParaPr>
                              <m:oMath xmlns:m="http://schemas.openxmlformats.org/officeDocument/2006/math">
                                <m:sSub>
                                  <m:sSubPr>
                                    <m:ctrlPr>
                                      <a:rPr lang="es-EC" sz="1400" i="1">
                                        <a:solidFill>
                                          <a:srgbClr val="000000"/>
                                        </a:solidFill>
                                        <a:effectLst/>
                                        <a:latin typeface="Cambria Math" panose="02040503050406030204" pitchFamily="18" charset="0"/>
                                        <a:ea typeface="Times New Roman" panose="02020603050405020304" pitchFamily="18" charset="0"/>
                                      </a:rPr>
                                    </m:ctrlPr>
                                  </m:sSubPr>
                                  <m:e>
                                    <m:r>
                                      <a:rPr lang="es-EC" sz="1400" i="1">
                                        <a:solidFill>
                                          <a:srgbClr val="000000"/>
                                        </a:solidFill>
                                        <a:effectLst/>
                                        <a:latin typeface="Cambria Math" panose="02040503050406030204" pitchFamily="18" charset="0"/>
                                        <a:ea typeface="Times New Roman" panose="02020603050405020304" pitchFamily="18" charset="0"/>
                                      </a:rPr>
                                      <m:t>𝑄</m:t>
                                    </m:r>
                                  </m:e>
                                  <m:sub>
                                    <m:r>
                                      <a:rPr lang="es-EC" sz="1400" i="1">
                                        <a:solidFill>
                                          <a:srgbClr val="000000"/>
                                        </a:solidFill>
                                        <a:effectLst/>
                                        <a:latin typeface="Cambria Math" panose="02040503050406030204" pitchFamily="18" charset="0"/>
                                        <a:ea typeface="Times New Roman" panose="02020603050405020304" pitchFamily="18" charset="0"/>
                                      </a:rPr>
                                      <m:t>𝐶𝑂</m:t>
                                    </m:r>
                                  </m:sub>
                                </m:sSub>
                                <m:r>
                                  <a:rPr lang="en-US" sz="1400" i="1">
                                    <a:solidFill>
                                      <a:srgbClr val="000000"/>
                                    </a:solidFill>
                                    <a:effectLst/>
                                    <a:latin typeface="Cambria Math" panose="02040503050406030204" pitchFamily="18" charset="0"/>
                                    <a:ea typeface="Times New Roman" panose="02020603050405020304" pitchFamily="18" charset="0"/>
                                  </a:rPr>
                                  <m:t>=(</m:t>
                                </m:r>
                                <m:r>
                                  <a:rPr lang="es-EC" sz="1400" i="1">
                                    <a:solidFill>
                                      <a:srgbClr val="000000"/>
                                    </a:solidFill>
                                    <a:effectLst/>
                                    <a:latin typeface="Cambria Math" panose="02040503050406030204" pitchFamily="18" charset="0"/>
                                    <a:ea typeface="Times New Roman" panose="02020603050405020304" pitchFamily="18" charset="0"/>
                                  </a:rPr>
                                  <m:t>136,75 </m:t>
                                </m:r>
                                <m:f>
                                  <m:fPr>
                                    <m:ctrlPr>
                                      <a:rPr lang="es-EC" sz="1400" i="1">
                                        <a:solidFill>
                                          <a:srgbClr val="000000"/>
                                        </a:solidFill>
                                        <a:effectLst/>
                                        <a:latin typeface="Cambria Math" panose="02040503050406030204" pitchFamily="18" charset="0"/>
                                        <a:ea typeface="Times New Roman" panose="02020603050405020304" pitchFamily="18" charset="0"/>
                                      </a:rPr>
                                    </m:ctrlPr>
                                  </m:fPr>
                                  <m:num>
                                    <m:r>
                                      <a:rPr lang="es-EC" sz="1400" i="1">
                                        <a:solidFill>
                                          <a:srgbClr val="000000"/>
                                        </a:solidFill>
                                        <a:effectLst/>
                                        <a:latin typeface="Cambria Math" panose="02040503050406030204" pitchFamily="18" charset="0"/>
                                        <a:ea typeface="Times New Roman" panose="02020603050405020304" pitchFamily="18" charset="0"/>
                                      </a:rPr>
                                      <m:t>𝑚𝑔</m:t>
                                    </m:r>
                                  </m:num>
                                  <m:den>
                                    <m:r>
                                      <a:rPr lang="es-EC" sz="1400" i="1">
                                        <a:solidFill>
                                          <a:srgbClr val="000000"/>
                                        </a:solidFill>
                                        <a:effectLst/>
                                        <a:latin typeface="Cambria Math" panose="02040503050406030204" pitchFamily="18" charset="0"/>
                                        <a:ea typeface="Times New Roman" panose="02020603050405020304" pitchFamily="18" charset="0"/>
                                      </a:rPr>
                                      <m:t>𝑁</m:t>
                                    </m:r>
                                    <m:sSup>
                                      <m:sSupPr>
                                        <m:ctrlPr>
                                          <a:rPr lang="es-EC" sz="1400" i="1">
                                            <a:solidFill>
                                              <a:srgbClr val="000000"/>
                                            </a:solidFill>
                                            <a:effectLst/>
                                            <a:latin typeface="Cambria Math" panose="02040503050406030204" pitchFamily="18" charset="0"/>
                                            <a:ea typeface="Times New Roman" panose="02020603050405020304" pitchFamily="18" charset="0"/>
                                          </a:rPr>
                                        </m:ctrlPr>
                                      </m:sSupPr>
                                      <m:e>
                                        <m:r>
                                          <a:rPr lang="es-EC" sz="1400" i="1">
                                            <a:solidFill>
                                              <a:srgbClr val="000000"/>
                                            </a:solidFill>
                                            <a:effectLst/>
                                            <a:latin typeface="Cambria Math" panose="02040503050406030204" pitchFamily="18" charset="0"/>
                                            <a:ea typeface="Times New Roman" panose="02020603050405020304" pitchFamily="18" charset="0"/>
                                          </a:rPr>
                                          <m:t>𝑚</m:t>
                                        </m:r>
                                      </m:e>
                                      <m:sup>
                                        <m:r>
                                          <a:rPr lang="es-EC" sz="1400" i="1">
                                            <a:solidFill>
                                              <a:srgbClr val="000000"/>
                                            </a:solidFill>
                                            <a:effectLst/>
                                            <a:latin typeface="Cambria Math" panose="02040503050406030204" pitchFamily="18" charset="0"/>
                                            <a:ea typeface="Times New Roman" panose="02020603050405020304" pitchFamily="18" charset="0"/>
                                          </a:rPr>
                                          <m:t>3</m:t>
                                        </m:r>
                                      </m:sup>
                                    </m:sSup>
                                  </m:den>
                                </m:f>
                                <m:r>
                                  <a:rPr lang="en-US" sz="1400" i="1">
                                    <a:solidFill>
                                      <a:srgbClr val="000000"/>
                                    </a:solidFill>
                                    <a:effectLst/>
                                    <a:latin typeface="Cambria Math" panose="02040503050406030204" pitchFamily="18" charset="0"/>
                                    <a:ea typeface="Times New Roman" panose="02020603050405020304" pitchFamily="18" charset="0"/>
                                  </a:rPr>
                                  <m:t>)(</m:t>
                                </m:r>
                                <m:sSup>
                                  <m:sSupPr>
                                    <m:ctrlPr>
                                      <a:rPr lang="es-EC" sz="1400" i="1">
                                        <a:solidFill>
                                          <a:srgbClr val="000000"/>
                                        </a:solidFill>
                                        <a:effectLst/>
                                        <a:latin typeface="Cambria Math" panose="02040503050406030204" pitchFamily="18" charset="0"/>
                                        <a:ea typeface="Times New Roman" panose="02020603050405020304" pitchFamily="18" charset="0"/>
                                      </a:rPr>
                                    </m:ctrlPr>
                                  </m:sSupPr>
                                  <m:e>
                                    <m:r>
                                      <a:rPr lang="es-EC" sz="1400" i="1">
                                        <a:solidFill>
                                          <a:srgbClr val="000000"/>
                                        </a:solidFill>
                                        <a:effectLst/>
                                        <a:latin typeface="Cambria Math" panose="02040503050406030204" pitchFamily="18" charset="0"/>
                                        <a:ea typeface="Times New Roman" panose="02020603050405020304" pitchFamily="18" charset="0"/>
                                      </a:rPr>
                                      <m:t>0,025 </m:t>
                                    </m:r>
                                    <m:r>
                                      <a:rPr lang="es-EC" sz="1400" i="1">
                                        <a:solidFill>
                                          <a:srgbClr val="000000"/>
                                        </a:solidFill>
                                        <a:effectLst/>
                                        <a:latin typeface="Cambria Math" panose="02040503050406030204" pitchFamily="18" charset="0"/>
                                        <a:ea typeface="Times New Roman" panose="02020603050405020304" pitchFamily="18" charset="0"/>
                                      </a:rPr>
                                      <m:t>𝑚</m:t>
                                    </m:r>
                                  </m:e>
                                  <m:sup>
                                    <m:r>
                                      <a:rPr lang="es-EC" sz="1400" i="1">
                                        <a:solidFill>
                                          <a:srgbClr val="000000"/>
                                        </a:solidFill>
                                        <a:effectLst/>
                                        <a:latin typeface="Cambria Math" panose="02040503050406030204" pitchFamily="18" charset="0"/>
                                        <a:ea typeface="Times New Roman" panose="02020603050405020304" pitchFamily="18" charset="0"/>
                                      </a:rPr>
                                      <m:t>2</m:t>
                                    </m:r>
                                  </m:sup>
                                </m:sSup>
                                <m:r>
                                  <a:rPr lang="en-US" sz="1400" i="1">
                                    <a:solidFill>
                                      <a:srgbClr val="000000"/>
                                    </a:solidFill>
                                    <a:effectLst/>
                                    <a:latin typeface="Cambria Math" panose="02040503050406030204" pitchFamily="18" charset="0"/>
                                    <a:ea typeface="Times New Roman" panose="02020603050405020304" pitchFamily="18" charset="0"/>
                                  </a:rPr>
                                  <m:t>)(5,63</m:t>
                                </m:r>
                                <m:f>
                                  <m:fPr>
                                    <m:ctrlPr>
                                      <a:rPr lang="es-EC" sz="1400" i="1">
                                        <a:solidFill>
                                          <a:srgbClr val="000000"/>
                                        </a:solidFill>
                                        <a:effectLst/>
                                        <a:latin typeface="Cambria Math" panose="02040503050406030204" pitchFamily="18" charset="0"/>
                                        <a:ea typeface="Times New Roman" panose="02020603050405020304" pitchFamily="18" charset="0"/>
                                      </a:rPr>
                                    </m:ctrlPr>
                                  </m:fPr>
                                  <m:num>
                                    <m:r>
                                      <a:rPr lang="en-US" sz="1400" i="1">
                                        <a:solidFill>
                                          <a:srgbClr val="000000"/>
                                        </a:solidFill>
                                        <a:effectLst/>
                                        <a:latin typeface="Cambria Math" panose="02040503050406030204" pitchFamily="18" charset="0"/>
                                        <a:ea typeface="Times New Roman" panose="02020603050405020304" pitchFamily="18" charset="0"/>
                                      </a:rPr>
                                      <m:t>𝑚</m:t>
                                    </m:r>
                                  </m:num>
                                  <m:den>
                                    <m:r>
                                      <a:rPr lang="en-US" sz="1400" i="1">
                                        <a:solidFill>
                                          <a:srgbClr val="000000"/>
                                        </a:solidFill>
                                        <a:effectLst/>
                                        <a:latin typeface="Cambria Math" panose="02040503050406030204" pitchFamily="18" charset="0"/>
                                        <a:ea typeface="Times New Roman" panose="02020603050405020304" pitchFamily="18" charset="0"/>
                                      </a:rPr>
                                      <m:t>𝑠</m:t>
                                    </m:r>
                                  </m:den>
                                </m:f>
                                <m:r>
                                  <a:rPr lang="en-US" sz="1400" i="1">
                                    <a:solidFill>
                                      <a:srgbClr val="000000"/>
                                    </a:solidFill>
                                    <a:effectLst/>
                                    <a:latin typeface="Cambria Math" panose="02040503050406030204" pitchFamily="18" charset="0"/>
                                    <a:ea typeface="Times New Roman" panose="02020603050405020304" pitchFamily="18" charset="0"/>
                                  </a:rPr>
                                  <m:t>)</m:t>
                                </m:r>
                              </m:oMath>
                            </m:oMathPara>
                          </a14:m>
                          <a:endParaRPr lang="es-EC" sz="1800" dirty="0">
                            <a:solidFill>
                              <a:srgbClr val="000000"/>
                            </a:solidFill>
                            <a:effectLst/>
                            <a:latin typeface="Times New Roman" panose="02020603050405020304" pitchFamily="18" charset="0"/>
                            <a:ea typeface="Times New Roman" panose="02020603050405020304" pitchFamily="18" charset="0"/>
                          </a:endParaRPr>
                        </a:p>
                        <a:p>
                          <a:pPr marL="128270" indent="-6350" algn="just">
                            <a:lnSpc>
                              <a:spcPct val="150000"/>
                            </a:lnSpc>
                            <a:spcAft>
                              <a:spcPts val="805"/>
                            </a:spcAft>
                          </a:pPr>
                          <a14:m>
                            <m:oMathPara xmlns:m="http://schemas.openxmlformats.org/officeDocument/2006/math">
                              <m:oMathParaPr>
                                <m:jc m:val="centerGroup"/>
                              </m:oMathParaPr>
                              <m:oMath xmlns:m="http://schemas.openxmlformats.org/officeDocument/2006/math">
                                <m:sSub>
                                  <m:sSubPr>
                                    <m:ctrlPr>
                                      <a:rPr lang="es-EC" sz="1400" i="1">
                                        <a:solidFill>
                                          <a:srgbClr val="000000"/>
                                        </a:solidFill>
                                        <a:effectLst/>
                                        <a:latin typeface="Cambria Math" panose="02040503050406030204" pitchFamily="18" charset="0"/>
                                        <a:ea typeface="Times New Roman" panose="02020603050405020304" pitchFamily="18" charset="0"/>
                                      </a:rPr>
                                    </m:ctrlPr>
                                  </m:sSubPr>
                                  <m:e>
                                    <m:r>
                                      <a:rPr lang="es-EC" sz="1400" i="1">
                                        <a:solidFill>
                                          <a:srgbClr val="000000"/>
                                        </a:solidFill>
                                        <a:effectLst/>
                                        <a:latin typeface="Cambria Math" panose="02040503050406030204" pitchFamily="18" charset="0"/>
                                        <a:ea typeface="Times New Roman" panose="02020603050405020304" pitchFamily="18" charset="0"/>
                                      </a:rPr>
                                      <m:t>𝑄</m:t>
                                    </m:r>
                                  </m:e>
                                  <m:sub>
                                    <m:r>
                                      <a:rPr lang="es-EC" sz="1400" i="1">
                                        <a:solidFill>
                                          <a:srgbClr val="000000"/>
                                        </a:solidFill>
                                        <a:effectLst/>
                                        <a:latin typeface="Cambria Math" panose="02040503050406030204" pitchFamily="18" charset="0"/>
                                        <a:ea typeface="Times New Roman" panose="02020603050405020304" pitchFamily="18" charset="0"/>
                                      </a:rPr>
                                      <m:t>𝐶𝑂</m:t>
                                    </m:r>
                                  </m:sub>
                                </m:sSub>
                                <m:r>
                                  <a:rPr lang="en-US" sz="1400" i="1">
                                    <a:solidFill>
                                      <a:srgbClr val="000000"/>
                                    </a:solidFill>
                                    <a:effectLst/>
                                    <a:latin typeface="Cambria Math" panose="02040503050406030204" pitchFamily="18" charset="0"/>
                                    <a:ea typeface="Times New Roman" panose="02020603050405020304" pitchFamily="18" charset="0"/>
                                  </a:rPr>
                                  <m:t>=19,24</m:t>
                                </m:r>
                                <m:f>
                                  <m:fPr>
                                    <m:ctrlPr>
                                      <a:rPr lang="es-EC" sz="1400" i="1">
                                        <a:solidFill>
                                          <a:srgbClr val="000000"/>
                                        </a:solidFill>
                                        <a:effectLst/>
                                        <a:latin typeface="Cambria Math" panose="02040503050406030204" pitchFamily="18" charset="0"/>
                                        <a:ea typeface="Times New Roman" panose="02020603050405020304" pitchFamily="18" charset="0"/>
                                      </a:rPr>
                                    </m:ctrlPr>
                                  </m:fPr>
                                  <m:num>
                                    <m:r>
                                      <a:rPr lang="en-US" sz="1400" i="1">
                                        <a:solidFill>
                                          <a:srgbClr val="000000"/>
                                        </a:solidFill>
                                        <a:effectLst/>
                                        <a:latin typeface="Cambria Math" panose="02040503050406030204" pitchFamily="18" charset="0"/>
                                        <a:ea typeface="Times New Roman" panose="02020603050405020304" pitchFamily="18" charset="0"/>
                                      </a:rPr>
                                      <m:t>𝑚𝑔</m:t>
                                    </m:r>
                                  </m:num>
                                  <m:den>
                                    <m:r>
                                      <a:rPr lang="en-US" sz="1400" i="1">
                                        <a:solidFill>
                                          <a:srgbClr val="000000"/>
                                        </a:solidFill>
                                        <a:effectLst/>
                                        <a:latin typeface="Cambria Math" panose="02040503050406030204" pitchFamily="18" charset="0"/>
                                        <a:ea typeface="Times New Roman" panose="02020603050405020304" pitchFamily="18" charset="0"/>
                                      </a:rPr>
                                      <m:t>𝑠</m:t>
                                    </m:r>
                                  </m:den>
                                </m:f>
                              </m:oMath>
                            </m:oMathPara>
                          </a14:m>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1081769576"/>
                  </p:ext>
                </p:extLst>
              </p:nvPr>
            </p:nvGraphicFramePr>
            <p:xfrm>
              <a:off x="1055383" y="1280938"/>
              <a:ext cx="10448893" cy="4849876"/>
            </p:xfrm>
            <a:graphic>
              <a:graphicData uri="http://schemas.openxmlformats.org/drawingml/2006/table">
                <a:tbl>
                  <a:tblPr firstRow="1" firstCol="1" bandRow="1"/>
                  <a:tblGrid>
                    <a:gridCol w="6018832"/>
                    <a:gridCol w="4430061"/>
                  </a:tblGrid>
                  <a:tr h="334010">
                    <a:tc gridSpan="2">
                      <a:txBody>
                        <a:bodyPr/>
                        <a:lstStyle/>
                        <a:p>
                          <a:endParaRPr lang="es-EC"/>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58" t="-1818" r="-117" b="-1350909"/>
                          </a:stretch>
                        </a:blipFill>
                      </a:tcPr>
                    </a:tc>
                    <a:tc hMerge="1">
                      <a:txBody>
                        <a:bodyPr/>
                        <a:lstStyle/>
                        <a:p>
                          <a:endParaRPr lang="es-EC"/>
                        </a:p>
                      </a:txBody>
                      <a:tcPr/>
                    </a:tc>
                  </a:tr>
                  <a:tr h="326644">
                    <a:tc>
                      <a:txBody>
                        <a:bodyPr/>
                        <a:lstStyle/>
                        <a:p>
                          <a:pPr marL="128270" indent="-6350" algn="just">
                            <a:lnSpc>
                              <a:spcPct val="150000"/>
                            </a:lnSpc>
                            <a:spcAft>
                              <a:spcPts val="805"/>
                            </a:spcAft>
                          </a:pPr>
                          <a:r>
                            <a:rPr lang="es-EC" sz="1600" b="1">
                              <a:solidFill>
                                <a:srgbClr val="000000"/>
                              </a:solidFill>
                              <a:effectLst/>
                              <a:latin typeface="Calibri" panose="020F0502020204030204" pitchFamily="34" charset="0"/>
                              <a:ea typeface="Times New Roman" panose="02020603050405020304" pitchFamily="18" charset="0"/>
                            </a:rPr>
                            <a:t>Tasa de Emisión </a:t>
                          </a:r>
                          <a:endParaRPr lang="es-EC"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just">
                            <a:lnSpc>
                              <a:spcPct val="150000"/>
                            </a:lnSpc>
                            <a:spcAft>
                              <a:spcPts val="805"/>
                            </a:spcAft>
                          </a:pPr>
                          <a:r>
                            <a:rPr lang="es-EC" sz="1600" b="1">
                              <a:solidFill>
                                <a:srgbClr val="000000"/>
                              </a:solidFill>
                              <a:effectLst/>
                              <a:latin typeface="Calibri" panose="020F0502020204030204" pitchFamily="34" charset="0"/>
                              <a:ea typeface="Times New Roman" panose="02020603050405020304" pitchFamily="18" charset="0"/>
                            </a:rPr>
                            <a:t>Flujo Chimenea</a:t>
                          </a:r>
                          <a:endParaRPr lang="es-EC"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7967">
                    <a:tc>
                      <a:txBody>
                        <a:bodyPr/>
                        <a:lstStyle/>
                        <a:p>
                          <a:endParaRPr lang="es-EC"/>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01" t="-37457" r="-73785" b="-137113"/>
                          </a:stretch>
                        </a:blipFill>
                      </a:tcPr>
                    </a:tc>
                    <a:tc>
                      <a:txBody>
                        <a:bodyPr/>
                        <a:lstStyle/>
                        <a:p>
                          <a:endParaRPr lang="es-EC"/>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36039" t="-37457" r="-275" b="-137113"/>
                          </a:stretch>
                        </a:blipFill>
                      </a:tcPr>
                    </a:tc>
                  </a:tr>
                  <a:tr h="326644">
                    <a:tc gridSpan="2">
                      <a:txBody>
                        <a:bodyPr/>
                        <a:lstStyle/>
                        <a:p>
                          <a:pPr marL="128270" indent="-6350" algn="ctr">
                            <a:lnSpc>
                              <a:spcPct val="150000"/>
                            </a:lnSpc>
                            <a:spcAft>
                              <a:spcPts val="805"/>
                            </a:spcAft>
                          </a:pPr>
                          <a:r>
                            <a:rPr lang="es-EC" sz="1600" b="1">
                              <a:solidFill>
                                <a:srgbClr val="000000"/>
                              </a:solidFill>
                              <a:effectLst/>
                              <a:latin typeface="Calibri" panose="020F0502020204030204" pitchFamily="34" charset="0"/>
                              <a:ea typeface="Times New Roman" panose="02020603050405020304" pitchFamily="18" charset="0"/>
                            </a:rPr>
                            <a:t>Monóxido de Carbono (CO)</a:t>
                          </a:r>
                          <a:endParaRPr lang="es-EC"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326644">
                    <a:tc>
                      <a:txBody>
                        <a:bodyPr/>
                        <a:lstStyle/>
                        <a:p>
                          <a:pPr marL="128270" indent="-6350" algn="just">
                            <a:lnSpc>
                              <a:spcPct val="150000"/>
                            </a:lnSpc>
                            <a:spcAft>
                              <a:spcPts val="805"/>
                            </a:spcAft>
                          </a:pPr>
                          <a:r>
                            <a:rPr lang="es-EC" sz="1600" b="1">
                              <a:solidFill>
                                <a:srgbClr val="000000"/>
                              </a:solidFill>
                              <a:effectLst/>
                              <a:latin typeface="Calibri" panose="020F0502020204030204" pitchFamily="34" charset="0"/>
                              <a:ea typeface="Times New Roman" panose="02020603050405020304" pitchFamily="18" charset="0"/>
                            </a:rPr>
                            <a:t>Tasa de Emisión </a:t>
                          </a:r>
                          <a:endParaRPr lang="es-EC"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just">
                            <a:lnSpc>
                              <a:spcPct val="150000"/>
                            </a:lnSpc>
                            <a:spcAft>
                              <a:spcPts val="805"/>
                            </a:spcAft>
                          </a:pPr>
                          <a:r>
                            <a:rPr lang="es-EC" sz="1600" b="1">
                              <a:solidFill>
                                <a:srgbClr val="000000"/>
                              </a:solidFill>
                              <a:effectLst/>
                              <a:latin typeface="Calibri" panose="020F0502020204030204" pitchFamily="34" charset="0"/>
                              <a:ea typeface="Times New Roman" panose="02020603050405020304" pitchFamily="18" charset="0"/>
                            </a:rPr>
                            <a:t>Flujo Chimenea</a:t>
                          </a:r>
                          <a:endParaRPr lang="es-EC" sz="16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7967">
                    <a:tc>
                      <a:txBody>
                        <a:bodyPr/>
                        <a:lstStyle/>
                        <a:p>
                          <a:endParaRPr lang="es-EC"/>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01" t="-174828" r="-73785" b="-690"/>
                          </a:stretch>
                        </a:blipFill>
                      </a:tcPr>
                    </a:tc>
                    <a:tc>
                      <a:txBody>
                        <a:bodyPr/>
                        <a:lstStyle/>
                        <a:p>
                          <a:endParaRPr lang="es-EC"/>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36039" t="-174828" r="-275" b="-690"/>
                          </a:stretch>
                        </a:blipFill>
                      </a:tcPr>
                    </a:tc>
                  </a:tr>
                </a:tbl>
              </a:graphicData>
            </a:graphic>
          </p:graphicFrame>
        </mc:Fallback>
      </mc:AlternateContent>
      <p:sp>
        <p:nvSpPr>
          <p:cNvPr id="13" name="Rectángulo redondeado 12"/>
          <p:cNvSpPr/>
          <p:nvPr/>
        </p:nvSpPr>
        <p:spPr>
          <a:xfrm>
            <a:off x="1055383" y="682877"/>
            <a:ext cx="1810647" cy="546274"/>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t>Fuente Fija 1</a:t>
            </a:r>
            <a:endParaRPr lang="es-EC" b="1" dirty="0"/>
          </a:p>
        </p:txBody>
      </p:sp>
      <p:sp>
        <p:nvSpPr>
          <p:cNvPr id="8" name="Elipse 7"/>
          <p:cNvSpPr/>
          <p:nvPr/>
        </p:nvSpPr>
        <p:spPr>
          <a:xfrm>
            <a:off x="2647665" y="2335104"/>
            <a:ext cx="627797" cy="35248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lipse 14"/>
          <p:cNvSpPr/>
          <p:nvPr/>
        </p:nvSpPr>
        <p:spPr>
          <a:xfrm>
            <a:off x="2654509" y="2739377"/>
            <a:ext cx="730136" cy="2767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p:cNvSpPr/>
          <p:nvPr/>
        </p:nvSpPr>
        <p:spPr>
          <a:xfrm>
            <a:off x="3959731" y="2386891"/>
            <a:ext cx="627797" cy="35248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lipse 16"/>
          <p:cNvSpPr/>
          <p:nvPr/>
        </p:nvSpPr>
        <p:spPr>
          <a:xfrm>
            <a:off x="3905534" y="2739377"/>
            <a:ext cx="627797" cy="35248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Elipse 17"/>
          <p:cNvSpPr/>
          <p:nvPr/>
        </p:nvSpPr>
        <p:spPr>
          <a:xfrm>
            <a:off x="10152389" y="2033676"/>
            <a:ext cx="693762" cy="4776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1298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8"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22098" cy="6857143"/>
          </a:xfrm>
          <a:prstGeom prst="rect">
            <a:avLst/>
          </a:prstGeom>
        </p:spPr>
      </p:pic>
      <p:sp>
        <p:nvSpPr>
          <p:cNvPr id="2" name="Rectángulo 1"/>
          <p:cNvSpPr/>
          <p:nvPr/>
        </p:nvSpPr>
        <p:spPr>
          <a:xfrm>
            <a:off x="228600" y="21862"/>
            <a:ext cx="1927451" cy="523220"/>
          </a:xfrm>
          <a:prstGeom prst="rect">
            <a:avLst/>
          </a:prstGeom>
        </p:spPr>
        <p:txBody>
          <a:bodyPr wrap="none">
            <a:spAutoFit/>
          </a:bodyPr>
          <a:lstStyle/>
          <a:p>
            <a:r>
              <a:rPr lang="es-EC" sz="2800" b="1" dirty="0" smtClean="0"/>
              <a:t>Verificación</a:t>
            </a:r>
            <a:endParaRPr lang="es-EC" sz="2800" b="1" dirty="0"/>
          </a:p>
        </p:txBody>
      </p:sp>
      <p:sp>
        <p:nvSpPr>
          <p:cNvPr id="10" name="Rectángulo redondeado 9"/>
          <p:cNvSpPr/>
          <p:nvPr/>
        </p:nvSpPr>
        <p:spPr>
          <a:xfrm>
            <a:off x="429569" y="977496"/>
            <a:ext cx="2697825" cy="598845"/>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i="1" dirty="0" smtClean="0"/>
              <a:t>Evaluación del Cumplimiento Ambiental</a:t>
            </a:r>
            <a:endParaRPr lang="es-EC" b="1" dirty="0"/>
          </a:p>
        </p:txBody>
      </p:sp>
      <p:sp>
        <p:nvSpPr>
          <p:cNvPr id="11" name="Rectángulo redondeado 10"/>
          <p:cNvSpPr/>
          <p:nvPr/>
        </p:nvSpPr>
        <p:spPr>
          <a:xfrm>
            <a:off x="429569" y="2553837"/>
            <a:ext cx="2694735" cy="817676"/>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i="1" dirty="0" smtClean="0"/>
              <a:t>No Conformidad, Acción Preventiva y Acción Correctiva</a:t>
            </a:r>
            <a:endParaRPr lang="es-EC" b="1" dirty="0"/>
          </a:p>
        </p:txBody>
      </p:sp>
      <p:sp>
        <p:nvSpPr>
          <p:cNvPr id="12" name="Rectángulo redondeado 11"/>
          <p:cNvSpPr/>
          <p:nvPr/>
        </p:nvSpPr>
        <p:spPr>
          <a:xfrm>
            <a:off x="422397" y="4427841"/>
            <a:ext cx="2697825" cy="759132"/>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t>Control de Registros</a:t>
            </a:r>
            <a:endParaRPr lang="es-EC" b="1" dirty="0"/>
          </a:p>
        </p:txBody>
      </p:sp>
      <p:sp>
        <p:nvSpPr>
          <p:cNvPr id="20" name="Rectángulo 19"/>
          <p:cNvSpPr/>
          <p:nvPr/>
        </p:nvSpPr>
        <p:spPr>
          <a:xfrm>
            <a:off x="8669983" y="1823411"/>
            <a:ext cx="2112152" cy="12672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o.</a:t>
            </a:r>
            <a:endParaRPr lang="es-EC" sz="2000" kern="1200" dirty="0"/>
          </a:p>
        </p:txBody>
      </p:sp>
      <p:grpSp>
        <p:nvGrpSpPr>
          <p:cNvPr id="13" name="Grupo 12"/>
          <p:cNvGrpSpPr/>
          <p:nvPr/>
        </p:nvGrpSpPr>
        <p:grpSpPr>
          <a:xfrm>
            <a:off x="3716022" y="666528"/>
            <a:ext cx="1659381" cy="697752"/>
            <a:chOff x="2276791" y="0"/>
            <a:chExt cx="2159811" cy="1295886"/>
          </a:xfrm>
        </p:grpSpPr>
        <p:sp>
          <p:nvSpPr>
            <p:cNvPr id="14" name="Rectángulo 13"/>
            <p:cNvSpPr/>
            <p:nvPr/>
          </p:nvSpPr>
          <p:spPr>
            <a:xfrm>
              <a:off x="2276791" y="0"/>
              <a:ext cx="2159811" cy="1295886"/>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ectángulo 14"/>
            <p:cNvSpPr/>
            <p:nvPr/>
          </p:nvSpPr>
          <p:spPr>
            <a:xfrm>
              <a:off x="2276791" y="0"/>
              <a:ext cx="2159811" cy="12958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Verificar los procesos de manera periódica.</a:t>
              </a:r>
              <a:endParaRPr lang="es-EC" sz="1600" kern="1200" dirty="0"/>
            </a:p>
          </p:txBody>
        </p:sp>
      </p:grpSp>
      <p:grpSp>
        <p:nvGrpSpPr>
          <p:cNvPr id="16" name="Grupo 15"/>
          <p:cNvGrpSpPr/>
          <p:nvPr/>
        </p:nvGrpSpPr>
        <p:grpSpPr>
          <a:xfrm>
            <a:off x="3716022" y="1437315"/>
            <a:ext cx="1659382" cy="623497"/>
            <a:chOff x="1138395" y="1511931"/>
            <a:chExt cx="2159811" cy="1295886"/>
          </a:xfrm>
        </p:grpSpPr>
        <p:sp>
          <p:nvSpPr>
            <p:cNvPr id="17" name="Rectángulo 16"/>
            <p:cNvSpPr/>
            <p:nvPr/>
          </p:nvSpPr>
          <p:spPr>
            <a:xfrm>
              <a:off x="1138395" y="1511931"/>
              <a:ext cx="2159811" cy="1295886"/>
            </a:xfrm>
            <a:prstGeom prst="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ectángulo 18"/>
            <p:cNvSpPr/>
            <p:nvPr/>
          </p:nvSpPr>
          <p:spPr>
            <a:xfrm>
              <a:off x="1138395" y="1511931"/>
              <a:ext cx="2159811" cy="12958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Equipos de trabajo multidisciplinarios</a:t>
              </a:r>
              <a:endParaRPr lang="es-EC" sz="1600" kern="1200" dirty="0"/>
            </a:p>
          </p:txBody>
        </p:sp>
      </p:grpSp>
      <p:grpSp>
        <p:nvGrpSpPr>
          <p:cNvPr id="21" name="Grupo 20"/>
          <p:cNvGrpSpPr/>
          <p:nvPr/>
        </p:nvGrpSpPr>
        <p:grpSpPr>
          <a:xfrm>
            <a:off x="3716022" y="2381604"/>
            <a:ext cx="1659381" cy="597089"/>
            <a:chOff x="1882864" y="163835"/>
            <a:chExt cx="1711694" cy="1027017"/>
          </a:xfrm>
        </p:grpSpPr>
        <p:sp>
          <p:nvSpPr>
            <p:cNvPr id="22" name="Rectángulo 21"/>
            <p:cNvSpPr/>
            <p:nvPr/>
          </p:nvSpPr>
          <p:spPr>
            <a:xfrm>
              <a:off x="1882864" y="163835"/>
              <a:ext cx="1711694" cy="1027017"/>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ángulo 22"/>
            <p:cNvSpPr/>
            <p:nvPr/>
          </p:nvSpPr>
          <p:spPr>
            <a:xfrm>
              <a:off x="1882864" y="163835"/>
              <a:ext cx="1711694" cy="10270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Análisis </a:t>
              </a:r>
            </a:p>
            <a:p>
              <a:pPr lvl="0" algn="ctr" defTabSz="711200">
                <a:lnSpc>
                  <a:spcPct val="90000"/>
                </a:lnSpc>
                <a:spcBef>
                  <a:spcPct val="0"/>
                </a:spcBef>
                <a:spcAft>
                  <a:spcPct val="35000"/>
                </a:spcAft>
              </a:pPr>
              <a:r>
                <a:rPr lang="es-EC" sz="1600" kern="1200" dirty="0" smtClean="0"/>
                <a:t>Causa- Efecto</a:t>
              </a:r>
              <a:endParaRPr lang="es-EC" sz="1600" kern="1200" dirty="0"/>
            </a:p>
          </p:txBody>
        </p:sp>
      </p:grpSp>
      <p:grpSp>
        <p:nvGrpSpPr>
          <p:cNvPr id="24" name="Grupo 23"/>
          <p:cNvGrpSpPr/>
          <p:nvPr/>
        </p:nvGrpSpPr>
        <p:grpSpPr>
          <a:xfrm>
            <a:off x="3716022" y="3019419"/>
            <a:ext cx="1659381" cy="560132"/>
            <a:chOff x="3669634" y="164729"/>
            <a:chExt cx="1711694" cy="1027017"/>
          </a:xfrm>
        </p:grpSpPr>
        <p:sp>
          <p:nvSpPr>
            <p:cNvPr id="25" name="Rectángulo 24"/>
            <p:cNvSpPr/>
            <p:nvPr/>
          </p:nvSpPr>
          <p:spPr>
            <a:xfrm>
              <a:off x="3669634" y="164729"/>
              <a:ext cx="1711694" cy="1027017"/>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Rectángulo 25"/>
            <p:cNvSpPr/>
            <p:nvPr/>
          </p:nvSpPr>
          <p:spPr>
            <a:xfrm>
              <a:off x="3669634" y="164729"/>
              <a:ext cx="1711694" cy="10270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Grado de riesgo detectado</a:t>
              </a:r>
              <a:endParaRPr lang="es-EC" sz="1600" kern="1200" dirty="0"/>
            </a:p>
          </p:txBody>
        </p:sp>
      </p:grpSp>
      <p:grpSp>
        <p:nvGrpSpPr>
          <p:cNvPr id="29" name="Grupo 28"/>
          <p:cNvGrpSpPr/>
          <p:nvPr/>
        </p:nvGrpSpPr>
        <p:grpSpPr>
          <a:xfrm>
            <a:off x="3716022" y="4251165"/>
            <a:ext cx="1659381" cy="556242"/>
            <a:chOff x="1825319" y="190195"/>
            <a:chExt cx="1659381" cy="995628"/>
          </a:xfrm>
        </p:grpSpPr>
        <p:sp>
          <p:nvSpPr>
            <p:cNvPr id="30" name="Rectángulo 29"/>
            <p:cNvSpPr/>
            <p:nvPr/>
          </p:nvSpPr>
          <p:spPr>
            <a:xfrm>
              <a:off x="1825319" y="190195"/>
              <a:ext cx="1659381" cy="99562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Rectángulo 30"/>
            <p:cNvSpPr/>
            <p:nvPr/>
          </p:nvSpPr>
          <p:spPr>
            <a:xfrm>
              <a:off x="1825319" y="190195"/>
              <a:ext cx="1659381" cy="9956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Documentación digital y física</a:t>
              </a:r>
              <a:endParaRPr lang="es-EC" sz="1600" kern="1200" dirty="0"/>
            </a:p>
          </p:txBody>
        </p:sp>
      </p:grpSp>
      <p:grpSp>
        <p:nvGrpSpPr>
          <p:cNvPr id="32" name="Grupo 31"/>
          <p:cNvGrpSpPr/>
          <p:nvPr/>
        </p:nvGrpSpPr>
        <p:grpSpPr>
          <a:xfrm>
            <a:off x="3716022" y="4872424"/>
            <a:ext cx="1659381" cy="690068"/>
            <a:chOff x="3650638" y="190195"/>
            <a:chExt cx="1659381" cy="995628"/>
          </a:xfrm>
        </p:grpSpPr>
        <p:sp>
          <p:nvSpPr>
            <p:cNvPr id="33" name="Rectángulo 32"/>
            <p:cNvSpPr/>
            <p:nvPr/>
          </p:nvSpPr>
          <p:spPr>
            <a:xfrm>
              <a:off x="3650638" y="190195"/>
              <a:ext cx="1659381" cy="995628"/>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Rectángulo 33"/>
            <p:cNvSpPr/>
            <p:nvPr/>
          </p:nvSpPr>
          <p:spPr>
            <a:xfrm>
              <a:off x="3650638" y="190195"/>
              <a:ext cx="1659381" cy="9956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Partes</a:t>
              </a:r>
              <a:r>
                <a:rPr lang="es-EC" sz="1600" kern="1200" baseline="0" dirty="0" smtClean="0"/>
                <a:t> interesadas Internas y externas</a:t>
              </a:r>
              <a:endParaRPr lang="es-EC" sz="1600" kern="1200" dirty="0"/>
            </a:p>
          </p:txBody>
        </p:sp>
      </p:grpSp>
      <p:graphicFrame>
        <p:nvGraphicFramePr>
          <p:cNvPr id="35" name="Tabla 34"/>
          <p:cNvGraphicFramePr>
            <a:graphicFrameLocks noGrp="1"/>
          </p:cNvGraphicFramePr>
          <p:nvPr>
            <p:extLst>
              <p:ext uri="{D42A27DB-BD31-4B8C-83A1-F6EECF244321}">
                <p14:modId xmlns:p14="http://schemas.microsoft.com/office/powerpoint/2010/main" val="2187293405"/>
              </p:ext>
            </p:extLst>
          </p:nvPr>
        </p:nvGraphicFramePr>
        <p:xfrm>
          <a:off x="5791200" y="838152"/>
          <a:ext cx="6400800" cy="4724340"/>
        </p:xfrm>
        <a:graphic>
          <a:graphicData uri="http://schemas.openxmlformats.org/drawingml/2006/table">
            <a:tbl>
              <a:tblPr>
                <a:tableStyleId>{5940675A-B579-460E-94D1-54222C63F5DA}</a:tableStyleId>
              </a:tblPr>
              <a:tblGrid>
                <a:gridCol w="1781020"/>
                <a:gridCol w="1041018"/>
                <a:gridCol w="1354578"/>
                <a:gridCol w="1112092"/>
                <a:gridCol w="1112092"/>
              </a:tblGrid>
              <a:tr h="365174">
                <a:tc>
                  <a:txBody>
                    <a:bodyPr/>
                    <a:lstStyle/>
                    <a:p>
                      <a:pPr algn="ctr" fontAlgn="b"/>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0" marR="0" marT="0" marB="0"/>
                </a:tc>
                <a:tc gridSpan="4">
                  <a:txBody>
                    <a:bodyPr/>
                    <a:lstStyle/>
                    <a:p>
                      <a:pPr algn="ctr" fontAlgn="ctr"/>
                      <a:r>
                        <a:rPr lang="es-EC" sz="1100" u="none" strike="noStrike" dirty="0">
                          <a:effectLst/>
                        </a:rPr>
                        <a:t>SISTEMA DE </a:t>
                      </a:r>
                      <a:r>
                        <a:rPr lang="es-EC" sz="1100" u="none" strike="noStrike" dirty="0" smtClean="0">
                          <a:effectLst/>
                        </a:rPr>
                        <a:t>GESTIÓN </a:t>
                      </a:r>
                      <a:r>
                        <a:rPr lang="es-EC" sz="1100" u="none" strike="noStrike" dirty="0">
                          <a:effectLst/>
                        </a:rPr>
                        <a:t>AMBIENTAL PARA LA EMPRESA CIUDAD DEL AUTO "CIAUTO" CIA. LTDA.</a:t>
                      </a:r>
                      <a:endParaRPr lang="es-EC" sz="11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70051">
                <a:tc gridSpan="5">
                  <a:txBody>
                    <a:bodyPr/>
                    <a:lstStyle/>
                    <a:p>
                      <a:pPr algn="ctr" fontAlgn="ctr"/>
                      <a:r>
                        <a:rPr lang="es-EC" sz="1100" u="none" strike="noStrike">
                          <a:effectLst/>
                        </a:rPr>
                        <a:t>SEGUIMIENTO Y MEDICIÓN</a:t>
                      </a:r>
                      <a:endParaRPr lang="es-EC" sz="11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0051">
                <a:tc>
                  <a:txBody>
                    <a:bodyPr/>
                    <a:lstStyle/>
                    <a:p>
                      <a:pPr algn="ctr" fontAlgn="b"/>
                      <a:r>
                        <a:rPr lang="es-EC" sz="1100" u="none" strike="noStrike">
                          <a:effectLst/>
                        </a:rPr>
                        <a:t>PROCESO</a:t>
                      </a:r>
                      <a:endParaRPr lang="es-EC"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EC" sz="1100" u="none" strike="noStrike">
                          <a:effectLst/>
                        </a:rPr>
                        <a:t>SUBPROCESO</a:t>
                      </a:r>
                      <a:endParaRPr lang="es-EC"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EC" sz="1100" u="none" strike="noStrike">
                          <a:effectLst/>
                        </a:rPr>
                        <a:t>RESPONSABLE</a:t>
                      </a:r>
                      <a:endParaRPr lang="es-EC" sz="1100" b="1"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EC" sz="1100" u="none" strike="noStrike">
                          <a:effectLst/>
                        </a:rPr>
                        <a:t>INDICADORES</a:t>
                      </a:r>
                      <a:endParaRPr lang="es-EC"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PERÍODO</a:t>
                      </a:r>
                      <a:endParaRPr lang="es-EC" sz="1100" b="1" i="0" u="none" strike="noStrike">
                        <a:solidFill>
                          <a:srgbClr val="000000"/>
                        </a:solidFill>
                        <a:effectLst/>
                        <a:latin typeface="Calibri" panose="020F0502020204030204" pitchFamily="34" charset="0"/>
                      </a:endParaRPr>
                    </a:p>
                  </a:txBody>
                  <a:tcPr marL="0" marR="0" marT="0" marB="0" anchor="ctr"/>
                </a:tc>
              </a:tr>
              <a:tr h="574152">
                <a:tc rowSpan="7">
                  <a:txBody>
                    <a:bodyPr/>
                    <a:lstStyle/>
                    <a:p>
                      <a:pPr algn="ctr" fontAlgn="ctr"/>
                      <a:r>
                        <a:rPr lang="es-EC" sz="1100" u="none" strike="noStrike" dirty="0">
                          <a:effectLst/>
                        </a:rPr>
                        <a:t>MEDICIÓN Y </a:t>
                      </a:r>
                      <a:r>
                        <a:rPr lang="es-EC" sz="1100" u="none" strike="noStrike" dirty="0" smtClean="0">
                          <a:effectLst/>
                        </a:rPr>
                        <a:t>ANÁLISIS </a:t>
                      </a:r>
                      <a:r>
                        <a:rPr lang="es-EC" sz="1100" u="none" strike="noStrike" dirty="0">
                          <a:effectLst/>
                        </a:rPr>
                        <a:t>DE MEJORA CONTINUA</a:t>
                      </a:r>
                      <a:endParaRPr lang="es-EC" sz="1100" b="0" i="0" u="none" strike="noStrike" dirty="0">
                        <a:solidFill>
                          <a:srgbClr val="000000"/>
                        </a:solidFill>
                        <a:effectLst/>
                        <a:latin typeface="Calibri" panose="020F0502020204030204" pitchFamily="34" charset="0"/>
                      </a:endParaRPr>
                    </a:p>
                  </a:txBody>
                  <a:tcPr marL="0" marR="0" marT="0" marB="0" anchor="ctr"/>
                </a:tc>
                <a:tc rowSpan="7">
                  <a:txBody>
                    <a:bodyPr/>
                    <a:lstStyle/>
                    <a:p>
                      <a:pPr algn="ctr" fontAlgn="ctr"/>
                      <a:r>
                        <a:rPr lang="es-EC" sz="1100" u="none" strike="noStrike">
                          <a:effectLst/>
                        </a:rPr>
                        <a:t>Seguimiento y Medición</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Coordinación de Seguridad Insdustrial y Medio Ambiente.</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Consumo de Combustible</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Mensual</a:t>
                      </a:r>
                      <a:endParaRPr lang="es-EC" sz="1100" b="0" i="0" u="none" strike="noStrike">
                        <a:solidFill>
                          <a:srgbClr val="000000"/>
                        </a:solidFill>
                        <a:effectLst/>
                        <a:latin typeface="Calibri" panose="020F0502020204030204" pitchFamily="34" charset="0"/>
                      </a:endParaRPr>
                    </a:p>
                  </a:txBody>
                  <a:tcPr marL="0" marR="0" marT="0" marB="0" anchor="ctr"/>
                </a:tc>
              </a:tr>
              <a:tr h="574152">
                <a:tc vMerge="1">
                  <a:txBody>
                    <a:bodyPr/>
                    <a:lstStyle/>
                    <a:p>
                      <a:endParaRPr lang="es-EC"/>
                    </a:p>
                  </a:txBody>
                  <a:tcPr/>
                </a:tc>
                <a:tc vMerge="1">
                  <a:txBody>
                    <a:bodyPr/>
                    <a:lstStyle/>
                    <a:p>
                      <a:endParaRPr lang="es-EC"/>
                    </a:p>
                  </a:txBody>
                  <a:tcPr/>
                </a:tc>
                <a:tc>
                  <a:txBody>
                    <a:bodyPr/>
                    <a:lstStyle/>
                    <a:p>
                      <a:pPr algn="ctr" fontAlgn="ctr"/>
                      <a:r>
                        <a:rPr lang="es-EC" sz="1100" u="none" strike="noStrike">
                          <a:effectLst/>
                        </a:rPr>
                        <a:t>Coordinación de Seguridad Insdustrial y Medio Ambiente.</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Residuos peligrosos </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Mensual</a:t>
                      </a:r>
                      <a:endParaRPr lang="es-EC" sz="1100" b="0" i="0" u="none" strike="noStrike">
                        <a:solidFill>
                          <a:srgbClr val="000000"/>
                        </a:solidFill>
                        <a:effectLst/>
                        <a:latin typeface="Calibri" panose="020F0502020204030204" pitchFamily="34" charset="0"/>
                      </a:endParaRPr>
                    </a:p>
                  </a:txBody>
                  <a:tcPr marL="0" marR="0" marT="0" marB="0" anchor="ctr"/>
                </a:tc>
              </a:tr>
              <a:tr h="574152">
                <a:tc vMerge="1">
                  <a:txBody>
                    <a:bodyPr/>
                    <a:lstStyle/>
                    <a:p>
                      <a:endParaRPr lang="es-EC"/>
                    </a:p>
                  </a:txBody>
                  <a:tcPr/>
                </a:tc>
                <a:tc vMerge="1">
                  <a:txBody>
                    <a:bodyPr/>
                    <a:lstStyle/>
                    <a:p>
                      <a:endParaRPr lang="es-EC"/>
                    </a:p>
                  </a:txBody>
                  <a:tcPr/>
                </a:tc>
                <a:tc>
                  <a:txBody>
                    <a:bodyPr/>
                    <a:lstStyle/>
                    <a:p>
                      <a:pPr algn="ctr" fontAlgn="ctr"/>
                      <a:r>
                        <a:rPr lang="es-EC" sz="1100" u="none" strike="noStrike">
                          <a:effectLst/>
                        </a:rPr>
                        <a:t>Coordinación de Seguridad Insdustrial y Medio Ambiente.</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Residuos no peligrosos</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Mensual</a:t>
                      </a:r>
                      <a:endParaRPr lang="es-EC" sz="1100" b="0" i="0" u="none" strike="noStrike">
                        <a:solidFill>
                          <a:srgbClr val="000000"/>
                        </a:solidFill>
                        <a:effectLst/>
                        <a:latin typeface="Calibri" panose="020F0502020204030204" pitchFamily="34" charset="0"/>
                      </a:endParaRPr>
                    </a:p>
                  </a:txBody>
                  <a:tcPr marL="0" marR="0" marT="0" marB="0" anchor="ctr"/>
                </a:tc>
              </a:tr>
              <a:tr h="574152">
                <a:tc vMerge="1">
                  <a:txBody>
                    <a:bodyPr/>
                    <a:lstStyle/>
                    <a:p>
                      <a:endParaRPr lang="es-EC"/>
                    </a:p>
                  </a:txBody>
                  <a:tcPr/>
                </a:tc>
                <a:tc vMerge="1">
                  <a:txBody>
                    <a:bodyPr/>
                    <a:lstStyle/>
                    <a:p>
                      <a:endParaRPr lang="es-EC"/>
                    </a:p>
                  </a:txBody>
                  <a:tcPr/>
                </a:tc>
                <a:tc>
                  <a:txBody>
                    <a:bodyPr/>
                    <a:lstStyle/>
                    <a:p>
                      <a:pPr algn="ctr" fontAlgn="ctr"/>
                      <a:r>
                        <a:rPr lang="es-EC" sz="1100" u="none" strike="noStrike">
                          <a:effectLst/>
                        </a:rPr>
                        <a:t>Coordinación de Seguridad Insdustrial y Medio Ambiente.</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Monitoreos de emisiones a la atmosfera</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Semestral</a:t>
                      </a:r>
                      <a:endParaRPr lang="es-EC" sz="1100" b="0" i="0" u="none" strike="noStrike">
                        <a:solidFill>
                          <a:srgbClr val="000000"/>
                        </a:solidFill>
                        <a:effectLst/>
                        <a:latin typeface="Calibri" panose="020F0502020204030204" pitchFamily="34" charset="0"/>
                      </a:endParaRPr>
                    </a:p>
                  </a:txBody>
                  <a:tcPr marL="0" marR="0" marT="0" marB="0" anchor="ctr"/>
                </a:tc>
              </a:tr>
              <a:tr h="574152">
                <a:tc vMerge="1">
                  <a:txBody>
                    <a:bodyPr/>
                    <a:lstStyle/>
                    <a:p>
                      <a:endParaRPr lang="es-EC"/>
                    </a:p>
                  </a:txBody>
                  <a:tcPr/>
                </a:tc>
                <a:tc vMerge="1">
                  <a:txBody>
                    <a:bodyPr/>
                    <a:lstStyle/>
                    <a:p>
                      <a:endParaRPr lang="es-EC"/>
                    </a:p>
                  </a:txBody>
                  <a:tcPr/>
                </a:tc>
                <a:tc>
                  <a:txBody>
                    <a:bodyPr/>
                    <a:lstStyle/>
                    <a:p>
                      <a:pPr algn="ctr" fontAlgn="ctr"/>
                      <a:r>
                        <a:rPr lang="es-EC" sz="1100" u="none" strike="noStrike" dirty="0">
                          <a:effectLst/>
                        </a:rPr>
                        <a:t>Coordinación de Seguridad </a:t>
                      </a:r>
                      <a:r>
                        <a:rPr lang="es-EC" sz="1100" u="none" strike="noStrike" dirty="0" smtClean="0">
                          <a:effectLst/>
                        </a:rPr>
                        <a:t>Industrial </a:t>
                      </a:r>
                      <a:r>
                        <a:rPr lang="es-EC" sz="1100" u="none" strike="noStrike" dirty="0">
                          <a:effectLst/>
                        </a:rPr>
                        <a:t>y Medio Ambiente.</a:t>
                      </a:r>
                      <a:endParaRPr lang="es-EC"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Monitoreos de ruido ambiental y laboral</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Semestral</a:t>
                      </a:r>
                      <a:endParaRPr lang="es-EC" sz="1100" b="0" i="0" u="none" strike="noStrike">
                        <a:solidFill>
                          <a:srgbClr val="000000"/>
                        </a:solidFill>
                        <a:effectLst/>
                        <a:latin typeface="Calibri" panose="020F0502020204030204" pitchFamily="34" charset="0"/>
                      </a:endParaRPr>
                    </a:p>
                  </a:txBody>
                  <a:tcPr marL="0" marR="0" marT="0" marB="0" anchor="ctr"/>
                </a:tc>
              </a:tr>
              <a:tr h="574152">
                <a:tc vMerge="1">
                  <a:txBody>
                    <a:bodyPr/>
                    <a:lstStyle/>
                    <a:p>
                      <a:endParaRPr lang="es-EC"/>
                    </a:p>
                  </a:txBody>
                  <a:tcPr/>
                </a:tc>
                <a:tc vMerge="1">
                  <a:txBody>
                    <a:bodyPr/>
                    <a:lstStyle/>
                    <a:p>
                      <a:endParaRPr lang="es-EC"/>
                    </a:p>
                  </a:txBody>
                  <a:tcPr/>
                </a:tc>
                <a:tc>
                  <a:txBody>
                    <a:bodyPr/>
                    <a:lstStyle/>
                    <a:p>
                      <a:pPr algn="ctr" fontAlgn="ctr"/>
                      <a:r>
                        <a:rPr lang="es-EC" sz="1100" u="none" strike="noStrike">
                          <a:effectLst/>
                        </a:rPr>
                        <a:t>Coordinación de Seguridad Insdustrial y Medio Ambiente.</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Monitoreo y analisis de aguas</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Semestral</a:t>
                      </a:r>
                      <a:endParaRPr lang="es-EC" sz="1100" b="0" i="0" u="none" strike="noStrike">
                        <a:solidFill>
                          <a:srgbClr val="000000"/>
                        </a:solidFill>
                        <a:effectLst/>
                        <a:latin typeface="Calibri" panose="020F0502020204030204" pitchFamily="34" charset="0"/>
                      </a:endParaRPr>
                    </a:p>
                  </a:txBody>
                  <a:tcPr marL="0" marR="0" marT="0" marB="0" anchor="ctr"/>
                </a:tc>
              </a:tr>
              <a:tr h="574152">
                <a:tc vMerge="1">
                  <a:txBody>
                    <a:bodyPr/>
                    <a:lstStyle/>
                    <a:p>
                      <a:endParaRPr lang="es-EC"/>
                    </a:p>
                  </a:txBody>
                  <a:tcPr/>
                </a:tc>
                <a:tc vMerge="1">
                  <a:txBody>
                    <a:bodyPr/>
                    <a:lstStyle/>
                    <a:p>
                      <a:endParaRPr lang="es-EC"/>
                    </a:p>
                  </a:txBody>
                  <a:tcPr/>
                </a:tc>
                <a:tc>
                  <a:txBody>
                    <a:bodyPr/>
                    <a:lstStyle/>
                    <a:p>
                      <a:pPr algn="ctr" fontAlgn="ctr"/>
                      <a:r>
                        <a:rPr lang="es-EC" sz="1100" u="none" strike="noStrike">
                          <a:effectLst/>
                        </a:rPr>
                        <a:t>Coordinación de Seguridad Insdustrial y Medio Ambiente.</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Calidad de aires en ambientes interiores</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dirty="0">
                          <a:effectLst/>
                        </a:rPr>
                        <a:t>Semestral</a:t>
                      </a:r>
                      <a:endParaRPr lang="es-EC" sz="1100" b="0" i="0" u="none" strike="noStrike" dirty="0">
                        <a:solidFill>
                          <a:srgbClr val="000000"/>
                        </a:solidFill>
                        <a:effectLst/>
                        <a:latin typeface="Calibri" panose="020F0502020204030204" pitchFamily="34" charset="0"/>
                      </a:endParaRPr>
                    </a:p>
                  </a:txBody>
                  <a:tcPr marL="0" marR="0" marT="0" marB="0" anchor="ctr"/>
                </a:tc>
              </a:tr>
            </a:tbl>
          </a:graphicData>
        </a:graphic>
      </p:graphicFrame>
      <p:pic>
        <p:nvPicPr>
          <p:cNvPr id="36" name="Imagen 35" descr="faro-gage | solucion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1049" y="806826"/>
            <a:ext cx="1095216" cy="417156"/>
          </a:xfrm>
          <a:prstGeom prst="rect">
            <a:avLst/>
          </a:prstGeom>
          <a:noFill/>
          <a:ln>
            <a:noFill/>
          </a:ln>
        </p:spPr>
      </p:pic>
      <p:sp>
        <p:nvSpPr>
          <p:cNvPr id="3" name="Rectángulo 2"/>
          <p:cNvSpPr/>
          <p:nvPr/>
        </p:nvSpPr>
        <p:spPr>
          <a:xfrm>
            <a:off x="10013430" y="3252867"/>
            <a:ext cx="1019331" cy="5696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Rectángulo 36"/>
          <p:cNvSpPr/>
          <p:nvPr/>
        </p:nvSpPr>
        <p:spPr>
          <a:xfrm>
            <a:off x="10013430" y="4407679"/>
            <a:ext cx="1019331" cy="5696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9997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
            <a:ext cx="12322098" cy="6857143"/>
          </a:xfrm>
          <a:prstGeom prst="rect">
            <a:avLst/>
          </a:prstGeom>
        </p:spPr>
      </p:pic>
      <p:sp>
        <p:nvSpPr>
          <p:cNvPr id="2" name="Título 1"/>
          <p:cNvSpPr txBox="1">
            <a:spLocks/>
          </p:cNvSpPr>
          <p:nvPr/>
        </p:nvSpPr>
        <p:spPr>
          <a:xfrm>
            <a:off x="4642756" y="2084197"/>
            <a:ext cx="5853765" cy="19857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7200" b="1" dirty="0" smtClean="0">
                <a:effectLst>
                  <a:outerShdw blurRad="38100" dist="38100" dir="2700000" algn="tl">
                    <a:srgbClr val="000000">
                      <a:alpha val="43137"/>
                    </a:srgbClr>
                  </a:outerShdw>
                </a:effectLst>
                <a:cs typeface="Arial" panose="020B0604020202020204" pitchFamily="34" charset="0"/>
              </a:rPr>
              <a:t>Resultados</a:t>
            </a:r>
            <a:endParaRPr lang="es-ES" sz="2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156" y="1469571"/>
            <a:ext cx="3657600" cy="2743200"/>
          </a:xfrm>
          <a:prstGeom prst="rect">
            <a:avLst/>
          </a:prstGeom>
        </p:spPr>
      </p:pic>
    </p:spTree>
    <p:extLst>
      <p:ext uri="{BB962C8B-B14F-4D97-AF65-F5344CB8AC3E}">
        <p14:creationId xmlns:p14="http://schemas.microsoft.com/office/powerpoint/2010/main" val="3534404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aphicFrame>
        <p:nvGraphicFramePr>
          <p:cNvPr id="2" name="Diagrama 1"/>
          <p:cNvGraphicFramePr/>
          <p:nvPr>
            <p:extLst>
              <p:ext uri="{D42A27DB-BD31-4B8C-83A1-F6EECF244321}">
                <p14:modId xmlns:p14="http://schemas.microsoft.com/office/powerpoint/2010/main" val="417535092"/>
              </p:ext>
            </p:extLst>
          </p:nvPr>
        </p:nvGraphicFramePr>
        <p:xfrm>
          <a:off x="369869" y="814472"/>
          <a:ext cx="11616789" cy="5004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86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22098" cy="7025640"/>
          </a:xfrm>
          <a:prstGeom prst="rect">
            <a:avLst/>
          </a:prstGeom>
        </p:spPr>
      </p:pic>
      <p:sp>
        <p:nvSpPr>
          <p:cNvPr id="9" name="Título 1">
            <a:extLst>
              <a:ext uri="{FF2B5EF4-FFF2-40B4-BE49-F238E27FC236}">
                <a16:creationId xmlns:a16="http://schemas.microsoft.com/office/drawing/2014/main" xmlns="" id="{A8C16C1F-6D29-43A9-9D41-37AFB96E6935}"/>
              </a:ext>
            </a:extLst>
          </p:cNvPr>
          <p:cNvSpPr txBox="1">
            <a:spLocks/>
          </p:cNvSpPr>
          <p:nvPr/>
        </p:nvSpPr>
        <p:spPr>
          <a:xfrm>
            <a:off x="310169" y="112541"/>
            <a:ext cx="7230114" cy="810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600" b="1" dirty="0"/>
              <a:t>Valoración de los impactos ambientales de CIAUTO CIA. LTDA.</a:t>
            </a:r>
          </a:p>
        </p:txBody>
      </p:sp>
      <p:graphicFrame>
        <p:nvGraphicFramePr>
          <p:cNvPr id="5" name="Tabla 4"/>
          <p:cNvGraphicFramePr>
            <a:graphicFrameLocks noGrp="1"/>
          </p:cNvGraphicFramePr>
          <p:nvPr>
            <p:extLst>
              <p:ext uri="{D42A27DB-BD31-4B8C-83A1-F6EECF244321}">
                <p14:modId xmlns:p14="http://schemas.microsoft.com/office/powerpoint/2010/main" val="3304013260"/>
              </p:ext>
            </p:extLst>
          </p:nvPr>
        </p:nvGraphicFramePr>
        <p:xfrm>
          <a:off x="1223887" y="1247676"/>
          <a:ext cx="9585140" cy="4459649"/>
        </p:xfrm>
        <a:graphic>
          <a:graphicData uri="http://schemas.openxmlformats.org/drawingml/2006/table">
            <a:tbl>
              <a:tblPr firstRow="1" firstCol="1" bandRow="1"/>
              <a:tblGrid>
                <a:gridCol w="1147585"/>
                <a:gridCol w="915372"/>
                <a:gridCol w="232213"/>
                <a:gridCol w="1147585"/>
                <a:gridCol w="1354321"/>
                <a:gridCol w="1034930"/>
                <a:gridCol w="1203444"/>
                <a:gridCol w="1199876"/>
                <a:gridCol w="1349814"/>
              </a:tblGrid>
              <a:tr h="255185">
                <a:tc rowSpan="2" gridSpan="3">
                  <a:txBody>
                    <a:bodyPr/>
                    <a:lstStyle/>
                    <a:p>
                      <a:pPr marL="128270" indent="-6350" algn="l">
                        <a:lnSpc>
                          <a:spcPct val="103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rPr>
                        <a:t> </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rowSpan="2" hMerge="1">
                  <a:txBody>
                    <a:bodyPr/>
                    <a:lstStyle/>
                    <a:p>
                      <a:endParaRPr lang="es-EC"/>
                    </a:p>
                  </a:txBody>
                  <a:tcPr/>
                </a:tc>
                <a:tc gridSpan="6">
                  <a:txBody>
                    <a:bodyPr/>
                    <a:lstStyle/>
                    <a:p>
                      <a:pPr marL="128270" indent="-6350" algn="ctr">
                        <a:lnSpc>
                          <a:spcPct val="103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rPr>
                        <a:t>SISTEMA DE GESTIÓN AMBIENTAL PARA LA EMPRESA CIUDAD DEL AUTO "CIAUTO" CIA. LTDA.</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7593">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6">
                  <a:txBody>
                    <a:bodyPr/>
                    <a:lstStyle/>
                    <a:p>
                      <a:pPr marL="128270" indent="-6350" algn="ctr">
                        <a:lnSpc>
                          <a:spcPct val="103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 ASPECTOS E IMPACTOS AMBIENTALES SIGNIFICATIVOS</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0779">
                <a:tc gridSpan="9">
                  <a:txBody>
                    <a:bodyPr/>
                    <a:lstStyle/>
                    <a:p>
                      <a:pPr marL="128270" indent="-6350" algn="ctr">
                        <a:lnSpc>
                          <a:spcPct val="103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RESULTADO METODOLOGÍA VICENTE CONESA FERNÁNDEZ</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37964">
                <a:tc>
                  <a:txBody>
                    <a:bodyPr/>
                    <a:lstStyle/>
                    <a:p>
                      <a:pPr marL="128270" indent="-6350" algn="ctr">
                        <a:lnSpc>
                          <a:spcPct val="103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ÁREA</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ctr">
                        <a:lnSpc>
                          <a:spcPct val="103000"/>
                        </a:lnSpc>
                        <a:spcAft>
                          <a:spcPts val="0"/>
                        </a:spcAft>
                      </a:pPr>
                      <a:r>
                        <a:rPr lang="es-EC" sz="1200" b="1" dirty="0">
                          <a:solidFill>
                            <a:srgbClr val="000000"/>
                          </a:solidFill>
                          <a:effectLst/>
                          <a:latin typeface="Calibri" panose="020F0502020204030204" pitchFamily="34" charset="0"/>
                          <a:ea typeface="Times New Roman" panose="02020603050405020304" pitchFamily="18" charset="0"/>
                        </a:rPr>
                        <a:t>PROCESO</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28270" indent="-6350" algn="ctr">
                        <a:lnSpc>
                          <a:spcPct val="103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ASPECTO AMBIENTAL</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28270" indent="-6350" algn="ctr">
                        <a:lnSpc>
                          <a:spcPct val="103000"/>
                        </a:lnSpc>
                        <a:spcAft>
                          <a:spcPts val="0"/>
                        </a:spcAft>
                      </a:pP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ctr">
                        <a:lnSpc>
                          <a:spcPct val="103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IMPACTO AMBIENTAL</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ctr">
                        <a:lnSpc>
                          <a:spcPct val="103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TIPO DE OPERACIÓN</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ctr">
                        <a:lnSpc>
                          <a:spcPct val="103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Importancia (I)</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ctr">
                        <a:lnSpc>
                          <a:spcPct val="103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TIPO ALERTA</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ctr">
                        <a:lnSpc>
                          <a:spcPct val="103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SIGNIFICATIVO (SI/NO)</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556">
                <a:tc rowSpan="2">
                  <a:txBody>
                    <a:bodyPr/>
                    <a:lstStyle/>
                    <a:p>
                      <a:pPr marL="128270" indent="-6350" algn="ctr">
                        <a:lnSpc>
                          <a:spcPct val="103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SOLDADURA</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28270" indent="-6350" algn="ctr">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Celdas de Soldadura</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Emisión de Gases Contaminantes</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28270" indent="-6350" algn="l">
                        <a:lnSpc>
                          <a:spcPct val="103000"/>
                        </a:lnSpc>
                        <a:spcAft>
                          <a:spcPts val="0"/>
                        </a:spcAft>
                      </a:pP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Contaminación del Aire</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Normal</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r">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50</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 </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Severo</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964">
                <a:tc vMerge="1">
                  <a:txBody>
                    <a:bodyPr/>
                    <a:lstStyle/>
                    <a:p>
                      <a:endParaRPr lang="es-EC"/>
                    </a:p>
                  </a:txBody>
                  <a:tcPr/>
                </a:tc>
                <a:tc vMerge="1">
                  <a:txBody>
                    <a:bodyPr/>
                    <a:lstStyle/>
                    <a:p>
                      <a:endParaRPr lang="es-EC"/>
                    </a:p>
                  </a:txBody>
                  <a:tcPr/>
                </a:tc>
                <a:tc gridSpan="2">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Vapores químicos de suelda</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28270" indent="-6350" algn="l">
                        <a:lnSpc>
                          <a:spcPct val="103000"/>
                        </a:lnSpc>
                        <a:spcAft>
                          <a:spcPts val="0"/>
                        </a:spcAft>
                      </a:pP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Contaminación del Aire</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Normal</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r">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52</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 </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Severo</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371">
                <a:tc rowSpan="3">
                  <a:txBody>
                    <a:bodyPr/>
                    <a:lstStyle/>
                    <a:p>
                      <a:pPr marL="128270" indent="-6350" algn="ctr">
                        <a:lnSpc>
                          <a:spcPct val="103000"/>
                        </a:lnSpc>
                        <a:spcAft>
                          <a:spcPts val="0"/>
                        </a:spcAft>
                      </a:pPr>
                      <a:r>
                        <a:rPr lang="es-EC" sz="1200" b="1">
                          <a:solidFill>
                            <a:srgbClr val="000000"/>
                          </a:solidFill>
                          <a:effectLst/>
                          <a:latin typeface="Calibri" panose="020F0502020204030204" pitchFamily="34" charset="0"/>
                          <a:ea typeface="Times New Roman" panose="02020603050405020304" pitchFamily="18" charset="0"/>
                        </a:rPr>
                        <a:t>PINTURA</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Cubas de ELPO</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Vertidos al agua</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28270" indent="-6350" algn="l">
                        <a:lnSpc>
                          <a:spcPct val="103000"/>
                        </a:lnSpc>
                        <a:spcAft>
                          <a:spcPts val="0"/>
                        </a:spcAft>
                      </a:pP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Contaminación del Agua.</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Normal</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r">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52</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 </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Severo</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371">
                <a:tc vMerge="1">
                  <a:txBody>
                    <a:bodyPr/>
                    <a:lstStyle/>
                    <a:p>
                      <a:endParaRPr lang="es-EC"/>
                    </a:p>
                  </a:txBody>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Zona de Pintura</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Vertidos al agua</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28270" indent="-6350" algn="l">
                        <a:lnSpc>
                          <a:spcPct val="103000"/>
                        </a:lnSpc>
                        <a:spcAft>
                          <a:spcPts val="0"/>
                        </a:spcAft>
                      </a:pP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Contaminación del Agua.</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Normal</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r">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52</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 </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Severo</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556">
                <a:tc vMerge="1">
                  <a:txBody>
                    <a:bodyPr/>
                    <a:lstStyle/>
                    <a:p>
                      <a:endParaRPr lang="es-EC"/>
                    </a:p>
                  </a:txBody>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Horno de Pintura</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Emisión de Gases Contaminantes</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28270" indent="-6350" algn="l">
                        <a:lnSpc>
                          <a:spcPct val="103000"/>
                        </a:lnSpc>
                        <a:spcAft>
                          <a:spcPts val="0"/>
                        </a:spcAft>
                      </a:pP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rPr>
                        <a:t>Contaminación del aire</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Normal</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r">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55</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indent="-6350" algn="l">
                        <a:lnSpc>
                          <a:spcPct val="103000"/>
                        </a:lnSpc>
                        <a:spcAft>
                          <a:spcPts val="0"/>
                        </a:spcAft>
                      </a:pPr>
                      <a:r>
                        <a:rPr lang="es-EC" sz="1200">
                          <a:solidFill>
                            <a:srgbClr val="000000"/>
                          </a:solidFill>
                          <a:effectLst/>
                          <a:latin typeface="Calibri" panose="020F0502020204030204" pitchFamily="34" charset="0"/>
                          <a:ea typeface="Times New Roman" panose="02020603050405020304" pitchFamily="18" charset="0"/>
                        </a:rPr>
                        <a:t> </a:t>
                      </a:r>
                      <a:endParaRPr lang="es-EC" sz="120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28270" indent="-6350" algn="l">
                        <a:lnSpc>
                          <a:spcPct val="103000"/>
                        </a:lnSpc>
                        <a:spcAft>
                          <a:spcPts val="0"/>
                        </a:spcAft>
                      </a:pPr>
                      <a:r>
                        <a:rPr lang="es-EC" sz="1200" dirty="0">
                          <a:solidFill>
                            <a:srgbClr val="000000"/>
                          </a:solidFill>
                          <a:effectLst/>
                          <a:latin typeface="Calibri" panose="020F0502020204030204" pitchFamily="34" charset="0"/>
                          <a:ea typeface="Times New Roman" panose="02020603050405020304" pitchFamily="18" charset="0"/>
                        </a:rPr>
                        <a:t>Severo</a:t>
                      </a:r>
                      <a:endParaRPr lang="es-EC" sz="1200" dirty="0">
                        <a:solidFill>
                          <a:srgbClr val="000000"/>
                        </a:solidFill>
                        <a:effectLst/>
                        <a:latin typeface="Times New Roman" panose="02020603050405020304" pitchFamily="18" charset="0"/>
                        <a:ea typeface="Times New Roman" panose="02020603050405020304" pitchFamily="18" charset="0"/>
                      </a:endParaRPr>
                    </a:p>
                  </a:txBody>
                  <a:tcPr marL="50680" marR="50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4035" name="Imagen 37" descr="faro-gage | soluci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367" y="1288331"/>
            <a:ext cx="1432713" cy="29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8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4035"/>
                                        </p:tgtEl>
                                        <p:attrNameLst>
                                          <p:attrName>style.visibility</p:attrName>
                                        </p:attrNameLst>
                                      </p:cBhvr>
                                      <p:to>
                                        <p:strVal val="visible"/>
                                      </p:to>
                                    </p:set>
                                    <p:anim calcmode="lin" valueType="num">
                                      <p:cBhvr additive="base">
                                        <p:cTn id="16" dur="500" fill="hold"/>
                                        <p:tgtEl>
                                          <p:spTgt spid="44035"/>
                                        </p:tgtEl>
                                        <p:attrNameLst>
                                          <p:attrName>ppt_x</p:attrName>
                                        </p:attrNameLst>
                                      </p:cBhvr>
                                      <p:tavLst>
                                        <p:tav tm="0">
                                          <p:val>
                                            <p:strVal val="#ppt_x"/>
                                          </p:val>
                                        </p:tav>
                                        <p:tav tm="100000">
                                          <p:val>
                                            <p:strVal val="#ppt_x"/>
                                          </p:val>
                                        </p:tav>
                                      </p:tavLst>
                                    </p:anim>
                                    <p:anim calcmode="lin" valueType="num">
                                      <p:cBhvr additive="base">
                                        <p:cTn id="17"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55" y="0"/>
            <a:ext cx="12322098" cy="6857143"/>
          </a:xfrm>
          <a:prstGeom prst="rect">
            <a:avLst/>
          </a:prstGeom>
        </p:spPr>
      </p:pic>
      <p:sp>
        <p:nvSpPr>
          <p:cNvPr id="3" name="Título 1">
            <a:extLst>
              <a:ext uri="{FF2B5EF4-FFF2-40B4-BE49-F238E27FC236}">
                <a16:creationId xmlns:a16="http://schemas.microsoft.com/office/drawing/2014/main" xmlns="" id="{A8C16C1F-6D29-43A9-9D41-37AFB96E6935}"/>
              </a:ext>
            </a:extLst>
          </p:cNvPr>
          <p:cNvSpPr txBox="1">
            <a:spLocks/>
          </p:cNvSpPr>
          <p:nvPr/>
        </p:nvSpPr>
        <p:spPr>
          <a:xfrm>
            <a:off x="310169" y="112541"/>
            <a:ext cx="7230114" cy="810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600" b="1" i="1" dirty="0"/>
              <a:t>Seguimiento y </a:t>
            </a:r>
            <a:r>
              <a:rPr lang="es-EC" sz="3600" b="1" i="1" dirty="0" smtClean="0"/>
              <a:t>medición</a:t>
            </a:r>
            <a:endParaRPr lang="es-EC" sz="3600" b="1" dirty="0"/>
          </a:p>
        </p:txBody>
      </p:sp>
      <p:sp>
        <p:nvSpPr>
          <p:cNvPr id="4" name="Rectángulo 3"/>
          <p:cNvSpPr/>
          <p:nvPr/>
        </p:nvSpPr>
        <p:spPr>
          <a:xfrm>
            <a:off x="533442" y="1533568"/>
            <a:ext cx="5127646" cy="2585323"/>
          </a:xfrm>
          <a:prstGeom prst="rect">
            <a:avLst/>
          </a:prstGeom>
        </p:spPr>
        <p:txBody>
          <a:bodyPr wrap="square">
            <a:spAutoFit/>
          </a:bodyPr>
          <a:lstStyle/>
          <a:p>
            <a:pPr marL="128270" indent="-6350" algn="just">
              <a:lnSpc>
                <a:spcPct val="150000"/>
              </a:lnSpc>
              <a:spcAft>
                <a:spcPts val="805"/>
              </a:spcAft>
            </a:pPr>
            <a:r>
              <a:rPr lang="es-EC" dirty="0">
                <a:solidFill>
                  <a:srgbClr val="000000"/>
                </a:solidFill>
                <a:latin typeface="Calibri" panose="020F0502020204030204" pitchFamily="34" charset="0"/>
                <a:ea typeface="Times New Roman" panose="02020603050405020304" pitchFamily="18" charset="0"/>
              </a:rPr>
              <a:t>A partir de los resultados obtenidos en el monitoreo se ha determinado que todas las chimeneas de la empresa CIAUTO CIA. LTDA., se encuentran dentro de los límites máximos permisibles expuestos en el TULSMA Libro VI Anexo 3. </a:t>
            </a:r>
            <a:endParaRPr lang="es-EC" sz="2000" dirty="0">
              <a:solidFill>
                <a:srgbClr val="00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3928971912"/>
                  </p:ext>
                </p:extLst>
              </p:nvPr>
            </p:nvGraphicFramePr>
            <p:xfrm>
              <a:off x="6056794" y="660487"/>
              <a:ext cx="5817235" cy="5003331"/>
            </p:xfrm>
            <a:graphic>
              <a:graphicData uri="http://schemas.openxmlformats.org/drawingml/2006/table">
                <a:tbl>
                  <a:tblPr firstRow="1" firstCol="1" bandRow="1">
                    <a:tableStyleId>{E8B1032C-EA38-4F05-BA0D-38AFFFC7BED3}</a:tableStyleId>
                  </a:tblPr>
                  <a:tblGrid>
                    <a:gridCol w="1035685"/>
                    <a:gridCol w="1260475"/>
                    <a:gridCol w="1260475"/>
                    <a:gridCol w="1130300"/>
                    <a:gridCol w="1130300"/>
                  </a:tblGrid>
                  <a:tr h="1156509">
                    <a:tc>
                      <a:txBody>
                        <a:bodyPr/>
                        <a:lstStyle/>
                        <a:p>
                          <a:pPr marL="128270" indent="-6350" algn="ctr">
                            <a:lnSpc>
                              <a:spcPct val="103000"/>
                            </a:lnSpc>
                            <a:spcAft>
                              <a:spcPts val="805"/>
                            </a:spcAft>
                          </a:pPr>
                          <a:r>
                            <a:rPr lang="es-EC" sz="1100" dirty="0">
                              <a:effectLst/>
                            </a:rPr>
                            <a:t>Fuente Fija</a:t>
                          </a:r>
                          <a:endParaRPr lang="es-EC" sz="115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128270" indent="-6350" algn="ctr">
                            <a:lnSpc>
                              <a:spcPct val="103000"/>
                            </a:lnSpc>
                            <a:spcAft>
                              <a:spcPts val="805"/>
                            </a:spcAft>
                          </a:pPr>
                          <a:r>
                            <a:rPr lang="es-EC" sz="1100">
                              <a:effectLst/>
                            </a:rPr>
                            <a:t>Compuesto Químico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128270" indent="-6350" algn="ctr">
                            <a:lnSpc>
                              <a:spcPct val="103000"/>
                            </a:lnSpc>
                            <a:spcAft>
                              <a:spcPts val="805"/>
                            </a:spcAft>
                          </a:pPr>
                          <a:r>
                            <a:rPr lang="es-EC" sz="1100">
                              <a:effectLst/>
                            </a:rPr>
                            <a:t>Tasa de Emisión</a:t>
                          </a:r>
                          <a:endParaRPr lang="es-EC" sz="1150">
                            <a:effectLst/>
                          </a:endParaRPr>
                        </a:p>
                        <a:p>
                          <a:pPr marL="128270" indent="-6350" algn="ctr">
                            <a:lnSpc>
                              <a:spcPct val="103000"/>
                            </a:lnSpc>
                            <a:spcAft>
                              <a:spcPts val="805"/>
                            </a:spcAft>
                          </a:pPr>
                          <a:r>
                            <a:rPr lang="es-EC" sz="1100">
                              <a:effectLst/>
                            </a:rPr>
                            <a:t>(</a:t>
                          </a:r>
                          <a14:m>
                            <m:oMath xmlns:m="http://schemas.openxmlformats.org/officeDocument/2006/math">
                              <m:sSup>
                                <m:sSupPr>
                                  <m:ctrlPr>
                                    <a:rPr lang="es-EC" sz="1100" i="1">
                                      <a:effectLst/>
                                      <a:latin typeface="Cambria Math" panose="02040503050406030204" pitchFamily="18" charset="0"/>
                                    </a:rPr>
                                  </m:ctrlPr>
                                </m:sSupPr>
                                <m:e>
                                  <m:r>
                                    <a:rPr lang="es-EC" sz="1100">
                                      <a:effectLst/>
                                      <a:latin typeface="Cambria Math" panose="02040503050406030204" pitchFamily="18" charset="0"/>
                                    </a:rPr>
                                    <m:t>𝑚𝑔</m:t>
                                  </m:r>
                                  <m:r>
                                    <a:rPr lang="es-EC" sz="1100">
                                      <a:effectLst/>
                                      <a:latin typeface="Cambria Math" panose="02040503050406030204" pitchFamily="18" charset="0"/>
                                    </a:rPr>
                                    <m:t>/</m:t>
                                  </m:r>
                                  <m:r>
                                    <a:rPr lang="es-EC" sz="1100">
                                      <a:effectLst/>
                                      <a:latin typeface="Cambria Math" panose="02040503050406030204" pitchFamily="18" charset="0"/>
                                    </a:rPr>
                                    <m:t>𝑚</m:t>
                                  </m:r>
                                </m:e>
                                <m:sup>
                                  <m:r>
                                    <a:rPr lang="es-EC" sz="1100">
                                      <a:effectLst/>
                                      <a:latin typeface="Cambria Math" panose="02040503050406030204" pitchFamily="18" charset="0"/>
                                    </a:rPr>
                                    <m:t>3</m:t>
                                  </m:r>
                                </m:sup>
                              </m:sSup>
                              <m:r>
                                <a:rPr lang="es-EC" sz="1100">
                                  <a:effectLst/>
                                  <a:latin typeface="Cambria Math" panose="02040503050406030204" pitchFamily="18" charset="0"/>
                                </a:rPr>
                                <m:t>)</m:t>
                              </m:r>
                            </m:oMath>
                          </a14:m>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128270" indent="-6350" algn="ctr">
                            <a:lnSpc>
                              <a:spcPct val="103000"/>
                            </a:lnSpc>
                            <a:spcAft>
                              <a:spcPts val="805"/>
                            </a:spcAft>
                          </a:pPr>
                          <a:r>
                            <a:rPr lang="es-EC" sz="1100">
                              <a:effectLst/>
                            </a:rPr>
                            <a:t>Flujo de la Chimenea</a:t>
                          </a:r>
                          <a:endParaRPr lang="es-EC" sz="1150">
                            <a:effectLst/>
                          </a:endParaRPr>
                        </a:p>
                        <a:p>
                          <a:pPr marL="128270" indent="-6350" algn="ctr">
                            <a:lnSpc>
                              <a:spcPct val="103000"/>
                            </a:lnSpc>
                            <a:spcAft>
                              <a:spcPts val="805"/>
                            </a:spcAft>
                          </a:pPr>
                          <a14:m>
                            <m:oMathPara xmlns:m="http://schemas.openxmlformats.org/officeDocument/2006/math">
                              <m:oMathParaPr>
                                <m:jc m:val="centerGroup"/>
                              </m:oMathParaPr>
                              <m:oMath xmlns:m="http://schemas.openxmlformats.org/officeDocument/2006/math">
                                <m:r>
                                  <a:rPr lang="es-EC" sz="1100">
                                    <a:effectLst/>
                                    <a:latin typeface="Cambria Math" panose="02040503050406030204" pitchFamily="18" charset="0"/>
                                  </a:rPr>
                                  <m:t>(</m:t>
                                </m:r>
                                <m:r>
                                  <a:rPr lang="es-EC" sz="1100">
                                    <a:effectLst/>
                                    <a:latin typeface="Cambria Math" panose="02040503050406030204" pitchFamily="18" charset="0"/>
                                  </a:rPr>
                                  <m:t>𝑚𝑔</m:t>
                                </m:r>
                                <m:r>
                                  <a:rPr lang="es-EC" sz="1100">
                                    <a:effectLst/>
                                    <a:latin typeface="Cambria Math" panose="02040503050406030204" pitchFamily="18" charset="0"/>
                                  </a:rPr>
                                  <m:t>/</m:t>
                                </m:r>
                                <m:r>
                                  <a:rPr lang="es-EC" sz="1100">
                                    <a:effectLst/>
                                    <a:latin typeface="Cambria Math" panose="02040503050406030204" pitchFamily="18" charset="0"/>
                                  </a:rPr>
                                  <m:t>𝑠</m:t>
                                </m:r>
                                <m:r>
                                  <a:rPr lang="es-EC" sz="1100">
                                    <a:effectLst/>
                                    <a:latin typeface="Cambria Math" panose="02040503050406030204" pitchFamily="18" charset="0"/>
                                  </a:rPr>
                                  <m:t>)</m:t>
                                </m:r>
                              </m:oMath>
                            </m:oMathPara>
                          </a14:m>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128270" indent="-6350" algn="ctr">
                            <a:lnSpc>
                              <a:spcPct val="103000"/>
                            </a:lnSpc>
                            <a:spcAft>
                              <a:spcPts val="805"/>
                            </a:spcAft>
                          </a:pPr>
                          <a:r>
                            <a:rPr lang="es-EC" sz="1100">
                              <a:effectLst/>
                            </a:rPr>
                            <a:t>Límite Máximo Permisible</a:t>
                          </a:r>
                          <a:endParaRPr lang="es-EC" sz="1150">
                            <a:effectLst/>
                          </a:endParaRPr>
                        </a:p>
                        <a:p>
                          <a:pPr marL="128270" indent="-6350" algn="ctr">
                            <a:lnSpc>
                              <a:spcPct val="103000"/>
                            </a:lnSpc>
                            <a:spcAft>
                              <a:spcPts val="805"/>
                            </a:spcAft>
                          </a:pPr>
                          <a:r>
                            <a:rPr lang="es-EC" sz="1100">
                              <a:effectLst/>
                            </a:rPr>
                            <a:t>(</a:t>
                          </a:r>
                          <a14:m>
                            <m:oMath xmlns:m="http://schemas.openxmlformats.org/officeDocument/2006/math">
                              <m:sSup>
                                <m:sSupPr>
                                  <m:ctrlPr>
                                    <a:rPr lang="es-EC" sz="1100" i="1">
                                      <a:effectLst/>
                                      <a:latin typeface="Cambria Math" panose="02040503050406030204" pitchFamily="18" charset="0"/>
                                    </a:rPr>
                                  </m:ctrlPr>
                                </m:sSupPr>
                                <m:e>
                                  <m:r>
                                    <a:rPr lang="es-EC" sz="1100">
                                      <a:effectLst/>
                                      <a:latin typeface="Cambria Math" panose="02040503050406030204" pitchFamily="18" charset="0"/>
                                    </a:rPr>
                                    <m:t>𝑚𝑔</m:t>
                                  </m:r>
                                  <m:r>
                                    <a:rPr lang="es-EC" sz="1100">
                                      <a:effectLst/>
                                      <a:latin typeface="Cambria Math" panose="02040503050406030204" pitchFamily="18" charset="0"/>
                                    </a:rPr>
                                    <m:t>/</m:t>
                                  </m:r>
                                  <m:r>
                                    <a:rPr lang="es-EC" sz="1100">
                                      <a:effectLst/>
                                      <a:latin typeface="Cambria Math" panose="02040503050406030204" pitchFamily="18" charset="0"/>
                                    </a:rPr>
                                    <m:t>𝑚</m:t>
                                  </m:r>
                                </m:e>
                                <m:sup>
                                  <m:r>
                                    <a:rPr lang="es-EC" sz="1100">
                                      <a:effectLst/>
                                      <a:latin typeface="Cambria Math" panose="02040503050406030204" pitchFamily="18" charset="0"/>
                                    </a:rPr>
                                    <m:t>3</m:t>
                                  </m:r>
                                </m:sup>
                              </m:sSup>
                              <m:r>
                                <a:rPr lang="es-EC" sz="1100">
                                  <a:effectLst/>
                                  <a:latin typeface="Cambria Math" panose="02040503050406030204" pitchFamily="18" charset="0"/>
                                </a:rPr>
                                <m:t>)</m:t>
                              </m:r>
                            </m:oMath>
                          </a14:m>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244365">
                    <a:tc rowSpan="4">
                      <a:txBody>
                        <a:bodyPr/>
                        <a:lstStyle/>
                        <a:p>
                          <a:pPr marL="128270" indent="-6350" algn="ctr">
                            <a:lnSpc>
                              <a:spcPct val="103000"/>
                            </a:lnSpc>
                            <a:spcAft>
                              <a:spcPts val="805"/>
                            </a:spcAft>
                          </a:pPr>
                          <a:r>
                            <a:rPr lang="es-EC" sz="1100">
                              <a:effectLst/>
                            </a:rPr>
                            <a:t> </a:t>
                          </a:r>
                          <a:endParaRPr lang="es-EC" sz="1150">
                            <a:effectLst/>
                          </a:endParaRPr>
                        </a:p>
                        <a:p>
                          <a:pPr marL="128270" indent="-6350" algn="ctr">
                            <a:lnSpc>
                              <a:spcPct val="103000"/>
                            </a:lnSpc>
                            <a:spcAft>
                              <a:spcPts val="805"/>
                            </a:spcAft>
                          </a:pPr>
                          <a:r>
                            <a:rPr lang="es-EC" sz="1100">
                              <a:effectLst/>
                            </a:rPr>
                            <a:t>Chimenea    I</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NO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65,72</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9,25</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772">
                    <a:tc vMerge="1">
                      <a:txBody>
                        <a:bodyPr/>
                        <a:lstStyle/>
                        <a:p>
                          <a:endParaRPr lang="es-EC"/>
                        </a:p>
                      </a:txBody>
                      <a:tcPr/>
                    </a:tc>
                    <a:tc>
                      <a:txBody>
                        <a:bodyPr/>
                        <a:lstStyle/>
                        <a:p>
                          <a:pPr marL="128270" indent="-6350" algn="ctr">
                            <a:lnSpc>
                              <a:spcPct val="103000"/>
                            </a:lnSpc>
                            <a:spcAft>
                              <a:spcPts val="805"/>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𝑁𝑂</m:t>
                                    </m:r>
                                  </m:e>
                                  <m:sub>
                                    <m:r>
                                      <a:rPr lang="es-EC" sz="1100">
                                        <a:effectLst/>
                                        <a:latin typeface="Cambria Math" panose="02040503050406030204" pitchFamily="18" charset="0"/>
                                      </a:rPr>
                                      <m:t>2</m:t>
                                    </m:r>
                                  </m:sub>
                                </m:sSub>
                              </m:oMath>
                            </m:oMathPara>
                          </a14:m>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39,89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5,61</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772">
                    <a:tc vMerge="1">
                      <a:txBody>
                        <a:bodyPr/>
                        <a:lstStyle/>
                        <a:p>
                          <a:endParaRPr lang="es-EC"/>
                        </a:p>
                      </a:txBody>
                      <a:tcPr/>
                    </a:tc>
                    <a:tc>
                      <a:txBody>
                        <a:bodyPr/>
                        <a:lstStyle/>
                        <a:p>
                          <a:pPr marL="128270" indent="-6350" algn="ctr">
                            <a:lnSpc>
                              <a:spcPct val="103000"/>
                            </a:lnSpc>
                            <a:spcAft>
                              <a:spcPts val="805"/>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𝑆𝑂</m:t>
                                    </m:r>
                                  </m:e>
                                  <m:sub>
                                    <m:r>
                                      <a:rPr lang="es-EC" sz="1100">
                                        <a:effectLst/>
                                        <a:latin typeface="Cambria Math" panose="02040503050406030204" pitchFamily="18" charset="0"/>
                                      </a:rPr>
                                      <m:t>2</m:t>
                                    </m:r>
                                  </m:sub>
                                </m:sSub>
                              </m:oMath>
                            </m:oMathPara>
                          </a14:m>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43,82</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6,17</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600</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244365">
                    <a:tc vMerge="1">
                      <a:txBody>
                        <a:bodyPr/>
                        <a:lstStyle/>
                        <a:p>
                          <a:endParaRPr lang="es-EC"/>
                        </a:p>
                      </a:txBody>
                      <a:tcPr/>
                    </a:tc>
                    <a:tc>
                      <a:txBody>
                        <a:bodyPr/>
                        <a:lstStyle/>
                        <a:p>
                          <a:pPr marL="128270" indent="-6350" algn="ctr">
                            <a:lnSpc>
                              <a:spcPct val="103000"/>
                            </a:lnSpc>
                            <a:spcAft>
                              <a:spcPts val="805"/>
                            </a:spcAft>
                          </a:pPr>
                          <a:r>
                            <a:rPr lang="es-EC" sz="1100">
                              <a:effectLst/>
                            </a:rPr>
                            <a:t>CO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136,75</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19,24</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N/A</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244365">
                    <a:tc rowSpan="4">
                      <a:txBody>
                        <a:bodyPr/>
                        <a:lstStyle/>
                        <a:p>
                          <a:pPr marL="128270" indent="-6350" algn="ctr">
                            <a:lnSpc>
                              <a:spcPct val="103000"/>
                            </a:lnSpc>
                            <a:spcAft>
                              <a:spcPts val="805"/>
                            </a:spcAft>
                          </a:pPr>
                          <a:r>
                            <a:rPr lang="es-EC" sz="1100">
                              <a:effectLst/>
                            </a:rPr>
                            <a:t> </a:t>
                          </a:r>
                          <a:endParaRPr lang="es-EC" sz="1150">
                            <a:effectLst/>
                          </a:endParaRPr>
                        </a:p>
                        <a:p>
                          <a:pPr marL="128270" indent="-6350" algn="ctr">
                            <a:lnSpc>
                              <a:spcPct val="103000"/>
                            </a:lnSpc>
                            <a:spcAft>
                              <a:spcPts val="805"/>
                            </a:spcAft>
                          </a:pPr>
                          <a:r>
                            <a:rPr lang="es-EC" sz="1100">
                              <a:effectLst/>
                            </a:rPr>
                            <a:t>Chimenea</a:t>
                          </a:r>
                          <a:endParaRPr lang="es-EC" sz="1150">
                            <a:effectLst/>
                          </a:endParaRPr>
                        </a:p>
                        <a:p>
                          <a:pPr marL="128270" indent="-6350" algn="ctr">
                            <a:lnSpc>
                              <a:spcPct val="103000"/>
                            </a:lnSpc>
                            <a:spcAft>
                              <a:spcPts val="805"/>
                            </a:spcAft>
                          </a:pPr>
                          <a:r>
                            <a:rPr lang="es-EC" sz="1100">
                              <a:effectLst/>
                            </a:rPr>
                            <a:t>II</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NO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19,17</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38,79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772">
                    <a:tc vMerge="1">
                      <a:txBody>
                        <a:bodyPr/>
                        <a:lstStyle/>
                        <a:p>
                          <a:endParaRPr lang="es-EC"/>
                        </a:p>
                      </a:txBody>
                      <a:tcPr/>
                    </a:tc>
                    <a:tc>
                      <a:txBody>
                        <a:bodyPr/>
                        <a:lstStyle/>
                        <a:p>
                          <a:pPr marL="128270" indent="-6350" algn="ctr">
                            <a:lnSpc>
                              <a:spcPct val="103000"/>
                            </a:lnSpc>
                            <a:spcAft>
                              <a:spcPts val="805"/>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𝑁𝑂</m:t>
                                    </m:r>
                                  </m:e>
                                  <m:sub>
                                    <m:r>
                                      <a:rPr lang="es-EC" sz="1100">
                                        <a:effectLst/>
                                        <a:latin typeface="Cambria Math" panose="02040503050406030204" pitchFamily="18" charset="0"/>
                                      </a:rPr>
                                      <m:t>2</m:t>
                                    </m:r>
                                  </m:sub>
                                </m:sSub>
                              </m:oMath>
                            </m:oMathPara>
                          </a14:m>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29,39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59,48</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772">
                    <a:tc vMerge="1">
                      <a:txBody>
                        <a:bodyPr/>
                        <a:lstStyle/>
                        <a:p>
                          <a:endParaRPr lang="es-EC"/>
                        </a:p>
                      </a:txBody>
                      <a:tcPr/>
                    </a:tc>
                    <a:tc>
                      <a:txBody>
                        <a:bodyPr/>
                        <a:lstStyle/>
                        <a:p>
                          <a:pPr marL="128270" indent="-6350" algn="ctr">
                            <a:lnSpc>
                              <a:spcPct val="103000"/>
                            </a:lnSpc>
                            <a:spcAft>
                              <a:spcPts val="805"/>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𝑆𝑂</m:t>
                                    </m:r>
                                  </m:e>
                                  <m:sub>
                                    <m:r>
                                      <a:rPr lang="es-EC" sz="1100">
                                        <a:effectLst/>
                                        <a:latin typeface="Cambria Math" panose="02040503050406030204" pitchFamily="18" charset="0"/>
                                      </a:rPr>
                                      <m:t>2</m:t>
                                    </m:r>
                                  </m:sub>
                                </m:sSub>
                              </m:oMath>
                            </m:oMathPara>
                          </a14:m>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43,82</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88,68</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700</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244365">
                    <a:tc vMerge="1">
                      <a:txBody>
                        <a:bodyPr/>
                        <a:lstStyle/>
                        <a:p>
                          <a:endParaRPr lang="es-EC"/>
                        </a:p>
                      </a:txBody>
                      <a:tcPr/>
                    </a:tc>
                    <a:tc>
                      <a:txBody>
                        <a:bodyPr/>
                        <a:lstStyle/>
                        <a:p>
                          <a:pPr marL="128270" indent="-6350" algn="ctr">
                            <a:lnSpc>
                              <a:spcPct val="103000"/>
                            </a:lnSpc>
                            <a:spcAft>
                              <a:spcPts val="805"/>
                            </a:spcAft>
                          </a:pPr>
                          <a:r>
                            <a:rPr lang="es-EC" sz="1100">
                              <a:effectLst/>
                            </a:rPr>
                            <a:t>CO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17,89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36,20</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N/A</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244365">
                    <a:tc rowSpan="4">
                      <a:txBody>
                        <a:bodyPr/>
                        <a:lstStyle/>
                        <a:p>
                          <a:pPr marL="128270" indent="-6350" algn="ctr">
                            <a:lnSpc>
                              <a:spcPct val="103000"/>
                            </a:lnSpc>
                            <a:spcAft>
                              <a:spcPts val="805"/>
                            </a:spcAft>
                          </a:pPr>
                          <a:r>
                            <a:rPr lang="es-EC" sz="1100">
                              <a:effectLst/>
                            </a:rPr>
                            <a:t> </a:t>
                          </a:r>
                          <a:endParaRPr lang="es-EC" sz="1150">
                            <a:effectLst/>
                          </a:endParaRPr>
                        </a:p>
                        <a:p>
                          <a:pPr marL="128270" indent="-6350" algn="ctr">
                            <a:lnSpc>
                              <a:spcPct val="103000"/>
                            </a:lnSpc>
                            <a:spcAft>
                              <a:spcPts val="805"/>
                            </a:spcAft>
                          </a:pPr>
                          <a:r>
                            <a:rPr lang="es-EC" sz="1100">
                              <a:effectLst/>
                            </a:rPr>
                            <a:t>Chimenea  III</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NO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19,17</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39,46</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772">
                    <a:tc vMerge="1">
                      <a:txBody>
                        <a:bodyPr/>
                        <a:lstStyle/>
                        <a:p>
                          <a:endParaRPr lang="es-EC"/>
                        </a:p>
                      </a:txBody>
                      <a:tcPr/>
                    </a:tc>
                    <a:tc>
                      <a:txBody>
                        <a:bodyPr/>
                        <a:lstStyle/>
                        <a:p>
                          <a:pPr marL="128270" indent="-6350" algn="ctr">
                            <a:lnSpc>
                              <a:spcPct val="103000"/>
                            </a:lnSpc>
                            <a:spcAft>
                              <a:spcPts val="805"/>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𝑁𝑂</m:t>
                                    </m:r>
                                  </m:e>
                                  <m:sub>
                                    <m:r>
                                      <a:rPr lang="es-EC" sz="1100">
                                        <a:effectLst/>
                                        <a:latin typeface="Cambria Math" panose="02040503050406030204" pitchFamily="18" charset="0"/>
                                      </a:rPr>
                                      <m:t>2</m:t>
                                    </m:r>
                                  </m:sub>
                                </m:sSub>
                              </m:oMath>
                            </m:oMathPara>
                          </a14:m>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39,89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82,10</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772">
                    <a:tc vMerge="1">
                      <a:txBody>
                        <a:bodyPr/>
                        <a:lstStyle/>
                        <a:p>
                          <a:endParaRPr lang="es-EC"/>
                        </a:p>
                      </a:txBody>
                      <a:tcPr/>
                    </a:tc>
                    <a:tc>
                      <a:txBody>
                        <a:bodyPr/>
                        <a:lstStyle/>
                        <a:p>
                          <a:pPr marL="128270" indent="-6350" algn="ctr">
                            <a:lnSpc>
                              <a:spcPct val="103000"/>
                            </a:lnSpc>
                            <a:spcAft>
                              <a:spcPts val="805"/>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𝑆𝑂</m:t>
                                    </m:r>
                                  </m:e>
                                  <m:sub>
                                    <m:r>
                                      <a:rPr lang="es-EC" sz="1100">
                                        <a:effectLst/>
                                        <a:latin typeface="Cambria Math" panose="02040503050406030204" pitchFamily="18" charset="0"/>
                                      </a:rPr>
                                      <m:t>2</m:t>
                                    </m:r>
                                  </m:sub>
                                </m:sSub>
                              </m:oMath>
                            </m:oMathPara>
                          </a14:m>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43,82</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90,19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700</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244365">
                    <a:tc vMerge="1">
                      <a:txBody>
                        <a:bodyPr/>
                        <a:lstStyle/>
                        <a:p>
                          <a:endParaRPr lang="es-EC"/>
                        </a:p>
                      </a:txBody>
                      <a:tcPr/>
                    </a:tc>
                    <a:tc>
                      <a:txBody>
                        <a:bodyPr/>
                        <a:lstStyle/>
                        <a:p>
                          <a:pPr marL="128270" indent="-6350" algn="ctr">
                            <a:lnSpc>
                              <a:spcPct val="103000"/>
                            </a:lnSpc>
                            <a:spcAft>
                              <a:spcPts val="805"/>
                            </a:spcAft>
                          </a:pPr>
                          <a:r>
                            <a:rPr lang="es-EC" sz="1100">
                              <a:effectLst/>
                            </a:rPr>
                            <a:t>CO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17,89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36,82</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dirty="0">
                              <a:effectLst/>
                            </a:rPr>
                            <a:t>N/A</a:t>
                          </a:r>
                          <a:endParaRPr lang="es-EC" sz="115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928971912"/>
                  </p:ext>
                </p:extLst>
              </p:nvPr>
            </p:nvGraphicFramePr>
            <p:xfrm>
              <a:off x="6056794" y="660487"/>
              <a:ext cx="5817235" cy="5003331"/>
            </p:xfrm>
            <a:graphic>
              <a:graphicData uri="http://schemas.openxmlformats.org/drawingml/2006/table">
                <a:tbl>
                  <a:tblPr firstRow="1" firstCol="1" bandRow="1">
                    <a:tableStyleId>{E8B1032C-EA38-4F05-BA0D-38AFFFC7BED3}</a:tableStyleId>
                  </a:tblPr>
                  <a:tblGrid>
                    <a:gridCol w="1035685"/>
                    <a:gridCol w="1260475"/>
                    <a:gridCol w="1260475"/>
                    <a:gridCol w="1130300"/>
                    <a:gridCol w="1130300"/>
                  </a:tblGrid>
                  <a:tr h="1156509">
                    <a:tc>
                      <a:txBody>
                        <a:bodyPr/>
                        <a:lstStyle/>
                        <a:p>
                          <a:pPr marL="128270" indent="-6350" algn="ctr">
                            <a:lnSpc>
                              <a:spcPct val="103000"/>
                            </a:lnSpc>
                            <a:spcAft>
                              <a:spcPts val="805"/>
                            </a:spcAft>
                          </a:pPr>
                          <a:r>
                            <a:rPr lang="es-EC" sz="1100" dirty="0">
                              <a:effectLst/>
                            </a:rPr>
                            <a:t>Fuente Fija</a:t>
                          </a:r>
                          <a:endParaRPr lang="es-EC" sz="115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128270" indent="-6350" algn="ctr">
                            <a:lnSpc>
                              <a:spcPct val="103000"/>
                            </a:lnSpc>
                            <a:spcAft>
                              <a:spcPts val="805"/>
                            </a:spcAft>
                          </a:pPr>
                          <a:r>
                            <a:rPr lang="es-EC" sz="1100">
                              <a:effectLst/>
                            </a:rPr>
                            <a:t>Compuesto Químico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s-EC"/>
                        </a:p>
                      </a:txBody>
                      <a:tcPr marL="68580" marR="68580" marT="0" marB="0" anchor="ctr">
                        <a:blipFill rotWithShape="0">
                          <a:blip r:embed="rId3"/>
                          <a:stretch>
                            <a:fillRect l="-182609" t="-4211" r="-180676" b="-333684"/>
                          </a:stretch>
                        </a:blipFill>
                      </a:tcPr>
                    </a:tc>
                    <a:tc>
                      <a:txBody>
                        <a:bodyPr/>
                        <a:lstStyle/>
                        <a:p>
                          <a:endParaRPr lang="es-EC"/>
                        </a:p>
                      </a:txBody>
                      <a:tcPr marL="68580" marR="68580" marT="0" marB="0" anchor="ctr">
                        <a:blipFill rotWithShape="0">
                          <a:blip r:embed="rId3"/>
                          <a:stretch>
                            <a:fillRect l="-316216" t="-4211" r="-102162" b="-333684"/>
                          </a:stretch>
                        </a:blipFill>
                      </a:tcPr>
                    </a:tc>
                    <a:tc>
                      <a:txBody>
                        <a:bodyPr/>
                        <a:lstStyle/>
                        <a:p>
                          <a:endParaRPr lang="es-EC"/>
                        </a:p>
                      </a:txBody>
                      <a:tcPr marL="68580" marR="68580" marT="0" marB="0">
                        <a:blipFill rotWithShape="0">
                          <a:blip r:embed="rId3"/>
                          <a:stretch>
                            <a:fillRect l="-413978" t="-4211" r="-1613" b="-333684"/>
                          </a:stretch>
                        </a:blipFill>
                      </a:tcPr>
                    </a:tc>
                  </a:tr>
                  <a:tr h="244365">
                    <a:tc rowSpan="4">
                      <a:txBody>
                        <a:bodyPr/>
                        <a:lstStyle/>
                        <a:p>
                          <a:pPr marL="128270" indent="-6350" algn="ctr">
                            <a:lnSpc>
                              <a:spcPct val="103000"/>
                            </a:lnSpc>
                            <a:spcAft>
                              <a:spcPts val="805"/>
                            </a:spcAft>
                          </a:pPr>
                          <a:r>
                            <a:rPr lang="es-EC" sz="1100">
                              <a:effectLst/>
                            </a:rPr>
                            <a:t> </a:t>
                          </a:r>
                          <a:endParaRPr lang="es-EC" sz="1150">
                            <a:effectLst/>
                          </a:endParaRPr>
                        </a:p>
                        <a:p>
                          <a:pPr marL="128270" indent="-6350" algn="ctr">
                            <a:lnSpc>
                              <a:spcPct val="103000"/>
                            </a:lnSpc>
                            <a:spcAft>
                              <a:spcPts val="805"/>
                            </a:spcAft>
                          </a:pPr>
                          <a:r>
                            <a:rPr lang="es-EC" sz="1100">
                              <a:effectLst/>
                            </a:rPr>
                            <a:t>Chimenea    I</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NO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65,72</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9,25</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772">
                    <a:tc vMerge="1">
                      <a:txBody>
                        <a:bodyPr/>
                        <a:lstStyle/>
                        <a:p>
                          <a:endParaRPr lang="es-EC"/>
                        </a:p>
                      </a:txBody>
                      <a:tcPr/>
                    </a:tc>
                    <a:tc>
                      <a:txBody>
                        <a:bodyPr/>
                        <a:lstStyle/>
                        <a:p>
                          <a:endParaRPr lang="es-EC"/>
                        </a:p>
                      </a:txBody>
                      <a:tcPr marL="68580" marR="68580" marT="0" marB="0">
                        <a:blipFill rotWithShape="0">
                          <a:blip r:embed="rId3"/>
                          <a:stretch>
                            <a:fillRect l="-82609" t="-366154" r="-280676" b="-813846"/>
                          </a:stretch>
                        </a:blipFill>
                      </a:tcPr>
                    </a:tc>
                    <a:tc>
                      <a:txBody>
                        <a:bodyPr/>
                        <a:lstStyle/>
                        <a:p>
                          <a:pPr marL="128270" indent="-6350" algn="ctr">
                            <a:lnSpc>
                              <a:spcPct val="103000"/>
                            </a:lnSpc>
                            <a:spcAft>
                              <a:spcPts val="805"/>
                            </a:spcAft>
                          </a:pPr>
                          <a:r>
                            <a:rPr lang="es-EC" sz="1100">
                              <a:effectLst/>
                            </a:rPr>
                            <a:t>39,89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5,61</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772">
                    <a:tc vMerge="1">
                      <a:txBody>
                        <a:bodyPr/>
                        <a:lstStyle/>
                        <a:p>
                          <a:endParaRPr lang="es-EC"/>
                        </a:p>
                      </a:txBody>
                      <a:tcPr/>
                    </a:tc>
                    <a:tc>
                      <a:txBody>
                        <a:bodyPr/>
                        <a:lstStyle/>
                        <a:p>
                          <a:endParaRPr lang="es-EC"/>
                        </a:p>
                      </a:txBody>
                      <a:tcPr marL="68580" marR="68580" marT="0" marB="0">
                        <a:blipFill rotWithShape="0">
                          <a:blip r:embed="rId3"/>
                          <a:stretch>
                            <a:fillRect l="-82609" t="-459091" r="-280676" b="-701515"/>
                          </a:stretch>
                        </a:blipFill>
                      </a:tcPr>
                    </a:tc>
                    <a:tc>
                      <a:txBody>
                        <a:bodyPr/>
                        <a:lstStyle/>
                        <a:p>
                          <a:pPr marL="128270" indent="-6350" algn="ctr">
                            <a:lnSpc>
                              <a:spcPct val="103000"/>
                            </a:lnSpc>
                            <a:spcAft>
                              <a:spcPts val="805"/>
                            </a:spcAft>
                          </a:pPr>
                          <a:r>
                            <a:rPr lang="es-EC" sz="1100">
                              <a:effectLst/>
                            </a:rPr>
                            <a:t>43,82</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6,17</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600</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244365">
                    <a:tc vMerge="1">
                      <a:txBody>
                        <a:bodyPr/>
                        <a:lstStyle/>
                        <a:p>
                          <a:endParaRPr lang="es-EC"/>
                        </a:p>
                      </a:txBody>
                      <a:tcPr/>
                    </a:tc>
                    <a:tc>
                      <a:txBody>
                        <a:bodyPr/>
                        <a:lstStyle/>
                        <a:p>
                          <a:pPr marL="128270" indent="-6350" algn="ctr">
                            <a:lnSpc>
                              <a:spcPct val="103000"/>
                            </a:lnSpc>
                            <a:spcAft>
                              <a:spcPts val="805"/>
                            </a:spcAft>
                          </a:pPr>
                          <a:r>
                            <a:rPr lang="es-EC" sz="1100">
                              <a:effectLst/>
                            </a:rPr>
                            <a:t>CO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136,75</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19,24</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N/A</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244365">
                    <a:tc rowSpan="4">
                      <a:txBody>
                        <a:bodyPr/>
                        <a:lstStyle/>
                        <a:p>
                          <a:pPr marL="128270" indent="-6350" algn="ctr">
                            <a:lnSpc>
                              <a:spcPct val="103000"/>
                            </a:lnSpc>
                            <a:spcAft>
                              <a:spcPts val="805"/>
                            </a:spcAft>
                          </a:pPr>
                          <a:r>
                            <a:rPr lang="es-EC" sz="1100">
                              <a:effectLst/>
                            </a:rPr>
                            <a:t> </a:t>
                          </a:r>
                          <a:endParaRPr lang="es-EC" sz="1150">
                            <a:effectLst/>
                          </a:endParaRPr>
                        </a:p>
                        <a:p>
                          <a:pPr marL="128270" indent="-6350" algn="ctr">
                            <a:lnSpc>
                              <a:spcPct val="103000"/>
                            </a:lnSpc>
                            <a:spcAft>
                              <a:spcPts val="805"/>
                            </a:spcAft>
                          </a:pPr>
                          <a:r>
                            <a:rPr lang="es-EC" sz="1100">
                              <a:effectLst/>
                            </a:rPr>
                            <a:t>Chimenea</a:t>
                          </a:r>
                          <a:endParaRPr lang="es-EC" sz="1150">
                            <a:effectLst/>
                          </a:endParaRPr>
                        </a:p>
                        <a:p>
                          <a:pPr marL="128270" indent="-6350" algn="ctr">
                            <a:lnSpc>
                              <a:spcPct val="103000"/>
                            </a:lnSpc>
                            <a:spcAft>
                              <a:spcPts val="805"/>
                            </a:spcAft>
                          </a:pPr>
                          <a:r>
                            <a:rPr lang="es-EC" sz="1100">
                              <a:effectLst/>
                            </a:rPr>
                            <a:t>II</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NO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19,17</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38,79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772">
                    <a:tc vMerge="1">
                      <a:txBody>
                        <a:bodyPr/>
                        <a:lstStyle/>
                        <a:p>
                          <a:endParaRPr lang="es-EC"/>
                        </a:p>
                      </a:txBody>
                      <a:tcPr/>
                    </a:tc>
                    <a:tc>
                      <a:txBody>
                        <a:bodyPr/>
                        <a:lstStyle/>
                        <a:p>
                          <a:endParaRPr lang="es-EC"/>
                        </a:p>
                      </a:txBody>
                      <a:tcPr marL="68580" marR="68580" marT="0" marB="0">
                        <a:blipFill rotWithShape="0">
                          <a:blip r:embed="rId3"/>
                          <a:stretch>
                            <a:fillRect l="-82609" t="-690769" r="-280676" b="-489231"/>
                          </a:stretch>
                        </a:blipFill>
                      </a:tcPr>
                    </a:tc>
                    <a:tc>
                      <a:txBody>
                        <a:bodyPr/>
                        <a:lstStyle/>
                        <a:p>
                          <a:pPr marL="128270" indent="-6350" algn="ctr">
                            <a:lnSpc>
                              <a:spcPct val="103000"/>
                            </a:lnSpc>
                            <a:spcAft>
                              <a:spcPts val="805"/>
                            </a:spcAft>
                          </a:pPr>
                          <a:r>
                            <a:rPr lang="es-EC" sz="1100">
                              <a:effectLst/>
                            </a:rPr>
                            <a:t>29,39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59,48</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772">
                    <a:tc vMerge="1">
                      <a:txBody>
                        <a:bodyPr/>
                        <a:lstStyle/>
                        <a:p>
                          <a:endParaRPr lang="es-EC"/>
                        </a:p>
                      </a:txBody>
                      <a:tcPr/>
                    </a:tc>
                    <a:tc>
                      <a:txBody>
                        <a:bodyPr/>
                        <a:lstStyle/>
                        <a:p>
                          <a:endParaRPr lang="es-EC"/>
                        </a:p>
                      </a:txBody>
                      <a:tcPr marL="68580" marR="68580" marT="0" marB="0">
                        <a:blipFill rotWithShape="0">
                          <a:blip r:embed="rId3"/>
                          <a:stretch>
                            <a:fillRect l="-82609" t="-790769" r="-280676" b="-389231"/>
                          </a:stretch>
                        </a:blipFill>
                      </a:tcPr>
                    </a:tc>
                    <a:tc>
                      <a:txBody>
                        <a:bodyPr/>
                        <a:lstStyle/>
                        <a:p>
                          <a:pPr marL="128270" indent="-6350" algn="ctr">
                            <a:lnSpc>
                              <a:spcPct val="103000"/>
                            </a:lnSpc>
                            <a:spcAft>
                              <a:spcPts val="805"/>
                            </a:spcAft>
                          </a:pPr>
                          <a:r>
                            <a:rPr lang="es-EC" sz="1100">
                              <a:effectLst/>
                            </a:rPr>
                            <a:t>43,82</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88,68</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700</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244365">
                    <a:tc vMerge="1">
                      <a:txBody>
                        <a:bodyPr/>
                        <a:lstStyle/>
                        <a:p>
                          <a:endParaRPr lang="es-EC"/>
                        </a:p>
                      </a:txBody>
                      <a:tcPr/>
                    </a:tc>
                    <a:tc>
                      <a:txBody>
                        <a:bodyPr/>
                        <a:lstStyle/>
                        <a:p>
                          <a:pPr marL="128270" indent="-6350" algn="ctr">
                            <a:lnSpc>
                              <a:spcPct val="103000"/>
                            </a:lnSpc>
                            <a:spcAft>
                              <a:spcPts val="805"/>
                            </a:spcAft>
                          </a:pPr>
                          <a:r>
                            <a:rPr lang="es-EC" sz="1100">
                              <a:effectLst/>
                            </a:rPr>
                            <a:t>CO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17,89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36,20</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N/A</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244365">
                    <a:tc rowSpan="4">
                      <a:txBody>
                        <a:bodyPr/>
                        <a:lstStyle/>
                        <a:p>
                          <a:pPr marL="128270" indent="-6350" algn="ctr">
                            <a:lnSpc>
                              <a:spcPct val="103000"/>
                            </a:lnSpc>
                            <a:spcAft>
                              <a:spcPts val="805"/>
                            </a:spcAft>
                          </a:pPr>
                          <a:r>
                            <a:rPr lang="es-EC" sz="1100">
                              <a:effectLst/>
                            </a:rPr>
                            <a:t> </a:t>
                          </a:r>
                          <a:endParaRPr lang="es-EC" sz="1150">
                            <a:effectLst/>
                          </a:endParaRPr>
                        </a:p>
                        <a:p>
                          <a:pPr marL="128270" indent="-6350" algn="ctr">
                            <a:lnSpc>
                              <a:spcPct val="103000"/>
                            </a:lnSpc>
                            <a:spcAft>
                              <a:spcPts val="805"/>
                            </a:spcAft>
                          </a:pPr>
                          <a:r>
                            <a:rPr lang="es-EC" sz="1100">
                              <a:effectLst/>
                            </a:rPr>
                            <a:t>Chimenea  III</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NO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19,17</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39,46</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772">
                    <a:tc vMerge="1">
                      <a:txBody>
                        <a:bodyPr/>
                        <a:lstStyle/>
                        <a:p>
                          <a:endParaRPr lang="es-EC"/>
                        </a:p>
                      </a:txBody>
                      <a:tcPr/>
                    </a:tc>
                    <a:tc>
                      <a:txBody>
                        <a:bodyPr/>
                        <a:lstStyle/>
                        <a:p>
                          <a:endParaRPr lang="es-EC"/>
                        </a:p>
                      </a:txBody>
                      <a:tcPr marL="68580" marR="68580" marT="0" marB="0">
                        <a:blipFill rotWithShape="0">
                          <a:blip r:embed="rId3"/>
                          <a:stretch>
                            <a:fillRect l="-82609" t="-998485" r="-280676" b="-162121"/>
                          </a:stretch>
                        </a:blipFill>
                      </a:tcPr>
                    </a:tc>
                    <a:tc>
                      <a:txBody>
                        <a:bodyPr/>
                        <a:lstStyle/>
                        <a:p>
                          <a:pPr marL="128270" indent="-6350" algn="ctr">
                            <a:lnSpc>
                              <a:spcPct val="103000"/>
                            </a:lnSpc>
                            <a:spcAft>
                              <a:spcPts val="805"/>
                            </a:spcAft>
                          </a:pPr>
                          <a:r>
                            <a:rPr lang="es-EC" sz="1100">
                              <a:effectLst/>
                            </a:rPr>
                            <a:t>39,89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82,10</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396772">
                    <a:tc vMerge="1">
                      <a:txBody>
                        <a:bodyPr/>
                        <a:lstStyle/>
                        <a:p>
                          <a:endParaRPr lang="es-EC"/>
                        </a:p>
                      </a:txBody>
                      <a:tcPr/>
                    </a:tc>
                    <a:tc>
                      <a:txBody>
                        <a:bodyPr/>
                        <a:lstStyle/>
                        <a:p>
                          <a:endParaRPr lang="es-EC"/>
                        </a:p>
                      </a:txBody>
                      <a:tcPr marL="68580" marR="68580" marT="0" marB="0">
                        <a:blipFill rotWithShape="0">
                          <a:blip r:embed="rId3"/>
                          <a:stretch>
                            <a:fillRect l="-82609" t="-1115385" r="-280676" b="-64615"/>
                          </a:stretch>
                        </a:blipFill>
                      </a:tcPr>
                    </a:tc>
                    <a:tc>
                      <a:txBody>
                        <a:bodyPr/>
                        <a:lstStyle/>
                        <a:p>
                          <a:pPr marL="128270" indent="-6350" algn="ctr">
                            <a:lnSpc>
                              <a:spcPct val="103000"/>
                            </a:lnSpc>
                            <a:spcAft>
                              <a:spcPts val="805"/>
                            </a:spcAft>
                          </a:pPr>
                          <a:r>
                            <a:rPr lang="es-EC" sz="1100">
                              <a:effectLst/>
                            </a:rPr>
                            <a:t>43,82</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90,19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700</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r h="244365">
                    <a:tc vMerge="1">
                      <a:txBody>
                        <a:bodyPr/>
                        <a:lstStyle/>
                        <a:p>
                          <a:endParaRPr lang="es-EC"/>
                        </a:p>
                      </a:txBody>
                      <a:tcPr/>
                    </a:tc>
                    <a:tc>
                      <a:txBody>
                        <a:bodyPr/>
                        <a:lstStyle/>
                        <a:p>
                          <a:pPr marL="128270" indent="-6350" algn="ctr">
                            <a:lnSpc>
                              <a:spcPct val="103000"/>
                            </a:lnSpc>
                            <a:spcAft>
                              <a:spcPts val="805"/>
                            </a:spcAft>
                          </a:pPr>
                          <a:r>
                            <a:rPr lang="es-EC" sz="1100">
                              <a:effectLst/>
                            </a:rPr>
                            <a:t>CO</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17,89</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a:effectLst/>
                            </a:rPr>
                            <a:t>36,82</a:t>
                          </a:r>
                          <a:endParaRPr lang="es-EC" sz="115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128270" indent="-6350" algn="ctr">
                            <a:lnSpc>
                              <a:spcPct val="103000"/>
                            </a:lnSpc>
                            <a:spcAft>
                              <a:spcPts val="805"/>
                            </a:spcAft>
                          </a:pPr>
                          <a:r>
                            <a:rPr lang="es-EC" sz="1100" dirty="0">
                              <a:effectLst/>
                            </a:rPr>
                            <a:t>N/A</a:t>
                          </a:r>
                          <a:endParaRPr lang="es-EC" sz="115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17543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aphicFrame>
        <p:nvGraphicFramePr>
          <p:cNvPr id="5" name="Marcador de contenido 3"/>
          <p:cNvGraphicFramePr>
            <a:graphicFrameLocks noGrp="1"/>
          </p:cNvGraphicFramePr>
          <p:nvPr>
            <p:ph idx="1"/>
            <p:extLst>
              <p:ext uri="{D42A27DB-BD31-4B8C-83A1-F6EECF244321}">
                <p14:modId xmlns:p14="http://schemas.microsoft.com/office/powerpoint/2010/main" val="601172579"/>
              </p:ext>
            </p:extLst>
          </p:nvPr>
        </p:nvGraphicFramePr>
        <p:xfrm>
          <a:off x="460437" y="36259"/>
          <a:ext cx="11239500" cy="4896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p:cNvPicPr>
            <a:picLocks noChangeAspect="1"/>
          </p:cNvPicPr>
          <p:nvPr/>
        </p:nvPicPr>
        <p:blipFill>
          <a:blip r:embed="rId9"/>
          <a:stretch>
            <a:fillRect/>
          </a:stretch>
        </p:blipFill>
        <p:spPr>
          <a:xfrm>
            <a:off x="642219" y="3049077"/>
            <a:ext cx="5536045" cy="3006436"/>
          </a:xfrm>
          <a:prstGeom prst="rect">
            <a:avLst/>
          </a:prstGeom>
          <a:ln>
            <a:solidFill>
              <a:schemeClr val="accent6">
                <a:lumMod val="75000"/>
              </a:schemeClr>
            </a:solidFill>
          </a:ln>
        </p:spPr>
      </p:pic>
      <p:pic>
        <p:nvPicPr>
          <p:cNvPr id="2052" name="Picture 4" descr="Análisis de Ciclo de Vida - BG Proyecto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48431" y="962824"/>
            <a:ext cx="3108097" cy="238997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228599" y="6334107"/>
            <a:ext cx="5077691" cy="276999"/>
          </a:xfrm>
          <a:prstGeom prst="rect">
            <a:avLst/>
          </a:prstGeom>
          <a:noFill/>
        </p:spPr>
        <p:txBody>
          <a:bodyPr wrap="square" rtlCol="0">
            <a:spAutoFit/>
          </a:bodyPr>
          <a:lstStyle/>
          <a:p>
            <a:r>
              <a:rPr lang="es-EC" sz="1200" dirty="0" smtClean="0"/>
              <a:t>(Vadillo, et al., 2016; Rodríguez, 2016)</a:t>
            </a:r>
            <a:endParaRPr lang="en-US" sz="1200" dirty="0"/>
          </a:p>
        </p:txBody>
      </p:sp>
      <p:sp>
        <p:nvSpPr>
          <p:cNvPr id="8" name="Título 1"/>
          <p:cNvSpPr>
            <a:spLocks noGrp="1"/>
          </p:cNvSpPr>
          <p:nvPr>
            <p:ph type="title"/>
          </p:nvPr>
        </p:nvSpPr>
        <p:spPr>
          <a:xfrm>
            <a:off x="365760" y="-314641"/>
            <a:ext cx="10515600" cy="1325563"/>
          </a:xfrm>
        </p:spPr>
        <p:txBody>
          <a:bodyPr>
            <a:normAutofit/>
          </a:bodyPr>
          <a:lstStyle/>
          <a:p>
            <a:r>
              <a:rPr lang="es-EC" sz="4000" b="1" dirty="0" smtClean="0">
                <a:effectLst>
                  <a:outerShdw blurRad="38100" dist="38100" dir="2700000" algn="tl">
                    <a:srgbClr val="000000">
                      <a:alpha val="43137"/>
                    </a:srgbClr>
                  </a:outerShdw>
                </a:effectLst>
              </a:rPr>
              <a:t>Antecedentes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007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2098" cy="6933519"/>
          </a:xfrm>
          <a:prstGeom prst="rect">
            <a:avLst/>
          </a:prstGeom>
        </p:spPr>
      </p:pic>
      <p:sp>
        <p:nvSpPr>
          <p:cNvPr id="3" name="Rectángulo 2"/>
          <p:cNvSpPr/>
          <p:nvPr/>
        </p:nvSpPr>
        <p:spPr>
          <a:xfrm>
            <a:off x="535681" y="767832"/>
            <a:ext cx="1578869" cy="323165"/>
          </a:xfrm>
          <a:prstGeom prst="rect">
            <a:avLst/>
          </a:prstGeom>
        </p:spPr>
        <p:txBody>
          <a:bodyPr wrap="square">
            <a:spAutoFit/>
          </a:bodyPr>
          <a:lstStyle/>
          <a:p>
            <a:pPr algn="just">
              <a:spcAft>
                <a:spcPts val="800"/>
              </a:spcAft>
            </a:pPr>
            <a:r>
              <a:rPr lang="en-US" sz="1500" b="1" dirty="0" smtClean="0">
                <a:ea typeface="Times New Roman" panose="02020603050405020304" pitchFamily="18" charset="0"/>
              </a:rPr>
              <a:t>FUENTE </a:t>
            </a:r>
            <a:r>
              <a:rPr lang="en-US" sz="1500" b="1" dirty="0" err="1" smtClean="0">
                <a:ea typeface="Times New Roman" panose="02020603050405020304" pitchFamily="18" charset="0"/>
              </a:rPr>
              <a:t>FIJA</a:t>
            </a:r>
            <a:r>
              <a:rPr lang="en-US" sz="1500" b="1" dirty="0" smtClean="0">
                <a:ea typeface="Times New Roman" panose="02020603050405020304" pitchFamily="18" charset="0"/>
              </a:rPr>
              <a:t> 1</a:t>
            </a:r>
            <a:endParaRPr lang="en-US" sz="1500" b="1" dirty="0">
              <a:ea typeface="Times New Roman" panose="02020603050405020304" pitchFamily="18" charset="0"/>
            </a:endParaRPr>
          </a:p>
        </p:txBody>
      </p:sp>
      <p:sp>
        <p:nvSpPr>
          <p:cNvPr id="9" name="Título 1">
            <a:extLst>
              <a:ext uri="{FF2B5EF4-FFF2-40B4-BE49-F238E27FC236}">
                <a16:creationId xmlns:a16="http://schemas.microsoft.com/office/drawing/2014/main" xmlns="" id="{A8C16C1F-6D29-43A9-9D41-37AFB96E6935}"/>
              </a:ext>
            </a:extLst>
          </p:cNvPr>
          <p:cNvSpPr txBox="1">
            <a:spLocks/>
          </p:cNvSpPr>
          <p:nvPr/>
        </p:nvSpPr>
        <p:spPr>
          <a:xfrm>
            <a:off x="0" y="-51787"/>
            <a:ext cx="4808592" cy="810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smtClean="0">
                <a:effectLst>
                  <a:outerShdw blurRad="38100" dist="38100" dir="2700000" algn="tl">
                    <a:srgbClr val="000000">
                      <a:alpha val="43137"/>
                    </a:srgbClr>
                  </a:outerShdw>
                </a:effectLst>
              </a:rPr>
              <a:t>Seguimiento y Medición</a:t>
            </a:r>
            <a:endParaRPr lang="en-US" sz="3400" b="1" dirty="0">
              <a:effectLst>
                <a:outerShdw blurRad="38100" dist="38100" dir="2700000" algn="tl">
                  <a:srgbClr val="000000">
                    <a:alpha val="43137"/>
                  </a:srgbClr>
                </a:outerShdw>
              </a:effectLst>
            </a:endParaRPr>
          </a:p>
        </p:txBody>
      </p:sp>
      <p:sp>
        <p:nvSpPr>
          <p:cNvPr id="10" name="Rectángulo redondeado 9"/>
          <p:cNvSpPr/>
          <p:nvPr/>
        </p:nvSpPr>
        <p:spPr>
          <a:xfrm>
            <a:off x="4737099" y="180714"/>
            <a:ext cx="5763245" cy="474703"/>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S" b="1" dirty="0" smtClean="0">
                <a:effectLst>
                  <a:outerShdw blurRad="38100" dist="38100" dir="2700000" algn="tl">
                    <a:srgbClr val="000000">
                      <a:alpha val="43137"/>
                    </a:srgbClr>
                  </a:outerShdw>
                </a:effectLst>
              </a:rPr>
              <a:t>Modelo de Dispersión de Contaminantes Atmosféricos</a:t>
            </a:r>
            <a:endParaRPr lang="es-ES" b="1" dirty="0">
              <a:effectLst>
                <a:outerShdw blurRad="38100" dist="38100" dir="2700000" algn="tl">
                  <a:srgbClr val="000000">
                    <a:alpha val="43137"/>
                  </a:srgbClr>
                </a:outerShdw>
              </a:effectLst>
            </a:endParaRPr>
          </a:p>
        </p:txBody>
      </p:sp>
      <p:pic>
        <p:nvPicPr>
          <p:cNvPr id="12" name="Imagen 11"/>
          <p:cNvPicPr>
            <a:picLocks noChangeAspect="1"/>
          </p:cNvPicPr>
          <p:nvPr/>
        </p:nvPicPr>
        <p:blipFill>
          <a:blip r:embed="rId3"/>
          <a:stretch>
            <a:fillRect/>
          </a:stretch>
        </p:blipFill>
        <p:spPr>
          <a:xfrm>
            <a:off x="7716417" y="3673289"/>
            <a:ext cx="4350699" cy="2341596"/>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4257145676"/>
              </p:ext>
            </p:extLst>
          </p:nvPr>
        </p:nvGraphicFramePr>
        <p:xfrm>
          <a:off x="290321" y="1392779"/>
          <a:ext cx="6811963" cy="4822284"/>
        </p:xfrm>
        <a:graphic>
          <a:graphicData uri="http://schemas.openxmlformats.org/drawingml/2006/table">
            <a:tbl>
              <a:tblPr firstRow="1" bandRow="1">
                <a:tableStyleId>{5940675A-B579-460E-94D1-54222C63F5DA}</a:tableStyleId>
              </a:tblPr>
              <a:tblGrid>
                <a:gridCol w="6811963"/>
              </a:tblGrid>
              <a:tr h="2521996">
                <a:tc>
                  <a:txBody>
                    <a:bodyPr/>
                    <a:lstStyle/>
                    <a:p>
                      <a:r>
                        <a:rPr lang="es-EC" dirty="0" smtClean="0"/>
                        <a:t>CO:</a:t>
                      </a:r>
                      <a:endParaRPr lang="es-EC" dirty="0"/>
                    </a:p>
                  </a:txBody>
                  <a:tcPr/>
                </a:tc>
              </a:tr>
              <a:tr h="2300288">
                <a:tc>
                  <a:txBody>
                    <a:bodyPr/>
                    <a:lstStyle/>
                    <a:p>
                      <a:r>
                        <a:rPr lang="es-EC" dirty="0" err="1" smtClean="0"/>
                        <a:t>SO2</a:t>
                      </a:r>
                      <a:r>
                        <a:rPr lang="es-EC" dirty="0" smtClean="0"/>
                        <a:t>:</a:t>
                      </a:r>
                      <a:endParaRPr lang="es-EC" dirty="0"/>
                    </a:p>
                  </a:txBody>
                  <a:tcPr/>
                </a:tc>
              </a:tr>
            </a:tbl>
          </a:graphicData>
        </a:graphic>
      </p:graphicFrame>
      <p:pic>
        <p:nvPicPr>
          <p:cNvPr id="13" name="Imagen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6929" y="1414162"/>
            <a:ext cx="5261021" cy="2297975"/>
          </a:xfrm>
          <a:prstGeom prst="rect">
            <a:avLst/>
          </a:prstGeom>
          <a:noFill/>
          <a:ln>
            <a:noFill/>
          </a:ln>
        </p:spPr>
      </p:pic>
      <p:pic>
        <p:nvPicPr>
          <p:cNvPr id="14" name="Imagen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5115" y="4013919"/>
            <a:ext cx="5289998" cy="2129706"/>
          </a:xfrm>
          <a:prstGeom prst="rect">
            <a:avLst/>
          </a:prstGeom>
          <a:noFill/>
          <a:ln>
            <a:noFill/>
          </a:ln>
        </p:spPr>
      </p:pic>
      <p:pic>
        <p:nvPicPr>
          <p:cNvPr id="4" name="Imagen 3"/>
          <p:cNvPicPr>
            <a:picLocks noChangeAspect="1"/>
          </p:cNvPicPr>
          <p:nvPr/>
        </p:nvPicPr>
        <p:blipFill>
          <a:blip r:embed="rId6"/>
          <a:stretch>
            <a:fillRect/>
          </a:stretch>
        </p:blipFill>
        <p:spPr>
          <a:xfrm>
            <a:off x="7364558" y="707204"/>
            <a:ext cx="4819650" cy="3171825"/>
          </a:xfrm>
          <a:prstGeom prst="rect">
            <a:avLst/>
          </a:prstGeom>
        </p:spPr>
      </p:pic>
    </p:spTree>
    <p:extLst>
      <p:ext uri="{BB962C8B-B14F-4D97-AF65-F5344CB8AC3E}">
        <p14:creationId xmlns:p14="http://schemas.microsoft.com/office/powerpoint/2010/main" val="311075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98" y="0"/>
            <a:ext cx="12322098" cy="6933519"/>
          </a:xfrm>
          <a:prstGeom prst="rect">
            <a:avLst/>
          </a:prstGeom>
        </p:spPr>
      </p:pic>
      <p:sp>
        <p:nvSpPr>
          <p:cNvPr id="9" name="Título 1">
            <a:extLst>
              <a:ext uri="{FF2B5EF4-FFF2-40B4-BE49-F238E27FC236}">
                <a16:creationId xmlns:a16="http://schemas.microsoft.com/office/drawing/2014/main" xmlns="" id="{A8C16C1F-6D29-43A9-9D41-37AFB96E6935}"/>
              </a:ext>
            </a:extLst>
          </p:cNvPr>
          <p:cNvSpPr txBox="1">
            <a:spLocks/>
          </p:cNvSpPr>
          <p:nvPr/>
        </p:nvSpPr>
        <p:spPr>
          <a:xfrm>
            <a:off x="0" y="-51787"/>
            <a:ext cx="4808592" cy="810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smtClean="0">
                <a:effectLst>
                  <a:outerShdw blurRad="38100" dist="38100" dir="2700000" algn="tl">
                    <a:srgbClr val="000000">
                      <a:alpha val="43137"/>
                    </a:srgbClr>
                  </a:outerShdw>
                </a:effectLst>
              </a:rPr>
              <a:t>Seguimiento y Medición</a:t>
            </a:r>
            <a:endParaRPr lang="en-US" sz="3400" b="1" dirty="0">
              <a:effectLst>
                <a:outerShdw blurRad="38100" dist="38100" dir="2700000" algn="tl">
                  <a:srgbClr val="000000">
                    <a:alpha val="43137"/>
                  </a:srgbClr>
                </a:outerShdw>
              </a:effectLst>
            </a:endParaRPr>
          </a:p>
        </p:txBody>
      </p:sp>
      <p:sp>
        <p:nvSpPr>
          <p:cNvPr id="10" name="Rectángulo redondeado 9"/>
          <p:cNvSpPr/>
          <p:nvPr/>
        </p:nvSpPr>
        <p:spPr>
          <a:xfrm>
            <a:off x="136971" y="2543709"/>
            <a:ext cx="1888784" cy="474703"/>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i="1" dirty="0" smtClean="0"/>
              <a:t>FUENTE FIJA 1.</a:t>
            </a:r>
            <a:endParaRPr lang="es-ES" b="1" dirty="0">
              <a:effectLst>
                <a:outerShdw blurRad="38100" dist="38100" dir="2700000" algn="tl">
                  <a:srgbClr val="000000">
                    <a:alpha val="43137"/>
                  </a:srgbClr>
                </a:outerShdw>
              </a:effectLst>
            </a:endParaRPr>
          </a:p>
        </p:txBody>
      </p:sp>
      <p:pic>
        <p:nvPicPr>
          <p:cNvPr id="7" name="Imagen 6" descr="C:\ALMANAQUE PSAD56-20180424T020200Z-001\TESIS\FUENTE FIJA 1.jpg"/>
          <p:cNvPicPr/>
          <p:nvPr/>
        </p:nvPicPr>
        <p:blipFill>
          <a:blip r:embed="rId3">
            <a:extLst>
              <a:ext uri="{28A0092B-C50C-407E-A947-70E740481C1C}">
                <a14:useLocalDpi xmlns:a14="http://schemas.microsoft.com/office/drawing/2010/main" val="0"/>
              </a:ext>
            </a:extLst>
          </a:blip>
          <a:srcRect/>
          <a:stretch>
            <a:fillRect/>
          </a:stretch>
        </p:blipFill>
        <p:spPr bwMode="auto">
          <a:xfrm>
            <a:off x="2291464" y="597775"/>
            <a:ext cx="7753288" cy="5366297"/>
          </a:xfrm>
          <a:prstGeom prst="rect">
            <a:avLst/>
          </a:prstGeom>
          <a:noFill/>
          <a:ln>
            <a:noFill/>
          </a:ln>
        </p:spPr>
      </p:pic>
    </p:spTree>
    <p:extLst>
      <p:ext uri="{BB962C8B-B14F-4D97-AF65-F5344CB8AC3E}">
        <p14:creationId xmlns:p14="http://schemas.microsoft.com/office/powerpoint/2010/main" val="105845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2098" cy="6933519"/>
          </a:xfrm>
          <a:prstGeom prst="rect">
            <a:avLst/>
          </a:prstGeom>
        </p:spPr>
      </p:pic>
      <p:sp>
        <p:nvSpPr>
          <p:cNvPr id="9" name="Título 1">
            <a:extLst>
              <a:ext uri="{FF2B5EF4-FFF2-40B4-BE49-F238E27FC236}">
                <a16:creationId xmlns:a16="http://schemas.microsoft.com/office/drawing/2014/main" xmlns="" id="{A8C16C1F-6D29-43A9-9D41-37AFB96E6935}"/>
              </a:ext>
            </a:extLst>
          </p:cNvPr>
          <p:cNvSpPr txBox="1">
            <a:spLocks/>
          </p:cNvSpPr>
          <p:nvPr/>
        </p:nvSpPr>
        <p:spPr>
          <a:xfrm>
            <a:off x="0" y="-51787"/>
            <a:ext cx="4808592" cy="810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smtClean="0">
                <a:effectLst>
                  <a:outerShdw blurRad="38100" dist="38100" dir="2700000" algn="tl">
                    <a:srgbClr val="000000">
                      <a:alpha val="43137"/>
                    </a:srgbClr>
                  </a:outerShdw>
                </a:effectLst>
              </a:rPr>
              <a:t>Seguimiento y Medición</a:t>
            </a:r>
            <a:endParaRPr lang="en-US" sz="3400" b="1" dirty="0">
              <a:effectLst>
                <a:outerShdw blurRad="38100" dist="38100" dir="2700000" algn="tl">
                  <a:srgbClr val="000000">
                    <a:alpha val="43137"/>
                  </a:srgbClr>
                </a:outerShdw>
              </a:effectLst>
            </a:endParaRPr>
          </a:p>
        </p:txBody>
      </p:sp>
      <p:sp>
        <p:nvSpPr>
          <p:cNvPr id="10" name="Rectángulo redondeado 9"/>
          <p:cNvSpPr/>
          <p:nvPr/>
        </p:nvSpPr>
        <p:spPr>
          <a:xfrm>
            <a:off x="380586" y="2648073"/>
            <a:ext cx="1888784" cy="474703"/>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i="1" dirty="0" smtClean="0"/>
              <a:t>FUENTE FIJA 2.</a:t>
            </a:r>
            <a:endParaRPr lang="es-ES" b="1" dirty="0">
              <a:effectLst>
                <a:outerShdw blurRad="38100" dist="38100" dir="2700000" algn="tl">
                  <a:srgbClr val="000000">
                    <a:alpha val="43137"/>
                  </a:srgbClr>
                </a:outerShdw>
              </a:effectLst>
            </a:endParaRPr>
          </a:p>
        </p:txBody>
      </p:sp>
      <p:pic>
        <p:nvPicPr>
          <p:cNvPr id="11" name="Imagen 10" descr="C:\ALMANAQUE PSAD56-20180424T020200Z-001\TESIS\FUENTE FIJA 2.jpg"/>
          <p:cNvPicPr/>
          <p:nvPr/>
        </p:nvPicPr>
        <p:blipFill rotWithShape="1">
          <a:blip r:embed="rId3">
            <a:extLst>
              <a:ext uri="{28A0092B-C50C-407E-A947-70E740481C1C}">
                <a14:useLocalDpi xmlns:a14="http://schemas.microsoft.com/office/drawing/2010/main" val="0"/>
              </a:ext>
            </a:extLst>
          </a:blip>
          <a:srcRect t="2259" r="1203" b="2104"/>
          <a:stretch/>
        </p:blipFill>
        <p:spPr bwMode="auto">
          <a:xfrm>
            <a:off x="2404296" y="627796"/>
            <a:ext cx="8036241" cy="53226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16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98" y="-99857"/>
            <a:ext cx="12322098" cy="6933519"/>
          </a:xfrm>
          <a:prstGeom prst="rect">
            <a:avLst/>
          </a:prstGeom>
        </p:spPr>
      </p:pic>
      <p:sp>
        <p:nvSpPr>
          <p:cNvPr id="9" name="Título 1">
            <a:extLst>
              <a:ext uri="{FF2B5EF4-FFF2-40B4-BE49-F238E27FC236}">
                <a16:creationId xmlns:a16="http://schemas.microsoft.com/office/drawing/2014/main" xmlns="" id="{A8C16C1F-6D29-43A9-9D41-37AFB96E6935}"/>
              </a:ext>
            </a:extLst>
          </p:cNvPr>
          <p:cNvSpPr txBox="1">
            <a:spLocks/>
          </p:cNvSpPr>
          <p:nvPr/>
        </p:nvSpPr>
        <p:spPr>
          <a:xfrm>
            <a:off x="0" y="-51787"/>
            <a:ext cx="4808592" cy="810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smtClean="0">
                <a:effectLst>
                  <a:outerShdw blurRad="38100" dist="38100" dir="2700000" algn="tl">
                    <a:srgbClr val="000000">
                      <a:alpha val="43137"/>
                    </a:srgbClr>
                  </a:outerShdw>
                </a:effectLst>
              </a:rPr>
              <a:t>Seguimiento y Medición</a:t>
            </a:r>
            <a:endParaRPr lang="en-US" sz="3400" b="1" dirty="0">
              <a:effectLst>
                <a:outerShdw blurRad="38100" dist="38100" dir="2700000" algn="tl">
                  <a:srgbClr val="000000">
                    <a:alpha val="43137"/>
                  </a:srgbClr>
                </a:outerShdw>
              </a:effectLst>
            </a:endParaRPr>
          </a:p>
        </p:txBody>
      </p:sp>
      <p:sp>
        <p:nvSpPr>
          <p:cNvPr id="10" name="Rectángulo redondeado 9"/>
          <p:cNvSpPr/>
          <p:nvPr/>
        </p:nvSpPr>
        <p:spPr>
          <a:xfrm>
            <a:off x="188372" y="2716107"/>
            <a:ext cx="1888784" cy="474703"/>
          </a:xfrm>
          <a:prstGeom prst="roundRect">
            <a:avLst/>
          </a:prstGeom>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s-EC" b="1" i="1" dirty="0" smtClean="0"/>
              <a:t>FUENTE FIJA 3.</a:t>
            </a:r>
            <a:endParaRPr lang="es-ES" b="1" dirty="0">
              <a:effectLst>
                <a:outerShdw blurRad="38100" dist="38100" dir="2700000" algn="tl">
                  <a:srgbClr val="000000">
                    <a:alpha val="43137"/>
                  </a:srgbClr>
                </a:outerShdw>
              </a:effectLst>
            </a:endParaRPr>
          </a:p>
        </p:txBody>
      </p:sp>
      <p:pic>
        <p:nvPicPr>
          <p:cNvPr id="8" name="Imagen 7" descr="C:\ALMANAQUE PSAD56-20180424T020200Z-001\TESIS\FUENTE FIJA 3.jpg"/>
          <p:cNvPicPr/>
          <p:nvPr/>
        </p:nvPicPr>
        <p:blipFill>
          <a:blip r:embed="rId3">
            <a:extLst>
              <a:ext uri="{28A0092B-C50C-407E-A947-70E740481C1C}">
                <a14:useLocalDpi xmlns:a14="http://schemas.microsoft.com/office/drawing/2010/main" val="0"/>
              </a:ext>
            </a:extLst>
          </a:blip>
          <a:srcRect/>
          <a:stretch>
            <a:fillRect/>
          </a:stretch>
        </p:blipFill>
        <p:spPr bwMode="auto">
          <a:xfrm>
            <a:off x="2395626" y="526732"/>
            <a:ext cx="7690070" cy="5328157"/>
          </a:xfrm>
          <a:prstGeom prst="rect">
            <a:avLst/>
          </a:prstGeom>
          <a:noFill/>
          <a:ln>
            <a:noFill/>
          </a:ln>
        </p:spPr>
      </p:pic>
    </p:spTree>
    <p:extLst>
      <p:ext uri="{BB962C8B-B14F-4D97-AF65-F5344CB8AC3E}">
        <p14:creationId xmlns:p14="http://schemas.microsoft.com/office/powerpoint/2010/main" val="32789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sp>
        <p:nvSpPr>
          <p:cNvPr id="3" name="Título 1"/>
          <p:cNvSpPr>
            <a:spLocks noGrp="1"/>
          </p:cNvSpPr>
          <p:nvPr>
            <p:ph type="title"/>
          </p:nvPr>
        </p:nvSpPr>
        <p:spPr>
          <a:xfrm>
            <a:off x="2213811" y="2116306"/>
            <a:ext cx="7764378" cy="2625388"/>
          </a:xfrm>
        </p:spPr>
        <p:txBody>
          <a:bodyPr>
            <a:normAutofit/>
          </a:bodyPr>
          <a:lstStyle/>
          <a:p>
            <a:pPr algn="ctr"/>
            <a:r>
              <a:rPr lang="es-419"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 y Recomendaciones</a:t>
            </a:r>
            <a:endParaRPr lang="es-E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921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sp>
        <p:nvSpPr>
          <p:cNvPr id="5" name="Título 1">
            <a:extLst>
              <a:ext uri="{FF2B5EF4-FFF2-40B4-BE49-F238E27FC236}">
                <a16:creationId xmlns:a16="http://schemas.microsoft.com/office/drawing/2014/main" xmlns="" id="{4408FD4B-D8B3-4025-BDB0-F8DCDA139A20}"/>
              </a:ext>
            </a:extLst>
          </p:cNvPr>
          <p:cNvSpPr txBox="1">
            <a:spLocks/>
          </p:cNvSpPr>
          <p:nvPr/>
        </p:nvSpPr>
        <p:spPr>
          <a:xfrm>
            <a:off x="369869" y="-77490"/>
            <a:ext cx="13243560" cy="810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effectLst>
                  <a:outerShdw blurRad="38100" dist="38100" dir="2700000" algn="tl">
                    <a:srgbClr val="000000">
                      <a:alpha val="43137"/>
                    </a:srgbClr>
                  </a:outerShdw>
                </a:effectLst>
              </a:rPr>
              <a:t>Conclusiones</a:t>
            </a:r>
            <a:endParaRPr lang="en-US" sz="2800" b="1" dirty="0">
              <a:effectLst>
                <a:outerShdw blurRad="38100" dist="38100" dir="2700000" algn="tl">
                  <a:srgbClr val="000000">
                    <a:alpha val="43137"/>
                  </a:srgbClr>
                </a:outerShdw>
              </a:effectLst>
            </a:endParaRPr>
          </a:p>
        </p:txBody>
      </p:sp>
      <p:graphicFrame>
        <p:nvGraphicFramePr>
          <p:cNvPr id="3" name="Diagrama 2"/>
          <p:cNvGraphicFramePr/>
          <p:nvPr>
            <p:extLst>
              <p:ext uri="{D42A27DB-BD31-4B8C-83A1-F6EECF244321}">
                <p14:modId xmlns:p14="http://schemas.microsoft.com/office/powerpoint/2010/main" val="2095473518"/>
              </p:ext>
            </p:extLst>
          </p:nvPr>
        </p:nvGraphicFramePr>
        <p:xfrm>
          <a:off x="369869" y="719666"/>
          <a:ext cx="11646540" cy="554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276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graphicFrame>
        <p:nvGraphicFramePr>
          <p:cNvPr id="2" name="Diagrama 1"/>
          <p:cNvGraphicFramePr/>
          <p:nvPr>
            <p:extLst>
              <p:ext uri="{D42A27DB-BD31-4B8C-83A1-F6EECF244321}">
                <p14:modId xmlns:p14="http://schemas.microsoft.com/office/powerpoint/2010/main" val="1094146376"/>
              </p:ext>
            </p:extLst>
          </p:nvPr>
        </p:nvGraphicFramePr>
        <p:xfrm>
          <a:off x="369869" y="814472"/>
          <a:ext cx="11616789" cy="5004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a:extLst>
              <a:ext uri="{FF2B5EF4-FFF2-40B4-BE49-F238E27FC236}">
                <a16:creationId xmlns:a16="http://schemas.microsoft.com/office/drawing/2014/main" xmlns="" id="{4408FD4B-D8B3-4025-BDB0-F8DCDA139A20}"/>
              </a:ext>
            </a:extLst>
          </p:cNvPr>
          <p:cNvSpPr txBox="1">
            <a:spLocks/>
          </p:cNvSpPr>
          <p:nvPr/>
        </p:nvSpPr>
        <p:spPr>
          <a:xfrm>
            <a:off x="369869" y="-77490"/>
            <a:ext cx="13243560" cy="810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800" b="1" dirty="0">
                <a:effectLst>
                  <a:outerShdw blurRad="38100" dist="38100" dir="2700000" algn="tl">
                    <a:srgbClr val="000000">
                      <a:alpha val="43137"/>
                    </a:srgbClr>
                  </a:outerShdw>
                </a:effectLst>
              </a:rPr>
              <a:t>Recomendaciones</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194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sp>
        <p:nvSpPr>
          <p:cNvPr id="5" name="Rectángulo 4"/>
          <p:cNvSpPr/>
          <p:nvPr/>
        </p:nvSpPr>
        <p:spPr>
          <a:xfrm>
            <a:off x="2933594" y="2484946"/>
            <a:ext cx="5972444" cy="1569660"/>
          </a:xfrm>
          <a:prstGeom prst="rect">
            <a:avLst/>
          </a:prstGeom>
          <a:noFill/>
        </p:spPr>
        <p:txBody>
          <a:bodyPr wrap="square" lIns="91440" tIns="45720" rIns="91440" bIns="45720">
            <a:spAutoFit/>
          </a:bodyPr>
          <a:lstStyle/>
          <a:p>
            <a:pPr algn="ctr"/>
            <a:r>
              <a:rPr lang="es-ES" sz="9600" dirty="0">
                <a:ln w="0">
                  <a:solidFill>
                    <a:schemeClr val="accent6">
                      <a:lumMod val="50000"/>
                    </a:schemeClr>
                  </a:solidFill>
                </a:ln>
                <a:solidFill>
                  <a:schemeClr val="accent6">
                    <a:lumMod val="60000"/>
                    <a:lumOff val="40000"/>
                  </a:schemeClr>
                </a:solidFill>
                <a:effectLst>
                  <a:reflection blurRad="6350" stA="53000" endA="300" endPos="35500" dir="5400000" sy="-90000" algn="bl" rotWithShape="0"/>
                </a:effectLst>
              </a:rPr>
              <a:t>GRACIAS</a:t>
            </a:r>
          </a:p>
        </p:txBody>
      </p:sp>
    </p:spTree>
    <p:extLst>
      <p:ext uri="{BB962C8B-B14F-4D97-AF65-F5344CB8AC3E}">
        <p14:creationId xmlns:p14="http://schemas.microsoft.com/office/powerpoint/2010/main" val="82035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sp>
        <p:nvSpPr>
          <p:cNvPr id="2" name="Título 1"/>
          <p:cNvSpPr>
            <a:spLocks noGrp="1"/>
          </p:cNvSpPr>
          <p:nvPr>
            <p:ph type="title"/>
          </p:nvPr>
        </p:nvSpPr>
        <p:spPr>
          <a:xfrm>
            <a:off x="365760" y="-314641"/>
            <a:ext cx="10515600" cy="1325563"/>
          </a:xfrm>
        </p:spPr>
        <p:txBody>
          <a:bodyPr>
            <a:normAutofit/>
          </a:bodyPr>
          <a:lstStyle/>
          <a:p>
            <a:r>
              <a:rPr lang="es-EC" sz="4000" b="1" dirty="0">
                <a:effectLst>
                  <a:outerShdw blurRad="38100" dist="38100" dir="2700000" algn="tl">
                    <a:srgbClr val="000000">
                      <a:alpha val="43137"/>
                    </a:srgbClr>
                  </a:outerShdw>
                </a:effectLst>
              </a:rPr>
              <a:t>Planteamiento del problema</a:t>
            </a:r>
            <a:endParaRPr lang="en-US" sz="4000"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27301593"/>
              </p:ext>
            </p:extLst>
          </p:nvPr>
        </p:nvGraphicFramePr>
        <p:xfrm>
          <a:off x="460437" y="409904"/>
          <a:ext cx="11239500" cy="3398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228600" y="6334107"/>
            <a:ext cx="3764280" cy="276999"/>
          </a:xfrm>
          <a:prstGeom prst="rect">
            <a:avLst/>
          </a:prstGeom>
          <a:noFill/>
        </p:spPr>
        <p:txBody>
          <a:bodyPr wrap="square" rtlCol="0">
            <a:spAutoFit/>
          </a:bodyPr>
          <a:lstStyle/>
          <a:p>
            <a:r>
              <a:rPr lang="es-EC" sz="1200" dirty="0" smtClean="0"/>
              <a:t>(Autor, 2021)</a:t>
            </a:r>
            <a:endParaRPr lang="en-US" sz="1200" dirty="0"/>
          </a:p>
        </p:txBody>
      </p:sp>
      <p:pic>
        <p:nvPicPr>
          <p:cNvPr id="3" name="Imagen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33354" y="2947990"/>
            <a:ext cx="2289820" cy="3049576"/>
          </a:xfrm>
          <a:prstGeom prst="rect">
            <a:avLst/>
          </a:prstGeom>
          <a:ln>
            <a:solidFill>
              <a:schemeClr val="accent6">
                <a:lumMod val="75000"/>
              </a:schemeClr>
            </a:solidFill>
          </a:ln>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487" y="2947990"/>
            <a:ext cx="4066101" cy="3049576"/>
          </a:xfrm>
          <a:prstGeom prst="rect">
            <a:avLst/>
          </a:prstGeom>
          <a:ln>
            <a:solidFill>
              <a:schemeClr val="accent6">
                <a:lumMod val="75000"/>
              </a:schemeClr>
            </a:solidFill>
          </a:ln>
        </p:spPr>
      </p:pic>
      <p:pic>
        <p:nvPicPr>
          <p:cNvPr id="8" name="Imagen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99474" y="2947990"/>
            <a:ext cx="3900463" cy="2928721"/>
          </a:xfrm>
          <a:prstGeom prst="rect">
            <a:avLst/>
          </a:prstGeom>
          <a:ln>
            <a:solidFill>
              <a:schemeClr val="accent6">
                <a:lumMod val="75000"/>
              </a:schemeClr>
            </a:solidFill>
          </a:ln>
        </p:spPr>
      </p:pic>
    </p:spTree>
    <p:extLst>
      <p:ext uri="{BB962C8B-B14F-4D97-AF65-F5344CB8AC3E}">
        <p14:creationId xmlns:p14="http://schemas.microsoft.com/office/powerpoint/2010/main" val="308036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56529" cy="6857143"/>
          </a:xfrm>
          <a:prstGeom prst="rect">
            <a:avLst/>
          </a:prstGeom>
        </p:spPr>
      </p:pic>
      <p:sp>
        <p:nvSpPr>
          <p:cNvPr id="2" name="Título 1"/>
          <p:cNvSpPr>
            <a:spLocks noGrp="1"/>
          </p:cNvSpPr>
          <p:nvPr>
            <p:ph type="title"/>
          </p:nvPr>
        </p:nvSpPr>
        <p:spPr>
          <a:xfrm>
            <a:off x="350520" y="0"/>
            <a:ext cx="10515600" cy="716915"/>
          </a:xfrm>
        </p:spPr>
        <p:txBody>
          <a:bodyPr>
            <a:normAutofit/>
          </a:bodyPr>
          <a:lstStyle/>
          <a:p>
            <a:r>
              <a:rPr lang="es-EC" sz="4000" b="1" dirty="0">
                <a:effectLst>
                  <a:outerShdw blurRad="38100" dist="38100" dir="2700000" algn="tl">
                    <a:srgbClr val="000000">
                      <a:alpha val="43137"/>
                    </a:srgbClr>
                  </a:outerShdw>
                </a:effectLst>
              </a:rPr>
              <a:t>Justificación</a:t>
            </a:r>
            <a:endParaRPr lang="en-US" sz="4000"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07773987"/>
              </p:ext>
            </p:extLst>
          </p:nvPr>
        </p:nvGraphicFramePr>
        <p:xfrm>
          <a:off x="152401" y="723788"/>
          <a:ext cx="5860472" cy="5409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p:cNvSpPr txBox="1"/>
          <p:nvPr/>
        </p:nvSpPr>
        <p:spPr>
          <a:xfrm>
            <a:off x="152400" y="6377911"/>
            <a:ext cx="7132320" cy="276999"/>
          </a:xfrm>
          <a:prstGeom prst="rect">
            <a:avLst/>
          </a:prstGeom>
          <a:noFill/>
        </p:spPr>
        <p:txBody>
          <a:bodyPr wrap="square" rtlCol="0">
            <a:spAutoFit/>
          </a:bodyPr>
          <a:lstStyle/>
          <a:p>
            <a:r>
              <a:rPr lang="es-EC" sz="1200" dirty="0" smtClean="0"/>
              <a:t>(</a:t>
            </a:r>
            <a:r>
              <a:rPr lang="es-EC" sz="1200" dirty="0" err="1" smtClean="0"/>
              <a:t>AEADE</a:t>
            </a:r>
            <a:r>
              <a:rPr lang="es-EC" sz="1200" dirty="0" smtClean="0"/>
              <a:t>, 2018; </a:t>
            </a:r>
            <a:r>
              <a:rPr lang="es-EC" sz="1200" dirty="0" err="1" smtClean="0"/>
              <a:t>AEADE</a:t>
            </a:r>
            <a:r>
              <a:rPr lang="es-EC" sz="1200" dirty="0" smtClean="0"/>
              <a:t>, 2019; CIAUTO, 2019)</a:t>
            </a:r>
            <a:endParaRPr lang="en-US" sz="1200" dirty="0"/>
          </a:p>
        </p:txBody>
      </p:sp>
      <p:pic>
        <p:nvPicPr>
          <p:cNvPr id="3076" name="Picture 4" descr="Primera exportación de vehículos CIAU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8264" y="3693341"/>
            <a:ext cx="5486400" cy="2125568"/>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10"/>
          <a:stretch>
            <a:fillRect/>
          </a:stretch>
        </p:blipFill>
        <p:spPr>
          <a:xfrm>
            <a:off x="5584257" y="829032"/>
            <a:ext cx="6629400" cy="2743200"/>
          </a:xfrm>
          <a:prstGeom prst="rect">
            <a:avLst/>
          </a:prstGeom>
        </p:spPr>
      </p:pic>
    </p:spTree>
    <p:extLst>
      <p:ext uri="{BB962C8B-B14F-4D97-AF65-F5344CB8AC3E}">
        <p14:creationId xmlns:p14="http://schemas.microsoft.com/office/powerpoint/2010/main" val="17180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sp>
        <p:nvSpPr>
          <p:cNvPr id="2" name="Título 1"/>
          <p:cNvSpPr>
            <a:spLocks noGrp="1"/>
          </p:cNvSpPr>
          <p:nvPr>
            <p:ph type="title"/>
          </p:nvPr>
        </p:nvSpPr>
        <p:spPr>
          <a:xfrm>
            <a:off x="203345" y="-121920"/>
            <a:ext cx="10515600" cy="946105"/>
          </a:xfrm>
        </p:spPr>
        <p:txBody>
          <a:bodyPr>
            <a:normAutofit/>
          </a:bodyPr>
          <a:lstStyle/>
          <a:p>
            <a:r>
              <a:rPr lang="es-EC" sz="4000" b="1" dirty="0">
                <a:effectLst>
                  <a:outerShdw blurRad="38100" dist="38100" dir="2700000" algn="tl">
                    <a:srgbClr val="000000">
                      <a:alpha val="43137"/>
                    </a:srgbClr>
                  </a:outerShdw>
                </a:effectLst>
              </a:rPr>
              <a:t>Descripción del área de estudio</a:t>
            </a:r>
            <a:endParaRPr lang="en-US" sz="4000" b="1" dirty="0">
              <a:effectLst>
                <a:outerShdw blurRad="38100" dist="38100" dir="2700000" algn="tl">
                  <a:srgbClr val="000000">
                    <a:alpha val="43137"/>
                  </a:srgbClr>
                </a:outerShdw>
              </a:effectLst>
            </a:endParaRPr>
          </a:p>
        </p:txBody>
      </p:sp>
      <p:sp>
        <p:nvSpPr>
          <p:cNvPr id="8" name="CuadroTexto 7"/>
          <p:cNvSpPr txBox="1"/>
          <p:nvPr/>
        </p:nvSpPr>
        <p:spPr>
          <a:xfrm>
            <a:off x="152400" y="6377911"/>
            <a:ext cx="7132320" cy="276999"/>
          </a:xfrm>
          <a:prstGeom prst="rect">
            <a:avLst/>
          </a:prstGeom>
          <a:noFill/>
        </p:spPr>
        <p:txBody>
          <a:bodyPr wrap="square" rtlCol="0">
            <a:spAutoFit/>
          </a:bodyPr>
          <a:lstStyle/>
          <a:p>
            <a:r>
              <a:rPr lang="es-EC" sz="1200" dirty="0" smtClean="0"/>
              <a:t>(Autor, 2021; CIAUTO, 2021)</a:t>
            </a:r>
            <a:endParaRPr lang="en-US" sz="1200" dirty="0"/>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t="1254"/>
          <a:stretch/>
        </p:blipFill>
        <p:spPr>
          <a:xfrm>
            <a:off x="203345" y="605537"/>
            <a:ext cx="8340154" cy="5603265"/>
          </a:xfrm>
          <a:prstGeom prst="rect">
            <a:avLst/>
          </a:prstGeom>
        </p:spPr>
      </p:pic>
      <p:pic>
        <p:nvPicPr>
          <p:cNvPr id="7170" name="Picture 2" descr="20 mil carros ensamblados por Ciauto en Ambato : Noticias Tungurahua : La  Hora Noticias de Ecuador, sus provincias y el mun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7317" y="914076"/>
            <a:ext cx="3568902" cy="267584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stos vehículos van a Colombia y Costa Rica | Revista Líde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3808" y="3679807"/>
            <a:ext cx="3572411" cy="203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59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sp>
        <p:nvSpPr>
          <p:cNvPr id="2" name="Título 1"/>
          <p:cNvSpPr>
            <a:spLocks noGrp="1"/>
          </p:cNvSpPr>
          <p:nvPr>
            <p:ph type="title"/>
          </p:nvPr>
        </p:nvSpPr>
        <p:spPr>
          <a:xfrm>
            <a:off x="234696" y="-158624"/>
            <a:ext cx="10515600" cy="969265"/>
          </a:xfrm>
        </p:spPr>
        <p:txBody>
          <a:bodyPr/>
          <a:lstStyle/>
          <a:p>
            <a:r>
              <a:rPr lang="es-EC" sz="4000" b="1" dirty="0">
                <a:effectLst>
                  <a:outerShdw blurRad="38100" dist="38100" dir="2700000" algn="tl">
                    <a:srgbClr val="000000">
                      <a:alpha val="43137"/>
                    </a:srgbClr>
                  </a:outerShdw>
                </a:effectLst>
              </a:rPr>
              <a:t>Objetivo General</a:t>
            </a:r>
            <a:endParaRPr lang="en-US" b="1" dirty="0">
              <a:effectLst>
                <a:outerShdw blurRad="38100" dist="38100" dir="2700000" algn="tl">
                  <a:srgbClr val="000000">
                    <a:alpha val="43137"/>
                  </a:srgbClr>
                </a:outerShdw>
              </a:effectLst>
            </a:endParaRPr>
          </a:p>
        </p:txBody>
      </p:sp>
      <p:sp>
        <p:nvSpPr>
          <p:cNvPr id="5" name="Rectángulo redondeado 4"/>
          <p:cNvSpPr/>
          <p:nvPr/>
        </p:nvSpPr>
        <p:spPr>
          <a:xfrm>
            <a:off x="547084" y="1548320"/>
            <a:ext cx="11262360" cy="2511062"/>
          </a:xfrm>
          <a:prstGeom prst="roundRect">
            <a:avLst/>
          </a:prstGeom>
          <a:ln>
            <a:solidFill>
              <a:schemeClr val="accent6">
                <a:lumMod val="75000"/>
              </a:schemeClr>
            </a:solidFill>
            <a:prstDash val="solid"/>
          </a:ln>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Marcador de contenido 2"/>
          <p:cNvSpPr>
            <a:spLocks noGrp="1"/>
          </p:cNvSpPr>
          <p:nvPr>
            <p:ph idx="1"/>
          </p:nvPr>
        </p:nvSpPr>
        <p:spPr>
          <a:xfrm>
            <a:off x="716280" y="2027239"/>
            <a:ext cx="10515600" cy="1553223"/>
          </a:xfrm>
        </p:spPr>
        <p:txBody>
          <a:bodyPr>
            <a:normAutofit lnSpcReduction="10000"/>
          </a:bodyPr>
          <a:lstStyle/>
          <a:p>
            <a:pPr algn="just"/>
            <a:r>
              <a:rPr lang="es-EC" dirty="0"/>
              <a:t>Diseñar un Sistema de Gestión Ambiental mediante el uso del Reglamento Comunitario de </a:t>
            </a:r>
            <a:r>
              <a:rPr lang="es-EC" dirty="0" smtClean="0"/>
              <a:t>Ecogestión </a:t>
            </a:r>
            <a:r>
              <a:rPr lang="es-EC" dirty="0"/>
              <a:t>y </a:t>
            </a:r>
            <a:r>
              <a:rPr lang="es-EC" dirty="0" smtClean="0"/>
              <a:t>Ecoauditoría </a:t>
            </a:r>
            <a:r>
              <a:rPr lang="es-EC" dirty="0"/>
              <a:t>Medioambientales (</a:t>
            </a:r>
            <a:r>
              <a:rPr lang="es-EC" dirty="0" err="1"/>
              <a:t>EMAS</a:t>
            </a:r>
            <a:r>
              <a:rPr lang="es-EC" dirty="0"/>
              <a:t>) para la empresa autopartista “</a:t>
            </a:r>
            <a:r>
              <a:rPr lang="es-EC" dirty="0" smtClean="0"/>
              <a:t>CIAUTO CIA. LTDA.”</a:t>
            </a:r>
            <a:endParaRPr lang="es-EC" dirty="0"/>
          </a:p>
          <a:p>
            <a:pPr marL="0" indent="0" algn="just">
              <a:buNone/>
            </a:pPr>
            <a:endParaRPr lang="en-US" dirty="0"/>
          </a:p>
        </p:txBody>
      </p:sp>
    </p:spTree>
    <p:extLst>
      <p:ext uri="{BB962C8B-B14F-4D97-AF65-F5344CB8AC3E}">
        <p14:creationId xmlns:p14="http://schemas.microsoft.com/office/powerpoint/2010/main" val="16897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sp>
        <p:nvSpPr>
          <p:cNvPr id="2" name="Título 1"/>
          <p:cNvSpPr>
            <a:spLocks noGrp="1"/>
          </p:cNvSpPr>
          <p:nvPr>
            <p:ph type="title"/>
          </p:nvPr>
        </p:nvSpPr>
        <p:spPr>
          <a:xfrm>
            <a:off x="151508" y="-128016"/>
            <a:ext cx="10515600" cy="915035"/>
          </a:xfrm>
        </p:spPr>
        <p:txBody>
          <a:bodyPr>
            <a:normAutofit/>
          </a:bodyPr>
          <a:lstStyle/>
          <a:p>
            <a:r>
              <a:rPr lang="es-EC" sz="4000" b="1" dirty="0">
                <a:effectLst>
                  <a:outerShdw blurRad="38100" dist="38100" dir="2700000" algn="tl">
                    <a:srgbClr val="000000">
                      <a:alpha val="43137"/>
                    </a:srgbClr>
                  </a:outerShdw>
                </a:effectLst>
              </a:rPr>
              <a:t>Objetivos específicos</a:t>
            </a:r>
            <a:endParaRPr lang="en-US" sz="4000"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23558619"/>
              </p:ext>
            </p:extLst>
          </p:nvPr>
        </p:nvGraphicFramePr>
        <p:xfrm>
          <a:off x="517268" y="770857"/>
          <a:ext cx="10773351" cy="496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561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
            <a:ext cx="12356529" cy="6857143"/>
          </a:xfrm>
          <a:prstGeom prst="rect">
            <a:avLst/>
          </a:prstGeom>
        </p:spPr>
      </p:pic>
      <p:sp>
        <p:nvSpPr>
          <p:cNvPr id="4" name="Título 1"/>
          <p:cNvSpPr txBox="1">
            <a:spLocks/>
          </p:cNvSpPr>
          <p:nvPr/>
        </p:nvSpPr>
        <p:spPr>
          <a:xfrm>
            <a:off x="1080723" y="2719233"/>
            <a:ext cx="10360501" cy="12239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6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Teóricos</a:t>
            </a:r>
            <a:endParaRPr lang="es-E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34554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18355</TotalTime>
  <Words>2708</Words>
  <Application>Microsoft Office PowerPoint</Application>
  <PresentationFormat>Panorámica</PresentationFormat>
  <Paragraphs>611</Paragraphs>
  <Slides>37</Slides>
  <Notes>9</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4" baseType="lpstr">
      <vt:lpstr>Arial</vt:lpstr>
      <vt:lpstr>Calibri</vt:lpstr>
      <vt:lpstr>Calibri Light</vt:lpstr>
      <vt:lpstr>Cambria Math</vt:lpstr>
      <vt:lpstr>Times New Roman</vt:lpstr>
      <vt:lpstr>Tema de Office</vt:lpstr>
      <vt:lpstr>Visio</vt:lpstr>
      <vt:lpstr>Presentación de PowerPoint</vt:lpstr>
      <vt:lpstr>Introducción </vt:lpstr>
      <vt:lpstr>Antecedentes</vt:lpstr>
      <vt:lpstr>Planteamiento del problema</vt:lpstr>
      <vt:lpstr>Justificación</vt:lpstr>
      <vt:lpstr>Descripción del área de estudio</vt:lpstr>
      <vt:lpstr>Objetivo General</vt:lpstr>
      <vt:lpstr>Objetivos específicos</vt:lpstr>
      <vt:lpstr>Presentación de PowerPoint</vt:lpstr>
      <vt:lpstr>Presentación de PowerPoint</vt:lpstr>
      <vt:lpstr>Etapas del Sistema de Gestión Ambiental EMAS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Presentación de PowerPoint</vt:lpstr>
      <vt:lpstr>Presentación de PowerPoint</vt:lpstr>
      <vt:lpstr>Presentación de PowerPoint</vt:lpstr>
    </vt:vector>
  </TitlesOfParts>
  <Company>Windows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Erika García</dc:creator>
  <cp:lastModifiedBy>Cuenta Microsoft</cp:lastModifiedBy>
  <cp:revision>348</cp:revision>
  <dcterms:created xsi:type="dcterms:W3CDTF">2021-02-04T20:50:24Z</dcterms:created>
  <dcterms:modified xsi:type="dcterms:W3CDTF">2021-08-23T16:41:46Z</dcterms:modified>
</cp:coreProperties>
</file>