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57" r:id="rId5"/>
    <p:sldId id="258" r:id="rId6"/>
    <p:sldId id="264" r:id="rId7"/>
    <p:sldId id="259" r:id="rId8"/>
    <p:sldId id="266" r:id="rId9"/>
    <p:sldId id="267" r:id="rId10"/>
    <p:sldId id="276" r:id="rId11"/>
    <p:sldId id="268" r:id="rId12"/>
    <p:sldId id="278" r:id="rId13"/>
    <p:sldId id="269" r:id="rId14"/>
    <p:sldId id="279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271" r:id="rId43"/>
    <p:sldId id="273" r:id="rId44"/>
    <p:sldId id="274" r:id="rId45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523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Andrango" userId="099cae6d436d79f7" providerId="LiveId" clId="{C4378E4D-F709-4ADF-9B69-3EFB9BA8D37F}"/>
    <pc:docChg chg="undo redo custSel addSld delSld modSld sldOrd">
      <pc:chgData name="Luis Andrango" userId="099cae6d436d79f7" providerId="LiveId" clId="{C4378E4D-F709-4ADF-9B69-3EFB9BA8D37F}" dt="2021-08-25T23:33:56.544" v="4340" actId="47"/>
      <pc:docMkLst>
        <pc:docMk/>
      </pc:docMkLst>
      <pc:sldChg chg="modSp mod">
        <pc:chgData name="Luis Andrango" userId="099cae6d436d79f7" providerId="LiveId" clId="{C4378E4D-F709-4ADF-9B69-3EFB9BA8D37F}" dt="2021-08-25T23:14:11.924" v="3457" actId="20577"/>
        <pc:sldMkLst>
          <pc:docMk/>
          <pc:sldMk cId="1637310646" sldId="258"/>
        </pc:sldMkLst>
        <pc:spChg chg="mod">
          <ac:chgData name="Luis Andrango" userId="099cae6d436d79f7" providerId="LiveId" clId="{C4378E4D-F709-4ADF-9B69-3EFB9BA8D37F}" dt="2021-08-25T19:46:01.524" v="39" actId="20577"/>
          <ac:spMkLst>
            <pc:docMk/>
            <pc:sldMk cId="1637310646" sldId="258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3:14:11.924" v="3457" actId="20577"/>
          <ac:spMkLst>
            <pc:docMk/>
            <pc:sldMk cId="1637310646" sldId="258"/>
            <ac:spMk id="3" creationId="{00000000-0000-0000-0000-000000000000}"/>
          </ac:spMkLst>
        </pc:spChg>
      </pc:sldChg>
      <pc:sldChg chg="addSp delSp modSp mod">
        <pc:chgData name="Luis Andrango" userId="099cae6d436d79f7" providerId="LiveId" clId="{C4378E4D-F709-4ADF-9B69-3EFB9BA8D37F}" dt="2021-08-25T20:00:44.547" v="396" actId="1076"/>
        <pc:sldMkLst>
          <pc:docMk/>
          <pc:sldMk cId="2772895749" sldId="259"/>
        </pc:sldMkLst>
        <pc:spChg chg="mod">
          <ac:chgData name="Luis Andrango" userId="099cae6d436d79f7" providerId="LiveId" clId="{C4378E4D-F709-4ADF-9B69-3EFB9BA8D37F}" dt="2021-08-25T19:49:58.596" v="145" actId="14100"/>
          <ac:spMkLst>
            <pc:docMk/>
            <pc:sldMk cId="2772895749" sldId="259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19:56:35.275" v="220" actId="478"/>
          <ac:spMkLst>
            <pc:docMk/>
            <pc:sldMk cId="2772895749" sldId="259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19:51:59.412" v="176" actId="255"/>
          <ac:spMkLst>
            <pc:docMk/>
            <pc:sldMk cId="2772895749" sldId="259"/>
            <ac:spMk id="5" creationId="{442D7B24-D616-4778-A818-4C6AE1051D3D}"/>
          </ac:spMkLst>
        </pc:spChg>
        <pc:spChg chg="add mod">
          <ac:chgData name="Luis Andrango" userId="099cae6d436d79f7" providerId="LiveId" clId="{C4378E4D-F709-4ADF-9B69-3EFB9BA8D37F}" dt="2021-08-25T19:51:32.031" v="174" actId="1076"/>
          <ac:spMkLst>
            <pc:docMk/>
            <pc:sldMk cId="2772895749" sldId="259"/>
            <ac:spMk id="7" creationId="{7103A6D0-490C-4466-B227-8B01FC9E0A16}"/>
          </ac:spMkLst>
        </pc:spChg>
        <pc:spChg chg="add del mod">
          <ac:chgData name="Luis Andrango" userId="099cae6d436d79f7" providerId="LiveId" clId="{C4378E4D-F709-4ADF-9B69-3EFB9BA8D37F}" dt="2021-08-25T19:56:37.343" v="221" actId="478"/>
          <ac:spMkLst>
            <pc:docMk/>
            <pc:sldMk cId="2772895749" sldId="259"/>
            <ac:spMk id="9" creationId="{19D79549-8B95-4E05-8741-787D5BAD2A4D}"/>
          </ac:spMkLst>
        </pc:spChg>
        <pc:spChg chg="add del mod">
          <ac:chgData name="Luis Andrango" userId="099cae6d436d79f7" providerId="LiveId" clId="{C4378E4D-F709-4ADF-9B69-3EFB9BA8D37F}" dt="2021-08-25T19:56:52.862" v="227"/>
          <ac:spMkLst>
            <pc:docMk/>
            <pc:sldMk cId="2772895749" sldId="259"/>
            <ac:spMk id="10" creationId="{7383E0A3-E50E-4371-8F73-78638A7E03F8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1" creationId="{5F960F74-45B4-4067-8BC9-59F676A57466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2" creationId="{C058418E-7FEB-4301-B4F5-DB06A772CDD2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3" creationId="{16731473-835B-462D-AC68-97450BF5A213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4" creationId="{BA600DC5-ABEE-452B-B52C-DE3EF823C416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5" creationId="{881915FF-53D2-4F20-A516-BEFE6B886401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6" creationId="{5CE71B18-E7CF-4410-B9F3-50A13C458BB8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7" creationId="{834C948D-C7B7-4CD6-8896-139B04C403BC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8" creationId="{09A39412-E9AD-411D-A276-6888CD20A6DE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19" creationId="{44C05A79-82F9-4978-A186-1174091E314D}"/>
          </ac:spMkLst>
        </pc:spChg>
        <pc:spChg chg="add del mod">
          <ac:chgData name="Luis Andrango" userId="099cae6d436d79f7" providerId="LiveId" clId="{C4378E4D-F709-4ADF-9B69-3EFB9BA8D37F}" dt="2021-08-25T19:57:04.265" v="229"/>
          <ac:spMkLst>
            <pc:docMk/>
            <pc:sldMk cId="2772895749" sldId="259"/>
            <ac:spMk id="20" creationId="{23B40305-750D-462E-A311-242560C46723}"/>
          </ac:spMkLst>
        </pc:spChg>
        <pc:graphicFrameChg chg="add mod modGraphic">
          <ac:chgData name="Luis Andrango" userId="099cae6d436d79f7" providerId="LiveId" clId="{C4378E4D-F709-4ADF-9B69-3EFB9BA8D37F}" dt="2021-08-25T20:00:44.547" v="396" actId="1076"/>
          <ac:graphicFrameMkLst>
            <pc:docMk/>
            <pc:sldMk cId="2772895749" sldId="259"/>
            <ac:graphicFrameMk id="21" creationId="{8AC77A3A-A21D-4471-B5B7-0EAF0A52D40B}"/>
          </ac:graphicFrameMkLst>
        </pc:graphicFrameChg>
      </pc:sldChg>
      <pc:sldChg chg="del">
        <pc:chgData name="Luis Andrango" userId="099cae6d436d79f7" providerId="LiveId" clId="{C4378E4D-F709-4ADF-9B69-3EFB9BA8D37F}" dt="2021-08-25T20:05:10.268" v="512" actId="47"/>
        <pc:sldMkLst>
          <pc:docMk/>
          <pc:sldMk cId="421519693" sldId="260"/>
        </pc:sldMkLst>
      </pc:sldChg>
      <pc:sldChg chg="del">
        <pc:chgData name="Luis Andrango" userId="099cae6d436d79f7" providerId="LiveId" clId="{C4378E4D-F709-4ADF-9B69-3EFB9BA8D37F}" dt="2021-08-25T20:05:12.401" v="513" actId="47"/>
        <pc:sldMkLst>
          <pc:docMk/>
          <pc:sldMk cId="3388139804" sldId="261"/>
        </pc:sldMkLst>
      </pc:sldChg>
      <pc:sldChg chg="del">
        <pc:chgData name="Luis Andrango" userId="099cae6d436d79f7" providerId="LiveId" clId="{C4378E4D-F709-4ADF-9B69-3EFB9BA8D37F}" dt="2021-08-25T20:05:13.399" v="514" actId="47"/>
        <pc:sldMkLst>
          <pc:docMk/>
          <pc:sldMk cId="1173429218" sldId="262"/>
        </pc:sldMkLst>
      </pc:sldChg>
      <pc:sldChg chg="del">
        <pc:chgData name="Luis Andrango" userId="099cae6d436d79f7" providerId="LiveId" clId="{C4378E4D-F709-4ADF-9B69-3EFB9BA8D37F}" dt="2021-08-25T20:05:14.145" v="515" actId="47"/>
        <pc:sldMkLst>
          <pc:docMk/>
          <pc:sldMk cId="4259246236" sldId="263"/>
        </pc:sldMkLst>
      </pc:sldChg>
      <pc:sldChg chg="addSp delSp modSp add mod">
        <pc:chgData name="Luis Andrango" userId="099cae6d436d79f7" providerId="LiveId" clId="{C4378E4D-F709-4ADF-9B69-3EFB9BA8D37F}" dt="2021-08-25T19:55:46.177" v="218" actId="1076"/>
        <pc:sldMkLst>
          <pc:docMk/>
          <pc:sldMk cId="2424434976" sldId="264"/>
        </pc:sldMkLst>
        <pc:spChg chg="mod">
          <ac:chgData name="Luis Andrango" userId="099cae6d436d79f7" providerId="LiveId" clId="{C4378E4D-F709-4ADF-9B69-3EFB9BA8D37F}" dt="2021-08-25T19:54:32.202" v="193" actId="20577"/>
          <ac:spMkLst>
            <pc:docMk/>
            <pc:sldMk cId="2424434976" sldId="264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19:54:59.916" v="201" actId="14100"/>
          <ac:spMkLst>
            <pc:docMk/>
            <pc:sldMk cId="2424434976" sldId="264"/>
            <ac:spMk id="3" creationId="{00000000-0000-0000-0000-000000000000}"/>
          </ac:spMkLst>
        </pc:spChg>
        <pc:picChg chg="add del mod">
          <ac:chgData name="Luis Andrango" userId="099cae6d436d79f7" providerId="LiveId" clId="{C4378E4D-F709-4ADF-9B69-3EFB9BA8D37F}" dt="2021-08-25T19:55:09.654" v="203"/>
          <ac:picMkLst>
            <pc:docMk/>
            <pc:sldMk cId="2424434976" sldId="264"/>
            <ac:picMk id="6" creationId="{04F71FB7-BD92-4E65-B34F-9267296D45E8}"/>
          </ac:picMkLst>
        </pc:picChg>
        <pc:picChg chg="add del mod">
          <ac:chgData name="Luis Andrango" userId="099cae6d436d79f7" providerId="LiveId" clId="{C4378E4D-F709-4ADF-9B69-3EFB9BA8D37F}" dt="2021-08-25T19:55:21.299" v="210" actId="478"/>
          <ac:picMkLst>
            <pc:docMk/>
            <pc:sldMk cId="2424434976" sldId="264"/>
            <ac:picMk id="8" creationId="{637D0257-9FF5-4DA8-BCBE-537A34BF189A}"/>
          </ac:picMkLst>
        </pc:picChg>
        <pc:picChg chg="add del mod">
          <ac:chgData name="Luis Andrango" userId="099cae6d436d79f7" providerId="LiveId" clId="{C4378E4D-F709-4ADF-9B69-3EFB9BA8D37F}" dt="2021-08-25T19:55:35.661" v="214"/>
          <ac:picMkLst>
            <pc:docMk/>
            <pc:sldMk cId="2424434976" sldId="264"/>
            <ac:picMk id="9" creationId="{879A2FEF-8F65-4395-B134-981CAAE9A22A}"/>
          </ac:picMkLst>
        </pc:picChg>
        <pc:picChg chg="add mod">
          <ac:chgData name="Luis Andrango" userId="099cae6d436d79f7" providerId="LiveId" clId="{C4378E4D-F709-4ADF-9B69-3EFB9BA8D37F}" dt="2021-08-25T19:55:46.177" v="218" actId="1076"/>
          <ac:picMkLst>
            <pc:docMk/>
            <pc:sldMk cId="2424434976" sldId="264"/>
            <ac:picMk id="10" creationId="{6EE607BF-3B94-4A3C-A7F9-185051CD2E58}"/>
          </ac:picMkLst>
        </pc:picChg>
      </pc:sldChg>
      <pc:sldChg chg="new del">
        <pc:chgData name="Luis Andrango" userId="099cae6d436d79f7" providerId="LiveId" clId="{C4378E4D-F709-4ADF-9B69-3EFB9BA8D37F}" dt="2021-08-25T19:52:54.995" v="178" actId="47"/>
        <pc:sldMkLst>
          <pc:docMk/>
          <pc:sldMk cId="3847703341" sldId="264"/>
        </pc:sldMkLst>
      </pc:sldChg>
      <pc:sldChg chg="add del">
        <pc:chgData name="Luis Andrango" userId="099cae6d436d79f7" providerId="LiveId" clId="{C4378E4D-F709-4ADF-9B69-3EFB9BA8D37F}" dt="2021-08-25T20:10:02.793" v="589" actId="47"/>
        <pc:sldMkLst>
          <pc:docMk/>
          <pc:sldMk cId="2067753369" sldId="265"/>
        </pc:sldMkLst>
      </pc:sldChg>
      <pc:sldChg chg="modSp add mod">
        <pc:chgData name="Luis Andrango" userId="099cae6d436d79f7" providerId="LiveId" clId="{C4378E4D-F709-4ADF-9B69-3EFB9BA8D37F}" dt="2021-08-25T20:03:06.665" v="472" actId="5793"/>
        <pc:sldMkLst>
          <pc:docMk/>
          <pc:sldMk cId="2602684241" sldId="266"/>
        </pc:sldMkLst>
        <pc:spChg chg="mod">
          <ac:chgData name="Luis Andrango" userId="099cae6d436d79f7" providerId="LiveId" clId="{C4378E4D-F709-4ADF-9B69-3EFB9BA8D37F}" dt="2021-08-25T20:02:03.059" v="423" actId="20577"/>
          <ac:spMkLst>
            <pc:docMk/>
            <pc:sldMk cId="2602684241" sldId="266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03:06.665" v="472" actId="5793"/>
          <ac:spMkLst>
            <pc:docMk/>
            <pc:sldMk cId="2602684241" sldId="266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01:58.164" v="414" actId="14100"/>
          <ac:spMkLst>
            <pc:docMk/>
            <pc:sldMk cId="2602684241" sldId="266"/>
            <ac:spMk id="7" creationId="{7103A6D0-490C-4466-B227-8B01FC9E0A16}"/>
          </ac:spMkLst>
        </pc:spChg>
      </pc:sldChg>
      <pc:sldChg chg="add del">
        <pc:chgData name="Luis Andrango" userId="099cae6d436d79f7" providerId="LiveId" clId="{C4378E4D-F709-4ADF-9B69-3EFB9BA8D37F}" dt="2021-08-25T19:56:40.472" v="223"/>
        <pc:sldMkLst>
          <pc:docMk/>
          <pc:sldMk cId="3855122933" sldId="266"/>
        </pc:sldMkLst>
      </pc:sldChg>
      <pc:sldChg chg="modSp add mod">
        <pc:chgData name="Luis Andrango" userId="099cae6d436d79f7" providerId="LiveId" clId="{C4378E4D-F709-4ADF-9B69-3EFB9BA8D37F}" dt="2021-08-25T20:04:03.330" v="495" actId="27636"/>
        <pc:sldMkLst>
          <pc:docMk/>
          <pc:sldMk cId="648663892" sldId="267"/>
        </pc:sldMkLst>
        <pc:spChg chg="mod">
          <ac:chgData name="Luis Andrango" userId="099cae6d436d79f7" providerId="LiveId" clId="{C4378E4D-F709-4ADF-9B69-3EFB9BA8D37F}" dt="2021-08-25T20:04:03.330" v="495" actId="27636"/>
          <ac:spMkLst>
            <pc:docMk/>
            <pc:sldMk cId="648663892" sldId="267"/>
            <ac:spMk id="3" creationId="{00000000-0000-0000-0000-000000000000}"/>
          </ac:spMkLst>
        </pc:spChg>
      </pc:sldChg>
      <pc:sldChg chg="addSp delSp modSp add mod">
        <pc:chgData name="Luis Andrango" userId="099cae6d436d79f7" providerId="LiveId" clId="{C4378E4D-F709-4ADF-9B69-3EFB9BA8D37F}" dt="2021-08-25T21:04:02.261" v="1357" actId="1076"/>
        <pc:sldMkLst>
          <pc:docMk/>
          <pc:sldMk cId="1910058825" sldId="268"/>
        </pc:sldMkLst>
        <pc:spChg chg="mod">
          <ac:chgData name="Luis Andrango" userId="099cae6d436d79f7" providerId="LiveId" clId="{C4378E4D-F709-4ADF-9B69-3EFB9BA8D37F}" dt="2021-08-25T20:05:59.506" v="543" actId="14100"/>
          <ac:spMkLst>
            <pc:docMk/>
            <pc:sldMk cId="1910058825" sldId="268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0:06:02.832" v="544" actId="478"/>
          <ac:spMkLst>
            <pc:docMk/>
            <pc:sldMk cId="1910058825" sldId="268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0:06:04.934" v="545" actId="478"/>
          <ac:spMkLst>
            <pc:docMk/>
            <pc:sldMk cId="1910058825" sldId="268"/>
            <ac:spMk id="6" creationId="{134D2A9A-4EDF-4C13-92CE-ADA13BEA4EB3}"/>
          </ac:spMkLst>
        </pc:spChg>
        <pc:spChg chg="mod">
          <ac:chgData name="Luis Andrango" userId="099cae6d436d79f7" providerId="LiveId" clId="{C4378E4D-F709-4ADF-9B69-3EFB9BA8D37F}" dt="2021-08-25T20:04:59.887" v="510" actId="14100"/>
          <ac:spMkLst>
            <pc:docMk/>
            <pc:sldMk cId="1910058825" sldId="268"/>
            <ac:spMk id="7" creationId="{7103A6D0-490C-4466-B227-8B01FC9E0A16}"/>
          </ac:spMkLst>
        </pc:spChg>
        <pc:spChg chg="add del">
          <ac:chgData name="Luis Andrango" userId="099cae6d436d79f7" providerId="LiveId" clId="{C4378E4D-F709-4ADF-9B69-3EFB9BA8D37F}" dt="2021-08-25T20:57:33.794" v="1188" actId="22"/>
          <ac:spMkLst>
            <pc:docMk/>
            <pc:sldMk cId="1910058825" sldId="268"/>
            <ac:spMk id="10" creationId="{93056549-03AD-4AFC-94C4-D79DE9AB0B13}"/>
          </ac:spMkLst>
        </pc:spChg>
        <pc:spChg chg="add mod">
          <ac:chgData name="Luis Andrango" userId="099cae6d436d79f7" providerId="LiveId" clId="{C4378E4D-F709-4ADF-9B69-3EFB9BA8D37F}" dt="2021-08-25T20:07:08.350" v="577" actId="1076"/>
          <ac:spMkLst>
            <pc:docMk/>
            <pc:sldMk cId="1910058825" sldId="268"/>
            <ac:spMk id="11" creationId="{C5958D24-2648-411F-A36E-27E434F1B321}"/>
          </ac:spMkLst>
        </pc:spChg>
        <pc:spChg chg="add mod">
          <ac:chgData name="Luis Andrango" userId="099cae6d436d79f7" providerId="LiveId" clId="{C4378E4D-F709-4ADF-9B69-3EFB9BA8D37F}" dt="2021-08-25T21:04:02.261" v="1357" actId="1076"/>
          <ac:spMkLst>
            <pc:docMk/>
            <pc:sldMk cId="1910058825" sldId="268"/>
            <ac:spMk id="12" creationId="{725159CD-94F3-42F7-85D8-BCC3950901BE}"/>
          </ac:spMkLst>
        </pc:spChg>
        <pc:picChg chg="add mod">
          <ac:chgData name="Luis Andrango" userId="099cae6d436d79f7" providerId="LiveId" clId="{C4378E4D-F709-4ADF-9B69-3EFB9BA8D37F}" dt="2021-08-25T20:06:33.911" v="555" actId="14100"/>
          <ac:picMkLst>
            <pc:docMk/>
            <pc:sldMk cId="1910058825" sldId="268"/>
            <ac:picMk id="8" creationId="{45D11A9F-49CC-428E-868F-38DAA15FC253}"/>
          </ac:picMkLst>
        </pc:picChg>
        <pc:picChg chg="add del mod">
          <ac:chgData name="Luis Andrango" userId="099cae6d436d79f7" providerId="LiveId" clId="{C4378E4D-F709-4ADF-9B69-3EFB9BA8D37F}" dt="2021-08-25T20:57:54.446" v="1196" actId="478"/>
          <ac:picMkLst>
            <pc:docMk/>
            <pc:sldMk cId="1910058825" sldId="268"/>
            <ac:picMk id="9" creationId="{D726D89F-1ADB-4862-AE2F-0E422DDE724E}"/>
          </ac:picMkLst>
        </pc:picChg>
      </pc:sldChg>
      <pc:sldChg chg="modSp add mod ord">
        <pc:chgData name="Luis Andrango" userId="099cae6d436d79f7" providerId="LiveId" clId="{C4378E4D-F709-4ADF-9B69-3EFB9BA8D37F}" dt="2021-08-25T20:53:59.890" v="1174"/>
        <pc:sldMkLst>
          <pc:docMk/>
          <pc:sldMk cId="1352049667" sldId="269"/>
        </pc:sldMkLst>
        <pc:spChg chg="mod">
          <ac:chgData name="Luis Andrango" userId="099cae6d436d79f7" providerId="LiveId" clId="{C4378E4D-F709-4ADF-9B69-3EFB9BA8D37F}" dt="2021-08-25T20:25:39.639" v="884" actId="14100"/>
          <ac:spMkLst>
            <pc:docMk/>
            <pc:sldMk cId="1352049667" sldId="269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53:59.890" v="1174"/>
          <ac:spMkLst>
            <pc:docMk/>
            <pc:sldMk cId="1352049667" sldId="269"/>
            <ac:spMk id="3" creationId="{00000000-0000-0000-0000-000000000000}"/>
          </ac:spMkLst>
        </pc:spChg>
      </pc:sldChg>
      <pc:sldChg chg="modSp add del mod">
        <pc:chgData name="Luis Andrango" userId="099cae6d436d79f7" providerId="LiveId" clId="{C4378E4D-F709-4ADF-9B69-3EFB9BA8D37F}" dt="2021-08-25T23:18:53.907" v="3608" actId="47"/>
        <pc:sldMkLst>
          <pc:docMk/>
          <pc:sldMk cId="3623244277" sldId="270"/>
        </pc:sldMkLst>
        <pc:spChg chg="mod">
          <ac:chgData name="Luis Andrango" userId="099cae6d436d79f7" providerId="LiveId" clId="{C4378E4D-F709-4ADF-9B69-3EFB9BA8D37F}" dt="2021-08-25T23:14:31.825" v="3475" actId="27636"/>
          <ac:spMkLst>
            <pc:docMk/>
            <pc:sldMk cId="3623244277" sldId="270"/>
            <ac:spMk id="7" creationId="{7103A6D0-490C-4466-B227-8B01FC9E0A16}"/>
          </ac:spMkLst>
        </pc:spChg>
      </pc:sldChg>
      <pc:sldChg chg="addSp delSp modSp add mod">
        <pc:chgData name="Luis Andrango" userId="099cae6d436d79f7" providerId="LiveId" clId="{C4378E4D-F709-4ADF-9B69-3EFB9BA8D37F}" dt="2021-08-25T20:17:48.876" v="777" actId="27636"/>
        <pc:sldMkLst>
          <pc:docMk/>
          <pc:sldMk cId="1512729777" sldId="271"/>
        </pc:sldMkLst>
        <pc:spChg chg="mod">
          <ac:chgData name="Luis Andrango" userId="099cae6d436d79f7" providerId="LiveId" clId="{C4378E4D-F709-4ADF-9B69-3EFB9BA8D37F}" dt="2021-08-25T20:16:28.723" v="762" actId="1076"/>
          <ac:spMkLst>
            <pc:docMk/>
            <pc:sldMk cId="1512729777" sldId="271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17:48.876" v="777" actId="27636"/>
          <ac:spMkLst>
            <pc:docMk/>
            <pc:sldMk cId="1512729777" sldId="271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0:11:53.755" v="696" actId="27636"/>
          <ac:spMkLst>
            <pc:docMk/>
            <pc:sldMk cId="1512729777" sldId="271"/>
            <ac:spMk id="6" creationId="{163E5CFE-508F-4EE6-AB2C-8C406FFAB4F8}"/>
          </ac:spMkLst>
        </pc:spChg>
        <pc:spChg chg="del mod">
          <ac:chgData name="Luis Andrango" userId="099cae6d436d79f7" providerId="LiveId" clId="{C4378E4D-F709-4ADF-9B69-3EFB9BA8D37F}" dt="2021-08-25T20:11:17.194" v="651" actId="478"/>
          <ac:spMkLst>
            <pc:docMk/>
            <pc:sldMk cId="1512729777" sldId="271"/>
            <ac:spMk id="7" creationId="{7103A6D0-490C-4466-B227-8B01FC9E0A16}"/>
          </ac:spMkLst>
        </pc:spChg>
        <pc:spChg chg="add del mod">
          <ac:chgData name="Luis Andrango" userId="099cae6d436d79f7" providerId="LiveId" clId="{C4378E4D-F709-4ADF-9B69-3EFB9BA8D37F}" dt="2021-08-25T20:12:12.314" v="698"/>
          <ac:spMkLst>
            <pc:docMk/>
            <pc:sldMk cId="1512729777" sldId="271"/>
            <ac:spMk id="8" creationId="{0354C187-B379-401A-BF6D-02FC4D1D78A3}"/>
          </ac:spMkLst>
        </pc:spChg>
      </pc:sldChg>
      <pc:sldChg chg="modSp add del mod">
        <pc:chgData name="Luis Andrango" userId="099cae6d436d79f7" providerId="LiveId" clId="{C4378E4D-F709-4ADF-9B69-3EFB9BA8D37F}" dt="2021-08-25T20:19:03.912" v="801" actId="47"/>
        <pc:sldMkLst>
          <pc:docMk/>
          <pc:sldMk cId="4209939061" sldId="272"/>
        </pc:sldMkLst>
        <pc:spChg chg="mod">
          <ac:chgData name="Luis Andrango" userId="099cae6d436d79f7" providerId="LiveId" clId="{C4378E4D-F709-4ADF-9B69-3EFB9BA8D37F}" dt="2021-08-25T20:18:43.852" v="795" actId="1076"/>
          <ac:spMkLst>
            <pc:docMk/>
            <pc:sldMk cId="4209939061" sldId="272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18:30.156" v="792" actId="14100"/>
          <ac:spMkLst>
            <pc:docMk/>
            <pc:sldMk cId="4209939061" sldId="272"/>
            <ac:spMk id="3" creationId="{00000000-0000-0000-0000-000000000000}"/>
          </ac:spMkLst>
        </pc:spChg>
      </pc:sldChg>
      <pc:sldChg chg="modSp add mod">
        <pc:chgData name="Luis Andrango" userId="099cae6d436d79f7" providerId="LiveId" clId="{C4378E4D-F709-4ADF-9B69-3EFB9BA8D37F}" dt="2021-08-25T20:20:02.028" v="822" actId="14100"/>
        <pc:sldMkLst>
          <pc:docMk/>
          <pc:sldMk cId="2756329572" sldId="273"/>
        </pc:sldMkLst>
        <pc:spChg chg="mod">
          <ac:chgData name="Luis Andrango" userId="099cae6d436d79f7" providerId="LiveId" clId="{C4378E4D-F709-4ADF-9B69-3EFB9BA8D37F}" dt="2021-08-25T20:18:51.992" v="798" actId="27636"/>
          <ac:spMkLst>
            <pc:docMk/>
            <pc:sldMk cId="2756329572" sldId="273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0:20:02.028" v="822" actId="14100"/>
          <ac:spMkLst>
            <pc:docMk/>
            <pc:sldMk cId="2756329572" sldId="273"/>
            <ac:spMk id="3" creationId="{00000000-0000-0000-0000-000000000000}"/>
          </ac:spMkLst>
        </pc:spChg>
      </pc:sldChg>
      <pc:sldChg chg="addSp delSp modSp add mod">
        <pc:chgData name="Luis Andrango" userId="099cae6d436d79f7" providerId="LiveId" clId="{C4378E4D-F709-4ADF-9B69-3EFB9BA8D37F}" dt="2021-08-25T20:24:12.464" v="868" actId="1076"/>
        <pc:sldMkLst>
          <pc:docMk/>
          <pc:sldMk cId="1777264274" sldId="274"/>
        </pc:sldMkLst>
        <pc:spChg chg="mod">
          <ac:chgData name="Luis Andrango" userId="099cae6d436d79f7" providerId="LiveId" clId="{C4378E4D-F709-4ADF-9B69-3EFB9BA8D37F}" dt="2021-08-25T20:24:12.464" v="868" actId="1076"/>
          <ac:spMkLst>
            <pc:docMk/>
            <pc:sldMk cId="1777264274" sldId="274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0:23:20.661" v="838" actId="478"/>
          <ac:spMkLst>
            <pc:docMk/>
            <pc:sldMk cId="1777264274" sldId="274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0:23:36.680" v="844" actId="478"/>
          <ac:spMkLst>
            <pc:docMk/>
            <pc:sldMk cId="1777264274" sldId="274"/>
            <ac:spMk id="6" creationId="{44783DE7-5CA7-4E3F-80B6-DF7E39C7C9E7}"/>
          </ac:spMkLst>
        </pc:spChg>
        <pc:spChg chg="mod">
          <ac:chgData name="Luis Andrango" userId="099cae6d436d79f7" providerId="LiveId" clId="{C4378E4D-F709-4ADF-9B69-3EFB9BA8D37F}" dt="2021-08-25T20:23:34.291" v="843" actId="14100"/>
          <ac:spMkLst>
            <pc:docMk/>
            <pc:sldMk cId="1777264274" sldId="274"/>
            <ac:spMk id="7" creationId="{7103A6D0-490C-4466-B227-8B01FC9E0A16}"/>
          </ac:spMkLst>
        </pc:spChg>
      </pc:sldChg>
      <pc:sldChg chg="addSp delSp modSp add del mod">
        <pc:chgData name="Luis Andrango" userId="099cae6d436d79f7" providerId="LiveId" clId="{C4378E4D-F709-4ADF-9B69-3EFB9BA8D37F}" dt="2021-08-25T20:23:13.970" v="836" actId="47"/>
        <pc:sldMkLst>
          <pc:docMk/>
          <pc:sldMk cId="2389949227" sldId="274"/>
        </pc:sldMkLst>
        <pc:spChg chg="mod">
          <ac:chgData name="Luis Andrango" userId="099cae6d436d79f7" providerId="LiveId" clId="{C4378E4D-F709-4ADF-9B69-3EFB9BA8D37F}" dt="2021-08-25T20:21:09.811" v="835" actId="1076"/>
          <ac:spMkLst>
            <pc:docMk/>
            <pc:sldMk cId="2389949227" sldId="274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0:20:52.738" v="825" actId="478"/>
          <ac:spMkLst>
            <pc:docMk/>
            <pc:sldMk cId="2389949227" sldId="274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0:20:54.913" v="826" actId="478"/>
          <ac:spMkLst>
            <pc:docMk/>
            <pc:sldMk cId="2389949227" sldId="274"/>
            <ac:spMk id="6" creationId="{84AB25AD-8505-4198-AA48-B00387599DAA}"/>
          </ac:spMkLst>
        </pc:spChg>
        <pc:spChg chg="del">
          <ac:chgData name="Luis Andrango" userId="099cae6d436d79f7" providerId="LiveId" clId="{C4378E4D-F709-4ADF-9B69-3EFB9BA8D37F}" dt="2021-08-25T20:20:51.225" v="824" actId="478"/>
          <ac:spMkLst>
            <pc:docMk/>
            <pc:sldMk cId="2389949227" sldId="274"/>
            <ac:spMk id="7" creationId="{7103A6D0-490C-4466-B227-8B01FC9E0A16}"/>
          </ac:spMkLst>
        </pc:spChg>
      </pc:sldChg>
      <pc:sldChg chg="add del">
        <pc:chgData name="Luis Andrango" userId="099cae6d436d79f7" providerId="LiveId" clId="{C4378E4D-F709-4ADF-9B69-3EFB9BA8D37F}" dt="2021-08-25T21:04:10.791" v="1358" actId="47"/>
        <pc:sldMkLst>
          <pc:docMk/>
          <pc:sldMk cId="1385002290" sldId="275"/>
        </pc:sldMkLst>
      </pc:sldChg>
      <pc:sldChg chg="addSp delSp modSp add mod">
        <pc:chgData name="Luis Andrango" userId="099cae6d436d79f7" providerId="LiveId" clId="{C4378E4D-F709-4ADF-9B69-3EFB9BA8D37F}" dt="2021-08-25T20:37:29.428" v="975" actId="1076"/>
        <pc:sldMkLst>
          <pc:docMk/>
          <pc:sldMk cId="1898438965" sldId="276"/>
        </pc:sldMkLst>
        <pc:spChg chg="add mod">
          <ac:chgData name="Luis Andrango" userId="099cae6d436d79f7" providerId="LiveId" clId="{C4378E4D-F709-4ADF-9B69-3EFB9BA8D37F}" dt="2021-08-25T20:37:27.718" v="974" actId="14100"/>
          <ac:spMkLst>
            <pc:docMk/>
            <pc:sldMk cId="1898438965" sldId="276"/>
            <ac:spMk id="10" creationId="{4C2591CC-896A-4F4E-ADF7-228069862EAD}"/>
          </ac:spMkLst>
        </pc:spChg>
        <pc:spChg chg="del">
          <ac:chgData name="Luis Andrango" userId="099cae6d436d79f7" providerId="LiveId" clId="{C4378E4D-F709-4ADF-9B69-3EFB9BA8D37F}" dt="2021-08-25T20:34:44.986" v="952" actId="478"/>
          <ac:spMkLst>
            <pc:docMk/>
            <pc:sldMk cId="1898438965" sldId="276"/>
            <ac:spMk id="11" creationId="{C5958D24-2648-411F-A36E-27E434F1B321}"/>
          </ac:spMkLst>
        </pc:spChg>
        <pc:spChg chg="del">
          <ac:chgData name="Luis Andrango" userId="099cae6d436d79f7" providerId="LiveId" clId="{C4378E4D-F709-4ADF-9B69-3EFB9BA8D37F}" dt="2021-08-25T20:34:43.122" v="951" actId="478"/>
          <ac:spMkLst>
            <pc:docMk/>
            <pc:sldMk cId="1898438965" sldId="276"/>
            <ac:spMk id="12" creationId="{725159CD-94F3-42F7-85D8-BCC3950901BE}"/>
          </ac:spMkLst>
        </pc:spChg>
        <pc:picChg chg="del">
          <ac:chgData name="Luis Andrango" userId="099cae6d436d79f7" providerId="LiveId" clId="{C4378E4D-F709-4ADF-9B69-3EFB9BA8D37F}" dt="2021-08-25T20:34:40.822" v="949" actId="478"/>
          <ac:picMkLst>
            <pc:docMk/>
            <pc:sldMk cId="1898438965" sldId="276"/>
            <ac:picMk id="8" creationId="{45D11A9F-49CC-428E-868F-38DAA15FC253}"/>
          </ac:picMkLst>
        </pc:picChg>
        <pc:picChg chg="del">
          <ac:chgData name="Luis Andrango" userId="099cae6d436d79f7" providerId="LiveId" clId="{C4378E4D-F709-4ADF-9B69-3EFB9BA8D37F}" dt="2021-08-25T20:34:41.378" v="950" actId="478"/>
          <ac:picMkLst>
            <pc:docMk/>
            <pc:sldMk cId="1898438965" sldId="276"/>
            <ac:picMk id="9" creationId="{D726D89F-1ADB-4862-AE2F-0E422DDE724E}"/>
          </ac:picMkLst>
        </pc:picChg>
        <pc:picChg chg="add mod">
          <ac:chgData name="Luis Andrango" userId="099cae6d436d79f7" providerId="LiveId" clId="{C4378E4D-F709-4ADF-9B69-3EFB9BA8D37F}" dt="2021-08-25T20:37:29.428" v="975" actId="1076"/>
          <ac:picMkLst>
            <pc:docMk/>
            <pc:sldMk cId="1898438965" sldId="276"/>
            <ac:picMk id="1026" creationId="{FE748597-6816-48EE-94A4-A1C0B54D9E2D}"/>
          </ac:picMkLst>
        </pc:picChg>
      </pc:sldChg>
      <pc:sldChg chg="addSp modSp add mod">
        <pc:chgData name="Luis Andrango" userId="099cae6d436d79f7" providerId="LiveId" clId="{C4378E4D-F709-4ADF-9B69-3EFB9BA8D37F}" dt="2021-08-25T21:32:19.387" v="1713" actId="14100"/>
        <pc:sldMkLst>
          <pc:docMk/>
          <pc:sldMk cId="3945142919" sldId="277"/>
        </pc:sldMkLst>
        <pc:spChg chg="mod">
          <ac:chgData name="Luis Andrango" userId="099cae6d436d79f7" providerId="LiveId" clId="{C4378E4D-F709-4ADF-9B69-3EFB9BA8D37F}" dt="2021-08-25T21:18:15.781" v="1427" actId="1076"/>
          <ac:spMkLst>
            <pc:docMk/>
            <pc:sldMk cId="3945142919" sldId="277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1:32:19.387" v="1713" actId="14100"/>
          <ac:spMkLst>
            <pc:docMk/>
            <pc:sldMk cId="3945142919" sldId="277"/>
            <ac:spMk id="6" creationId="{C390EE49-94D5-4D28-84CC-E8A87AA085B6}"/>
          </ac:spMkLst>
        </pc:spChg>
        <pc:spChg chg="add mod">
          <ac:chgData name="Luis Andrango" userId="099cae6d436d79f7" providerId="LiveId" clId="{C4378E4D-F709-4ADF-9B69-3EFB9BA8D37F}" dt="2021-08-25T21:31:26.247" v="1629" actId="1076"/>
          <ac:spMkLst>
            <pc:docMk/>
            <pc:sldMk cId="3945142919" sldId="277"/>
            <ac:spMk id="8" creationId="{6FB6A903-6601-47BB-A155-430FB9C11BE2}"/>
          </ac:spMkLst>
        </pc:spChg>
      </pc:sldChg>
      <pc:sldChg chg="addSp delSp modSp add mod">
        <pc:chgData name="Luis Andrango" userId="099cae6d436d79f7" providerId="LiveId" clId="{C4378E4D-F709-4ADF-9B69-3EFB9BA8D37F}" dt="2021-08-25T21:25:07.693" v="1490" actId="1076"/>
        <pc:sldMkLst>
          <pc:docMk/>
          <pc:sldMk cId="2843405691" sldId="278"/>
        </pc:sldMkLst>
        <pc:spChg chg="add mod">
          <ac:chgData name="Luis Andrango" userId="099cae6d436d79f7" providerId="LiveId" clId="{C4378E4D-F709-4ADF-9B69-3EFB9BA8D37F}" dt="2021-08-25T21:25:07.693" v="1490" actId="1076"/>
          <ac:spMkLst>
            <pc:docMk/>
            <pc:sldMk cId="2843405691" sldId="278"/>
            <ac:spMk id="10" creationId="{500B2BF9-D356-4370-8AC4-BB3358734784}"/>
          </ac:spMkLst>
        </pc:spChg>
        <pc:spChg chg="del">
          <ac:chgData name="Luis Andrango" userId="099cae6d436d79f7" providerId="LiveId" clId="{C4378E4D-F709-4ADF-9B69-3EFB9BA8D37F}" dt="2021-08-25T20:57:40.845" v="1191" actId="478"/>
          <ac:spMkLst>
            <pc:docMk/>
            <pc:sldMk cId="2843405691" sldId="278"/>
            <ac:spMk id="11" creationId="{C5958D24-2648-411F-A36E-27E434F1B321}"/>
          </ac:spMkLst>
        </pc:spChg>
        <pc:spChg chg="mod">
          <ac:chgData name="Luis Andrango" userId="099cae6d436d79f7" providerId="LiveId" clId="{C4378E4D-F709-4ADF-9B69-3EFB9BA8D37F}" dt="2021-08-25T20:57:51.542" v="1195" actId="1076"/>
          <ac:spMkLst>
            <pc:docMk/>
            <pc:sldMk cId="2843405691" sldId="278"/>
            <ac:spMk id="12" creationId="{725159CD-94F3-42F7-85D8-BCC3950901BE}"/>
          </ac:spMkLst>
        </pc:spChg>
        <pc:picChg chg="del">
          <ac:chgData name="Luis Andrango" userId="099cae6d436d79f7" providerId="LiveId" clId="{C4378E4D-F709-4ADF-9B69-3EFB9BA8D37F}" dt="2021-08-25T20:57:39.100" v="1190" actId="478"/>
          <ac:picMkLst>
            <pc:docMk/>
            <pc:sldMk cId="2843405691" sldId="278"/>
            <ac:picMk id="8" creationId="{45D11A9F-49CC-428E-868F-38DAA15FC253}"/>
          </ac:picMkLst>
        </pc:picChg>
        <pc:picChg chg="mod">
          <ac:chgData name="Luis Andrango" userId="099cae6d436d79f7" providerId="LiveId" clId="{C4378E4D-F709-4ADF-9B69-3EFB9BA8D37F}" dt="2021-08-25T20:57:49.145" v="1194" actId="1076"/>
          <ac:picMkLst>
            <pc:docMk/>
            <pc:sldMk cId="2843405691" sldId="278"/>
            <ac:picMk id="9" creationId="{D726D89F-1ADB-4862-AE2F-0E422DDE724E}"/>
          </ac:picMkLst>
        </pc:picChg>
      </pc:sldChg>
      <pc:sldChg chg="addSp modSp add mod ord">
        <pc:chgData name="Luis Andrango" userId="099cae6d436d79f7" providerId="LiveId" clId="{C4378E4D-F709-4ADF-9B69-3EFB9BA8D37F}" dt="2021-08-25T21:36:15.055" v="1783"/>
        <pc:sldMkLst>
          <pc:docMk/>
          <pc:sldMk cId="1355458753" sldId="279"/>
        </pc:sldMkLst>
        <pc:spChg chg="mod">
          <ac:chgData name="Luis Andrango" userId="099cae6d436d79f7" providerId="LiveId" clId="{C4378E4D-F709-4ADF-9B69-3EFB9BA8D37F}" dt="2021-08-25T21:33:55.233" v="1728" actId="14100"/>
          <ac:spMkLst>
            <pc:docMk/>
            <pc:sldMk cId="1355458753" sldId="279"/>
            <ac:spMk id="3" creationId="{00000000-0000-0000-0000-000000000000}"/>
          </ac:spMkLst>
        </pc:spChg>
        <pc:picChg chg="add mod">
          <ac:chgData name="Luis Andrango" userId="099cae6d436d79f7" providerId="LiveId" clId="{C4378E4D-F709-4ADF-9B69-3EFB9BA8D37F}" dt="2021-08-25T21:33:59.713" v="1730" actId="14100"/>
          <ac:picMkLst>
            <pc:docMk/>
            <pc:sldMk cId="1355458753" sldId="279"/>
            <ac:picMk id="6" creationId="{17702245-AE6A-4A48-B9B6-55F9C9CEBBD4}"/>
          </ac:picMkLst>
        </pc:picChg>
      </pc:sldChg>
      <pc:sldChg chg="addSp modSp add mod">
        <pc:chgData name="Luis Andrango" userId="099cae6d436d79f7" providerId="LiveId" clId="{C4378E4D-F709-4ADF-9B69-3EFB9BA8D37F}" dt="2021-08-25T21:48:58.762" v="1998" actId="1076"/>
        <pc:sldMkLst>
          <pc:docMk/>
          <pc:sldMk cId="3747053990" sldId="280"/>
        </pc:sldMkLst>
        <pc:spChg chg="mod">
          <ac:chgData name="Luis Andrango" userId="099cae6d436d79f7" providerId="LiveId" clId="{C4378E4D-F709-4ADF-9B69-3EFB9BA8D37F}" dt="2021-08-25T21:35:09.138" v="1769" actId="14100"/>
          <ac:spMkLst>
            <pc:docMk/>
            <pc:sldMk cId="3747053990" sldId="280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1:47:18.268" v="1987" actId="1076"/>
          <ac:spMkLst>
            <pc:docMk/>
            <pc:sldMk cId="3747053990" sldId="280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1:48:58.762" v="1998" actId="1076"/>
          <ac:spMkLst>
            <pc:docMk/>
            <pc:sldMk cId="3747053990" sldId="280"/>
            <ac:spMk id="6" creationId="{5DE01E51-A44B-45C7-B1CB-4C9D65A9AA4C}"/>
          </ac:spMkLst>
        </pc:spChg>
        <pc:spChg chg="add mod">
          <ac:chgData name="Luis Andrango" userId="099cae6d436d79f7" providerId="LiveId" clId="{C4378E4D-F709-4ADF-9B69-3EFB9BA8D37F}" dt="2021-08-25T21:46:56.092" v="1986" actId="20577"/>
          <ac:spMkLst>
            <pc:docMk/>
            <pc:sldMk cId="3747053990" sldId="280"/>
            <ac:spMk id="8" creationId="{7B67E252-CD32-4986-A820-533940FD40C4}"/>
          </ac:spMkLst>
        </pc:spChg>
      </pc:sldChg>
      <pc:sldChg chg="addSp delSp modSp add mod">
        <pc:chgData name="Luis Andrango" userId="099cae6d436d79f7" providerId="LiveId" clId="{C4378E4D-F709-4ADF-9B69-3EFB9BA8D37F}" dt="2021-08-25T21:58:47.420" v="2335" actId="1076"/>
        <pc:sldMkLst>
          <pc:docMk/>
          <pc:sldMk cId="2727362688" sldId="281"/>
        </pc:sldMkLst>
        <pc:spChg chg="mod">
          <ac:chgData name="Luis Andrango" userId="099cae6d436d79f7" providerId="LiveId" clId="{C4378E4D-F709-4ADF-9B69-3EFB9BA8D37F}" dt="2021-08-25T21:50:04.099" v="2057" actId="20577"/>
          <ac:spMkLst>
            <pc:docMk/>
            <pc:sldMk cId="2727362688" sldId="281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1:52:48.458" v="2124" actId="20577"/>
          <ac:spMkLst>
            <pc:docMk/>
            <pc:sldMk cId="2727362688" sldId="281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1:52:52.893" v="2126" actId="20577"/>
          <ac:spMkLst>
            <pc:docMk/>
            <pc:sldMk cId="2727362688" sldId="281"/>
            <ac:spMk id="6" creationId="{5DE01E51-A44B-45C7-B1CB-4C9D65A9AA4C}"/>
          </ac:spMkLst>
        </pc:spChg>
        <pc:spChg chg="del">
          <ac:chgData name="Luis Andrango" userId="099cae6d436d79f7" providerId="LiveId" clId="{C4378E4D-F709-4ADF-9B69-3EFB9BA8D37F}" dt="2021-08-25T21:50:07.866" v="2058" actId="478"/>
          <ac:spMkLst>
            <pc:docMk/>
            <pc:sldMk cId="2727362688" sldId="281"/>
            <ac:spMk id="8" creationId="{7B67E252-CD32-4986-A820-533940FD40C4}"/>
          </ac:spMkLst>
        </pc:spChg>
        <pc:spChg chg="add mod">
          <ac:chgData name="Luis Andrango" userId="099cae6d436d79f7" providerId="LiveId" clId="{C4378E4D-F709-4ADF-9B69-3EFB9BA8D37F}" dt="2021-08-25T21:58:47.420" v="2335" actId="1076"/>
          <ac:spMkLst>
            <pc:docMk/>
            <pc:sldMk cId="2727362688" sldId="281"/>
            <ac:spMk id="9" creationId="{5A463651-64FC-46CB-9DEA-69FA4938A52B}"/>
          </ac:spMkLst>
        </pc:spChg>
      </pc:sldChg>
      <pc:sldChg chg="addSp modSp add mod">
        <pc:chgData name="Luis Andrango" userId="099cae6d436d79f7" providerId="LiveId" clId="{C4378E4D-F709-4ADF-9B69-3EFB9BA8D37F}" dt="2021-08-25T22:03:52.721" v="2506" actId="14100"/>
        <pc:sldMkLst>
          <pc:docMk/>
          <pc:sldMk cId="3178663378" sldId="282"/>
        </pc:sldMkLst>
        <pc:spChg chg="mod">
          <ac:chgData name="Luis Andrango" userId="099cae6d436d79f7" providerId="LiveId" clId="{C4378E4D-F709-4ADF-9B69-3EFB9BA8D37F}" dt="2021-08-25T21:59:27.261" v="2364" actId="14100"/>
          <ac:spMkLst>
            <pc:docMk/>
            <pc:sldMk cId="3178663378" sldId="282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03:52.721" v="2506" actId="14100"/>
          <ac:spMkLst>
            <pc:docMk/>
            <pc:sldMk cId="3178663378" sldId="282"/>
            <ac:spMk id="3" creationId="{00000000-0000-0000-0000-000000000000}"/>
          </ac:spMkLst>
        </pc:spChg>
        <pc:picChg chg="add mod">
          <ac:chgData name="Luis Andrango" userId="099cae6d436d79f7" providerId="LiveId" clId="{C4378E4D-F709-4ADF-9B69-3EFB9BA8D37F}" dt="2021-08-25T22:00:33.543" v="2386" actId="1076"/>
          <ac:picMkLst>
            <pc:docMk/>
            <pc:sldMk cId="3178663378" sldId="282"/>
            <ac:picMk id="6" creationId="{1B953AE3-1D61-4B3C-9AE6-75CB088847F3}"/>
          </ac:picMkLst>
        </pc:picChg>
        <pc:picChg chg="add mod">
          <ac:chgData name="Luis Andrango" userId="099cae6d436d79f7" providerId="LiveId" clId="{C4378E4D-F709-4ADF-9B69-3EFB9BA8D37F}" dt="2021-08-25T22:00:40.196" v="2388" actId="1076"/>
          <ac:picMkLst>
            <pc:docMk/>
            <pc:sldMk cId="3178663378" sldId="282"/>
            <ac:picMk id="8" creationId="{7CB312D6-07EF-400E-BAC6-A86369A37237}"/>
          </ac:picMkLst>
        </pc:picChg>
        <pc:picChg chg="add mod">
          <ac:chgData name="Luis Andrango" userId="099cae6d436d79f7" providerId="LiveId" clId="{C4378E4D-F709-4ADF-9B69-3EFB9BA8D37F}" dt="2021-08-25T22:03:04.275" v="2407" actId="1076"/>
          <ac:picMkLst>
            <pc:docMk/>
            <pc:sldMk cId="3178663378" sldId="282"/>
            <ac:picMk id="9" creationId="{B2B388B3-5413-473A-BDD8-A5B8CB89AA33}"/>
          </ac:picMkLst>
        </pc:picChg>
        <pc:picChg chg="add mod">
          <ac:chgData name="Luis Andrango" userId="099cae6d436d79f7" providerId="LiveId" clId="{C4378E4D-F709-4ADF-9B69-3EFB9BA8D37F}" dt="2021-08-25T22:03:08.106" v="2408" actId="1076"/>
          <ac:picMkLst>
            <pc:docMk/>
            <pc:sldMk cId="3178663378" sldId="282"/>
            <ac:picMk id="10" creationId="{36E55579-4664-4BA4-82FD-C1C30EEB144F}"/>
          </ac:picMkLst>
        </pc:picChg>
        <pc:picChg chg="add mod">
          <ac:chgData name="Luis Andrango" userId="099cae6d436d79f7" providerId="LiveId" clId="{C4378E4D-F709-4ADF-9B69-3EFB9BA8D37F}" dt="2021-08-25T22:02:38.921" v="2398"/>
          <ac:picMkLst>
            <pc:docMk/>
            <pc:sldMk cId="3178663378" sldId="282"/>
            <ac:picMk id="11" creationId="{04579CB7-578D-4388-9AE0-2B38CCBCB4F6}"/>
          </ac:picMkLst>
        </pc:picChg>
      </pc:sldChg>
      <pc:sldChg chg="addSp delSp modSp add mod">
        <pc:chgData name="Luis Andrango" userId="099cae6d436d79f7" providerId="LiveId" clId="{C4378E4D-F709-4ADF-9B69-3EFB9BA8D37F}" dt="2021-08-25T22:53:01.696" v="3118" actId="12385"/>
        <pc:sldMkLst>
          <pc:docMk/>
          <pc:sldMk cId="53491560" sldId="283"/>
        </pc:sldMkLst>
        <pc:spChg chg="mod">
          <ac:chgData name="Luis Andrango" userId="099cae6d436d79f7" providerId="LiveId" clId="{C4378E4D-F709-4ADF-9B69-3EFB9BA8D37F}" dt="2021-08-25T22:04:25.344" v="2508" actId="5793"/>
          <ac:spMkLst>
            <pc:docMk/>
            <pc:sldMk cId="53491560" sldId="283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2:05:35.752" v="2523" actId="1076"/>
          <ac:spMkLst>
            <pc:docMk/>
            <pc:sldMk cId="53491560" sldId="283"/>
            <ac:spMk id="12" creationId="{93251BC9-BD09-43F4-A8A6-13D02B8652C3}"/>
          </ac:spMkLst>
        </pc:spChg>
        <pc:graphicFrameChg chg="add mod modGraphic">
          <ac:chgData name="Luis Andrango" userId="099cae6d436d79f7" providerId="LiveId" clId="{C4378E4D-F709-4ADF-9B69-3EFB9BA8D37F}" dt="2021-08-25T22:53:01.696" v="3118" actId="12385"/>
          <ac:graphicFrameMkLst>
            <pc:docMk/>
            <pc:sldMk cId="53491560" sldId="283"/>
            <ac:graphicFrameMk id="4" creationId="{7382B9C6-1113-4FF3-A170-28F115B9270B}"/>
          </ac:graphicFrameMkLst>
        </pc:graphicFrameChg>
        <pc:picChg chg="del">
          <ac:chgData name="Luis Andrango" userId="099cae6d436d79f7" providerId="LiveId" clId="{C4378E4D-F709-4ADF-9B69-3EFB9BA8D37F}" dt="2021-08-25T22:02:44.815" v="2401" actId="478"/>
          <ac:picMkLst>
            <pc:docMk/>
            <pc:sldMk cId="53491560" sldId="283"/>
            <ac:picMk id="6" creationId="{1B953AE3-1D61-4B3C-9AE6-75CB088847F3}"/>
          </ac:picMkLst>
        </pc:picChg>
        <pc:picChg chg="del">
          <ac:chgData name="Luis Andrango" userId="099cae6d436d79f7" providerId="LiveId" clId="{C4378E4D-F709-4ADF-9B69-3EFB9BA8D37F}" dt="2021-08-25T22:02:47.196" v="2403" actId="478"/>
          <ac:picMkLst>
            <pc:docMk/>
            <pc:sldMk cId="53491560" sldId="283"/>
            <ac:picMk id="8" creationId="{7CB312D6-07EF-400E-BAC6-A86369A37237}"/>
          </ac:picMkLst>
        </pc:picChg>
        <pc:picChg chg="del">
          <ac:chgData name="Luis Andrango" userId="099cae6d436d79f7" providerId="LiveId" clId="{C4378E4D-F709-4ADF-9B69-3EFB9BA8D37F}" dt="2021-08-25T22:02:44.222" v="2400" actId="478"/>
          <ac:picMkLst>
            <pc:docMk/>
            <pc:sldMk cId="53491560" sldId="283"/>
            <ac:picMk id="9" creationId="{B2B388B3-5413-473A-BDD8-A5B8CB89AA33}"/>
          </ac:picMkLst>
        </pc:picChg>
        <pc:picChg chg="del">
          <ac:chgData name="Luis Andrango" userId="099cae6d436d79f7" providerId="LiveId" clId="{C4378E4D-F709-4ADF-9B69-3EFB9BA8D37F}" dt="2021-08-25T22:02:46.509" v="2402" actId="478"/>
          <ac:picMkLst>
            <pc:docMk/>
            <pc:sldMk cId="53491560" sldId="283"/>
            <ac:picMk id="10" creationId="{36E55579-4664-4BA4-82FD-C1C30EEB144F}"/>
          </ac:picMkLst>
        </pc:picChg>
      </pc:sldChg>
      <pc:sldChg chg="addSp delSp modSp add mod">
        <pc:chgData name="Luis Andrango" userId="099cae6d436d79f7" providerId="LiveId" clId="{C4378E4D-F709-4ADF-9B69-3EFB9BA8D37F}" dt="2021-08-25T22:09:44.324" v="2577" actId="1076"/>
        <pc:sldMkLst>
          <pc:docMk/>
          <pc:sldMk cId="1504631458" sldId="284"/>
        </pc:sldMkLst>
        <pc:spChg chg="mod">
          <ac:chgData name="Luis Andrango" userId="099cae6d436d79f7" providerId="LiveId" clId="{C4378E4D-F709-4ADF-9B69-3EFB9BA8D37F}" dt="2021-08-25T22:08:27.368" v="2557" actId="14100"/>
          <ac:spMkLst>
            <pc:docMk/>
            <pc:sldMk cId="1504631458" sldId="284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2:08:32.345" v="2559" actId="1076"/>
          <ac:spMkLst>
            <pc:docMk/>
            <pc:sldMk cId="1504631458" sldId="284"/>
            <ac:spMk id="4" creationId="{0AF6C751-E535-4AAE-B299-594174DE056F}"/>
          </ac:spMkLst>
        </pc:spChg>
        <pc:spChg chg="add del">
          <ac:chgData name="Luis Andrango" userId="099cae6d436d79f7" providerId="LiveId" clId="{C4378E4D-F709-4ADF-9B69-3EFB9BA8D37F}" dt="2021-08-25T22:09:06.238" v="2570"/>
          <ac:spMkLst>
            <pc:docMk/>
            <pc:sldMk cId="1504631458" sldId="284"/>
            <ac:spMk id="13" creationId="{07028A55-4E79-4676-A141-672912B85577}"/>
          </ac:spMkLst>
        </pc:spChg>
        <pc:spChg chg="add del">
          <ac:chgData name="Luis Andrango" userId="099cae6d436d79f7" providerId="LiveId" clId="{C4378E4D-F709-4ADF-9B69-3EFB9BA8D37F}" dt="2021-08-25T22:09:06.238" v="2570"/>
          <ac:spMkLst>
            <pc:docMk/>
            <pc:sldMk cId="1504631458" sldId="284"/>
            <ac:spMk id="16" creationId="{949C4EE2-E6CC-4067-81E6-2FF28940EFD3}"/>
          </ac:spMkLst>
        </pc:spChg>
        <pc:graphicFrameChg chg="add mod">
          <ac:chgData name="Luis Andrango" userId="099cae6d436d79f7" providerId="LiveId" clId="{C4378E4D-F709-4ADF-9B69-3EFB9BA8D37F}" dt="2021-08-25T22:08:51.551" v="2567" actId="1076"/>
          <ac:graphicFrameMkLst>
            <pc:docMk/>
            <pc:sldMk cId="1504631458" sldId="284"/>
            <ac:graphicFrameMk id="11" creationId="{2F4EE62B-4C64-4159-857D-372187E7C615}"/>
          </ac:graphicFrameMkLst>
        </pc:graphicFrameChg>
        <pc:picChg chg="del">
          <ac:chgData name="Luis Andrango" userId="099cae6d436d79f7" providerId="LiveId" clId="{C4378E4D-F709-4ADF-9B69-3EFB9BA8D37F}" dt="2021-08-25T22:08:11.866" v="2549" actId="478"/>
          <ac:picMkLst>
            <pc:docMk/>
            <pc:sldMk cId="1504631458" sldId="284"/>
            <ac:picMk id="6" creationId="{1B953AE3-1D61-4B3C-9AE6-75CB088847F3}"/>
          </ac:picMkLst>
        </pc:picChg>
        <pc:picChg chg="del">
          <ac:chgData name="Luis Andrango" userId="099cae6d436d79f7" providerId="LiveId" clId="{C4378E4D-F709-4ADF-9B69-3EFB9BA8D37F}" dt="2021-08-25T22:08:13.776" v="2552" actId="478"/>
          <ac:picMkLst>
            <pc:docMk/>
            <pc:sldMk cId="1504631458" sldId="284"/>
            <ac:picMk id="8" creationId="{7CB312D6-07EF-400E-BAC6-A86369A37237}"/>
          </ac:picMkLst>
        </pc:picChg>
        <pc:picChg chg="del">
          <ac:chgData name="Luis Andrango" userId="099cae6d436d79f7" providerId="LiveId" clId="{C4378E4D-F709-4ADF-9B69-3EFB9BA8D37F}" dt="2021-08-25T22:08:12.510" v="2550" actId="478"/>
          <ac:picMkLst>
            <pc:docMk/>
            <pc:sldMk cId="1504631458" sldId="284"/>
            <ac:picMk id="9" creationId="{B2B388B3-5413-473A-BDD8-A5B8CB89AA33}"/>
          </ac:picMkLst>
        </pc:picChg>
        <pc:picChg chg="del">
          <ac:chgData name="Luis Andrango" userId="099cae6d436d79f7" providerId="LiveId" clId="{C4378E4D-F709-4ADF-9B69-3EFB9BA8D37F}" dt="2021-08-25T22:08:13.193" v="2551" actId="478"/>
          <ac:picMkLst>
            <pc:docMk/>
            <pc:sldMk cId="1504631458" sldId="284"/>
            <ac:picMk id="10" creationId="{36E55579-4664-4BA4-82FD-C1C30EEB144F}"/>
          </ac:picMkLst>
        </pc:picChg>
        <pc:picChg chg="add del mod">
          <ac:chgData name="Luis Andrango" userId="099cae6d436d79f7" providerId="LiveId" clId="{C4378E4D-F709-4ADF-9B69-3EFB9BA8D37F}" dt="2021-08-25T22:09:06.883" v="2571" actId="478"/>
          <ac:picMkLst>
            <pc:docMk/>
            <pc:sldMk cId="1504631458" sldId="284"/>
            <ac:picMk id="12" creationId="{DC9F35FB-0C6F-4E13-BF92-E312C1456463}"/>
          </ac:picMkLst>
        </pc:picChg>
        <pc:picChg chg="add del">
          <ac:chgData name="Luis Andrango" userId="099cae6d436d79f7" providerId="LiveId" clId="{C4378E4D-F709-4ADF-9B69-3EFB9BA8D37F}" dt="2021-08-25T22:09:06.238" v="2570"/>
          <ac:picMkLst>
            <pc:docMk/>
            <pc:sldMk cId="1504631458" sldId="284"/>
            <ac:picMk id="3075" creationId="{1F856B72-E656-4667-AC80-1035A3DA8D59}"/>
          </ac:picMkLst>
        </pc:picChg>
        <pc:cxnChg chg="add del">
          <ac:chgData name="Luis Andrango" userId="099cae6d436d79f7" providerId="LiveId" clId="{C4378E4D-F709-4ADF-9B69-3EFB9BA8D37F}" dt="2021-08-25T22:09:06.238" v="2570"/>
          <ac:cxnSpMkLst>
            <pc:docMk/>
            <pc:sldMk cId="1504631458" sldId="284"/>
            <ac:cxnSpMk id="14" creationId="{77B04194-7DA4-4AB9-B032-5515B0A889B5}"/>
          </ac:cxnSpMkLst>
        </pc:cxnChg>
        <pc:cxnChg chg="add del">
          <ac:chgData name="Luis Andrango" userId="099cae6d436d79f7" providerId="LiveId" clId="{C4378E4D-F709-4ADF-9B69-3EFB9BA8D37F}" dt="2021-08-25T22:09:06.238" v="2570"/>
          <ac:cxnSpMkLst>
            <pc:docMk/>
            <pc:sldMk cId="1504631458" sldId="284"/>
            <ac:cxnSpMk id="15" creationId="{85D2CFD9-42C9-4BE7-A732-67D88A202FD5}"/>
          </ac:cxnSpMkLst>
        </pc:cxnChg>
        <pc:cxnChg chg="add mod">
          <ac:chgData name="Luis Andrango" userId="099cae6d436d79f7" providerId="LiveId" clId="{C4378E4D-F709-4ADF-9B69-3EFB9BA8D37F}" dt="2021-08-25T22:09:41.832" v="2576" actId="1076"/>
          <ac:cxnSpMkLst>
            <pc:docMk/>
            <pc:sldMk cId="1504631458" sldId="284"/>
            <ac:cxnSpMk id="18" creationId="{A582E837-58ED-40AE-8C6B-62A44B7E1F9F}"/>
          </ac:cxnSpMkLst>
        </pc:cxnChg>
        <pc:cxnChg chg="add mod">
          <ac:chgData name="Luis Andrango" userId="099cae6d436d79f7" providerId="LiveId" clId="{C4378E4D-F709-4ADF-9B69-3EFB9BA8D37F}" dt="2021-08-25T22:09:44.324" v="2577" actId="1076"/>
          <ac:cxnSpMkLst>
            <pc:docMk/>
            <pc:sldMk cId="1504631458" sldId="284"/>
            <ac:cxnSpMk id="20" creationId="{AD5C9B36-241E-4012-BA0B-9177C2D92447}"/>
          </ac:cxnSpMkLst>
        </pc:cxnChg>
      </pc:sldChg>
      <pc:sldChg chg="addSp delSp modSp add mod">
        <pc:chgData name="Luis Andrango" userId="099cae6d436d79f7" providerId="LiveId" clId="{C4378E4D-F709-4ADF-9B69-3EFB9BA8D37F}" dt="2021-08-25T22:15:07.279" v="2677" actId="20577"/>
        <pc:sldMkLst>
          <pc:docMk/>
          <pc:sldMk cId="1983170817" sldId="285"/>
        </pc:sldMkLst>
        <pc:spChg chg="add mod">
          <ac:chgData name="Luis Andrango" userId="099cae6d436d79f7" providerId="LiveId" clId="{C4378E4D-F709-4ADF-9B69-3EFB9BA8D37F}" dt="2021-08-25T22:15:07.279" v="2677" actId="20577"/>
          <ac:spMkLst>
            <pc:docMk/>
            <pc:sldMk cId="1983170817" sldId="285"/>
            <ac:spMk id="14" creationId="{1CF11BB3-99DF-4292-B71C-CE09EEBFCF7B}"/>
          </ac:spMkLst>
        </pc:spChg>
        <pc:graphicFrameChg chg="del">
          <ac:chgData name="Luis Andrango" userId="099cae6d436d79f7" providerId="LiveId" clId="{C4378E4D-F709-4ADF-9B69-3EFB9BA8D37F}" dt="2021-08-25T22:10:54.416" v="2582" actId="478"/>
          <ac:graphicFrameMkLst>
            <pc:docMk/>
            <pc:sldMk cId="1983170817" sldId="285"/>
            <ac:graphicFrameMk id="11" creationId="{2F4EE62B-4C64-4159-857D-372187E7C615}"/>
          </ac:graphicFrameMkLst>
        </pc:graphicFrameChg>
        <pc:picChg chg="del">
          <ac:chgData name="Luis Andrango" userId="099cae6d436d79f7" providerId="LiveId" clId="{C4378E4D-F709-4ADF-9B69-3EFB9BA8D37F}" dt="2021-08-25T22:10:51.877" v="2579" actId="478"/>
          <ac:picMkLst>
            <pc:docMk/>
            <pc:sldMk cId="1983170817" sldId="285"/>
            <ac:picMk id="12" creationId="{DC9F35FB-0C6F-4E13-BF92-E312C1456463}"/>
          </ac:picMkLst>
        </pc:picChg>
        <pc:picChg chg="add mod">
          <ac:chgData name="Luis Andrango" userId="099cae6d436d79f7" providerId="LiveId" clId="{C4378E4D-F709-4ADF-9B69-3EFB9BA8D37F}" dt="2021-08-25T22:11:15.383" v="2586" actId="1076"/>
          <ac:picMkLst>
            <pc:docMk/>
            <pc:sldMk cId="1983170817" sldId="285"/>
            <ac:picMk id="13" creationId="{69255C22-52EE-48A3-B797-988A7CE48BD6}"/>
          </ac:picMkLst>
        </pc:picChg>
        <pc:cxnChg chg="del">
          <ac:chgData name="Luis Andrango" userId="099cae6d436d79f7" providerId="LiveId" clId="{C4378E4D-F709-4ADF-9B69-3EFB9BA8D37F}" dt="2021-08-25T22:10:53.627" v="2581" actId="478"/>
          <ac:cxnSpMkLst>
            <pc:docMk/>
            <pc:sldMk cId="1983170817" sldId="285"/>
            <ac:cxnSpMk id="18" creationId="{A582E837-58ED-40AE-8C6B-62A44B7E1F9F}"/>
          </ac:cxnSpMkLst>
        </pc:cxnChg>
        <pc:cxnChg chg="del">
          <ac:chgData name="Luis Andrango" userId="099cae6d436d79f7" providerId="LiveId" clId="{C4378E4D-F709-4ADF-9B69-3EFB9BA8D37F}" dt="2021-08-25T22:10:52.793" v="2580" actId="478"/>
          <ac:cxnSpMkLst>
            <pc:docMk/>
            <pc:sldMk cId="1983170817" sldId="285"/>
            <ac:cxnSpMk id="20" creationId="{AD5C9B36-241E-4012-BA0B-9177C2D92447}"/>
          </ac:cxnSpMkLst>
        </pc:cxnChg>
      </pc:sldChg>
      <pc:sldChg chg="addSp delSp modSp add mod">
        <pc:chgData name="Luis Andrango" userId="099cae6d436d79f7" providerId="LiveId" clId="{C4378E4D-F709-4ADF-9B69-3EFB9BA8D37F}" dt="2021-08-25T22:14:51.304" v="2669" actId="1076"/>
        <pc:sldMkLst>
          <pc:docMk/>
          <pc:sldMk cId="658976981" sldId="286"/>
        </pc:sldMkLst>
        <pc:spChg chg="mod">
          <ac:chgData name="Luis Andrango" userId="099cae6d436d79f7" providerId="LiveId" clId="{C4378E4D-F709-4ADF-9B69-3EFB9BA8D37F}" dt="2021-08-25T22:12:47.237" v="2616" actId="20577"/>
          <ac:spMkLst>
            <pc:docMk/>
            <pc:sldMk cId="658976981" sldId="286"/>
            <ac:spMk id="3" creationId="{00000000-0000-0000-0000-000000000000}"/>
          </ac:spMkLst>
        </pc:spChg>
        <pc:graphicFrameChg chg="del">
          <ac:chgData name="Luis Andrango" userId="099cae6d436d79f7" providerId="LiveId" clId="{C4378E4D-F709-4ADF-9B69-3EFB9BA8D37F}" dt="2021-08-25T22:12:42.364" v="2609" actId="478"/>
          <ac:graphicFrameMkLst>
            <pc:docMk/>
            <pc:sldMk cId="658976981" sldId="286"/>
            <ac:graphicFrameMk id="11" creationId="{2F4EE62B-4C64-4159-857D-372187E7C615}"/>
          </ac:graphicFrameMkLst>
        </pc:graphicFrameChg>
        <pc:picChg chg="del">
          <ac:chgData name="Luis Andrango" userId="099cae6d436d79f7" providerId="LiveId" clId="{C4378E4D-F709-4ADF-9B69-3EFB9BA8D37F}" dt="2021-08-25T22:12:21.256" v="2602" actId="478"/>
          <ac:picMkLst>
            <pc:docMk/>
            <pc:sldMk cId="658976981" sldId="286"/>
            <ac:picMk id="12" creationId="{DC9F35FB-0C6F-4E13-BF92-E312C1456463}"/>
          </ac:picMkLst>
        </pc:picChg>
        <pc:picChg chg="add mod ord">
          <ac:chgData name="Luis Andrango" userId="099cae6d436d79f7" providerId="LiveId" clId="{C4378E4D-F709-4ADF-9B69-3EFB9BA8D37F}" dt="2021-08-25T22:14:44.533" v="2668" actId="1076"/>
          <ac:picMkLst>
            <pc:docMk/>
            <pc:sldMk cId="658976981" sldId="286"/>
            <ac:picMk id="13" creationId="{D2D7FB97-6543-4292-ABE9-B68C2BB061C8}"/>
          </ac:picMkLst>
        </pc:picChg>
        <pc:cxnChg chg="add mod">
          <ac:chgData name="Luis Andrango" userId="099cae6d436d79f7" providerId="LiveId" clId="{C4378E4D-F709-4ADF-9B69-3EFB9BA8D37F}" dt="2021-08-25T22:14:44.533" v="2668" actId="1076"/>
          <ac:cxnSpMkLst>
            <pc:docMk/>
            <pc:sldMk cId="658976981" sldId="286"/>
            <ac:cxnSpMk id="8" creationId="{A7856D38-246E-47AF-922B-56B06A958BF1}"/>
          </ac:cxnSpMkLst>
        </pc:cxnChg>
        <pc:cxnChg chg="add mod">
          <ac:chgData name="Luis Andrango" userId="099cae6d436d79f7" providerId="LiveId" clId="{C4378E4D-F709-4ADF-9B69-3EFB9BA8D37F}" dt="2021-08-25T22:14:51.304" v="2669" actId="1076"/>
          <ac:cxnSpMkLst>
            <pc:docMk/>
            <pc:sldMk cId="658976981" sldId="286"/>
            <ac:cxnSpMk id="10" creationId="{6A196C9A-E25C-4F7A-AF5F-3DCDE82048B8}"/>
          </ac:cxnSpMkLst>
        </pc:cxnChg>
        <pc:cxnChg chg="del">
          <ac:chgData name="Luis Andrango" userId="099cae6d436d79f7" providerId="LiveId" clId="{C4378E4D-F709-4ADF-9B69-3EFB9BA8D37F}" dt="2021-08-25T22:12:39.780" v="2607" actId="478"/>
          <ac:cxnSpMkLst>
            <pc:docMk/>
            <pc:sldMk cId="658976981" sldId="286"/>
            <ac:cxnSpMk id="18" creationId="{A582E837-58ED-40AE-8C6B-62A44B7E1F9F}"/>
          </ac:cxnSpMkLst>
        </pc:cxnChg>
        <pc:cxnChg chg="del">
          <ac:chgData name="Luis Andrango" userId="099cae6d436d79f7" providerId="LiveId" clId="{C4378E4D-F709-4ADF-9B69-3EFB9BA8D37F}" dt="2021-08-25T22:12:41.592" v="2608" actId="478"/>
          <ac:cxnSpMkLst>
            <pc:docMk/>
            <pc:sldMk cId="658976981" sldId="286"/>
            <ac:cxnSpMk id="20" creationId="{AD5C9B36-241E-4012-BA0B-9177C2D92447}"/>
          </ac:cxnSpMkLst>
        </pc:cxnChg>
      </pc:sldChg>
      <pc:sldChg chg="addSp delSp modSp add mod">
        <pc:chgData name="Luis Andrango" userId="099cae6d436d79f7" providerId="LiveId" clId="{C4378E4D-F709-4ADF-9B69-3EFB9BA8D37F}" dt="2021-08-25T22:17:12.639" v="2708" actId="6549"/>
        <pc:sldMkLst>
          <pc:docMk/>
          <pc:sldMk cId="3573283305" sldId="287"/>
        </pc:sldMkLst>
        <pc:spChg chg="mod">
          <ac:chgData name="Luis Andrango" userId="099cae6d436d79f7" providerId="LiveId" clId="{C4378E4D-F709-4ADF-9B69-3EFB9BA8D37F}" dt="2021-08-25T22:13:50.706" v="2633" actId="20577"/>
          <ac:spMkLst>
            <pc:docMk/>
            <pc:sldMk cId="3573283305" sldId="287"/>
            <ac:spMk id="3" creationId="{00000000-0000-0000-0000-000000000000}"/>
          </ac:spMkLst>
        </pc:spChg>
        <pc:spChg chg="add del">
          <ac:chgData name="Luis Andrango" userId="099cae6d436d79f7" providerId="LiveId" clId="{C4378E4D-F709-4ADF-9B69-3EFB9BA8D37F}" dt="2021-08-25T22:15:38.148" v="2682" actId="478"/>
          <ac:spMkLst>
            <pc:docMk/>
            <pc:sldMk cId="3573283305" sldId="287"/>
            <ac:spMk id="11" creationId="{74233725-D07E-4F83-AE27-A2BA0D9BD75F}"/>
          </ac:spMkLst>
        </pc:spChg>
        <pc:spChg chg="mod">
          <ac:chgData name="Luis Andrango" userId="099cae6d436d79f7" providerId="LiveId" clId="{C4378E4D-F709-4ADF-9B69-3EFB9BA8D37F}" dt="2021-08-25T22:17:12.639" v="2708" actId="6549"/>
          <ac:spMkLst>
            <pc:docMk/>
            <pc:sldMk cId="3573283305" sldId="287"/>
            <ac:spMk id="14" creationId="{1CF11BB3-99DF-4292-B71C-CE09EEBFCF7B}"/>
          </ac:spMkLst>
        </pc:spChg>
        <pc:spChg chg="add mod">
          <ac:chgData name="Luis Andrango" userId="099cae6d436d79f7" providerId="LiveId" clId="{C4378E4D-F709-4ADF-9B69-3EFB9BA8D37F}" dt="2021-08-25T22:15:58.966" v="2687" actId="1076"/>
          <ac:spMkLst>
            <pc:docMk/>
            <pc:sldMk cId="3573283305" sldId="287"/>
            <ac:spMk id="15" creationId="{3AE0AD95-BAA3-4497-8296-91B7957510AE}"/>
          </ac:spMkLst>
        </pc:spChg>
        <pc:picChg chg="add mod">
          <ac:chgData name="Luis Andrango" userId="099cae6d436d79f7" providerId="LiveId" clId="{C4378E4D-F709-4ADF-9B69-3EFB9BA8D37F}" dt="2021-08-25T22:14:00.687" v="2636" actId="14100"/>
          <ac:picMkLst>
            <pc:docMk/>
            <pc:sldMk cId="3573283305" sldId="287"/>
            <ac:picMk id="9" creationId="{8CE39759-6B02-4883-9404-289D50564D22}"/>
          </ac:picMkLst>
        </pc:picChg>
        <pc:picChg chg="del">
          <ac:chgData name="Luis Andrango" userId="099cae6d436d79f7" providerId="LiveId" clId="{C4378E4D-F709-4ADF-9B69-3EFB9BA8D37F}" dt="2021-08-25T22:13:46.870" v="2626" actId="478"/>
          <ac:picMkLst>
            <pc:docMk/>
            <pc:sldMk cId="3573283305" sldId="287"/>
            <ac:picMk id="13" creationId="{69255C22-52EE-48A3-B797-988A7CE48BD6}"/>
          </ac:picMkLst>
        </pc:picChg>
      </pc:sldChg>
      <pc:sldChg chg="addSp delSp modSp add mod">
        <pc:chgData name="Luis Andrango" userId="099cae6d436d79f7" providerId="LiveId" clId="{C4378E4D-F709-4ADF-9B69-3EFB9BA8D37F}" dt="2021-08-25T22:37:04.878" v="2780"/>
        <pc:sldMkLst>
          <pc:docMk/>
          <pc:sldMk cId="1002704895" sldId="288"/>
        </pc:sldMkLst>
        <pc:spChg chg="mod">
          <ac:chgData name="Luis Andrango" userId="099cae6d436d79f7" providerId="LiveId" clId="{C4378E4D-F709-4ADF-9B69-3EFB9BA8D37F}" dt="2021-08-25T22:37:04.878" v="2780"/>
          <ac:spMkLst>
            <pc:docMk/>
            <pc:sldMk cId="1002704895" sldId="288"/>
            <ac:spMk id="3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2:17:24.430" v="2711" actId="1076"/>
          <ac:spMkLst>
            <pc:docMk/>
            <pc:sldMk cId="1002704895" sldId="288"/>
            <ac:spMk id="10" creationId="{FF656CAF-5D4B-4F4E-9F07-21E293671E72}"/>
          </ac:spMkLst>
        </pc:spChg>
        <pc:spChg chg="add mod">
          <ac:chgData name="Luis Andrango" userId="099cae6d436d79f7" providerId="LiveId" clId="{C4378E4D-F709-4ADF-9B69-3EFB9BA8D37F}" dt="2021-08-25T22:17:27.397" v="2712" actId="1076"/>
          <ac:spMkLst>
            <pc:docMk/>
            <pc:sldMk cId="1002704895" sldId="288"/>
            <ac:spMk id="11" creationId="{2374EA6C-8E85-4D20-8611-092DFB6B6086}"/>
          </ac:spMkLst>
        </pc:spChg>
        <pc:spChg chg="add mod">
          <ac:chgData name="Luis Andrango" userId="099cae6d436d79f7" providerId="LiveId" clId="{C4378E4D-F709-4ADF-9B69-3EFB9BA8D37F}" dt="2021-08-25T22:18:32.510" v="2753" actId="14100"/>
          <ac:spMkLst>
            <pc:docMk/>
            <pc:sldMk cId="1002704895" sldId="288"/>
            <ac:spMk id="12" creationId="{BDB55CCD-D123-4FAF-B72E-8EE4FDA76AA4}"/>
          </ac:spMkLst>
        </pc:spChg>
        <pc:spChg chg="add mod">
          <ac:chgData name="Luis Andrango" userId="099cae6d436d79f7" providerId="LiveId" clId="{C4378E4D-F709-4ADF-9B69-3EFB9BA8D37F}" dt="2021-08-25T22:18:34.940" v="2754" actId="14100"/>
          <ac:spMkLst>
            <pc:docMk/>
            <pc:sldMk cId="1002704895" sldId="288"/>
            <ac:spMk id="13" creationId="{2B4C013E-EE75-421F-8B57-7F8DFD3EF213}"/>
          </ac:spMkLst>
        </pc:spChg>
        <pc:spChg chg="del">
          <ac:chgData name="Luis Andrango" userId="099cae6d436d79f7" providerId="LiveId" clId="{C4378E4D-F709-4ADF-9B69-3EFB9BA8D37F}" dt="2021-08-25T22:16:44.900" v="2701" actId="478"/>
          <ac:spMkLst>
            <pc:docMk/>
            <pc:sldMk cId="1002704895" sldId="288"/>
            <ac:spMk id="14" creationId="{1CF11BB3-99DF-4292-B71C-CE09EEBFCF7B}"/>
          </ac:spMkLst>
        </pc:spChg>
        <pc:spChg chg="mod">
          <ac:chgData name="Luis Andrango" userId="099cae6d436d79f7" providerId="LiveId" clId="{C4378E4D-F709-4ADF-9B69-3EFB9BA8D37F}" dt="2021-08-25T22:17:33.192" v="2713" actId="1076"/>
          <ac:spMkLst>
            <pc:docMk/>
            <pc:sldMk cId="1002704895" sldId="288"/>
            <ac:spMk id="15" creationId="{3AE0AD95-BAA3-4497-8296-91B7957510AE}"/>
          </ac:spMkLst>
        </pc:spChg>
        <pc:picChg chg="del">
          <ac:chgData name="Luis Andrango" userId="099cae6d436d79f7" providerId="LiveId" clId="{C4378E4D-F709-4ADF-9B69-3EFB9BA8D37F}" dt="2021-08-25T22:16:43.085" v="2700" actId="478"/>
          <ac:picMkLst>
            <pc:docMk/>
            <pc:sldMk cId="1002704895" sldId="288"/>
            <ac:picMk id="9" creationId="{8CE39759-6B02-4883-9404-289D50564D22}"/>
          </ac:picMkLst>
        </pc:picChg>
      </pc:sldChg>
      <pc:sldChg chg="addSp delSp modSp add del mod">
        <pc:chgData name="Luis Andrango" userId="099cae6d436d79f7" providerId="LiveId" clId="{C4378E4D-F709-4ADF-9B69-3EFB9BA8D37F}" dt="2021-08-25T22:38:16.471" v="2791" actId="47"/>
        <pc:sldMkLst>
          <pc:docMk/>
          <pc:sldMk cId="4151847396" sldId="289"/>
        </pc:sldMkLst>
        <pc:spChg chg="mod">
          <ac:chgData name="Luis Andrango" userId="099cae6d436d79f7" providerId="LiveId" clId="{C4378E4D-F709-4ADF-9B69-3EFB9BA8D37F}" dt="2021-08-25T22:19:29.307" v="2766" actId="14100"/>
          <ac:spMkLst>
            <pc:docMk/>
            <pc:sldMk cId="4151847396" sldId="289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37:14.754" v="2781" actId="14100"/>
          <ac:spMkLst>
            <pc:docMk/>
            <pc:sldMk cId="4151847396" sldId="289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2:19:35.525" v="2768"/>
          <ac:spMkLst>
            <pc:docMk/>
            <pc:sldMk cId="4151847396" sldId="289"/>
            <ac:spMk id="6" creationId="{918731A3-B175-4FD8-AC40-9FD87CCB2D68}"/>
          </ac:spMkLst>
        </pc:spChg>
        <pc:spChg chg="del">
          <ac:chgData name="Luis Andrango" userId="099cae6d436d79f7" providerId="LiveId" clId="{C4378E4D-F709-4ADF-9B69-3EFB9BA8D37F}" dt="2021-08-25T22:19:51.184" v="2769" actId="478"/>
          <ac:spMkLst>
            <pc:docMk/>
            <pc:sldMk cId="4151847396" sldId="289"/>
            <ac:spMk id="7" creationId="{7103A6D0-490C-4466-B227-8B01FC9E0A16}"/>
          </ac:spMkLst>
        </pc:spChg>
        <pc:spChg chg="add mod">
          <ac:chgData name="Luis Andrango" userId="099cae6d436d79f7" providerId="LiveId" clId="{C4378E4D-F709-4ADF-9B69-3EFB9BA8D37F}" dt="2021-08-25T22:19:56.369" v="2770"/>
          <ac:spMkLst>
            <pc:docMk/>
            <pc:sldMk cId="4151847396" sldId="289"/>
            <ac:spMk id="8" creationId="{187561EA-FC96-47E9-9C5C-47B11EB62DFB}"/>
          </ac:spMkLst>
        </pc:spChg>
        <pc:spChg chg="add mod">
          <ac:chgData name="Luis Andrango" userId="099cae6d436d79f7" providerId="LiveId" clId="{C4378E4D-F709-4ADF-9B69-3EFB9BA8D37F}" dt="2021-08-25T22:37:40.643" v="2788"/>
          <ac:spMkLst>
            <pc:docMk/>
            <pc:sldMk cId="4151847396" sldId="289"/>
            <ac:spMk id="9" creationId="{585F6004-E529-4C95-BB0C-6DAE2758A0A8}"/>
          </ac:spMkLst>
        </pc:spChg>
        <pc:spChg chg="add">
          <ac:chgData name="Luis Andrango" userId="099cae6d436d79f7" providerId="LiveId" clId="{C4378E4D-F709-4ADF-9B69-3EFB9BA8D37F}" dt="2021-08-25T22:38:10.112" v="2789" actId="22"/>
          <ac:spMkLst>
            <pc:docMk/>
            <pc:sldMk cId="4151847396" sldId="289"/>
            <ac:spMk id="11" creationId="{9AC2FB4E-073C-4BC3-8825-74E542177BE4}"/>
          </ac:spMkLst>
        </pc:spChg>
      </pc:sldChg>
      <pc:sldChg chg="add del">
        <pc:chgData name="Luis Andrango" userId="099cae6d436d79f7" providerId="LiveId" clId="{C4378E4D-F709-4ADF-9B69-3EFB9BA8D37F}" dt="2021-08-25T22:38:26.737" v="2794" actId="47"/>
        <pc:sldMkLst>
          <pc:docMk/>
          <pc:sldMk cId="844801173" sldId="290"/>
        </pc:sldMkLst>
      </pc:sldChg>
      <pc:sldChg chg="new del">
        <pc:chgData name="Luis Andrango" userId="099cae6d436d79f7" providerId="LiveId" clId="{C4378E4D-F709-4ADF-9B69-3EFB9BA8D37F}" dt="2021-08-25T23:14:39.916" v="3477" actId="47"/>
        <pc:sldMkLst>
          <pc:docMk/>
          <pc:sldMk cId="131744931" sldId="291"/>
        </pc:sldMkLst>
      </pc:sldChg>
      <pc:sldChg chg="new del">
        <pc:chgData name="Luis Andrango" userId="099cae6d436d79f7" providerId="LiveId" clId="{C4378E4D-F709-4ADF-9B69-3EFB9BA8D37F}" dt="2021-08-25T23:33:56.544" v="4340" actId="47"/>
        <pc:sldMkLst>
          <pc:docMk/>
          <pc:sldMk cId="2472645158" sldId="292"/>
        </pc:sldMkLst>
      </pc:sldChg>
      <pc:sldChg chg="add del">
        <pc:chgData name="Luis Andrango" userId="099cae6d436d79f7" providerId="LiveId" clId="{C4378E4D-F709-4ADF-9B69-3EFB9BA8D37F}" dt="2021-08-25T22:38:22.108" v="2792" actId="47"/>
        <pc:sldMkLst>
          <pc:docMk/>
          <pc:sldMk cId="504894594" sldId="293"/>
        </pc:sldMkLst>
      </pc:sldChg>
      <pc:sldChg chg="addSp delSp modSp add del mod">
        <pc:chgData name="Luis Andrango" userId="099cae6d436d79f7" providerId="LiveId" clId="{C4378E4D-F709-4ADF-9B69-3EFB9BA8D37F}" dt="2021-08-25T23:14:38.975" v="3476" actId="47"/>
        <pc:sldMkLst>
          <pc:docMk/>
          <pc:sldMk cId="2454215629" sldId="293"/>
        </pc:sldMkLst>
        <pc:spChg chg="del">
          <ac:chgData name="Luis Andrango" userId="099cae6d436d79f7" providerId="LiveId" clId="{C4378E4D-F709-4ADF-9B69-3EFB9BA8D37F}" dt="2021-08-25T22:38:33.974" v="2797" actId="478"/>
          <ac:spMkLst>
            <pc:docMk/>
            <pc:sldMk cId="2454215629" sldId="293"/>
            <ac:spMk id="10" creationId="{FF656CAF-5D4B-4F4E-9F07-21E293671E72}"/>
          </ac:spMkLst>
        </pc:spChg>
        <pc:spChg chg="del">
          <ac:chgData name="Luis Andrango" userId="099cae6d436d79f7" providerId="LiveId" clId="{C4378E4D-F709-4ADF-9B69-3EFB9BA8D37F}" dt="2021-08-25T22:38:30.350" v="2795" actId="478"/>
          <ac:spMkLst>
            <pc:docMk/>
            <pc:sldMk cId="2454215629" sldId="293"/>
            <ac:spMk id="11" creationId="{2374EA6C-8E85-4D20-8611-092DFB6B6086}"/>
          </ac:spMkLst>
        </pc:spChg>
        <pc:spChg chg="del">
          <ac:chgData name="Luis Andrango" userId="099cae6d436d79f7" providerId="LiveId" clId="{C4378E4D-F709-4ADF-9B69-3EFB9BA8D37F}" dt="2021-08-25T22:38:32.041" v="2796" actId="478"/>
          <ac:spMkLst>
            <pc:docMk/>
            <pc:sldMk cId="2454215629" sldId="293"/>
            <ac:spMk id="12" creationId="{BDB55CCD-D123-4FAF-B72E-8EE4FDA76AA4}"/>
          </ac:spMkLst>
        </pc:spChg>
        <pc:spChg chg="del">
          <ac:chgData name="Luis Andrango" userId="099cae6d436d79f7" providerId="LiveId" clId="{C4378E4D-F709-4ADF-9B69-3EFB9BA8D37F}" dt="2021-08-25T22:38:35.326" v="2798" actId="478"/>
          <ac:spMkLst>
            <pc:docMk/>
            <pc:sldMk cId="2454215629" sldId="293"/>
            <ac:spMk id="13" creationId="{2B4C013E-EE75-421F-8B57-7F8DFD3EF213}"/>
          </ac:spMkLst>
        </pc:spChg>
        <pc:spChg chg="add mod">
          <ac:chgData name="Luis Andrango" userId="099cae6d436d79f7" providerId="LiveId" clId="{C4378E4D-F709-4ADF-9B69-3EFB9BA8D37F}" dt="2021-08-25T22:38:51.591" v="2801" actId="1076"/>
          <ac:spMkLst>
            <pc:docMk/>
            <pc:sldMk cId="2454215629" sldId="293"/>
            <ac:spMk id="14" creationId="{87DB132C-A146-4EAB-A33D-6B88465079A2}"/>
          </ac:spMkLst>
        </pc:spChg>
        <pc:spChg chg="del">
          <ac:chgData name="Luis Andrango" userId="099cae6d436d79f7" providerId="LiveId" clId="{C4378E4D-F709-4ADF-9B69-3EFB9BA8D37F}" dt="2021-08-25T22:38:36.309" v="2799" actId="478"/>
          <ac:spMkLst>
            <pc:docMk/>
            <pc:sldMk cId="2454215629" sldId="293"/>
            <ac:spMk id="15" creationId="{3AE0AD95-BAA3-4497-8296-91B7957510AE}"/>
          </ac:spMkLst>
        </pc:spChg>
      </pc:sldChg>
      <pc:sldChg chg="addSp delSp modSp add mod">
        <pc:chgData name="Luis Andrango" userId="099cae6d436d79f7" providerId="LiveId" clId="{C4378E4D-F709-4ADF-9B69-3EFB9BA8D37F}" dt="2021-08-25T22:45:13.548" v="2995" actId="22"/>
        <pc:sldMkLst>
          <pc:docMk/>
          <pc:sldMk cId="2478628691" sldId="294"/>
        </pc:sldMkLst>
        <pc:spChg chg="mod">
          <ac:chgData name="Luis Andrango" userId="099cae6d436d79f7" providerId="LiveId" clId="{C4378E4D-F709-4ADF-9B69-3EFB9BA8D37F}" dt="2021-08-25T22:39:15.543" v="2808"/>
          <ac:spMkLst>
            <pc:docMk/>
            <pc:sldMk cId="2478628691" sldId="294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2:40:55.552" v="2817" actId="478"/>
          <ac:spMkLst>
            <pc:docMk/>
            <pc:sldMk cId="2478628691" sldId="294"/>
            <ac:spMk id="6" creationId="{987044DA-55D5-4A11-AEA9-66F0E9109849}"/>
          </ac:spMkLst>
        </pc:spChg>
        <pc:spChg chg="add del mod">
          <ac:chgData name="Luis Andrango" userId="099cae6d436d79f7" providerId="LiveId" clId="{C4378E4D-F709-4ADF-9B69-3EFB9BA8D37F}" dt="2021-08-25T22:41:10.524" v="2823"/>
          <ac:spMkLst>
            <pc:docMk/>
            <pc:sldMk cId="2478628691" sldId="294"/>
            <ac:spMk id="9" creationId="{7C18D7D5-E33F-4E5E-A6D1-365992555E78}"/>
          </ac:spMkLst>
        </pc:spChg>
        <pc:spChg chg="mod">
          <ac:chgData name="Luis Andrango" userId="099cae6d436d79f7" providerId="LiveId" clId="{C4378E4D-F709-4ADF-9B69-3EFB9BA8D37F}" dt="2021-08-25T22:44:59.092" v="2993" actId="255"/>
          <ac:spMkLst>
            <pc:docMk/>
            <pc:sldMk cId="2478628691" sldId="294"/>
            <ac:spMk id="14" creationId="{87DB132C-A146-4EAB-A33D-6B88465079A2}"/>
          </ac:spMkLst>
        </pc:spChg>
        <pc:spChg chg="add del">
          <ac:chgData name="Luis Andrango" userId="099cae6d436d79f7" providerId="LiveId" clId="{C4378E4D-F709-4ADF-9B69-3EFB9BA8D37F}" dt="2021-08-25T22:45:13.548" v="2995" actId="22"/>
          <ac:spMkLst>
            <pc:docMk/>
            <pc:sldMk cId="2478628691" sldId="294"/>
            <ac:spMk id="15" creationId="{20B64E74-338C-4AD9-9F68-62C1F7B71B8F}"/>
          </ac:spMkLst>
        </pc:spChg>
        <pc:graphicFrameChg chg="add del mod">
          <ac:chgData name="Luis Andrango" userId="099cae6d436d79f7" providerId="LiveId" clId="{C4378E4D-F709-4ADF-9B69-3EFB9BA8D37F}" dt="2021-08-25T22:40:55.552" v="2817" actId="478"/>
          <ac:graphicFrameMkLst>
            <pc:docMk/>
            <pc:sldMk cId="2478628691" sldId="294"/>
            <ac:graphicFrameMk id="8" creationId="{A257E55E-AF62-4056-B8BB-59D8F5BCBA5E}"/>
          </ac:graphicFrameMkLst>
        </pc:graphicFrameChg>
        <pc:graphicFrameChg chg="add del mod">
          <ac:chgData name="Luis Andrango" userId="099cae6d436d79f7" providerId="LiveId" clId="{C4378E4D-F709-4ADF-9B69-3EFB9BA8D37F}" dt="2021-08-25T22:41:10.524" v="2823"/>
          <ac:graphicFrameMkLst>
            <pc:docMk/>
            <pc:sldMk cId="2478628691" sldId="294"/>
            <ac:graphicFrameMk id="10" creationId="{435D7E0B-5EFA-4FD6-B064-565D46E7EA7C}"/>
          </ac:graphicFrameMkLst>
        </pc:graphicFrameChg>
        <pc:picChg chg="add mod">
          <ac:chgData name="Luis Andrango" userId="099cae6d436d79f7" providerId="LiveId" clId="{C4378E4D-F709-4ADF-9B69-3EFB9BA8D37F}" dt="2021-08-25T22:44:43.301" v="2991" actId="1076"/>
          <ac:picMkLst>
            <pc:docMk/>
            <pc:sldMk cId="2478628691" sldId="294"/>
            <ac:picMk id="12" creationId="{F03B5BD8-0EB6-43C5-9898-38BCBC0E296D}"/>
          </ac:picMkLst>
        </pc:picChg>
      </pc:sldChg>
      <pc:sldChg chg="add">
        <pc:chgData name="Luis Andrango" userId="099cae6d436d79f7" providerId="LiveId" clId="{C4378E4D-F709-4ADF-9B69-3EFB9BA8D37F}" dt="2021-08-25T22:45:16.391" v="2996"/>
        <pc:sldMkLst>
          <pc:docMk/>
          <pc:sldMk cId="176219154" sldId="295"/>
        </pc:sldMkLst>
      </pc:sldChg>
      <pc:sldChg chg="addSp delSp modSp add mod">
        <pc:chgData name="Luis Andrango" userId="099cae6d436d79f7" providerId="LiveId" clId="{C4378E4D-F709-4ADF-9B69-3EFB9BA8D37F}" dt="2021-08-25T22:48:03.773" v="3045" actId="1076"/>
        <pc:sldMkLst>
          <pc:docMk/>
          <pc:sldMk cId="698407786" sldId="296"/>
        </pc:sldMkLst>
        <pc:spChg chg="mod">
          <ac:chgData name="Luis Andrango" userId="099cae6d436d79f7" providerId="LiveId" clId="{C4378E4D-F709-4ADF-9B69-3EFB9BA8D37F}" dt="2021-08-25T22:48:03.773" v="3045" actId="1076"/>
          <ac:spMkLst>
            <pc:docMk/>
            <pc:sldMk cId="698407786" sldId="296"/>
            <ac:spMk id="14" creationId="{87DB132C-A146-4EAB-A33D-6B88465079A2}"/>
          </ac:spMkLst>
        </pc:spChg>
        <pc:picChg chg="add mod">
          <ac:chgData name="Luis Andrango" userId="099cae6d436d79f7" providerId="LiveId" clId="{C4378E4D-F709-4ADF-9B69-3EFB9BA8D37F}" dt="2021-08-25T22:47:46.575" v="3042" actId="1076"/>
          <ac:picMkLst>
            <pc:docMk/>
            <pc:sldMk cId="698407786" sldId="296"/>
            <ac:picMk id="9" creationId="{844DF08B-E351-4F1A-B07C-BAEC55DC63E4}"/>
          </ac:picMkLst>
        </pc:picChg>
        <pc:picChg chg="del">
          <ac:chgData name="Luis Andrango" userId="099cae6d436d79f7" providerId="LiveId" clId="{C4378E4D-F709-4ADF-9B69-3EFB9BA8D37F}" dt="2021-08-25T22:45:49.462" v="2998" actId="478"/>
          <ac:picMkLst>
            <pc:docMk/>
            <pc:sldMk cId="698407786" sldId="296"/>
            <ac:picMk id="12" creationId="{F03B5BD8-0EB6-43C5-9898-38BCBC0E296D}"/>
          </ac:picMkLst>
        </pc:picChg>
      </pc:sldChg>
      <pc:sldChg chg="modSp add mod">
        <pc:chgData name="Luis Andrango" userId="099cae6d436d79f7" providerId="LiveId" clId="{C4378E4D-F709-4ADF-9B69-3EFB9BA8D37F}" dt="2021-08-25T22:51:43.046" v="3107" actId="14100"/>
        <pc:sldMkLst>
          <pc:docMk/>
          <pc:sldMk cId="2642327931" sldId="297"/>
        </pc:sldMkLst>
        <pc:spChg chg="mod">
          <ac:chgData name="Luis Andrango" userId="099cae6d436d79f7" providerId="LiveId" clId="{C4378E4D-F709-4ADF-9B69-3EFB9BA8D37F}" dt="2021-08-25T22:49:13.333" v="3075" actId="14100"/>
          <ac:spMkLst>
            <pc:docMk/>
            <pc:sldMk cId="2642327931" sldId="297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1:29.631" v="3104" actId="255"/>
          <ac:spMkLst>
            <pc:docMk/>
            <pc:sldMk cId="2642327931" sldId="297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1:43.046" v="3107" actId="14100"/>
          <ac:spMkLst>
            <pc:docMk/>
            <pc:sldMk cId="2642327931" sldId="297"/>
            <ac:spMk id="6" creationId="{5DE01E51-A44B-45C7-B1CB-4C9D65A9AA4C}"/>
          </ac:spMkLst>
        </pc:spChg>
        <pc:spChg chg="mod">
          <ac:chgData name="Luis Andrango" userId="099cae6d436d79f7" providerId="LiveId" clId="{C4378E4D-F709-4ADF-9B69-3EFB9BA8D37F}" dt="2021-08-25T22:51:21.027" v="3103" actId="255"/>
          <ac:spMkLst>
            <pc:docMk/>
            <pc:sldMk cId="2642327931" sldId="297"/>
            <ac:spMk id="9" creationId="{5A463651-64FC-46CB-9DEA-69FA4938A52B}"/>
          </ac:spMkLst>
        </pc:spChg>
      </pc:sldChg>
      <pc:sldChg chg="addSp delSp modSp add mod">
        <pc:chgData name="Luis Andrango" userId="099cae6d436d79f7" providerId="LiveId" clId="{C4378E4D-F709-4ADF-9B69-3EFB9BA8D37F}" dt="2021-08-25T22:56:26.218" v="3164"/>
        <pc:sldMkLst>
          <pc:docMk/>
          <pc:sldMk cId="2620626478" sldId="298"/>
        </pc:sldMkLst>
        <pc:spChg chg="mod">
          <ac:chgData name="Luis Andrango" userId="099cae6d436d79f7" providerId="LiveId" clId="{C4378E4D-F709-4ADF-9B69-3EFB9BA8D37F}" dt="2021-08-25T22:54:30.372" v="3136" actId="14100"/>
          <ac:spMkLst>
            <pc:docMk/>
            <pc:sldMk cId="2620626478" sldId="298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5:39.719" v="3150" actId="1076"/>
          <ac:spMkLst>
            <pc:docMk/>
            <pc:sldMk cId="2620626478" sldId="298"/>
            <ac:spMk id="6" creationId="{5DE01E51-A44B-45C7-B1CB-4C9D65A9AA4C}"/>
          </ac:spMkLst>
        </pc:spChg>
        <pc:spChg chg="del">
          <ac:chgData name="Luis Andrango" userId="099cae6d436d79f7" providerId="LiveId" clId="{C4378E4D-F709-4ADF-9B69-3EFB9BA8D37F}" dt="2021-08-25T22:52:02.583" v="3111" actId="478"/>
          <ac:spMkLst>
            <pc:docMk/>
            <pc:sldMk cId="2620626478" sldId="298"/>
            <ac:spMk id="9" creationId="{5A463651-64FC-46CB-9DEA-69FA4938A52B}"/>
          </ac:spMkLst>
        </pc:spChg>
        <pc:graphicFrameChg chg="add mod modGraphic">
          <ac:chgData name="Luis Andrango" userId="099cae6d436d79f7" providerId="LiveId" clId="{C4378E4D-F709-4ADF-9B69-3EFB9BA8D37F}" dt="2021-08-25T22:56:26.218" v="3164"/>
          <ac:graphicFrameMkLst>
            <pc:docMk/>
            <pc:sldMk cId="2620626478" sldId="298"/>
            <ac:graphicFrameMk id="4" creationId="{E01253B8-B599-476F-9580-E97722EAE86A}"/>
          </ac:graphicFrameMkLst>
        </pc:graphicFrameChg>
        <pc:graphicFrameChg chg="add mod modGraphic">
          <ac:chgData name="Luis Andrango" userId="099cae6d436d79f7" providerId="LiveId" clId="{C4378E4D-F709-4ADF-9B69-3EFB9BA8D37F}" dt="2021-08-25T22:56:07.497" v="3158" actId="20577"/>
          <ac:graphicFrameMkLst>
            <pc:docMk/>
            <pc:sldMk cId="2620626478" sldId="298"/>
            <ac:graphicFrameMk id="8" creationId="{5F54E764-097D-460A-A7F3-8892D91D32E0}"/>
          </ac:graphicFrameMkLst>
        </pc:graphicFrameChg>
      </pc:sldChg>
      <pc:sldChg chg="addSp delSp modSp add mod">
        <pc:chgData name="Luis Andrango" userId="099cae6d436d79f7" providerId="LiveId" clId="{C4378E4D-F709-4ADF-9B69-3EFB9BA8D37F}" dt="2021-08-25T22:58:24.173" v="3212" actId="1076"/>
        <pc:sldMkLst>
          <pc:docMk/>
          <pc:sldMk cId="1758860687" sldId="299"/>
        </pc:sldMkLst>
        <pc:spChg chg="mod">
          <ac:chgData name="Luis Andrango" userId="099cae6d436d79f7" providerId="LiveId" clId="{C4378E4D-F709-4ADF-9B69-3EFB9BA8D37F}" dt="2021-08-25T22:56:54.828" v="3187" actId="20577"/>
          <ac:spMkLst>
            <pc:docMk/>
            <pc:sldMk cId="1758860687" sldId="299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2:57:03.689" v="3188" actId="478"/>
          <ac:spMkLst>
            <pc:docMk/>
            <pc:sldMk cId="1758860687" sldId="299"/>
            <ac:spMk id="3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2:57:09.287" v="3190" actId="478"/>
          <ac:spMkLst>
            <pc:docMk/>
            <pc:sldMk cId="1758860687" sldId="299"/>
            <ac:spMk id="6" creationId="{5DE01E51-A44B-45C7-B1CB-4C9D65A9AA4C}"/>
          </ac:spMkLst>
        </pc:spChg>
        <pc:spChg chg="add del mod">
          <ac:chgData name="Luis Andrango" userId="099cae6d436d79f7" providerId="LiveId" clId="{C4378E4D-F709-4ADF-9B69-3EFB9BA8D37F}" dt="2021-08-25T22:57:08.065" v="3189" actId="478"/>
          <ac:spMkLst>
            <pc:docMk/>
            <pc:sldMk cId="1758860687" sldId="299"/>
            <ac:spMk id="8" creationId="{CD246A11-2897-46A2-A3D5-F62EC39F12A4}"/>
          </ac:spMkLst>
        </pc:spChg>
        <pc:spChg chg="del">
          <ac:chgData name="Luis Andrango" userId="099cae6d436d79f7" providerId="LiveId" clId="{C4378E4D-F709-4ADF-9B69-3EFB9BA8D37F}" dt="2021-08-25T22:57:11.350" v="3191" actId="478"/>
          <ac:spMkLst>
            <pc:docMk/>
            <pc:sldMk cId="1758860687" sldId="299"/>
            <ac:spMk id="9" creationId="{5A463651-64FC-46CB-9DEA-69FA4938A52B}"/>
          </ac:spMkLst>
        </pc:spChg>
        <pc:spChg chg="add mod">
          <ac:chgData name="Luis Andrango" userId="099cae6d436d79f7" providerId="LiveId" clId="{C4378E4D-F709-4ADF-9B69-3EFB9BA8D37F}" dt="2021-08-25T22:58:24.173" v="3212" actId="1076"/>
          <ac:spMkLst>
            <pc:docMk/>
            <pc:sldMk cId="1758860687" sldId="299"/>
            <ac:spMk id="12" creationId="{0ED5A148-6BFA-4878-B62D-9665BAC0A295}"/>
          </ac:spMkLst>
        </pc:spChg>
        <pc:picChg chg="add mod">
          <ac:chgData name="Luis Andrango" userId="099cae6d436d79f7" providerId="LiveId" clId="{C4378E4D-F709-4ADF-9B69-3EFB9BA8D37F}" dt="2021-08-25T22:57:21.809" v="3196" actId="1076"/>
          <ac:picMkLst>
            <pc:docMk/>
            <pc:sldMk cId="1758860687" sldId="299"/>
            <ac:picMk id="10" creationId="{1376D735-E436-4EC8-A7B2-A201BEFAD7CB}"/>
          </ac:picMkLst>
        </pc:picChg>
      </pc:sldChg>
      <pc:sldChg chg="delSp modSp add del mod">
        <pc:chgData name="Luis Andrango" userId="099cae6d436d79f7" providerId="LiveId" clId="{C4378E4D-F709-4ADF-9B69-3EFB9BA8D37F}" dt="2021-08-25T22:58:56.549" v="3219" actId="47"/>
        <pc:sldMkLst>
          <pc:docMk/>
          <pc:sldMk cId="2484808689" sldId="300"/>
        </pc:sldMkLst>
        <pc:spChg chg="mod">
          <ac:chgData name="Luis Andrango" userId="099cae6d436d79f7" providerId="LiveId" clId="{C4378E4D-F709-4ADF-9B69-3EFB9BA8D37F}" dt="2021-08-25T22:57:49.309" v="3198"/>
          <ac:spMkLst>
            <pc:docMk/>
            <pc:sldMk cId="2484808689" sldId="300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8:36.732" v="3214" actId="14100"/>
          <ac:spMkLst>
            <pc:docMk/>
            <pc:sldMk cId="2484808689" sldId="300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8:41.411" v="3216" actId="14100"/>
          <ac:spMkLst>
            <pc:docMk/>
            <pc:sldMk cId="2484808689" sldId="300"/>
            <ac:spMk id="6" creationId="{5DE01E51-A44B-45C7-B1CB-4C9D65A9AA4C}"/>
          </ac:spMkLst>
        </pc:spChg>
        <pc:spChg chg="del">
          <ac:chgData name="Luis Andrango" userId="099cae6d436d79f7" providerId="LiveId" clId="{C4378E4D-F709-4ADF-9B69-3EFB9BA8D37F}" dt="2021-08-25T22:58:44.565" v="3217" actId="478"/>
          <ac:spMkLst>
            <pc:docMk/>
            <pc:sldMk cId="2484808689" sldId="300"/>
            <ac:spMk id="9" creationId="{5A463651-64FC-46CB-9DEA-69FA4938A52B}"/>
          </ac:spMkLst>
        </pc:spChg>
      </pc:sldChg>
      <pc:sldChg chg="addSp delSp modSp add mod">
        <pc:chgData name="Luis Andrango" userId="099cae6d436d79f7" providerId="LiveId" clId="{C4378E4D-F709-4ADF-9B69-3EFB9BA8D37F}" dt="2021-08-25T22:59:57.273" v="3238" actId="1076"/>
        <pc:sldMkLst>
          <pc:docMk/>
          <pc:sldMk cId="3539861009" sldId="301"/>
        </pc:sldMkLst>
        <pc:spChg chg="mod">
          <ac:chgData name="Luis Andrango" userId="099cae6d436d79f7" providerId="LiveId" clId="{C4378E4D-F709-4ADF-9B69-3EFB9BA8D37F}" dt="2021-08-25T22:59:05.198" v="3220"/>
          <ac:spMkLst>
            <pc:docMk/>
            <pc:sldMk cId="3539861009" sldId="301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9:57.273" v="3238" actId="1076"/>
          <ac:spMkLst>
            <pc:docMk/>
            <pc:sldMk cId="3539861009" sldId="301"/>
            <ac:spMk id="3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2:59:46.397" v="3235" actId="1076"/>
          <ac:spMkLst>
            <pc:docMk/>
            <pc:sldMk cId="3539861009" sldId="301"/>
            <ac:spMk id="6" creationId="{5DE01E51-A44B-45C7-B1CB-4C9D65A9AA4C}"/>
          </ac:spMkLst>
        </pc:spChg>
        <pc:graphicFrameChg chg="del">
          <ac:chgData name="Luis Andrango" userId="099cae6d436d79f7" providerId="LiveId" clId="{C4378E4D-F709-4ADF-9B69-3EFB9BA8D37F}" dt="2021-08-25T22:59:07.169" v="3221" actId="478"/>
          <ac:graphicFrameMkLst>
            <pc:docMk/>
            <pc:sldMk cId="3539861009" sldId="301"/>
            <ac:graphicFrameMk id="4" creationId="{E01253B8-B599-476F-9580-E97722EAE86A}"/>
          </ac:graphicFrameMkLst>
        </pc:graphicFrameChg>
        <pc:graphicFrameChg chg="del">
          <ac:chgData name="Luis Andrango" userId="099cae6d436d79f7" providerId="LiveId" clId="{C4378E4D-F709-4ADF-9B69-3EFB9BA8D37F}" dt="2021-08-25T22:59:07.998" v="3222" actId="478"/>
          <ac:graphicFrameMkLst>
            <pc:docMk/>
            <pc:sldMk cId="3539861009" sldId="301"/>
            <ac:graphicFrameMk id="8" creationId="{5F54E764-097D-460A-A7F3-8892D91D32E0}"/>
          </ac:graphicFrameMkLst>
        </pc:graphicFrameChg>
        <pc:picChg chg="add mod">
          <ac:chgData name="Luis Andrango" userId="099cae6d436d79f7" providerId="LiveId" clId="{C4378E4D-F709-4ADF-9B69-3EFB9BA8D37F}" dt="2021-08-25T22:59:53.599" v="3237" actId="1076"/>
          <ac:picMkLst>
            <pc:docMk/>
            <pc:sldMk cId="3539861009" sldId="301"/>
            <ac:picMk id="9" creationId="{0023D2C2-3201-49FE-B90E-46D663E1101E}"/>
          </ac:picMkLst>
        </pc:picChg>
        <pc:picChg chg="add mod">
          <ac:chgData name="Luis Andrango" userId="099cae6d436d79f7" providerId="LiveId" clId="{C4378E4D-F709-4ADF-9B69-3EFB9BA8D37F}" dt="2021-08-25T22:59:43.461" v="3234" actId="1076"/>
          <ac:picMkLst>
            <pc:docMk/>
            <pc:sldMk cId="3539861009" sldId="301"/>
            <ac:picMk id="10" creationId="{F420F5B1-8FC1-40C8-B0B7-7DCC4FBB80A2}"/>
          </ac:picMkLst>
        </pc:picChg>
      </pc:sldChg>
      <pc:sldChg chg="addSp delSp modSp add mod">
        <pc:chgData name="Luis Andrango" userId="099cae6d436d79f7" providerId="LiveId" clId="{C4378E4D-F709-4ADF-9B69-3EFB9BA8D37F}" dt="2021-08-25T23:01:10.711" v="3262" actId="1076"/>
        <pc:sldMkLst>
          <pc:docMk/>
          <pc:sldMk cId="754417909" sldId="302"/>
        </pc:sldMkLst>
        <pc:spChg chg="mod">
          <ac:chgData name="Luis Andrango" userId="099cae6d436d79f7" providerId="LiveId" clId="{C4378E4D-F709-4ADF-9B69-3EFB9BA8D37F}" dt="2021-08-25T23:00:44.990" v="3253" actId="20577"/>
          <ac:spMkLst>
            <pc:docMk/>
            <pc:sldMk cId="754417909" sldId="302"/>
            <ac:spMk id="3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3:00:38.019" v="3242" actId="478"/>
          <ac:spMkLst>
            <pc:docMk/>
            <pc:sldMk cId="754417909" sldId="302"/>
            <ac:spMk id="6" creationId="{5DE01E51-A44B-45C7-B1CB-4C9D65A9AA4C}"/>
          </ac:spMkLst>
        </pc:spChg>
        <pc:picChg chg="del">
          <ac:chgData name="Luis Andrango" userId="099cae6d436d79f7" providerId="LiveId" clId="{C4378E4D-F709-4ADF-9B69-3EFB9BA8D37F}" dt="2021-08-25T23:00:34.878" v="3240" actId="478"/>
          <ac:picMkLst>
            <pc:docMk/>
            <pc:sldMk cId="754417909" sldId="302"/>
            <ac:picMk id="9" creationId="{0023D2C2-3201-49FE-B90E-46D663E1101E}"/>
          </ac:picMkLst>
        </pc:picChg>
        <pc:picChg chg="del">
          <ac:chgData name="Luis Andrango" userId="099cae6d436d79f7" providerId="LiveId" clId="{C4378E4D-F709-4ADF-9B69-3EFB9BA8D37F}" dt="2021-08-25T23:00:35.887" v="3241" actId="478"/>
          <ac:picMkLst>
            <pc:docMk/>
            <pc:sldMk cId="754417909" sldId="302"/>
            <ac:picMk id="10" creationId="{F420F5B1-8FC1-40C8-B0B7-7DCC4FBB80A2}"/>
          </ac:picMkLst>
        </pc:picChg>
        <pc:picChg chg="add mod">
          <ac:chgData name="Luis Andrango" userId="099cae6d436d79f7" providerId="LiveId" clId="{C4378E4D-F709-4ADF-9B69-3EFB9BA8D37F}" dt="2021-08-25T23:01:09.373" v="3261" actId="1076"/>
          <ac:picMkLst>
            <pc:docMk/>
            <pc:sldMk cId="754417909" sldId="302"/>
            <ac:picMk id="11" creationId="{C77531CD-AC6B-4504-93AD-73583C9A2E1F}"/>
          </ac:picMkLst>
        </pc:picChg>
        <pc:picChg chg="add mod">
          <ac:chgData name="Luis Andrango" userId="099cae6d436d79f7" providerId="LiveId" clId="{C4378E4D-F709-4ADF-9B69-3EFB9BA8D37F}" dt="2021-08-25T23:01:10.711" v="3262" actId="1076"/>
          <ac:picMkLst>
            <pc:docMk/>
            <pc:sldMk cId="754417909" sldId="302"/>
            <ac:picMk id="12" creationId="{CB451AB5-3A43-4E70-9B04-885B4BC63E59}"/>
          </ac:picMkLst>
        </pc:picChg>
      </pc:sldChg>
      <pc:sldChg chg="addSp delSp modSp add mod">
        <pc:chgData name="Luis Andrango" userId="099cae6d436d79f7" providerId="LiveId" clId="{C4378E4D-F709-4ADF-9B69-3EFB9BA8D37F}" dt="2021-08-25T23:06:21.735" v="3330" actId="1076"/>
        <pc:sldMkLst>
          <pc:docMk/>
          <pc:sldMk cId="3008741013" sldId="303"/>
        </pc:sldMkLst>
        <pc:spChg chg="mod">
          <ac:chgData name="Luis Andrango" userId="099cae6d436d79f7" providerId="LiveId" clId="{C4378E4D-F709-4ADF-9B69-3EFB9BA8D37F}" dt="2021-08-25T23:02:18.375" v="3267"/>
          <ac:spMkLst>
            <pc:docMk/>
            <pc:sldMk cId="3008741013" sldId="303"/>
            <ac:spMk id="2" creationId="{00000000-0000-0000-0000-000000000000}"/>
          </ac:spMkLst>
        </pc:spChg>
        <pc:spChg chg="mod">
          <ac:chgData name="Luis Andrango" userId="099cae6d436d79f7" providerId="LiveId" clId="{C4378E4D-F709-4ADF-9B69-3EFB9BA8D37F}" dt="2021-08-25T23:04:57.281" v="3309" actId="27636"/>
          <ac:spMkLst>
            <pc:docMk/>
            <pc:sldMk cId="3008741013" sldId="303"/>
            <ac:spMk id="3" creationId="{00000000-0000-0000-0000-000000000000}"/>
          </ac:spMkLst>
        </pc:spChg>
        <pc:picChg chg="del">
          <ac:chgData name="Luis Andrango" userId="099cae6d436d79f7" providerId="LiveId" clId="{C4378E4D-F709-4ADF-9B69-3EFB9BA8D37F}" dt="2021-08-25T23:05:01.494" v="3311" actId="478"/>
          <ac:picMkLst>
            <pc:docMk/>
            <pc:sldMk cId="3008741013" sldId="303"/>
            <ac:picMk id="6" creationId="{1B953AE3-1D61-4B3C-9AE6-75CB088847F3}"/>
          </ac:picMkLst>
        </pc:picChg>
        <pc:picChg chg="del mod">
          <ac:chgData name="Luis Andrango" userId="099cae6d436d79f7" providerId="LiveId" clId="{C4378E4D-F709-4ADF-9B69-3EFB9BA8D37F}" dt="2021-08-25T23:05:00.899" v="3310" actId="478"/>
          <ac:picMkLst>
            <pc:docMk/>
            <pc:sldMk cId="3008741013" sldId="303"/>
            <ac:picMk id="8" creationId="{7CB312D6-07EF-400E-BAC6-A86369A37237}"/>
          </ac:picMkLst>
        </pc:picChg>
        <pc:picChg chg="del">
          <ac:chgData name="Luis Andrango" userId="099cae6d436d79f7" providerId="LiveId" clId="{C4378E4D-F709-4ADF-9B69-3EFB9BA8D37F}" dt="2021-08-25T23:05:02.101" v="3312" actId="478"/>
          <ac:picMkLst>
            <pc:docMk/>
            <pc:sldMk cId="3008741013" sldId="303"/>
            <ac:picMk id="9" creationId="{B2B388B3-5413-473A-BDD8-A5B8CB89AA33}"/>
          </ac:picMkLst>
        </pc:picChg>
        <pc:picChg chg="del">
          <ac:chgData name="Luis Andrango" userId="099cae6d436d79f7" providerId="LiveId" clId="{C4378E4D-F709-4ADF-9B69-3EFB9BA8D37F}" dt="2021-08-25T23:05:02.596" v="3313" actId="478"/>
          <ac:picMkLst>
            <pc:docMk/>
            <pc:sldMk cId="3008741013" sldId="303"/>
            <ac:picMk id="10" creationId="{36E55579-4664-4BA4-82FD-C1C30EEB144F}"/>
          </ac:picMkLst>
        </pc:picChg>
        <pc:picChg chg="add mod">
          <ac:chgData name="Luis Andrango" userId="099cae6d436d79f7" providerId="LiveId" clId="{C4378E4D-F709-4ADF-9B69-3EFB9BA8D37F}" dt="2021-08-25T23:06:13.634" v="3326" actId="1076"/>
          <ac:picMkLst>
            <pc:docMk/>
            <pc:sldMk cId="3008741013" sldId="303"/>
            <ac:picMk id="11" creationId="{06410CC6-2F7A-4936-BF9F-290F650A9214}"/>
          </ac:picMkLst>
        </pc:picChg>
        <pc:picChg chg="add mod">
          <ac:chgData name="Luis Andrango" userId="099cae6d436d79f7" providerId="LiveId" clId="{C4378E4D-F709-4ADF-9B69-3EFB9BA8D37F}" dt="2021-08-25T23:06:16.325" v="3327" actId="1076"/>
          <ac:picMkLst>
            <pc:docMk/>
            <pc:sldMk cId="3008741013" sldId="303"/>
            <ac:picMk id="12" creationId="{1329A302-CAF1-40E0-B947-8E0D053A4CCE}"/>
          </ac:picMkLst>
        </pc:picChg>
        <pc:picChg chg="add mod">
          <ac:chgData name="Luis Andrango" userId="099cae6d436d79f7" providerId="LiveId" clId="{C4378E4D-F709-4ADF-9B69-3EFB9BA8D37F}" dt="2021-08-25T23:06:19.681" v="3329" actId="1076"/>
          <ac:picMkLst>
            <pc:docMk/>
            <pc:sldMk cId="3008741013" sldId="303"/>
            <ac:picMk id="13" creationId="{8C9D1327-0662-4F92-8A92-1B1076C4898E}"/>
          </ac:picMkLst>
        </pc:picChg>
        <pc:picChg chg="add mod">
          <ac:chgData name="Luis Andrango" userId="099cae6d436d79f7" providerId="LiveId" clId="{C4378E4D-F709-4ADF-9B69-3EFB9BA8D37F}" dt="2021-08-25T23:06:21.735" v="3330" actId="1076"/>
          <ac:picMkLst>
            <pc:docMk/>
            <pc:sldMk cId="3008741013" sldId="303"/>
            <ac:picMk id="14" creationId="{71D79836-9567-4400-9008-3027AFFF9778}"/>
          </ac:picMkLst>
        </pc:picChg>
      </pc:sldChg>
      <pc:sldChg chg="addSp delSp modSp add mod">
        <pc:chgData name="Luis Andrango" userId="099cae6d436d79f7" providerId="LiveId" clId="{C4378E4D-F709-4ADF-9B69-3EFB9BA8D37F}" dt="2021-08-25T23:07:40.151" v="3354" actId="1076"/>
        <pc:sldMkLst>
          <pc:docMk/>
          <pc:sldMk cId="766622740" sldId="304"/>
        </pc:sldMkLst>
        <pc:spChg chg="mod">
          <ac:chgData name="Luis Andrango" userId="099cae6d436d79f7" providerId="LiveId" clId="{C4378E4D-F709-4ADF-9B69-3EFB9BA8D37F}" dt="2021-08-25T23:07:19.880" v="3348" actId="14100"/>
          <ac:spMkLst>
            <pc:docMk/>
            <pc:sldMk cId="766622740" sldId="304"/>
            <ac:spMk id="3" creationId="{00000000-0000-0000-0000-000000000000}"/>
          </ac:spMkLst>
        </pc:spChg>
        <pc:graphicFrameChg chg="add mod">
          <ac:chgData name="Luis Andrango" userId="099cae6d436d79f7" providerId="LiveId" clId="{C4378E4D-F709-4ADF-9B69-3EFB9BA8D37F}" dt="2021-08-25T23:07:40.151" v="3354" actId="1076"/>
          <ac:graphicFrameMkLst>
            <pc:docMk/>
            <pc:sldMk cId="766622740" sldId="304"/>
            <ac:graphicFrameMk id="10" creationId="{CBD022DD-8C16-4778-96A2-EF0F4143A69B}"/>
          </ac:graphicFrameMkLst>
        </pc:graphicFrameChg>
        <pc:picChg chg="del">
          <ac:chgData name="Luis Andrango" userId="099cae6d436d79f7" providerId="LiveId" clId="{C4378E4D-F709-4ADF-9B69-3EFB9BA8D37F}" dt="2021-08-25T23:06:42.439" v="3333" actId="478"/>
          <ac:picMkLst>
            <pc:docMk/>
            <pc:sldMk cId="766622740" sldId="304"/>
            <ac:picMk id="11" creationId="{06410CC6-2F7A-4936-BF9F-290F650A9214}"/>
          </ac:picMkLst>
        </pc:picChg>
        <pc:picChg chg="del">
          <ac:chgData name="Luis Andrango" userId="099cae6d436d79f7" providerId="LiveId" clId="{C4378E4D-F709-4ADF-9B69-3EFB9BA8D37F}" dt="2021-08-25T23:06:41.966" v="3332" actId="478"/>
          <ac:picMkLst>
            <pc:docMk/>
            <pc:sldMk cId="766622740" sldId="304"/>
            <ac:picMk id="12" creationId="{1329A302-CAF1-40E0-B947-8E0D053A4CCE}"/>
          </ac:picMkLst>
        </pc:picChg>
        <pc:picChg chg="del">
          <ac:chgData name="Luis Andrango" userId="099cae6d436d79f7" providerId="LiveId" clId="{C4378E4D-F709-4ADF-9B69-3EFB9BA8D37F}" dt="2021-08-25T23:06:42.994" v="3334" actId="478"/>
          <ac:picMkLst>
            <pc:docMk/>
            <pc:sldMk cId="766622740" sldId="304"/>
            <ac:picMk id="13" creationId="{8C9D1327-0662-4F92-8A92-1B1076C4898E}"/>
          </ac:picMkLst>
        </pc:picChg>
        <pc:picChg chg="del">
          <ac:chgData name="Luis Andrango" userId="099cae6d436d79f7" providerId="LiveId" clId="{C4378E4D-F709-4ADF-9B69-3EFB9BA8D37F}" dt="2021-08-25T23:06:43.598" v="3335" actId="478"/>
          <ac:picMkLst>
            <pc:docMk/>
            <pc:sldMk cId="766622740" sldId="304"/>
            <ac:picMk id="14" creationId="{71D79836-9567-4400-9008-3027AFFF9778}"/>
          </ac:picMkLst>
        </pc:picChg>
      </pc:sldChg>
      <pc:sldChg chg="addSp delSp modSp add mod">
        <pc:chgData name="Luis Andrango" userId="099cae6d436d79f7" providerId="LiveId" clId="{C4378E4D-F709-4ADF-9B69-3EFB9BA8D37F}" dt="2021-08-25T23:08:54.823" v="3366"/>
        <pc:sldMkLst>
          <pc:docMk/>
          <pc:sldMk cId="2873641932" sldId="305"/>
        </pc:sldMkLst>
        <pc:spChg chg="mod">
          <ac:chgData name="Luis Andrango" userId="099cae6d436d79f7" providerId="LiveId" clId="{C4378E4D-F709-4ADF-9B69-3EFB9BA8D37F}" dt="2021-08-25T23:08:20.004" v="3360"/>
          <ac:spMkLst>
            <pc:docMk/>
            <pc:sldMk cId="2873641932" sldId="305"/>
            <ac:spMk id="3" creationId="{00000000-0000-0000-0000-000000000000}"/>
          </ac:spMkLst>
        </pc:spChg>
        <pc:graphicFrameChg chg="del">
          <ac:chgData name="Luis Andrango" userId="099cae6d436d79f7" providerId="LiveId" clId="{C4378E4D-F709-4ADF-9B69-3EFB9BA8D37F}" dt="2021-08-25T23:08:22.022" v="3361" actId="478"/>
          <ac:graphicFrameMkLst>
            <pc:docMk/>
            <pc:sldMk cId="2873641932" sldId="305"/>
            <ac:graphicFrameMk id="10" creationId="{CBD022DD-8C16-4778-96A2-EF0F4143A69B}"/>
          </ac:graphicFrameMkLst>
        </pc:graphicFrameChg>
        <pc:picChg chg="add mod">
          <ac:chgData name="Luis Andrango" userId="099cae6d436d79f7" providerId="LiveId" clId="{C4378E4D-F709-4ADF-9B69-3EFB9BA8D37F}" dt="2021-08-25T23:08:34.155" v="3364" actId="14100"/>
          <ac:picMkLst>
            <pc:docMk/>
            <pc:sldMk cId="2873641932" sldId="305"/>
            <ac:picMk id="8" creationId="{B6896E88-327F-4B17-A99D-EDFC8E47B24C}"/>
          </ac:picMkLst>
        </pc:picChg>
        <pc:picChg chg="add mod">
          <ac:chgData name="Luis Andrango" userId="099cae6d436d79f7" providerId="LiveId" clId="{C4378E4D-F709-4ADF-9B69-3EFB9BA8D37F}" dt="2021-08-25T23:08:54.823" v="3366"/>
          <ac:picMkLst>
            <pc:docMk/>
            <pc:sldMk cId="2873641932" sldId="305"/>
            <ac:picMk id="9" creationId="{DD2E9771-3F12-4673-98C9-DFB6D3CC622C}"/>
          </ac:picMkLst>
        </pc:picChg>
      </pc:sldChg>
      <pc:sldChg chg="addSp delSp modSp add mod">
        <pc:chgData name="Luis Andrango" userId="099cae6d436d79f7" providerId="LiveId" clId="{C4378E4D-F709-4ADF-9B69-3EFB9BA8D37F}" dt="2021-08-25T23:13:02.180" v="3447" actId="20577"/>
        <pc:sldMkLst>
          <pc:docMk/>
          <pc:sldMk cId="1910107391" sldId="306"/>
        </pc:sldMkLst>
        <pc:spChg chg="mod">
          <ac:chgData name="Luis Andrango" userId="099cae6d436d79f7" providerId="LiveId" clId="{C4378E4D-F709-4ADF-9B69-3EFB9BA8D37F}" dt="2021-08-25T23:13:02.180" v="3447" actId="20577"/>
          <ac:spMkLst>
            <pc:docMk/>
            <pc:sldMk cId="1910107391" sldId="306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3:09:27.139" v="3376" actId="478"/>
          <ac:spMkLst>
            <pc:docMk/>
            <pc:sldMk cId="1910107391" sldId="306"/>
            <ac:spMk id="9" creationId="{EF102EA0-D7D2-41C7-B128-50C8C8822383}"/>
          </ac:spMkLst>
        </pc:spChg>
        <pc:spChg chg="add del">
          <ac:chgData name="Luis Andrango" userId="099cae6d436d79f7" providerId="LiveId" clId="{C4378E4D-F709-4ADF-9B69-3EFB9BA8D37F}" dt="2021-08-25T23:12:50.250" v="3443" actId="478"/>
          <ac:spMkLst>
            <pc:docMk/>
            <pc:sldMk cId="1910107391" sldId="306"/>
            <ac:spMk id="10" creationId="{22AE0C9F-7E5F-4734-AEE4-A177BE2F71C3}"/>
          </ac:spMkLst>
        </pc:spChg>
        <pc:picChg chg="del">
          <ac:chgData name="Luis Andrango" userId="099cae6d436d79f7" providerId="LiveId" clId="{C4378E4D-F709-4ADF-9B69-3EFB9BA8D37F}" dt="2021-08-25T23:08:59.529" v="3368" actId="478"/>
          <ac:picMkLst>
            <pc:docMk/>
            <pc:sldMk cId="1910107391" sldId="306"/>
            <ac:picMk id="8" creationId="{B6896E88-327F-4B17-A99D-EDFC8E47B24C}"/>
          </ac:picMkLst>
        </pc:picChg>
      </pc:sldChg>
      <pc:sldChg chg="addSp delSp modSp add mod">
        <pc:chgData name="Luis Andrango" userId="099cae6d436d79f7" providerId="LiveId" clId="{C4378E4D-F709-4ADF-9B69-3EFB9BA8D37F}" dt="2021-08-25T23:17:04.142" v="3511" actId="1076"/>
        <pc:sldMkLst>
          <pc:docMk/>
          <pc:sldMk cId="2864071763" sldId="307"/>
        </pc:sldMkLst>
        <pc:spChg chg="mod">
          <ac:chgData name="Luis Andrango" userId="099cae6d436d79f7" providerId="LiveId" clId="{C4378E4D-F709-4ADF-9B69-3EFB9BA8D37F}" dt="2021-08-25T23:16:32.310" v="3501" actId="14100"/>
          <ac:spMkLst>
            <pc:docMk/>
            <pc:sldMk cId="2864071763" sldId="307"/>
            <ac:spMk id="2" creationId="{00000000-0000-0000-0000-000000000000}"/>
          </ac:spMkLst>
        </pc:spChg>
        <pc:spChg chg="del">
          <ac:chgData name="Luis Andrango" userId="099cae6d436d79f7" providerId="LiveId" clId="{C4378E4D-F709-4ADF-9B69-3EFB9BA8D37F}" dt="2021-08-25T23:16:34.182" v="3502" actId="478"/>
          <ac:spMkLst>
            <pc:docMk/>
            <pc:sldMk cId="2864071763" sldId="307"/>
            <ac:spMk id="3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3:16:36.273" v="3503" actId="478"/>
          <ac:spMkLst>
            <pc:docMk/>
            <pc:sldMk cId="2864071763" sldId="307"/>
            <ac:spMk id="6" creationId="{7DEC953F-5677-4FDB-B8CD-93F1DCDD9A3A}"/>
          </ac:spMkLst>
        </pc:spChg>
        <pc:picChg chg="add mod">
          <ac:chgData name="Luis Andrango" userId="099cae6d436d79f7" providerId="LiveId" clId="{C4378E4D-F709-4ADF-9B69-3EFB9BA8D37F}" dt="2021-08-25T23:16:45.555" v="3505" actId="1076"/>
          <ac:picMkLst>
            <pc:docMk/>
            <pc:sldMk cId="2864071763" sldId="307"/>
            <ac:picMk id="8" creationId="{07818A10-0144-4F0B-B3D5-472A3F9178F1}"/>
          </ac:picMkLst>
        </pc:picChg>
        <pc:picChg chg="add mod">
          <ac:chgData name="Luis Andrango" userId="099cae6d436d79f7" providerId="LiveId" clId="{C4378E4D-F709-4ADF-9B69-3EFB9BA8D37F}" dt="2021-08-25T23:17:04.142" v="3511" actId="1076"/>
          <ac:picMkLst>
            <pc:docMk/>
            <pc:sldMk cId="2864071763" sldId="307"/>
            <ac:picMk id="9" creationId="{B9877A53-42CB-461E-AE6C-9B2940F6AF9D}"/>
          </ac:picMkLst>
        </pc:picChg>
      </pc:sldChg>
      <pc:sldChg chg="addSp delSp modSp add mod">
        <pc:chgData name="Luis Andrango" userId="099cae6d436d79f7" providerId="LiveId" clId="{C4378E4D-F709-4ADF-9B69-3EFB9BA8D37F}" dt="2021-08-25T23:23:05.188" v="3642" actId="255"/>
        <pc:sldMkLst>
          <pc:docMk/>
          <pc:sldMk cId="2943763867" sldId="308"/>
        </pc:sldMkLst>
        <pc:spChg chg="mod">
          <ac:chgData name="Luis Andrango" userId="099cae6d436d79f7" providerId="LiveId" clId="{C4378E4D-F709-4ADF-9B69-3EFB9BA8D37F}" dt="2021-08-25T23:17:35.614" v="3522" actId="14100"/>
          <ac:spMkLst>
            <pc:docMk/>
            <pc:sldMk cId="2943763867" sldId="308"/>
            <ac:spMk id="2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3:18:42.753" v="3607" actId="14100"/>
          <ac:spMkLst>
            <pc:docMk/>
            <pc:sldMk cId="2943763867" sldId="308"/>
            <ac:spMk id="10" creationId="{5B8E119C-404B-4955-87B9-649A07601149}"/>
          </ac:spMkLst>
        </pc:spChg>
        <pc:spChg chg="add mod">
          <ac:chgData name="Luis Andrango" userId="099cae6d436d79f7" providerId="LiveId" clId="{C4378E4D-F709-4ADF-9B69-3EFB9BA8D37F}" dt="2021-08-25T23:21:13.470" v="3620" actId="1076"/>
          <ac:spMkLst>
            <pc:docMk/>
            <pc:sldMk cId="2943763867" sldId="308"/>
            <ac:spMk id="11" creationId="{BEF555FC-7CEA-41A0-A6A4-07D6FBD8B58D}"/>
          </ac:spMkLst>
        </pc:spChg>
        <pc:spChg chg="add mod">
          <ac:chgData name="Luis Andrango" userId="099cae6d436d79f7" providerId="LiveId" clId="{C4378E4D-F709-4ADF-9B69-3EFB9BA8D37F}" dt="2021-08-25T23:21:31.810" v="3623" actId="1076"/>
          <ac:spMkLst>
            <pc:docMk/>
            <pc:sldMk cId="2943763867" sldId="308"/>
            <ac:spMk id="15" creationId="{AF12AA82-5A93-408F-99E3-6EC6788BF11C}"/>
          </ac:spMkLst>
        </pc:spChg>
        <pc:graphicFrameChg chg="add mod modGraphic">
          <ac:chgData name="Luis Andrango" userId="099cae6d436d79f7" providerId="LiveId" clId="{C4378E4D-F709-4ADF-9B69-3EFB9BA8D37F}" dt="2021-08-25T23:22:53.419" v="3640" actId="1076"/>
          <ac:graphicFrameMkLst>
            <pc:docMk/>
            <pc:sldMk cId="2943763867" sldId="308"/>
            <ac:graphicFrameMk id="12" creationId="{EAFF1237-69CE-4241-B590-7B9475472BBD}"/>
          </ac:graphicFrameMkLst>
        </pc:graphicFrameChg>
        <pc:graphicFrameChg chg="add del mod">
          <ac:chgData name="Luis Andrango" userId="099cae6d436d79f7" providerId="LiveId" clId="{C4378E4D-F709-4ADF-9B69-3EFB9BA8D37F}" dt="2021-08-25T23:20:32.558" v="3614"/>
          <ac:graphicFrameMkLst>
            <pc:docMk/>
            <pc:sldMk cId="2943763867" sldId="308"/>
            <ac:graphicFrameMk id="13" creationId="{0AFE96CD-85F0-4630-BD1A-38797CEFDA5B}"/>
          </ac:graphicFrameMkLst>
        </pc:graphicFrameChg>
        <pc:graphicFrameChg chg="add mod">
          <ac:chgData name="Luis Andrango" userId="099cae6d436d79f7" providerId="LiveId" clId="{C4378E4D-F709-4ADF-9B69-3EFB9BA8D37F}" dt="2021-08-25T23:23:05.188" v="3642" actId="255"/>
          <ac:graphicFrameMkLst>
            <pc:docMk/>
            <pc:sldMk cId="2943763867" sldId="308"/>
            <ac:graphicFrameMk id="14" creationId="{347DB39D-2E25-4BBE-B8F7-7DA4DC95AB86}"/>
          </ac:graphicFrameMkLst>
        </pc:graphicFrameChg>
        <pc:picChg chg="del">
          <ac:chgData name="Luis Andrango" userId="099cae6d436d79f7" providerId="LiveId" clId="{C4378E4D-F709-4ADF-9B69-3EFB9BA8D37F}" dt="2021-08-25T23:17:11.615" v="3514" actId="478"/>
          <ac:picMkLst>
            <pc:docMk/>
            <pc:sldMk cId="2943763867" sldId="308"/>
            <ac:picMk id="8" creationId="{07818A10-0144-4F0B-B3D5-472A3F9178F1}"/>
          </ac:picMkLst>
        </pc:picChg>
        <pc:picChg chg="del">
          <ac:chgData name="Luis Andrango" userId="099cae6d436d79f7" providerId="LiveId" clId="{C4378E4D-F709-4ADF-9B69-3EFB9BA8D37F}" dt="2021-08-25T23:17:11.130" v="3513" actId="478"/>
          <ac:picMkLst>
            <pc:docMk/>
            <pc:sldMk cId="2943763867" sldId="308"/>
            <ac:picMk id="9" creationId="{B9877A53-42CB-461E-AE6C-9B2940F6AF9D}"/>
          </ac:picMkLst>
        </pc:picChg>
      </pc:sldChg>
      <pc:sldChg chg="addSp delSp modSp add mod">
        <pc:chgData name="Luis Andrango" userId="099cae6d436d79f7" providerId="LiveId" clId="{C4378E4D-F709-4ADF-9B69-3EFB9BA8D37F}" dt="2021-08-25T23:25:38.413" v="3703" actId="1076"/>
        <pc:sldMkLst>
          <pc:docMk/>
          <pc:sldMk cId="1642708000" sldId="309"/>
        </pc:sldMkLst>
        <pc:spChg chg="mod">
          <ac:chgData name="Luis Andrango" userId="099cae6d436d79f7" providerId="LiveId" clId="{C4378E4D-F709-4ADF-9B69-3EFB9BA8D37F}" dt="2021-08-25T23:23:57.485" v="3676" actId="20577"/>
          <ac:spMkLst>
            <pc:docMk/>
            <pc:sldMk cId="1642708000" sldId="309"/>
            <ac:spMk id="2" creationId="{00000000-0000-0000-0000-000000000000}"/>
          </ac:spMkLst>
        </pc:spChg>
        <pc:spChg chg="add del mod">
          <ac:chgData name="Luis Andrango" userId="099cae6d436d79f7" providerId="LiveId" clId="{C4378E4D-F709-4ADF-9B69-3EFB9BA8D37F}" dt="2021-08-25T23:24:02.210" v="3678" actId="478"/>
          <ac:spMkLst>
            <pc:docMk/>
            <pc:sldMk cId="1642708000" sldId="309"/>
            <ac:spMk id="4" creationId="{08BBE8AF-F2B9-4FC1-8A02-D03B02C67226}"/>
          </ac:spMkLst>
        </pc:spChg>
        <pc:spChg chg="del">
          <ac:chgData name="Luis Andrango" userId="099cae6d436d79f7" providerId="LiveId" clId="{C4378E4D-F709-4ADF-9B69-3EFB9BA8D37F}" dt="2021-08-25T23:24:00.781" v="3677" actId="478"/>
          <ac:spMkLst>
            <pc:docMk/>
            <pc:sldMk cId="1642708000" sldId="309"/>
            <ac:spMk id="10" creationId="{5B8E119C-404B-4955-87B9-649A07601149}"/>
          </ac:spMkLst>
        </pc:spChg>
        <pc:spChg chg="del">
          <ac:chgData name="Luis Andrango" userId="099cae6d436d79f7" providerId="LiveId" clId="{C4378E4D-F709-4ADF-9B69-3EFB9BA8D37F}" dt="2021-08-25T23:24:03.527" v="3679" actId="478"/>
          <ac:spMkLst>
            <pc:docMk/>
            <pc:sldMk cId="1642708000" sldId="309"/>
            <ac:spMk id="11" creationId="{BEF555FC-7CEA-41A0-A6A4-07D6FBD8B58D}"/>
          </ac:spMkLst>
        </pc:spChg>
        <pc:spChg chg="del">
          <ac:chgData name="Luis Andrango" userId="099cae6d436d79f7" providerId="LiveId" clId="{C4378E4D-F709-4ADF-9B69-3EFB9BA8D37F}" dt="2021-08-25T23:24:06.144" v="3680" actId="478"/>
          <ac:spMkLst>
            <pc:docMk/>
            <pc:sldMk cId="1642708000" sldId="309"/>
            <ac:spMk id="15" creationId="{AF12AA82-5A93-408F-99E3-6EC6788BF11C}"/>
          </ac:spMkLst>
        </pc:spChg>
        <pc:graphicFrameChg chg="del">
          <ac:chgData name="Luis Andrango" userId="099cae6d436d79f7" providerId="LiveId" clId="{C4378E4D-F709-4ADF-9B69-3EFB9BA8D37F}" dt="2021-08-25T23:24:06.144" v="3680" actId="478"/>
          <ac:graphicFrameMkLst>
            <pc:docMk/>
            <pc:sldMk cId="1642708000" sldId="309"/>
            <ac:graphicFrameMk id="12" creationId="{EAFF1237-69CE-4241-B590-7B9475472BBD}"/>
          </ac:graphicFrameMkLst>
        </pc:graphicFrameChg>
        <pc:graphicFrameChg chg="del">
          <ac:chgData name="Luis Andrango" userId="099cae6d436d79f7" providerId="LiveId" clId="{C4378E4D-F709-4ADF-9B69-3EFB9BA8D37F}" dt="2021-08-25T23:24:06.144" v="3680" actId="478"/>
          <ac:graphicFrameMkLst>
            <pc:docMk/>
            <pc:sldMk cId="1642708000" sldId="309"/>
            <ac:graphicFrameMk id="14" creationId="{347DB39D-2E25-4BBE-B8F7-7DA4DC95AB86}"/>
          </ac:graphicFrameMkLst>
        </pc:graphicFrameChg>
        <pc:picChg chg="add mod">
          <ac:chgData name="Luis Andrango" userId="099cae6d436d79f7" providerId="LiveId" clId="{C4378E4D-F709-4ADF-9B69-3EFB9BA8D37F}" dt="2021-08-25T23:25:26.154" v="3699" actId="14100"/>
          <ac:picMkLst>
            <pc:docMk/>
            <pc:sldMk cId="1642708000" sldId="309"/>
            <ac:picMk id="13" creationId="{2E9B04E9-D712-4025-B2EF-0B4FDBC32B79}"/>
          </ac:picMkLst>
        </pc:picChg>
        <pc:picChg chg="add mod">
          <ac:chgData name="Luis Andrango" userId="099cae6d436d79f7" providerId="LiveId" clId="{C4378E4D-F709-4ADF-9B69-3EFB9BA8D37F}" dt="2021-08-25T23:25:22.917" v="3698" actId="14100"/>
          <ac:picMkLst>
            <pc:docMk/>
            <pc:sldMk cId="1642708000" sldId="309"/>
            <ac:picMk id="16" creationId="{83965E02-DF4E-4383-B757-F529C0BD1F35}"/>
          </ac:picMkLst>
        </pc:picChg>
        <pc:picChg chg="add mod">
          <ac:chgData name="Luis Andrango" userId="099cae6d436d79f7" providerId="LiveId" clId="{C4378E4D-F709-4ADF-9B69-3EFB9BA8D37F}" dt="2021-08-25T23:25:38.413" v="3703" actId="1076"/>
          <ac:picMkLst>
            <pc:docMk/>
            <pc:sldMk cId="1642708000" sldId="309"/>
            <ac:picMk id="17" creationId="{74795BCB-36D7-49AB-A4CB-68B4217B5975}"/>
          </ac:picMkLst>
        </pc:picChg>
      </pc:sldChg>
      <pc:sldChg chg="addSp delSp modSp add mod">
        <pc:chgData name="Luis Andrango" userId="099cae6d436d79f7" providerId="LiveId" clId="{C4378E4D-F709-4ADF-9B69-3EFB9BA8D37F}" dt="2021-08-25T23:30:30.523" v="4003" actId="1076"/>
        <pc:sldMkLst>
          <pc:docMk/>
          <pc:sldMk cId="1739538037" sldId="310"/>
        </pc:sldMkLst>
        <pc:spChg chg="mod">
          <ac:chgData name="Luis Andrango" userId="099cae6d436d79f7" providerId="LiveId" clId="{C4378E4D-F709-4ADF-9B69-3EFB9BA8D37F}" dt="2021-08-25T23:26:44.992" v="3765" actId="6549"/>
          <ac:spMkLst>
            <pc:docMk/>
            <pc:sldMk cId="1739538037" sldId="310"/>
            <ac:spMk id="2" creationId="{00000000-0000-0000-0000-000000000000}"/>
          </ac:spMkLst>
        </pc:spChg>
        <pc:spChg chg="add mod">
          <ac:chgData name="Luis Andrango" userId="099cae6d436d79f7" providerId="LiveId" clId="{C4378E4D-F709-4ADF-9B69-3EFB9BA8D37F}" dt="2021-08-25T23:29:21.886" v="3988" actId="20577"/>
          <ac:spMkLst>
            <pc:docMk/>
            <pc:sldMk cId="1739538037" sldId="310"/>
            <ac:spMk id="8" creationId="{0579877F-5E86-4972-8BE5-7CDAD878A5AE}"/>
          </ac:spMkLst>
        </pc:spChg>
        <pc:spChg chg="add mod">
          <ac:chgData name="Luis Andrango" userId="099cae6d436d79f7" providerId="LiveId" clId="{C4378E4D-F709-4ADF-9B69-3EFB9BA8D37F}" dt="2021-08-25T23:30:30.523" v="4003" actId="1076"/>
          <ac:spMkLst>
            <pc:docMk/>
            <pc:sldMk cId="1739538037" sldId="310"/>
            <ac:spMk id="9" creationId="{9CE85B98-56B0-4112-B0C0-72447288FC18}"/>
          </ac:spMkLst>
        </pc:spChg>
        <pc:graphicFrameChg chg="add del mod modGraphic">
          <ac:chgData name="Luis Andrango" userId="099cae6d436d79f7" providerId="LiveId" clId="{C4378E4D-F709-4ADF-9B69-3EFB9BA8D37F}" dt="2021-08-25T23:30:23.726" v="4001" actId="478"/>
          <ac:graphicFrameMkLst>
            <pc:docMk/>
            <pc:sldMk cId="1739538037" sldId="310"/>
            <ac:graphicFrameMk id="3" creationId="{B6F9B07E-24C9-4EF5-848E-8A2F436BBA06}"/>
          </ac:graphicFrameMkLst>
        </pc:graphicFrameChg>
        <pc:graphicFrameChg chg="add mod modGraphic">
          <ac:chgData name="Luis Andrango" userId="099cae6d436d79f7" providerId="LiveId" clId="{C4378E4D-F709-4ADF-9B69-3EFB9BA8D37F}" dt="2021-08-25T23:30:26.953" v="4002" actId="1076"/>
          <ac:graphicFrameMkLst>
            <pc:docMk/>
            <pc:sldMk cId="1739538037" sldId="310"/>
            <ac:graphicFrameMk id="10" creationId="{419AEDCD-AEB9-4D03-8A13-A778935F04B7}"/>
          </ac:graphicFrameMkLst>
        </pc:graphicFrameChg>
        <pc:picChg chg="del">
          <ac:chgData name="Luis Andrango" userId="099cae6d436d79f7" providerId="LiveId" clId="{C4378E4D-F709-4ADF-9B69-3EFB9BA8D37F}" dt="2021-08-25T23:26:13.140" v="3705" actId="478"/>
          <ac:picMkLst>
            <pc:docMk/>
            <pc:sldMk cId="1739538037" sldId="310"/>
            <ac:picMk id="13" creationId="{2E9B04E9-D712-4025-B2EF-0B4FDBC32B79}"/>
          </ac:picMkLst>
        </pc:picChg>
        <pc:picChg chg="del">
          <ac:chgData name="Luis Andrango" userId="099cae6d436d79f7" providerId="LiveId" clId="{C4378E4D-F709-4ADF-9B69-3EFB9BA8D37F}" dt="2021-08-25T23:26:14.106" v="3707" actId="478"/>
          <ac:picMkLst>
            <pc:docMk/>
            <pc:sldMk cId="1739538037" sldId="310"/>
            <ac:picMk id="16" creationId="{83965E02-DF4E-4383-B757-F529C0BD1F35}"/>
          </ac:picMkLst>
        </pc:picChg>
        <pc:picChg chg="del">
          <ac:chgData name="Luis Andrango" userId="099cae6d436d79f7" providerId="LiveId" clId="{C4378E4D-F709-4ADF-9B69-3EFB9BA8D37F}" dt="2021-08-25T23:26:13.656" v="3706" actId="478"/>
          <ac:picMkLst>
            <pc:docMk/>
            <pc:sldMk cId="1739538037" sldId="310"/>
            <ac:picMk id="17" creationId="{74795BCB-36D7-49AB-A4CB-68B4217B5975}"/>
          </ac:picMkLst>
        </pc:picChg>
      </pc:sldChg>
      <pc:sldChg chg="delSp modSp add mod">
        <pc:chgData name="Luis Andrango" userId="099cae6d436d79f7" providerId="LiveId" clId="{C4378E4D-F709-4ADF-9B69-3EFB9BA8D37F}" dt="2021-08-25T23:33:53.343" v="4339" actId="20577"/>
        <pc:sldMkLst>
          <pc:docMk/>
          <pc:sldMk cId="2961148158" sldId="311"/>
        </pc:sldMkLst>
        <pc:spChg chg="mod">
          <ac:chgData name="Luis Andrango" userId="099cae6d436d79f7" providerId="LiveId" clId="{C4378E4D-F709-4ADF-9B69-3EFB9BA8D37F}" dt="2021-08-25T23:33:53.343" v="4339" actId="20577"/>
          <ac:spMkLst>
            <pc:docMk/>
            <pc:sldMk cId="2961148158" sldId="311"/>
            <ac:spMk id="8" creationId="{0579877F-5E86-4972-8BE5-7CDAD878A5AE}"/>
          </ac:spMkLst>
        </pc:spChg>
        <pc:spChg chg="del">
          <ac:chgData name="Luis Andrango" userId="099cae6d436d79f7" providerId="LiveId" clId="{C4378E4D-F709-4ADF-9B69-3EFB9BA8D37F}" dt="2021-08-25T23:30:35.164" v="4005" actId="478"/>
          <ac:spMkLst>
            <pc:docMk/>
            <pc:sldMk cId="2961148158" sldId="311"/>
            <ac:spMk id="9" creationId="{9CE85B98-56B0-4112-B0C0-72447288FC18}"/>
          </ac:spMkLst>
        </pc:spChg>
        <pc:graphicFrameChg chg="mod modGraphic">
          <ac:chgData name="Luis Andrango" userId="099cae6d436d79f7" providerId="LiveId" clId="{C4378E4D-F709-4ADF-9B69-3EFB9BA8D37F}" dt="2021-08-25T23:33:21.985" v="4269" actId="20577"/>
          <ac:graphicFrameMkLst>
            <pc:docMk/>
            <pc:sldMk cId="2961148158" sldId="311"/>
            <ac:graphicFrameMk id="3" creationId="{B6F9B07E-24C9-4EF5-848E-8A2F436BBA06}"/>
          </ac:graphicFrameMkLst>
        </pc:graphicFrameChg>
        <pc:graphicFrameChg chg="del">
          <ac:chgData name="Luis Andrango" userId="099cae6d436d79f7" providerId="LiveId" clId="{C4378E4D-F709-4ADF-9B69-3EFB9BA8D37F}" dt="2021-08-25T23:30:33.745" v="4004" actId="478"/>
          <ac:graphicFrameMkLst>
            <pc:docMk/>
            <pc:sldMk cId="2961148158" sldId="311"/>
            <ac:graphicFrameMk id="10" creationId="{419AEDCD-AEB9-4D03-8A13-A778935F04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C9E36-67A7-4CA6-B517-A8A9142C17D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CEF5B6-92B1-4B06-A828-06490DF510AA}">
      <dgm:prSet phldrT="[Texto]"/>
      <dgm:spPr/>
      <dgm:t>
        <a:bodyPr/>
        <a:lstStyle/>
        <a:p>
          <a:r>
            <a:rPr lang="es-EC" dirty="0"/>
            <a:t>Metodología de Modelado</a:t>
          </a:r>
        </a:p>
      </dgm:t>
    </dgm:pt>
    <dgm:pt modelId="{99168408-646D-4A74-B406-6FD05244D753}" type="parTrans" cxnId="{2E451D53-447B-4AA1-9F0E-51DAE16E1552}">
      <dgm:prSet/>
      <dgm:spPr/>
      <dgm:t>
        <a:bodyPr/>
        <a:lstStyle/>
        <a:p>
          <a:endParaRPr lang="es-EC"/>
        </a:p>
      </dgm:t>
    </dgm:pt>
    <dgm:pt modelId="{C097EFE3-4324-450E-AD8A-5651022C0B55}" type="sibTrans" cxnId="{2E451D53-447B-4AA1-9F0E-51DAE16E1552}">
      <dgm:prSet/>
      <dgm:spPr/>
      <dgm:t>
        <a:bodyPr/>
        <a:lstStyle/>
        <a:p>
          <a:endParaRPr lang="es-EC"/>
        </a:p>
      </dgm:t>
    </dgm:pt>
    <dgm:pt modelId="{DB09FB1D-16C0-4615-96CB-EA9CBF543EA4}">
      <dgm:prSet phldrT="[Texto]" custT="1"/>
      <dgm:spPr/>
      <dgm:t>
        <a:bodyPr/>
        <a:lstStyle/>
        <a:p>
          <a:r>
            <a:rPr lang="es-EC" sz="1600" dirty="0"/>
            <a:t>Cuadricóptero comercial y no comercial</a:t>
          </a:r>
        </a:p>
      </dgm:t>
    </dgm:pt>
    <dgm:pt modelId="{999CD390-9F65-45E2-B7B8-0F1C626B616F}" type="parTrans" cxnId="{A62C1BD7-0535-4C78-8944-E71B3FA97D81}">
      <dgm:prSet/>
      <dgm:spPr/>
      <dgm:t>
        <a:bodyPr/>
        <a:lstStyle/>
        <a:p>
          <a:endParaRPr lang="es-EC"/>
        </a:p>
      </dgm:t>
    </dgm:pt>
    <dgm:pt modelId="{5E076E12-270E-4DC1-9C9C-21DAFCB38134}" type="sibTrans" cxnId="{A62C1BD7-0535-4C78-8944-E71B3FA97D81}">
      <dgm:prSet/>
      <dgm:spPr/>
      <dgm:t>
        <a:bodyPr/>
        <a:lstStyle/>
        <a:p>
          <a:endParaRPr lang="es-EC"/>
        </a:p>
      </dgm:t>
    </dgm:pt>
    <dgm:pt modelId="{D064D5BD-B487-4E19-8FD3-B7006E861503}">
      <dgm:prSet phldrT="[Texto]"/>
      <dgm:spPr/>
      <dgm:t>
        <a:bodyPr/>
        <a:lstStyle/>
        <a:p>
          <a:r>
            <a:rPr lang="es-EC" dirty="0"/>
            <a:t>Desarrollo de una estrategia de control</a:t>
          </a:r>
        </a:p>
      </dgm:t>
    </dgm:pt>
    <dgm:pt modelId="{1416D1E4-5F72-4E5B-948D-4A89964404E0}" type="parTrans" cxnId="{6C118DA0-85B9-4A39-BAEE-22B785528AA7}">
      <dgm:prSet/>
      <dgm:spPr/>
      <dgm:t>
        <a:bodyPr/>
        <a:lstStyle/>
        <a:p>
          <a:endParaRPr lang="es-EC"/>
        </a:p>
      </dgm:t>
    </dgm:pt>
    <dgm:pt modelId="{65720009-8FC2-4DA4-92A6-F6B72B1FB9B1}" type="sibTrans" cxnId="{6C118DA0-85B9-4A39-BAEE-22B785528AA7}">
      <dgm:prSet/>
      <dgm:spPr/>
      <dgm:t>
        <a:bodyPr/>
        <a:lstStyle/>
        <a:p>
          <a:endParaRPr lang="es-EC"/>
        </a:p>
      </dgm:t>
    </dgm:pt>
    <dgm:pt modelId="{9F783060-F398-4884-8AE7-EDFD65BBC62E}">
      <dgm:prSet phldrT="[Texto]" custT="1"/>
      <dgm:spPr/>
      <dgm:t>
        <a:bodyPr/>
        <a:lstStyle/>
        <a:p>
          <a:r>
            <a:rPr lang="es-EC" sz="2000" dirty="0"/>
            <a:t>Simulación</a:t>
          </a:r>
        </a:p>
      </dgm:t>
    </dgm:pt>
    <dgm:pt modelId="{555DB751-FEFD-4B43-9C68-52165D880A4B}" type="parTrans" cxnId="{484A2EE4-AB90-4A0D-8D3F-DA61A85B2569}">
      <dgm:prSet/>
      <dgm:spPr/>
      <dgm:t>
        <a:bodyPr/>
        <a:lstStyle/>
        <a:p>
          <a:endParaRPr lang="es-EC"/>
        </a:p>
      </dgm:t>
    </dgm:pt>
    <dgm:pt modelId="{3E9AFDBE-93E6-447E-B971-E7CD57DB7090}" type="sibTrans" cxnId="{484A2EE4-AB90-4A0D-8D3F-DA61A85B2569}">
      <dgm:prSet/>
      <dgm:spPr/>
      <dgm:t>
        <a:bodyPr/>
        <a:lstStyle/>
        <a:p>
          <a:endParaRPr lang="es-EC"/>
        </a:p>
      </dgm:t>
    </dgm:pt>
    <dgm:pt modelId="{115CA851-EEE2-483D-9B44-DAF1F691C39F}">
      <dgm:prSet phldrT="[Texto]"/>
      <dgm:spPr/>
      <dgm:t>
        <a:bodyPr/>
        <a:lstStyle/>
        <a:p>
          <a:r>
            <a:rPr lang="es-EC" dirty="0"/>
            <a:t>Despegue y Aterrizaje suave</a:t>
          </a:r>
        </a:p>
      </dgm:t>
    </dgm:pt>
    <dgm:pt modelId="{F1FBC702-9A4A-4735-857C-A3C3533E926A}" type="parTrans" cxnId="{FCFCAC79-8919-40AC-A244-7DE9FD59E514}">
      <dgm:prSet/>
      <dgm:spPr/>
      <dgm:t>
        <a:bodyPr/>
        <a:lstStyle/>
        <a:p>
          <a:endParaRPr lang="es-EC"/>
        </a:p>
      </dgm:t>
    </dgm:pt>
    <dgm:pt modelId="{F9F7F519-3CF1-481E-BD94-817044080EF9}" type="sibTrans" cxnId="{FCFCAC79-8919-40AC-A244-7DE9FD59E514}">
      <dgm:prSet/>
      <dgm:spPr/>
      <dgm:t>
        <a:bodyPr/>
        <a:lstStyle/>
        <a:p>
          <a:endParaRPr lang="es-EC"/>
        </a:p>
      </dgm:t>
    </dgm:pt>
    <dgm:pt modelId="{266C12E2-BEB8-4D2B-8E30-1E27234E86BB}" type="pres">
      <dgm:prSet presAssocID="{74AC9E36-67A7-4CA6-B517-A8A9142C17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E365A7-C14E-47E9-BD40-7AF5DBE9271D}" type="pres">
      <dgm:prSet presAssocID="{D2CEF5B6-92B1-4B06-A828-06490DF510AA}" presName="centerShape" presStyleLbl="node0" presStyleIdx="0" presStyleCnt="1"/>
      <dgm:spPr/>
    </dgm:pt>
    <dgm:pt modelId="{C2762197-BBF4-47A3-B62C-9B599BB2BB4D}" type="pres">
      <dgm:prSet presAssocID="{DB09FB1D-16C0-4615-96CB-EA9CBF543EA4}" presName="node" presStyleLbl="node1" presStyleIdx="0" presStyleCnt="4" custScaleX="165374" custScaleY="120098">
        <dgm:presLayoutVars>
          <dgm:bulletEnabled val="1"/>
        </dgm:presLayoutVars>
      </dgm:prSet>
      <dgm:spPr/>
    </dgm:pt>
    <dgm:pt modelId="{B55E5C64-96D0-4FCD-B94D-CBA2E4B4D60C}" type="pres">
      <dgm:prSet presAssocID="{DB09FB1D-16C0-4615-96CB-EA9CBF543EA4}" presName="dummy" presStyleCnt="0"/>
      <dgm:spPr/>
    </dgm:pt>
    <dgm:pt modelId="{F1B001F5-A062-4153-BD3D-71DC2F74A49D}" type="pres">
      <dgm:prSet presAssocID="{5E076E12-270E-4DC1-9C9C-21DAFCB38134}" presName="sibTrans" presStyleLbl="sibTrans2D1" presStyleIdx="0" presStyleCnt="4"/>
      <dgm:spPr/>
    </dgm:pt>
    <dgm:pt modelId="{985B694C-D2B7-440D-BF6D-97876530D7D8}" type="pres">
      <dgm:prSet presAssocID="{D064D5BD-B487-4E19-8FD3-B7006E861503}" presName="node" presStyleLbl="node1" presStyleIdx="1" presStyleCnt="4" custScaleX="141256">
        <dgm:presLayoutVars>
          <dgm:bulletEnabled val="1"/>
        </dgm:presLayoutVars>
      </dgm:prSet>
      <dgm:spPr/>
    </dgm:pt>
    <dgm:pt modelId="{62235E86-F658-4F69-B94F-EDB7F712970E}" type="pres">
      <dgm:prSet presAssocID="{D064D5BD-B487-4E19-8FD3-B7006E861503}" presName="dummy" presStyleCnt="0"/>
      <dgm:spPr/>
    </dgm:pt>
    <dgm:pt modelId="{5D34096B-C901-40FF-8F44-00EC1766BA4F}" type="pres">
      <dgm:prSet presAssocID="{65720009-8FC2-4DA4-92A6-F6B72B1FB9B1}" presName="sibTrans" presStyleLbl="sibTrans2D1" presStyleIdx="1" presStyleCnt="4"/>
      <dgm:spPr/>
    </dgm:pt>
    <dgm:pt modelId="{7B402CD1-7DAC-475A-B253-049864A3A25F}" type="pres">
      <dgm:prSet presAssocID="{9F783060-F398-4884-8AE7-EDFD65BBC62E}" presName="node" presStyleLbl="node1" presStyleIdx="2" presStyleCnt="4" custScaleX="143926">
        <dgm:presLayoutVars>
          <dgm:bulletEnabled val="1"/>
        </dgm:presLayoutVars>
      </dgm:prSet>
      <dgm:spPr/>
    </dgm:pt>
    <dgm:pt modelId="{35F421AF-9A60-41F1-8980-C87F6E7FBDCD}" type="pres">
      <dgm:prSet presAssocID="{9F783060-F398-4884-8AE7-EDFD65BBC62E}" presName="dummy" presStyleCnt="0"/>
      <dgm:spPr/>
    </dgm:pt>
    <dgm:pt modelId="{83323FFD-A1B1-465A-8ABA-9F66D49CC45B}" type="pres">
      <dgm:prSet presAssocID="{3E9AFDBE-93E6-447E-B971-E7CD57DB7090}" presName="sibTrans" presStyleLbl="sibTrans2D1" presStyleIdx="2" presStyleCnt="4"/>
      <dgm:spPr/>
    </dgm:pt>
    <dgm:pt modelId="{3C49AE70-5879-48E2-B0A5-C47E690D1A96}" type="pres">
      <dgm:prSet presAssocID="{115CA851-EEE2-483D-9B44-DAF1F691C39F}" presName="node" presStyleLbl="node1" presStyleIdx="3" presStyleCnt="4" custScaleX="143000">
        <dgm:presLayoutVars>
          <dgm:bulletEnabled val="1"/>
        </dgm:presLayoutVars>
      </dgm:prSet>
      <dgm:spPr/>
    </dgm:pt>
    <dgm:pt modelId="{ED0C6776-6210-438F-BAA5-0B493BCBCA9F}" type="pres">
      <dgm:prSet presAssocID="{115CA851-EEE2-483D-9B44-DAF1F691C39F}" presName="dummy" presStyleCnt="0"/>
      <dgm:spPr/>
    </dgm:pt>
    <dgm:pt modelId="{94D6E59F-3B6C-45D4-8AF0-616C1FF080A2}" type="pres">
      <dgm:prSet presAssocID="{F9F7F519-3CF1-481E-BD94-817044080EF9}" presName="sibTrans" presStyleLbl="sibTrans2D1" presStyleIdx="3" presStyleCnt="4"/>
      <dgm:spPr/>
    </dgm:pt>
  </dgm:ptLst>
  <dgm:cxnLst>
    <dgm:cxn modelId="{A10C1920-934F-4CBB-81EE-C5A3438F4798}" type="presOf" srcId="{65720009-8FC2-4DA4-92A6-F6B72B1FB9B1}" destId="{5D34096B-C901-40FF-8F44-00EC1766BA4F}" srcOrd="0" destOrd="0" presId="urn:microsoft.com/office/officeart/2005/8/layout/radial6"/>
    <dgm:cxn modelId="{2F22B55D-7981-4C1A-87D3-34950405D982}" type="presOf" srcId="{3E9AFDBE-93E6-447E-B971-E7CD57DB7090}" destId="{83323FFD-A1B1-465A-8ABA-9F66D49CC45B}" srcOrd="0" destOrd="0" presId="urn:microsoft.com/office/officeart/2005/8/layout/radial6"/>
    <dgm:cxn modelId="{3E75C86E-A301-4AF4-8436-5673794CA5F0}" type="presOf" srcId="{74AC9E36-67A7-4CA6-B517-A8A9142C17D0}" destId="{266C12E2-BEB8-4D2B-8E30-1E27234E86BB}" srcOrd="0" destOrd="0" presId="urn:microsoft.com/office/officeart/2005/8/layout/radial6"/>
    <dgm:cxn modelId="{2E451D53-447B-4AA1-9F0E-51DAE16E1552}" srcId="{74AC9E36-67A7-4CA6-B517-A8A9142C17D0}" destId="{D2CEF5B6-92B1-4B06-A828-06490DF510AA}" srcOrd="0" destOrd="0" parTransId="{99168408-646D-4A74-B406-6FD05244D753}" sibTransId="{C097EFE3-4324-450E-AD8A-5651022C0B55}"/>
    <dgm:cxn modelId="{FCFCAC79-8919-40AC-A244-7DE9FD59E514}" srcId="{D2CEF5B6-92B1-4B06-A828-06490DF510AA}" destId="{115CA851-EEE2-483D-9B44-DAF1F691C39F}" srcOrd="3" destOrd="0" parTransId="{F1FBC702-9A4A-4735-857C-A3C3533E926A}" sibTransId="{F9F7F519-3CF1-481E-BD94-817044080EF9}"/>
    <dgm:cxn modelId="{9D848989-A3C9-4F11-BD27-A69C1517189A}" type="presOf" srcId="{D064D5BD-B487-4E19-8FD3-B7006E861503}" destId="{985B694C-D2B7-440D-BF6D-97876530D7D8}" srcOrd="0" destOrd="0" presId="urn:microsoft.com/office/officeart/2005/8/layout/radial6"/>
    <dgm:cxn modelId="{F48A5D8E-1B79-4BF2-A136-B7D682A1028B}" type="presOf" srcId="{DB09FB1D-16C0-4615-96CB-EA9CBF543EA4}" destId="{C2762197-BBF4-47A3-B62C-9B599BB2BB4D}" srcOrd="0" destOrd="0" presId="urn:microsoft.com/office/officeart/2005/8/layout/radial6"/>
    <dgm:cxn modelId="{2E12939B-2E27-42C5-BF0A-19F4D9B93945}" type="presOf" srcId="{115CA851-EEE2-483D-9B44-DAF1F691C39F}" destId="{3C49AE70-5879-48E2-B0A5-C47E690D1A96}" srcOrd="0" destOrd="0" presId="urn:microsoft.com/office/officeart/2005/8/layout/radial6"/>
    <dgm:cxn modelId="{6C118DA0-85B9-4A39-BAEE-22B785528AA7}" srcId="{D2CEF5B6-92B1-4B06-A828-06490DF510AA}" destId="{D064D5BD-B487-4E19-8FD3-B7006E861503}" srcOrd="1" destOrd="0" parTransId="{1416D1E4-5F72-4E5B-948D-4A89964404E0}" sibTransId="{65720009-8FC2-4DA4-92A6-F6B72B1FB9B1}"/>
    <dgm:cxn modelId="{EC28BEBA-FCD3-433B-92B4-8DA7A49A95AB}" type="presOf" srcId="{F9F7F519-3CF1-481E-BD94-817044080EF9}" destId="{94D6E59F-3B6C-45D4-8AF0-616C1FF080A2}" srcOrd="0" destOrd="0" presId="urn:microsoft.com/office/officeart/2005/8/layout/radial6"/>
    <dgm:cxn modelId="{DB72E9C2-668E-4AA7-84EF-2D5E24157F95}" type="presOf" srcId="{9F783060-F398-4884-8AE7-EDFD65BBC62E}" destId="{7B402CD1-7DAC-475A-B253-049864A3A25F}" srcOrd="0" destOrd="0" presId="urn:microsoft.com/office/officeart/2005/8/layout/radial6"/>
    <dgm:cxn modelId="{BCE5E1D6-ED35-429A-A4B7-053AB2E172CF}" type="presOf" srcId="{D2CEF5B6-92B1-4B06-A828-06490DF510AA}" destId="{ECE365A7-C14E-47E9-BD40-7AF5DBE9271D}" srcOrd="0" destOrd="0" presId="urn:microsoft.com/office/officeart/2005/8/layout/radial6"/>
    <dgm:cxn modelId="{A62C1BD7-0535-4C78-8944-E71B3FA97D81}" srcId="{D2CEF5B6-92B1-4B06-A828-06490DF510AA}" destId="{DB09FB1D-16C0-4615-96CB-EA9CBF543EA4}" srcOrd="0" destOrd="0" parTransId="{999CD390-9F65-45E2-B7B8-0F1C626B616F}" sibTransId="{5E076E12-270E-4DC1-9C9C-21DAFCB38134}"/>
    <dgm:cxn modelId="{484A2EE4-AB90-4A0D-8D3F-DA61A85B2569}" srcId="{D2CEF5B6-92B1-4B06-A828-06490DF510AA}" destId="{9F783060-F398-4884-8AE7-EDFD65BBC62E}" srcOrd="2" destOrd="0" parTransId="{555DB751-FEFD-4B43-9C68-52165D880A4B}" sibTransId="{3E9AFDBE-93E6-447E-B971-E7CD57DB7090}"/>
    <dgm:cxn modelId="{4D2BAFE6-7083-4B7C-9915-63C9D39CD887}" type="presOf" srcId="{5E076E12-270E-4DC1-9C9C-21DAFCB38134}" destId="{F1B001F5-A062-4153-BD3D-71DC2F74A49D}" srcOrd="0" destOrd="0" presId="urn:microsoft.com/office/officeart/2005/8/layout/radial6"/>
    <dgm:cxn modelId="{A70B7DC1-58D0-4C07-8A0B-011DB5757578}" type="presParOf" srcId="{266C12E2-BEB8-4D2B-8E30-1E27234E86BB}" destId="{ECE365A7-C14E-47E9-BD40-7AF5DBE9271D}" srcOrd="0" destOrd="0" presId="urn:microsoft.com/office/officeart/2005/8/layout/radial6"/>
    <dgm:cxn modelId="{CA72113D-570A-4AC5-AEE4-F1CA8BB3B4CD}" type="presParOf" srcId="{266C12E2-BEB8-4D2B-8E30-1E27234E86BB}" destId="{C2762197-BBF4-47A3-B62C-9B599BB2BB4D}" srcOrd="1" destOrd="0" presId="urn:microsoft.com/office/officeart/2005/8/layout/radial6"/>
    <dgm:cxn modelId="{88A98C4E-AA89-4DB6-AFBA-24E7C3B94E3F}" type="presParOf" srcId="{266C12E2-BEB8-4D2B-8E30-1E27234E86BB}" destId="{B55E5C64-96D0-4FCD-B94D-CBA2E4B4D60C}" srcOrd="2" destOrd="0" presId="urn:microsoft.com/office/officeart/2005/8/layout/radial6"/>
    <dgm:cxn modelId="{B90401CD-5AF6-4AC9-904A-F390E96563DC}" type="presParOf" srcId="{266C12E2-BEB8-4D2B-8E30-1E27234E86BB}" destId="{F1B001F5-A062-4153-BD3D-71DC2F74A49D}" srcOrd="3" destOrd="0" presId="urn:microsoft.com/office/officeart/2005/8/layout/radial6"/>
    <dgm:cxn modelId="{2FD7DEF1-EC0B-4CB7-B088-DB723C979927}" type="presParOf" srcId="{266C12E2-BEB8-4D2B-8E30-1E27234E86BB}" destId="{985B694C-D2B7-440D-BF6D-97876530D7D8}" srcOrd="4" destOrd="0" presId="urn:microsoft.com/office/officeart/2005/8/layout/radial6"/>
    <dgm:cxn modelId="{CD3B731A-B428-4B1A-9465-24D331624EDD}" type="presParOf" srcId="{266C12E2-BEB8-4D2B-8E30-1E27234E86BB}" destId="{62235E86-F658-4F69-B94F-EDB7F712970E}" srcOrd="5" destOrd="0" presId="urn:microsoft.com/office/officeart/2005/8/layout/radial6"/>
    <dgm:cxn modelId="{D8230B6E-5A28-40D0-8DBA-D4994F5F9EE8}" type="presParOf" srcId="{266C12E2-BEB8-4D2B-8E30-1E27234E86BB}" destId="{5D34096B-C901-40FF-8F44-00EC1766BA4F}" srcOrd="6" destOrd="0" presId="urn:microsoft.com/office/officeart/2005/8/layout/radial6"/>
    <dgm:cxn modelId="{61E06068-DE5C-4CD3-A30C-E428FAF40EC4}" type="presParOf" srcId="{266C12E2-BEB8-4D2B-8E30-1E27234E86BB}" destId="{7B402CD1-7DAC-475A-B253-049864A3A25F}" srcOrd="7" destOrd="0" presId="urn:microsoft.com/office/officeart/2005/8/layout/radial6"/>
    <dgm:cxn modelId="{B472A797-E00C-4415-8A1B-83BBAC98A222}" type="presParOf" srcId="{266C12E2-BEB8-4D2B-8E30-1E27234E86BB}" destId="{35F421AF-9A60-41F1-8980-C87F6E7FBDCD}" srcOrd="8" destOrd="0" presId="urn:microsoft.com/office/officeart/2005/8/layout/radial6"/>
    <dgm:cxn modelId="{2CE0E7A9-B936-4E20-AB85-BF196B566333}" type="presParOf" srcId="{266C12E2-BEB8-4D2B-8E30-1E27234E86BB}" destId="{83323FFD-A1B1-465A-8ABA-9F66D49CC45B}" srcOrd="9" destOrd="0" presId="urn:microsoft.com/office/officeart/2005/8/layout/radial6"/>
    <dgm:cxn modelId="{6EAC1C05-E2DD-428E-90A7-67D0DB720064}" type="presParOf" srcId="{266C12E2-BEB8-4D2B-8E30-1E27234E86BB}" destId="{3C49AE70-5879-48E2-B0A5-C47E690D1A96}" srcOrd="10" destOrd="0" presId="urn:microsoft.com/office/officeart/2005/8/layout/radial6"/>
    <dgm:cxn modelId="{552F98B4-62F6-496B-A8C4-59BC59075949}" type="presParOf" srcId="{266C12E2-BEB8-4D2B-8E30-1E27234E86BB}" destId="{ED0C6776-6210-438F-BAA5-0B493BCBCA9F}" srcOrd="11" destOrd="0" presId="urn:microsoft.com/office/officeart/2005/8/layout/radial6"/>
    <dgm:cxn modelId="{EC8385A2-5D5D-40C5-8A9B-1CFD22621D29}" type="presParOf" srcId="{266C12E2-BEB8-4D2B-8E30-1E27234E86BB}" destId="{94D6E59F-3B6C-45D4-8AF0-616C1FF080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6E59F-3B6C-45D4-8AF0-616C1FF080A2}">
      <dsp:nvSpPr>
        <dsp:cNvPr id="0" name=""/>
        <dsp:cNvSpPr/>
      </dsp:nvSpPr>
      <dsp:spPr>
        <a:xfrm>
          <a:off x="2562540" y="693953"/>
          <a:ext cx="4164301" cy="4164301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23FFD-A1B1-465A-8ABA-9F66D49CC45B}">
      <dsp:nvSpPr>
        <dsp:cNvPr id="0" name=""/>
        <dsp:cNvSpPr/>
      </dsp:nvSpPr>
      <dsp:spPr>
        <a:xfrm>
          <a:off x="2562540" y="693953"/>
          <a:ext cx="4164301" cy="4164301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4096B-C901-40FF-8F44-00EC1766BA4F}">
      <dsp:nvSpPr>
        <dsp:cNvPr id="0" name=""/>
        <dsp:cNvSpPr/>
      </dsp:nvSpPr>
      <dsp:spPr>
        <a:xfrm>
          <a:off x="2562540" y="693953"/>
          <a:ext cx="4164301" cy="4164301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001F5-A062-4153-BD3D-71DC2F74A49D}">
      <dsp:nvSpPr>
        <dsp:cNvPr id="0" name=""/>
        <dsp:cNvSpPr/>
      </dsp:nvSpPr>
      <dsp:spPr>
        <a:xfrm>
          <a:off x="2562540" y="693953"/>
          <a:ext cx="4164301" cy="4164301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365A7-C14E-47E9-BD40-7AF5DBE9271D}">
      <dsp:nvSpPr>
        <dsp:cNvPr id="0" name=""/>
        <dsp:cNvSpPr/>
      </dsp:nvSpPr>
      <dsp:spPr>
        <a:xfrm>
          <a:off x="3685439" y="1816853"/>
          <a:ext cx="1918502" cy="1918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Metodología de Modelado</a:t>
          </a:r>
        </a:p>
      </dsp:txBody>
      <dsp:txXfrm>
        <a:off x="3966397" y="2097811"/>
        <a:ext cx="1356586" cy="1356586"/>
      </dsp:txXfrm>
    </dsp:sp>
    <dsp:sp modelId="{C2762197-BBF4-47A3-B62C-9B599BB2BB4D}">
      <dsp:nvSpPr>
        <dsp:cNvPr id="0" name=""/>
        <dsp:cNvSpPr/>
      </dsp:nvSpPr>
      <dsp:spPr>
        <a:xfrm>
          <a:off x="3534244" y="-64129"/>
          <a:ext cx="2220893" cy="1612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Cuadricóptero comercial y no comercial</a:t>
          </a:r>
        </a:p>
      </dsp:txBody>
      <dsp:txXfrm>
        <a:off x="3859486" y="172069"/>
        <a:ext cx="1570409" cy="1140462"/>
      </dsp:txXfrm>
    </dsp:sp>
    <dsp:sp modelId="{985B694C-D2B7-440D-BF6D-97876530D7D8}">
      <dsp:nvSpPr>
        <dsp:cNvPr id="0" name=""/>
        <dsp:cNvSpPr/>
      </dsp:nvSpPr>
      <dsp:spPr>
        <a:xfrm>
          <a:off x="5729995" y="2104628"/>
          <a:ext cx="1897000" cy="13429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Desarrollo de una estrategia de control</a:t>
          </a:r>
        </a:p>
      </dsp:txBody>
      <dsp:txXfrm>
        <a:off x="6007804" y="2301299"/>
        <a:ext cx="1341382" cy="949609"/>
      </dsp:txXfrm>
    </dsp:sp>
    <dsp:sp modelId="{7B402CD1-7DAC-475A-B253-049864A3A25F}">
      <dsp:nvSpPr>
        <dsp:cNvPr id="0" name=""/>
        <dsp:cNvSpPr/>
      </dsp:nvSpPr>
      <dsp:spPr>
        <a:xfrm>
          <a:off x="3678262" y="4138433"/>
          <a:ext cx="1932857" cy="13429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Simulación</a:t>
          </a:r>
        </a:p>
      </dsp:txBody>
      <dsp:txXfrm>
        <a:off x="3961322" y="4335104"/>
        <a:ext cx="1366737" cy="949609"/>
      </dsp:txXfrm>
    </dsp:sp>
    <dsp:sp modelId="{3C49AE70-5879-48E2-B0A5-C47E690D1A96}">
      <dsp:nvSpPr>
        <dsp:cNvPr id="0" name=""/>
        <dsp:cNvSpPr/>
      </dsp:nvSpPr>
      <dsp:spPr>
        <a:xfrm>
          <a:off x="1650675" y="2104628"/>
          <a:ext cx="1920421" cy="13429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Despegue y Aterrizaje suave</a:t>
          </a:r>
        </a:p>
      </dsp:txBody>
      <dsp:txXfrm>
        <a:off x="1931914" y="2301299"/>
        <a:ext cx="1357943" cy="94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s-ES"/>
              <a:t>INTRODUCCIÓN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C3AB43-A716-41D3-8542-E2B83FF90C30}" type="datetime1">
              <a:rPr lang="es-ES" smtClean="0"/>
              <a:t>25/08/2021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s-ES" noProof="0"/>
              <a:t>INTRODUCCIÓN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15C8-EA5F-40DA-B692-F57629F0830E}" type="datetime1">
              <a:rPr lang="es-ES" noProof="0" smtClean="0"/>
              <a:pPr/>
              <a:t>25/08/2021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18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48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73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7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7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624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70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02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251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24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8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79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452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097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749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424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976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850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86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49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349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77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462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996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38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991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382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33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215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1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091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303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03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3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8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49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66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4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 rtl="0"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>
            <a:lvl1pPr>
              <a:defRPr/>
            </a:lvl1pPr>
          </a:lstStyle>
          <a:p>
            <a:fld id="{56B5889B-12B1-453E-9552-4D3C268B4A48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259C78-E4C2-486E-8B10-16A357FF8CD3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3EE26C-A8B0-45B4-B1DC-F1937600E577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88FCF-B913-479B-AA67-F07501489D22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 rtl="0">
              <a:defRPr sz="5400" b="1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D2628A-CACE-4A95-9FB7-341C52548AB4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8811C4-35FF-4FD8-AD98-562A1E52DDBE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D04AA0-BC71-4B4A-8CE3-5C11C6C90ACE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3F5CB1-5713-4E1D-A901-23394AD02289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7FE85-58E8-4DCA-9EF1-EFE037BAB944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 rtl="0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309E51-5C53-4E66-9C12-F273663868A5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87EB56D-8753-4F22-B2EF-BE27C41831AC}" type="datetime1">
              <a:rPr lang="es-ES" noProof="0" smtClean="0"/>
              <a:t>25/08/2021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77788" y="3148218"/>
            <a:ext cx="8280920" cy="1397000"/>
          </a:xfrm>
        </p:spPr>
        <p:txBody>
          <a:bodyPr rtlCol="0">
            <a:normAutofit fontScale="90000"/>
          </a:bodyPr>
          <a:lstStyle/>
          <a:p>
            <a:pPr rtl="0"/>
            <a:br>
              <a:rPr lang="es-ES" dirty="0"/>
            </a:br>
            <a:br>
              <a:rPr lang="es-ES" dirty="0"/>
            </a:br>
            <a:r>
              <a:rPr lang="es-ES" dirty="0"/>
              <a:t>Modelado y control clásico de un cuadricóptero para el despegue y aterrizaje suave en interior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701924" y="5147667"/>
            <a:ext cx="5832648" cy="1397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sz="1900" dirty="0"/>
              <a:t>AUTOR: ANDRANGO LESDEMA, LUIS ELIAS</a:t>
            </a:r>
          </a:p>
          <a:p>
            <a:pPr rtl="0"/>
            <a:r>
              <a:rPr lang="es-ES" sz="1900" dirty="0"/>
              <a:t>DIRECTOR: Ing. Orozco Brito, Luis Alberto </a:t>
            </a:r>
            <a:r>
              <a:rPr lang="es-ES" sz="1900" dirty="0" err="1"/>
              <a:t>MSc</a:t>
            </a:r>
            <a:r>
              <a:rPr lang="es-ES" sz="1900" dirty="0"/>
              <a:t>.</a:t>
            </a:r>
          </a:p>
          <a:p>
            <a:pPr algn="ctr" rtl="0"/>
            <a:r>
              <a:rPr lang="es-ES" sz="1900" dirty="0"/>
              <a:t>Sangolquí, 2021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EC4F05-AE49-4833-A777-3A9EA835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</a:t>
            </a:fld>
            <a:endParaRPr lang="es-ES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23D1B4-1318-441C-8867-831BAA86A290}"/>
              </a:ext>
            </a:extLst>
          </p:cNvPr>
          <p:cNvSpPr txBox="1"/>
          <p:nvPr/>
        </p:nvSpPr>
        <p:spPr>
          <a:xfrm>
            <a:off x="339080" y="624811"/>
            <a:ext cx="907300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dirty="0"/>
              <a:t>DEPARTAMENTO DE ELÉCTRICA, ELECTRÓNICA Y TELECOMUNICACIONES</a:t>
            </a:r>
            <a:endParaRPr lang="es-EC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E1C1A5-202B-46E9-8564-6C94F0CA5A2C}"/>
              </a:ext>
            </a:extLst>
          </p:cNvPr>
          <p:cNvSpPr txBox="1"/>
          <p:nvPr/>
        </p:nvSpPr>
        <p:spPr>
          <a:xfrm>
            <a:off x="333772" y="1826889"/>
            <a:ext cx="100438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dirty="0"/>
              <a:t>CARRERA DE INGENIERÍA EN ELECTRÓNICA, AUTOMATIZACIÓN Y CONTROL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4885183" cy="1066800"/>
          </a:xfrm>
        </p:spPr>
        <p:txBody>
          <a:bodyPr rtlCol="0"/>
          <a:lstStyle/>
          <a:p>
            <a:pPr rtl="0"/>
            <a:r>
              <a:rPr lang="es-ES" dirty="0"/>
              <a:t>MODELO DINÁMICO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 marL="45720" indent="0" rtl="0">
                  <a:buNone/>
                </a:pPr>
                <a:r>
                  <a:rPr lang="es-ES" b="1" dirty="0"/>
                  <a:t>EULER-LAGRANGE</a:t>
                </a:r>
              </a:p>
              <a:p>
                <a:pPr rtl="0"/>
                <a:r>
                  <a:rPr lang="es-ES" dirty="0"/>
                  <a:t>Consiste en encontrar la energía total del sistema</a:t>
                </a:r>
              </a:p>
              <a:p>
                <a:pPr rtl="0"/>
                <a:r>
                  <a:rPr lang="es-ES" dirty="0"/>
                  <a:t>Se determina con la diferencia entre la energía cinética y la energía potencial</a:t>
                </a:r>
              </a:p>
              <a:p>
                <a:pPr rtl="0"/>
                <a:r>
                  <a:rPr lang="es-ES" dirty="0"/>
                  <a:t>El Lagrangiano para un cuadricóptero está dado por: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/>
                        <m:t>𝐿</m:t>
                      </m:r>
                      <m:d>
                        <m:dPr>
                          <m:ctrlPr>
                            <a:rPr lang="es-EC" i="1"/>
                          </m:ctrlPr>
                        </m:dPr>
                        <m:e>
                          <m:r>
                            <a:rPr lang="es-EC" i="1"/>
                            <m:t>𝑞</m:t>
                          </m:r>
                          <m:r>
                            <a:rPr lang="es-EC" i="1"/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s-EC" i="1"/>
                              </m:ctrlPr>
                            </m:accPr>
                            <m:e>
                              <m:r>
                                <a:rPr lang="es-EC" i="1"/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s-EC" i="1"/>
                        <m:t>=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𝐸</m:t>
                          </m:r>
                        </m:e>
                        <m:sub>
                          <m:r>
                            <a:rPr lang="es-EC" i="1"/>
                            <m:t>𝑐𝑇𝑟𝑎𝑠</m:t>
                          </m:r>
                        </m:sub>
                      </m:sSub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𝐸</m:t>
                          </m:r>
                        </m:e>
                        <m:sub>
                          <m:r>
                            <a:rPr lang="es-EC" i="1"/>
                            <m:t>𝑐𝑅𝑜𝑡</m:t>
                          </m:r>
                        </m:sub>
                      </m:sSub>
                      <m:r>
                        <a:rPr lang="es-EC" i="1"/>
                        <m:t>−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𝐸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</m:oMath>
                  </m:oMathPara>
                </a14:m>
                <a:endPara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C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sSup>
                      <m:sSup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s-EC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mr>
                        </m:m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s-EC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𝐸</m:t>
                        </m:r>
                      </m:e>
                      <m:sub>
                        <m:r>
                          <a:rPr lang="es-EC" i="1"/>
                          <m:t>𝑐𝑇𝑟𝑎𝑛𝑠</m:t>
                        </m:r>
                      </m:sub>
                    </m:sSub>
                  </m:oMath>
                </a14:m>
                <a:r>
                  <a:rPr lang="es-EC" dirty="0"/>
                  <a:t> es la energía cinética traslacional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𝐸</m:t>
                        </m:r>
                      </m:e>
                      <m:sub>
                        <m:r>
                          <a:rPr lang="es-EC" i="1"/>
                          <m:t>𝑐𝑅𝑜𝑡</m:t>
                        </m:r>
                      </m:sub>
                    </m:sSub>
                  </m:oMath>
                </a14:m>
                <a:r>
                  <a:rPr lang="es-EC" dirty="0"/>
                  <a:t> es la energía cinética rotacional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C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C" sz="1800" dirty="0"/>
                  <a:t> es la energía potencial</a:t>
                </a:r>
              </a:p>
              <a:p>
                <a:pPr rtl="0"/>
                <a:endParaRPr lang="es-ES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11" t="-2035" b="-18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</p:spTree>
    <p:extLst>
      <p:ext uri="{BB962C8B-B14F-4D97-AF65-F5344CB8AC3E}">
        <p14:creationId xmlns:p14="http://schemas.microsoft.com/office/powerpoint/2010/main" val="13520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4885183" cy="1066800"/>
          </a:xfrm>
        </p:spPr>
        <p:txBody>
          <a:bodyPr rtlCol="0"/>
          <a:lstStyle/>
          <a:p>
            <a:pPr rtl="0"/>
            <a:r>
              <a:rPr lang="es-ES" dirty="0"/>
              <a:t>MODELO DINÁMICO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0"/>
            <a:ext cx="4093095" cy="4191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El subsistema de rotación, tiene como entradas los pares (U2,U3 y U4) y como salidas los ángulos </a:t>
            </a:r>
            <a:r>
              <a:rPr lang="es-ES" dirty="0" err="1"/>
              <a:t>Tait</a:t>
            </a:r>
            <a:r>
              <a:rPr lang="es-ES" dirty="0"/>
              <a:t>-Bryan.</a:t>
            </a:r>
          </a:p>
          <a:p>
            <a:pPr rtl="0"/>
            <a:r>
              <a:rPr lang="es-ES" dirty="0"/>
              <a:t>El subsistema de traslación, tiene como entradas los ángulos de </a:t>
            </a:r>
            <a:r>
              <a:rPr lang="es-ES" dirty="0" err="1"/>
              <a:t>Tait</a:t>
            </a:r>
            <a:r>
              <a:rPr lang="es-ES" dirty="0"/>
              <a:t>-Bryan y el empuje total U1, como salida tendrá la posición del cuadricóptero en (</a:t>
            </a:r>
            <a:r>
              <a:rPr lang="es-ES" dirty="0" err="1"/>
              <a:t>x,y,z</a:t>
            </a:r>
            <a:r>
              <a:rPr lang="es-ES" dirty="0"/>
              <a:t>).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702245-AE6A-4A48-B9B6-55F9C9CEBB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0356" y="1600200"/>
            <a:ext cx="518457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4885183" cy="1066800"/>
          </a:xfrm>
        </p:spPr>
        <p:txBody>
          <a:bodyPr rtlCol="0"/>
          <a:lstStyle/>
          <a:p>
            <a:pPr rtl="0"/>
            <a:r>
              <a:rPr lang="es-ES" dirty="0"/>
              <a:t>MODELO DINÁMICO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93574" y="1828800"/>
                <a:ext cx="5828457" cy="2032248"/>
              </a:xfrm>
            </p:spPr>
            <p:txBody>
              <a:bodyPr rtlCol="0">
                <a:noAutofit/>
              </a:bodyPr>
              <a:lstStyle/>
              <a:p>
                <a:pPr marL="45720" indent="0" algn="ctr" rtl="0">
                  <a:buNone/>
                </a:pPr>
                <a:r>
                  <a:rPr lang="es-ES" b="1" dirty="0"/>
                  <a:t>TRANSLACIÓN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func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𝑠𝑒𝑛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𝑠𝑒𝑛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func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𝑠𝑒𝑛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74" y="1828800"/>
                <a:ext cx="5828457" cy="2032248"/>
              </a:xfrm>
              <a:blipFill>
                <a:blip r:embed="rId3"/>
                <a:stretch>
                  <a:fillRect t="-30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12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C390EE49-94D5-4D28-84CC-E8A87AA085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2377" y="1828799"/>
                <a:ext cx="4396679" cy="3760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Font typeface="Arial" pitchFamily="34" charset="0"/>
                  <a:buNone/>
                </a:pPr>
                <a:r>
                  <a:rPr lang="es-ES" b="1" dirty="0"/>
                  <a:t>ROTACIÓN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  <a:p>
                <a:pPr marL="45720" indent="0">
                  <a:buNone/>
                </a:pPr>
                <a:r>
                  <a:rPr lang="es-ES" dirty="0"/>
                  <a:t>Nota: Modelo linealizado, considerando el punto de operación tiene una variación pequeña de los ángulos de </a:t>
                </a:r>
                <a:r>
                  <a:rPr lang="es-ES" dirty="0" err="1"/>
                  <a:t>Tait</a:t>
                </a:r>
                <a:r>
                  <a:rPr lang="es-ES" dirty="0"/>
                  <a:t>-Bryan.</a:t>
                </a:r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C390EE49-94D5-4D28-84CC-E8A87AA0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77" y="1828799"/>
                <a:ext cx="4396679" cy="3760441"/>
              </a:xfrm>
              <a:prstGeom prst="rect">
                <a:avLst/>
              </a:prstGeom>
              <a:blipFill>
                <a:blip r:embed="rId4"/>
                <a:stretch>
                  <a:fillRect l="-416" t="-16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6FB6A903-6601-47BB-A155-430FB9C11B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772" y="4168626"/>
                <a:ext cx="7866047" cy="20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dirty="0"/>
                  <a:t>: Masa del cuadricóptero</a:t>
                </a:r>
                <a:endParaRPr lang="es-EC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s-EC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C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C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s-EC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𝛽</m:t>
                        </m:r>
                      </m:e>
                      <m:sub>
                        <m:r>
                          <a:rPr lang="es-EC" b="1" i="1"/>
                          <m:t>𝑻</m:t>
                        </m:r>
                      </m:sub>
                    </m:sSub>
                    <m:r>
                      <a:rPr lang="es-EC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C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C" i="1"/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C" i="1"/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s-EC" i="1"/>
                                      </m:ctrlPr>
                                    </m:sSubPr>
                                    <m:e>
                                      <m:r>
                                        <a:rPr lang="es-EC" i="1"/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i="1"/>
                                        <m:t>𝑝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s-EC" i="1"/>
                                      </m:ctrlPr>
                                    </m:sSubPr>
                                    <m:e>
                                      <m:r>
                                        <a:rPr lang="es-EC" i="1"/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i="1"/>
                                        <m:t>𝑞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s-EC" i="1"/>
                                      </m:ctrlPr>
                                    </m:sSubPr>
                                    <m:e>
                                      <m:r>
                                        <a:rPr lang="es-EC" i="1"/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C" i="1"/>
                                        <m:t>𝑟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s-EC" i="1"/>
                              <m:t> </m:t>
                            </m:r>
                          </m:e>
                        </m:d>
                      </m:e>
                      <m:sup>
                        <m:r>
                          <a:rPr lang="es-EC" i="1"/>
                          <m:t>𝑇</m:t>
                        </m:r>
                      </m:sup>
                    </m:sSup>
                  </m:oMath>
                </a14:m>
                <a:r>
                  <a:rPr lang="es-ES" dirty="0"/>
                  <a:t>: efectos aerodinámicos</a:t>
                </a:r>
              </a:p>
            </p:txBody>
          </p:sp>
        </mc:Choice>
        <mc:Fallback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6FB6A903-6601-47BB-A155-430FB9C1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2" y="4168626"/>
                <a:ext cx="7866047" cy="2032248"/>
              </a:xfrm>
              <a:prstGeom prst="rect">
                <a:avLst/>
              </a:prstGeom>
              <a:blipFill>
                <a:blip r:embed="rId5"/>
                <a:stretch>
                  <a:fillRect t="-33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1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6973416" cy="1066800"/>
          </a:xfrm>
        </p:spPr>
        <p:txBody>
          <a:bodyPr rtlCol="0"/>
          <a:lstStyle/>
          <a:p>
            <a:pPr rtl="0"/>
            <a:r>
              <a:rPr lang="es-ES" dirty="0"/>
              <a:t>SIMPLIFICACIÓN DEL MODELO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19574" y="3254287"/>
                <a:ext cx="4309119" cy="3112368"/>
              </a:xfrm>
            </p:spPr>
            <p:txBody>
              <a:bodyPr rtlCol="0">
                <a:normAutofit fontScale="92500"/>
              </a:bodyPr>
              <a:lstStyle/>
              <a:p>
                <a:pPr marL="45720" indent="0" rtl="0">
                  <a:buNone/>
                </a:pPr>
                <a:r>
                  <a:rPr lang="es-ES" b="1" dirty="0"/>
                  <a:t>SUBSISTEMA ROTACIÓN</a:t>
                </a:r>
              </a:p>
              <a:p>
                <a:pPr indent="0">
                  <a:lnSpc>
                    <a:spcPct val="2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C" sz="2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2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2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𝑧𝑧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EC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C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9574" y="3254287"/>
                <a:ext cx="4309119" cy="3112368"/>
              </a:xfrm>
              <a:blipFill>
                <a:blip r:embed="rId3"/>
                <a:stretch>
                  <a:fillRect l="-283" t="-19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13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7714" y="3254287"/>
                <a:ext cx="3156992" cy="1726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Arial" pitchFamily="34" charset="0"/>
                  <a:buNone/>
                </a:pPr>
                <a:r>
                  <a:rPr lang="es-ES" sz="1900" b="1" dirty="0"/>
                  <a:t>SUBSISTEMA ALTITUD</a:t>
                </a:r>
              </a:p>
              <a:p>
                <a:pPr indent="0">
                  <a:lnSpc>
                    <a:spcPct val="2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s-EC" sz="2200" i="1"/>
                          </m:ctrlPr>
                        </m:accPr>
                        <m:e>
                          <m:r>
                            <a:rPr lang="es-EC" sz="2200" i="1"/>
                            <m:t>𝑧</m:t>
                          </m:r>
                        </m:e>
                      </m:acc>
                      <m:r>
                        <a:rPr lang="es-EC" sz="2200" i="1"/>
                        <m:t>=−</m:t>
                      </m:r>
                      <m:r>
                        <a:rPr lang="es-EC" sz="2200" i="1"/>
                        <m:t>𝑔</m:t>
                      </m:r>
                      <m:r>
                        <a:rPr lang="es-EC" sz="2200" i="1"/>
                        <m:t>+</m:t>
                      </m:r>
                      <m:f>
                        <m:fPr>
                          <m:ctrlPr>
                            <a:rPr lang="es-EC" sz="2200" i="1"/>
                          </m:ctrlPr>
                        </m:fPr>
                        <m:num>
                          <m:r>
                            <a:rPr lang="es-EC" sz="2200" i="1"/>
                            <m:t>1</m:t>
                          </m:r>
                        </m:num>
                        <m:den>
                          <m:r>
                            <a:rPr lang="es-EC" sz="2200" i="1"/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s-EC" sz="2200" i="1"/>
                          </m:ctrlPr>
                        </m:sSubPr>
                        <m:e>
                          <m:r>
                            <a:rPr lang="es-EC" sz="2200" i="1"/>
                            <m:t>𝑈</m:t>
                          </m:r>
                        </m:e>
                        <m:sub>
                          <m:r>
                            <a:rPr lang="es-EC" sz="2200" i="1"/>
                            <m:t>1</m:t>
                          </m:r>
                        </m:sub>
                      </m:sSub>
                    </m:oMath>
                  </m:oMathPara>
                </a14:m>
                <a:endParaRPr lang="es-ES" sz="2200" dirty="0"/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714" y="3254287"/>
                <a:ext cx="3156992" cy="1726232"/>
              </a:xfrm>
              <a:prstGeom prst="rect">
                <a:avLst/>
              </a:prstGeom>
              <a:blipFill>
                <a:blip r:embed="rId4"/>
                <a:stretch>
                  <a:fillRect l="-193" t="-45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B67E252-CD32-4986-A820-533940FD40C4}"/>
                  </a:ext>
                </a:extLst>
              </p:cNvPr>
              <p:cNvSpPr txBox="1"/>
              <p:nvPr/>
            </p:nvSpPr>
            <p:spPr>
              <a:xfrm>
                <a:off x="2645431" y="1827079"/>
                <a:ext cx="6897961" cy="120032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800" dirty="0"/>
                  <a:t>Cuadricóptero en estado estacionario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Las velocidades angulares en el punto de operación igual a cero, ya que el sistema estará estable</a:t>
                </a:r>
                <a:endParaRPr lang="es-E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800" dirty="0"/>
                  <a:t>Los ángulos </a:t>
                </a: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s-ES" sz="1800" dirty="0"/>
                  <a:t> y </a:t>
                </a:r>
                <a14:m>
                  <m:oMath xmlns:m="http://schemas.openxmlformats.org/officeDocument/2006/math">
                    <m:r>
                      <a:rPr lang="es-EC" sz="1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s-ES" sz="1800" dirty="0"/>
                  <a:t> trabajan en un ángulo muy pequeño.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B67E252-CD32-4986-A820-533940FD4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431" y="1827079"/>
                <a:ext cx="6897961" cy="1200329"/>
              </a:xfrm>
              <a:prstGeom prst="rect">
                <a:avLst/>
              </a:prstGeom>
              <a:blipFill>
                <a:blip r:embed="rId5"/>
                <a:stretch>
                  <a:fillRect l="-529" t="-2513" b="-653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0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6973416" cy="1066800"/>
          </a:xfrm>
        </p:spPr>
        <p:txBody>
          <a:bodyPr rtlCol="0"/>
          <a:lstStyle/>
          <a:p>
            <a:pPr rtl="0"/>
            <a:r>
              <a:rPr lang="es-ES" dirty="0"/>
              <a:t>MODELO SIMPLIFICADO EN EL DOMINIO DE LAPLACE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51992" y="2132856"/>
                <a:ext cx="4309119" cy="3384376"/>
              </a:xfrm>
            </p:spPr>
            <p:txBody>
              <a:bodyPr rtlCol="0">
                <a:normAutofit/>
              </a:bodyPr>
              <a:lstStyle/>
              <a:p>
                <a:pPr marL="45720" indent="0" rtl="0">
                  <a:buNone/>
                </a:pPr>
                <a:r>
                  <a:rPr lang="es-ES" b="1" dirty="0"/>
                  <a:t>SUBSISTEMA ROTACIÓN</a:t>
                </a:r>
                <a:endParaRPr lang="es-EC" sz="2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𝐾𝑙</m:t>
                          </m:r>
                        </m:num>
                        <m:den>
                          <m:sSup>
                            <m:sSup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𝜁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  <m:sSub>
                            <m:sSub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C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es-EC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𝐾𝑙</m:t>
                          </m:r>
                        </m:num>
                        <m:den>
                          <m:sSup>
                            <m:sSup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𝜁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  <m:sSub>
                            <m:sSub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den>
                      </m:f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C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 rtl="0">
                  <a:buNone/>
                </a:pPr>
                <a:endParaRPr lang="es-EC" sz="2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𝜁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  <m:sSub>
                            <m:sSub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2200" b="1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992" y="2132856"/>
                <a:ext cx="4309119" cy="3384376"/>
              </a:xfrm>
              <a:blipFill>
                <a:blip r:embed="rId3"/>
                <a:stretch>
                  <a:fillRect l="-283" t="-19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14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7715" y="2132856"/>
                <a:ext cx="3156992" cy="1726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Arial" pitchFamily="34" charset="0"/>
                  <a:buNone/>
                </a:pPr>
                <a:r>
                  <a:rPr lang="es-ES" sz="1900" b="1" dirty="0"/>
                  <a:t>SUBSISTEMA ALTITUD</a:t>
                </a:r>
                <a:endParaRPr lang="es-EC" sz="2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𝜁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s-EC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200" b="1" dirty="0"/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715" y="2132856"/>
                <a:ext cx="3156992" cy="1726232"/>
              </a:xfrm>
              <a:prstGeom prst="rect">
                <a:avLst/>
              </a:prstGeom>
              <a:blipFill>
                <a:blip r:embed="rId4"/>
                <a:stretch>
                  <a:fillRect l="-193" t="-31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A463651-64FC-46CB-9DEA-69FA4938A52B}"/>
                  </a:ext>
                </a:extLst>
              </p:cNvPr>
              <p:cNvSpPr txBox="1"/>
              <p:nvPr/>
            </p:nvSpPr>
            <p:spPr>
              <a:xfrm>
                <a:off x="5842384" y="3645024"/>
                <a:ext cx="4392488" cy="215097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" indent="0">
                  <a:buNone/>
                </a:pPr>
                <a:r>
                  <a:rPr lang="es-EC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Función de Transferencia sistema motor-propela: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num>
                      <m:den>
                        <m:r>
                          <a:rPr lang="es-EC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EC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s-EC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 </m:t>
                        </m:r>
                      </m:den>
                    </m:f>
                  </m:oMath>
                </a14:m>
                <a:endParaRPr lang="es-EC" sz="2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s-EC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Longitud del brazo del cuadricóptero</a:t>
                </a:r>
                <a:r>
                  <a:rPr lang="es-EC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EC" sz="2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endParaRPr lang="es-EC" sz="22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s-E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s-ES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onstante de proporcionalidad entre la fuerza de empuje y guiñada del sistema motor-propela: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s-EC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s-EC" sz="22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A463651-64FC-46CB-9DEA-69FA4938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84" y="3645024"/>
                <a:ext cx="4392488" cy="2150973"/>
              </a:xfrm>
              <a:prstGeom prst="rect">
                <a:avLst/>
              </a:prstGeom>
              <a:blipFill>
                <a:blip r:embed="rId5"/>
                <a:stretch>
                  <a:fillRect t="-1408" r="-138" b="-112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3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2875722"/>
          </a:xfrm>
        </p:spPr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es-ES" b="1" dirty="0"/>
              <a:t>DESCRIPCIÓN DEL PROTOTIPO</a:t>
            </a:r>
          </a:p>
          <a:p>
            <a:r>
              <a:rPr lang="es-ES" dirty="0"/>
              <a:t>Chasis de carbono</a:t>
            </a:r>
          </a:p>
          <a:p>
            <a:r>
              <a:rPr lang="es-ES" dirty="0"/>
              <a:t>4 motores brushless T-Motor MN3510-15</a:t>
            </a:r>
          </a:p>
          <a:p>
            <a:r>
              <a:rPr lang="es-ES" dirty="0"/>
              <a:t>4 propelas T-Motor 14x4.8L</a:t>
            </a:r>
          </a:p>
          <a:p>
            <a:r>
              <a:rPr lang="es-ES" dirty="0"/>
              <a:t>ESC </a:t>
            </a:r>
            <a:r>
              <a:rPr lang="es-ES" dirty="0" err="1"/>
              <a:t>Multirotor</a:t>
            </a:r>
            <a:r>
              <a:rPr lang="es-ES" dirty="0"/>
              <a:t> 4 en 1</a:t>
            </a:r>
          </a:p>
          <a:p>
            <a:r>
              <a:rPr lang="es-ES" dirty="0"/>
              <a:t>Batería Lipo 4 celdas Turnigy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15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953AE3-1D61-4B3C-9AE6-75CB088847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77" y="1708344"/>
            <a:ext cx="2592288" cy="185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B312D6-07EF-400E-BAC6-A86369A3723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7" b="31381"/>
          <a:stretch/>
        </p:blipFill>
        <p:spPr bwMode="auto">
          <a:xfrm>
            <a:off x="1701924" y="4926468"/>
            <a:ext cx="4636770" cy="143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B388B3-5413-473A-BDD8-A5B8CB89AA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36" y="829226"/>
            <a:ext cx="215963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E55579-4664-4BA4-82FD-C1C30EEB144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82812" y="3380437"/>
            <a:ext cx="2287556" cy="3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6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MOMENTOS DE INERCIA</a:t>
            </a:r>
          </a:p>
          <a:p>
            <a:pPr marL="45720" indent="0" rtl="0">
              <a:buNone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16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7382B9C6-1113-4FF3-A170-28F115B927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01231"/>
                  </p:ext>
                </p:extLst>
              </p:nvPr>
            </p:nvGraphicFramePr>
            <p:xfrm>
              <a:off x="1269876" y="2348880"/>
              <a:ext cx="4294732" cy="431901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2251107">
                      <a:extLst>
                        <a:ext uri="{9D8B030D-6E8A-4147-A177-3AD203B41FA5}">
                          <a16:colId xmlns:a16="http://schemas.microsoft.com/office/drawing/2014/main" val="3404738799"/>
                        </a:ext>
                      </a:extLst>
                    </a:gridCol>
                    <a:gridCol w="2043625">
                      <a:extLst>
                        <a:ext uri="{9D8B030D-6E8A-4147-A177-3AD203B41FA5}">
                          <a16:colId xmlns:a16="http://schemas.microsoft.com/office/drawing/2014/main" val="1381324584"/>
                        </a:ext>
                      </a:extLst>
                    </a:gridCol>
                  </a:tblGrid>
                  <a:tr h="339136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Descripción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Valor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594771"/>
                      </a:ext>
                    </a:extLst>
                  </a:tr>
                  <a:tr h="545373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</a:rPr>
                                  <m:t>[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𝑚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0.021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05828969"/>
                      </a:ext>
                    </a:extLst>
                  </a:tr>
                  <a:tr h="581482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</a:rPr>
                                  <m:t>[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𝑚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0.021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57549028"/>
                      </a:ext>
                    </a:extLst>
                  </a:tr>
                  <a:tr h="545373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</a:rPr>
                                  <m:t>[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𝑚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>
                              <a:effectLst/>
                            </a:rPr>
                            <a:t>0.036</a:t>
                          </a:r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7974647"/>
                      </a:ext>
                    </a:extLst>
                  </a:tr>
                  <a:tr h="58283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</a:rPr>
                                      <m:t>𝑐𝑔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</a:rPr>
                                  <m:t>[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𝑚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>
                              <a:effectLst/>
                            </a:rPr>
                            <a:t>0.328</a:t>
                          </a:r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9404821"/>
                      </a:ext>
                    </a:extLst>
                  </a:tr>
                  <a:tr h="545373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2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>
                                        <a:effectLst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C" sz="2000">
                                        <a:effectLst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s-EC" sz="2000">
                                    <a:effectLst/>
                                  </a:rPr>
                                  <m:t>[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𝑘𝑔</m:t>
                                </m:r>
                                <m:r>
                                  <a:rPr lang="es-EC" sz="20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0.095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5574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7382B9C6-1113-4FF3-A170-28F115B927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01231"/>
                  </p:ext>
                </p:extLst>
              </p:nvPr>
            </p:nvGraphicFramePr>
            <p:xfrm>
              <a:off x="1269876" y="2348880"/>
              <a:ext cx="4294732" cy="431901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2251107">
                      <a:extLst>
                        <a:ext uri="{9D8B030D-6E8A-4147-A177-3AD203B41FA5}">
                          <a16:colId xmlns:a16="http://schemas.microsoft.com/office/drawing/2014/main" val="3404738799"/>
                        </a:ext>
                      </a:extLst>
                    </a:gridCol>
                    <a:gridCol w="2043625">
                      <a:extLst>
                        <a:ext uri="{9D8B030D-6E8A-4147-A177-3AD203B41FA5}">
                          <a16:colId xmlns:a16="http://schemas.microsoft.com/office/drawing/2014/main" val="1381324584"/>
                        </a:ext>
                      </a:extLst>
                    </a:gridCol>
                  </a:tblGrid>
                  <a:tr h="522732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Descripción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Valor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594771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0" t="-71901" r="-90811" b="-415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0.021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05828969"/>
                      </a:ext>
                    </a:extLst>
                  </a:tr>
                  <a:tr h="79222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0" t="-160000" r="-90811" b="-28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0.021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57549028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0" t="-279339" r="-90811" b="-208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>
                              <a:effectLst/>
                            </a:rPr>
                            <a:t>0.036</a:t>
                          </a:r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7974647"/>
                      </a:ext>
                    </a:extLst>
                  </a:tr>
                  <a:tr h="79425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0" t="-353077" r="-90811" b="-9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>
                              <a:effectLst/>
                            </a:rPr>
                            <a:t>0.328</a:t>
                          </a:r>
                          <a:endParaRPr lang="es-EC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9404821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0" t="-486777" r="-90811" b="-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2000" dirty="0">
                              <a:effectLst/>
                            </a:rPr>
                            <a:t>0.095</a:t>
                          </a:r>
                          <a:endParaRPr lang="es-EC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5574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3251BC9-BD09-43F4-A8A6-13D02B8652C3}"/>
                  </a:ext>
                </a:extLst>
              </p:cNvPr>
              <p:cNvSpPr txBox="1"/>
              <p:nvPr/>
            </p:nvSpPr>
            <p:spPr>
              <a:xfrm>
                <a:off x="5907522" y="3429000"/>
                <a:ext cx="5328593" cy="1068947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s-EC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4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s-EC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4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0.0206 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0.0206 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sz="2400" b="0" i="0">
                                    <a:latin typeface="Cambria Math" panose="02040503050406030204" pitchFamily="18" charset="0"/>
                                  </a:rPr>
                                  <m:t>0.0409  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3251BC9-BD09-43F4-A8A6-13D02B865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22" y="3429000"/>
                <a:ext cx="5328593" cy="1068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592087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FUERZA DE EMPUJE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17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F4EE62B-4C64-4159-857D-372187E7C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93529"/>
              </p:ext>
            </p:extLst>
          </p:nvPr>
        </p:nvGraphicFramePr>
        <p:xfrm>
          <a:off x="497992" y="2632333"/>
          <a:ext cx="5964211" cy="228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67499" imgH="2019450" progId="Visio.Drawing.15">
                  <p:embed/>
                </p:oleObj>
              </mc:Choice>
              <mc:Fallback>
                <p:oleObj name="Visio" r:id="rId3" imgW="5867499" imgH="2019450" progId="Visio.Drawing.15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F4EE62B-4C64-4159-857D-372187E7C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2" y="2632333"/>
                        <a:ext cx="5964211" cy="2289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C9F35FB-0C6F-4E13-BF92-E312C14564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12" y="1976303"/>
            <a:ext cx="4561194" cy="3472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582E837-58ED-40AE-8C6B-62A44B7E1F9F}"/>
              </a:ext>
            </a:extLst>
          </p:cNvPr>
          <p:cNvCxnSpPr/>
          <p:nvPr/>
        </p:nvCxnSpPr>
        <p:spPr>
          <a:xfrm flipV="1">
            <a:off x="10270876" y="2124844"/>
            <a:ext cx="0" cy="656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D5C9B36-241E-4012-BA0B-9177C2D92447}"/>
              </a:ext>
            </a:extLst>
          </p:cNvPr>
          <p:cNvCxnSpPr/>
          <p:nvPr/>
        </p:nvCxnSpPr>
        <p:spPr>
          <a:xfrm>
            <a:off x="7462564" y="2632333"/>
            <a:ext cx="0" cy="648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592087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FUERZA DE EMPUJE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18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9255C22-52EE-48A3-B797-988A7CE48B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173440"/>
            <a:ext cx="5518775" cy="41044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CF11BB3-99DF-4292-B71C-CE09EEBFCF7B}"/>
                  </a:ext>
                </a:extLst>
              </p:cNvPr>
              <p:cNvSpPr txBox="1"/>
              <p:nvPr/>
            </p:nvSpPr>
            <p:spPr>
              <a:xfrm>
                <a:off x="6575434" y="2860394"/>
                <a:ext cx="4215761" cy="46166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=29.7 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−1721.3 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CF11BB3-99DF-4292-B71C-CE09EEBFC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34" y="2860394"/>
                <a:ext cx="4215761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1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2D7FB97-6543-4292-ABE9-B68C2BB061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415776"/>
            <a:ext cx="5274310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592087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FUERZA DE GUIÑADA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19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7856D38-246E-47AF-922B-56B06A958BF1}"/>
              </a:ext>
            </a:extLst>
          </p:cNvPr>
          <p:cNvCxnSpPr>
            <a:cxnSpLocks/>
          </p:cNvCxnSpPr>
          <p:nvPr/>
        </p:nvCxnSpPr>
        <p:spPr>
          <a:xfrm>
            <a:off x="7434550" y="3447910"/>
            <a:ext cx="604323" cy="3163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A196C9A-E25C-4F7A-AF5F-3DCDE82048B8}"/>
              </a:ext>
            </a:extLst>
          </p:cNvPr>
          <p:cNvCxnSpPr>
            <a:cxnSpLocks/>
          </p:cNvCxnSpPr>
          <p:nvPr/>
        </p:nvCxnSpPr>
        <p:spPr>
          <a:xfrm>
            <a:off x="4294212" y="3078148"/>
            <a:ext cx="0" cy="7395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02920" indent="-457200" rtl="0">
              <a:buFont typeface="+mj-lt"/>
              <a:buAutoNum type="arabicPeriod"/>
            </a:pPr>
            <a:r>
              <a:rPr lang="es-ES" dirty="0"/>
              <a:t>INTRODUCCIÓN</a:t>
            </a:r>
          </a:p>
          <a:p>
            <a:pPr marL="502920" indent="-457200" rtl="0">
              <a:buFont typeface="+mj-lt"/>
              <a:buAutoNum type="arabicPeriod"/>
            </a:pPr>
            <a:r>
              <a:rPr lang="es-ES" dirty="0"/>
              <a:t>OBJETIVOS</a:t>
            </a:r>
          </a:p>
          <a:p>
            <a:pPr marL="502920" indent="-457200" rtl="0">
              <a:buFont typeface="+mj-lt"/>
              <a:buAutoNum type="arabicPeriod"/>
            </a:pPr>
            <a:r>
              <a:rPr lang="es-ES" dirty="0"/>
              <a:t>DESARROLLO</a:t>
            </a:r>
          </a:p>
          <a:p>
            <a:pPr marL="502920" indent="-457200" rtl="0">
              <a:buFont typeface="+mj-lt"/>
              <a:buAutoNum type="arabicPeriod"/>
            </a:pPr>
            <a:r>
              <a:rPr lang="es-ES" dirty="0"/>
              <a:t>PRUEBAS Y RESULTADOS</a:t>
            </a:r>
          </a:p>
          <a:p>
            <a:pPr marL="502920" indent="-457200" rtl="0">
              <a:buFont typeface="+mj-lt"/>
              <a:buAutoNum type="arabicPeriod"/>
            </a:pPr>
            <a:r>
              <a:rPr lang="es-ES" dirty="0"/>
              <a:t>CONCLUSIONES Y RECOMENDACIONES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00F17D-2BD6-4476-A939-C6ADC77D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592087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FUERZA DE GUIÑADA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20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CF11BB3-99DF-4292-B71C-CE09EEBFCF7B}"/>
                  </a:ext>
                </a:extLst>
              </p:cNvPr>
              <p:cNvSpPr txBox="1"/>
              <p:nvPr/>
            </p:nvSpPr>
            <p:spPr>
              <a:xfrm>
                <a:off x="6111310" y="3008396"/>
                <a:ext cx="4991586" cy="49667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/>
                          </m:ctrlPr>
                        </m:sSubPr>
                        <m:e>
                          <m:r>
                            <a:rPr lang="es-EC" sz="2400" i="1"/>
                            <m:t>𝐹</m:t>
                          </m:r>
                        </m:e>
                        <m:sub>
                          <m:r>
                            <a:rPr lang="es-EC" sz="2400" i="1"/>
                            <m:t>𝑔</m:t>
                          </m:r>
                        </m:sub>
                      </m:sSub>
                      <m:r>
                        <a:rPr lang="es-EC" sz="2400" i="1"/>
                        <m:t>=5.27 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2400" i="1"/>
                        <m:t>𝐶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sz="2400" i="1"/>
                        <m:t>−312.79</m:t>
                      </m:r>
                      <m:r>
                        <m:rPr>
                          <m:nor/>
                        </m:rPr>
                        <a:rPr lang="es-EC" sz="2400"/>
                        <m:t> [</m:t>
                      </m:r>
                      <m:r>
                        <m:rPr>
                          <m:nor/>
                        </m:rPr>
                        <a:rPr lang="es-EC" sz="2400"/>
                        <m:t>g</m:t>
                      </m:r>
                      <m:r>
                        <m:rPr>
                          <m:nor/>
                        </m:rPr>
                        <a:rPr lang="es-EC" sz="2400"/>
                        <m:t>]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CF11BB3-99DF-4292-B71C-CE09EEBFC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310" y="3008396"/>
                <a:ext cx="4991586" cy="496674"/>
              </a:xfrm>
              <a:prstGeom prst="rect">
                <a:avLst/>
              </a:prstGeom>
              <a:blipFill>
                <a:blip r:embed="rId3"/>
                <a:stretch>
                  <a:fillRect b="-1445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8CE39759-6B02-4883-9404-289D50564D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204863"/>
            <a:ext cx="5273482" cy="42234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E0AD95-BAA3-4497-8296-91B7957510AE}"/>
                  </a:ext>
                </a:extLst>
              </p:cNvPr>
              <p:cNvSpPr txBox="1"/>
              <p:nvPr/>
            </p:nvSpPr>
            <p:spPr>
              <a:xfrm>
                <a:off x="6655199" y="4174350"/>
                <a:ext cx="3097931" cy="79233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EC" sz="2400" i="0">
                          <a:latin typeface="Cambria Math" panose="02040503050406030204" pitchFamily="18" charset="0"/>
                        </a:rPr>
                        <m:t>=0.1817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E0AD95-BAA3-4497-8296-91B795751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99" y="4174350"/>
                <a:ext cx="3097931" cy="79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2" y="1828801"/>
            <a:ext cx="8197551" cy="803530"/>
          </a:xfrm>
        </p:spPr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es-ES" b="1" dirty="0"/>
              <a:t>IDENTIFICACIÓN DE LA CONSTANTE DE PROPORCIONALIDAD ENTRE LA FUERZA DE EMPUJE Y GUIÑADA DEL SISTEMA MOTOR-PROPELA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21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E0AD95-BAA3-4497-8296-91B7957510AE}"/>
                  </a:ext>
                </a:extLst>
              </p:cNvPr>
              <p:cNvSpPr txBox="1"/>
              <p:nvPr/>
            </p:nvSpPr>
            <p:spPr>
              <a:xfrm>
                <a:off x="3270154" y="4365104"/>
                <a:ext cx="3097931" cy="79233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EC" sz="2400" i="0">
                          <a:latin typeface="Cambria Math" panose="02040503050406030204" pitchFamily="18" charset="0"/>
                        </a:rPr>
                        <m:t>=0.1817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AE0AD95-BAA3-4497-8296-91B795751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54" y="4365104"/>
                <a:ext cx="3097931" cy="792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F656CAF-5D4B-4F4E-9F07-21E293671E72}"/>
                  </a:ext>
                </a:extLst>
              </p:cNvPr>
              <p:cNvSpPr txBox="1"/>
              <p:nvPr/>
            </p:nvSpPr>
            <p:spPr>
              <a:xfrm>
                <a:off x="2711240" y="3591385"/>
                <a:ext cx="4215761" cy="46166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=29.7 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−1721.3 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F656CAF-5D4B-4F4E-9F07-21E293671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40" y="3591385"/>
                <a:ext cx="4215761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74EA6C-8E85-4D20-8611-092DFB6B6086}"/>
                  </a:ext>
                </a:extLst>
              </p:cNvPr>
              <p:cNvSpPr txBox="1"/>
              <p:nvPr/>
            </p:nvSpPr>
            <p:spPr>
              <a:xfrm>
                <a:off x="2323327" y="2932326"/>
                <a:ext cx="4991586" cy="49667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/>
                          </m:ctrlPr>
                        </m:sSubPr>
                        <m:e>
                          <m:r>
                            <a:rPr lang="es-EC" sz="2400" i="1"/>
                            <m:t>𝐹</m:t>
                          </m:r>
                        </m:e>
                        <m:sub>
                          <m:r>
                            <a:rPr lang="es-EC" sz="2400" i="1"/>
                            <m:t>𝑔</m:t>
                          </m:r>
                        </m:sub>
                      </m:sSub>
                      <m:r>
                        <a:rPr lang="es-EC" sz="2400" i="1"/>
                        <m:t>=</m:t>
                      </m:r>
                      <m:sSub>
                        <m:sSubPr>
                          <m:ctrlPr>
                            <a:rPr lang="es-EC" sz="2400" i="1"/>
                          </m:ctrlPr>
                        </m:sSubPr>
                        <m:e>
                          <m:r>
                            <a:rPr lang="es-EC" sz="2400" i="1"/>
                            <m:t>𝑇</m:t>
                          </m:r>
                        </m:e>
                        <m:sub>
                          <m:r>
                            <a:rPr lang="es-EC" sz="2400" i="1"/>
                            <m:t>𝑞</m:t>
                          </m:r>
                        </m:sub>
                      </m:sSub>
                      <m:r>
                        <a:rPr lang="es-EC" sz="2400" i="1"/>
                        <m:t>𝐹</m:t>
                      </m:r>
                      <m:r>
                        <a:rPr lang="es-EC" sz="2400" i="1"/>
                        <m:t>=5.27 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2400" i="1"/>
                        <m:t>𝐶</m:t>
                      </m:r>
                      <m:r>
                        <a:rPr lang="es-EC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C" sz="2400" i="1"/>
                        <m:t>−312.79</m:t>
                      </m:r>
                      <m:r>
                        <m:rPr>
                          <m:nor/>
                        </m:rPr>
                        <a:rPr lang="es-EC" sz="2400"/>
                        <m:t> [</m:t>
                      </m:r>
                      <m:r>
                        <m:rPr>
                          <m:nor/>
                        </m:rPr>
                        <a:rPr lang="es-EC" sz="2400"/>
                        <m:t>g</m:t>
                      </m:r>
                      <m:r>
                        <m:rPr>
                          <m:nor/>
                        </m:rPr>
                        <a:rPr lang="es-EC" sz="2400"/>
                        <m:t>]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74EA6C-8E85-4D20-8611-092DFB6B6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27" y="2932326"/>
                <a:ext cx="4991586" cy="496674"/>
              </a:xfrm>
              <a:prstGeom prst="rect">
                <a:avLst/>
              </a:prstGeom>
              <a:blipFill>
                <a:blip r:embed="rId5"/>
                <a:stretch>
                  <a:fillRect b="-1309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B55CCD-D123-4FAF-B72E-8EE4FDA76AA4}"/>
                  </a:ext>
                </a:extLst>
              </p:cNvPr>
              <p:cNvSpPr txBox="1"/>
              <p:nvPr/>
            </p:nvSpPr>
            <p:spPr>
              <a:xfrm>
                <a:off x="7681696" y="2949830"/>
                <a:ext cx="2589180" cy="46166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2400" i="0" smtClean="0"/>
                        <m:t>F</m:t>
                      </m:r>
                      <m:r>
                        <m:rPr>
                          <m:sty m:val="p"/>
                        </m:rPr>
                        <a:rPr lang="es-EC" sz="2400" b="0" i="0" smtClean="0"/>
                        <m:t>uerza</m:t>
                      </m:r>
                      <m:r>
                        <a:rPr lang="es-EC" sz="2400" b="0" i="0" smtClean="0"/>
                        <m:t> 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C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Gui</m:t>
                      </m:r>
                      <m:r>
                        <a:rPr lang="es-EC" sz="2400" b="0" i="0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ada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B55CCD-D123-4FAF-B72E-8EE4FDA7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696" y="2949830"/>
                <a:ext cx="2589180" cy="461665"/>
              </a:xfrm>
              <a:prstGeom prst="rect">
                <a:avLst/>
              </a:prstGeom>
              <a:blipFill>
                <a:blip r:embed="rId6"/>
                <a:stretch>
                  <a:fillRect l="-234" r="-117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B4C013E-EE75-421F-8B57-7F8DFD3EF213}"/>
                  </a:ext>
                </a:extLst>
              </p:cNvPr>
              <p:cNvSpPr txBox="1"/>
              <p:nvPr/>
            </p:nvSpPr>
            <p:spPr>
              <a:xfrm>
                <a:off x="7681696" y="3561432"/>
                <a:ext cx="2589180" cy="46166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2400" i="0" smtClean="0"/>
                        <m:t>F</m:t>
                      </m:r>
                      <m:r>
                        <m:rPr>
                          <m:sty m:val="p"/>
                        </m:rPr>
                        <a:rPr lang="es-EC" sz="2400" b="0" i="0" smtClean="0"/>
                        <m:t>uerza</m:t>
                      </m:r>
                      <m:r>
                        <a:rPr lang="es-EC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sz="24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C" sz="2400" b="0" i="0" smtClean="0"/>
                        <m:t> </m:t>
                      </m:r>
                      <m:r>
                        <m:rPr>
                          <m:sty m:val="p"/>
                        </m:rPr>
                        <a:rPr lang="es-EC" sz="2400" b="0" i="0" smtClean="0"/>
                        <m:t>Empuje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B4C013E-EE75-421F-8B57-7F8DFD3E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696" y="3561432"/>
                <a:ext cx="2589180" cy="461665"/>
              </a:xfrm>
              <a:prstGeom prst="rect">
                <a:avLst/>
              </a:prstGeom>
              <a:blipFill>
                <a:blip r:embed="rId7"/>
                <a:stretch>
                  <a:fillRect r="-468" b="-1538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2" y="1828801"/>
            <a:ext cx="8197551" cy="80353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FUNCIÓN DE TRANSFERENCIA DEL MOTOR Y LA PROPELA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22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69" y="2640732"/>
                <a:ext cx="3960440" cy="2668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C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Función de Transferencia de Primer Orden. (</a:t>
                </a:r>
                <a:r>
                  <a:rPr lang="es-EC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Brito, 2009).</a:t>
                </a:r>
                <a:endParaRPr lang="es-EC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ES" sz="2200" dirty="0"/>
              </a:p>
              <a:p>
                <a:r>
                  <a:rPr lang="es-ES" dirty="0"/>
                  <a:t>Se analiza la respuesta del sistema ante una entrada escalón.</a:t>
                </a:r>
              </a:p>
              <a:p>
                <a:pPr marL="45720" indent="0" algn="ctr">
                  <a:buNone/>
                </a:pPr>
                <a:r>
                  <a:rPr lang="es-EC" sz="2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186%CT o 1490ms y 230%CT o 1845ms.</a:t>
                </a:r>
                <a:endParaRPr lang="es-ES" sz="2100" dirty="0"/>
              </a:p>
            </p:txBody>
          </p:sp>
        </mc:Choice>
        <mc:Fallback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9" y="2640732"/>
                <a:ext cx="3960440" cy="2668877"/>
              </a:xfrm>
              <a:prstGeom prst="rect">
                <a:avLst/>
              </a:prstGeom>
              <a:blipFill>
                <a:blip r:embed="rId3"/>
                <a:stretch>
                  <a:fillRect t="-2283" b="-319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F03B5BD8-0EB6-43C5-9898-38BCBC0E2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04" y="2781567"/>
            <a:ext cx="6440052" cy="19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2" y="1828801"/>
            <a:ext cx="8197551" cy="80353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FUNCIÓN DE TRANSFERENCIA DEL MOTOR Y LA PROPELA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23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69" y="2640732"/>
                <a:ext cx="3960440" cy="2668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C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Función de Transferencia de Primer Orden. (</a:t>
                </a:r>
                <a:r>
                  <a:rPr lang="es-EC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Brito, 2009).</a:t>
                </a:r>
                <a:endParaRPr lang="es-EC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s-EC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s-EC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ES" sz="2200" dirty="0"/>
              </a:p>
              <a:p>
                <a:r>
                  <a:rPr lang="es-ES" dirty="0"/>
                  <a:t>Se analiza la respuesta del sistema ante una entrada escalón.</a:t>
                </a:r>
              </a:p>
              <a:p>
                <a:pPr marL="45720" indent="0" algn="ctr">
                  <a:buNone/>
                </a:pPr>
                <a:r>
                  <a:rPr lang="es-EC" sz="2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186%CT o 1490ms y 230%CT o 1845ms.</a:t>
                </a:r>
                <a:endParaRPr lang="es-ES" sz="2100" dirty="0"/>
              </a:p>
            </p:txBody>
          </p:sp>
        </mc:Choice>
        <mc:Fallback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9" y="2640732"/>
                <a:ext cx="3960440" cy="2668877"/>
              </a:xfrm>
              <a:prstGeom prst="rect">
                <a:avLst/>
              </a:prstGeom>
              <a:blipFill>
                <a:blip r:embed="rId3"/>
                <a:stretch>
                  <a:fillRect t="-2283" b="-319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F03B5BD8-0EB6-43C5-9898-38BCBC0E2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04" y="2781567"/>
            <a:ext cx="6440052" cy="19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IDENTIFICACIÓN DE LA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2" y="1828801"/>
            <a:ext cx="8197551" cy="80353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FUNCIÓN DE TRANSFERENCIA DEL MOTOR Y LA PROPELA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24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F6C751-E535-4AAE-B299-594174DE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28" y="2632333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4510" y="2777718"/>
                <a:ext cx="3194484" cy="2895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s-EC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30.8</m:t>
                        </m:r>
                      </m:num>
                      <m:den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0.17</m:t>
                        </m:r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s-EC" sz="2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 algn="ctr">
                  <a:buNone/>
                </a:pPr>
                <a:r>
                  <a:rPr lang="es-EC" sz="2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1.46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0.17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s-EC" sz="2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1.48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0.20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s-EC" sz="2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1.46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0.27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s-EC" sz="2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buNone/>
                </a:pPr>
                <a:endParaRPr lang="es-EC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es-EC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es-ES" sz="2400" dirty="0"/>
              </a:p>
            </p:txBody>
          </p:sp>
        </mc:Choice>
        <mc:Fallback>
          <p:sp>
            <p:nvSpPr>
              <p:cNvPr id="14" name="Marcador de contenido 2">
                <a:extLst>
                  <a:ext uri="{FF2B5EF4-FFF2-40B4-BE49-F238E27FC236}">
                    <a16:creationId xmlns:a16="http://schemas.microsoft.com/office/drawing/2014/main" id="{87DB132C-A146-4EAB-A33D-6B8846507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10" y="2777718"/>
                <a:ext cx="3194484" cy="2895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844DF08B-E351-4F1A-B07C-BAEC55DC63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9" y="2239694"/>
            <a:ext cx="6048671" cy="379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4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621488" cy="1066800"/>
          </a:xfrm>
        </p:spPr>
        <p:txBody>
          <a:bodyPr rtlCol="0"/>
          <a:lstStyle/>
          <a:p>
            <a:pPr rtl="0"/>
            <a:r>
              <a:rPr lang="es-ES" dirty="0"/>
              <a:t>DISEÑO DE LOS CONTROLADORES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51992" y="2132856"/>
                <a:ext cx="4309119" cy="2808312"/>
              </a:xfrm>
            </p:spPr>
            <p:txBody>
              <a:bodyPr rtlCol="0">
                <a:normAutofit/>
              </a:bodyPr>
              <a:lstStyle/>
              <a:p>
                <a:pPr marL="45720" indent="0" rtl="0">
                  <a:buNone/>
                </a:pPr>
                <a:r>
                  <a:rPr lang="es-ES" b="1" dirty="0"/>
                  <a:t>SUBSISTEMA ROTACIÓN</a:t>
                </a:r>
                <a:endParaRPr lang="es-EC" sz="2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s-EC" sz="2400" i="1"/>
                      <m:t>𝜙</m:t>
                    </m:r>
                    <m:d>
                      <m:dPr>
                        <m:ctrlPr>
                          <a:rPr lang="es-EC" sz="2400" i="1"/>
                        </m:ctrlPr>
                      </m:dPr>
                      <m:e>
                        <m:r>
                          <a:rPr lang="es-EC" sz="2400" i="1"/>
                          <m:t>𝑠</m:t>
                        </m:r>
                      </m:e>
                    </m:d>
                    <m:r>
                      <a:rPr lang="es-EC" sz="2400" i="1"/>
                      <m:t>=</m:t>
                    </m:r>
                    <m:f>
                      <m:fPr>
                        <m:ctrlPr>
                          <a:rPr lang="es-EC" sz="2400" i="1"/>
                        </m:ctrlPr>
                      </m:fPr>
                      <m:num>
                        <m:r>
                          <a:rPr lang="es-EC" sz="2400" i="1"/>
                          <m:t>0.48</m:t>
                        </m:r>
                      </m:num>
                      <m:den>
                        <m:r>
                          <a:rPr lang="es-EC" sz="2400" i="1"/>
                          <m:t>0.004</m:t>
                        </m:r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C" sz="2400" i="1"/>
                              <m:t>𝑠</m:t>
                            </m:r>
                          </m:e>
                          <m:sup>
                            <m:r>
                              <a:rPr lang="es-EC" sz="2400" i="1"/>
                              <m:t>3</m:t>
                            </m:r>
                          </m:sup>
                        </m:sSup>
                        <m:r>
                          <a:rPr lang="es-EC" sz="2400" i="1"/>
                          <m:t>+0.0206</m:t>
                        </m:r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C" sz="2400" i="1"/>
                              <m:t>𝑠</m:t>
                            </m:r>
                          </m:e>
                          <m:sup>
                            <m:r>
                              <a:rPr lang="es-EC" sz="2400" i="1"/>
                              <m:t>2</m:t>
                            </m:r>
                          </m:sup>
                        </m:sSup>
                      </m:den>
                    </m:f>
                    <m:r>
                      <a:rPr lang="es-EC" sz="2400" i="1"/>
                      <m:t> </m:t>
                    </m:r>
                    <m:sSub>
                      <m:sSubPr>
                        <m:ctrlPr>
                          <a:rPr lang="es-EC" sz="2400" i="1"/>
                        </m:ctrlPr>
                      </m:sSubPr>
                      <m:e>
                        <m:r>
                          <a:rPr lang="es-EC" sz="2400" i="1"/>
                          <m:t>𝑈</m:t>
                        </m:r>
                      </m:e>
                      <m:sub>
                        <m:r>
                          <a:rPr lang="es-EC" sz="2400" i="1"/>
                          <m:t>2</m:t>
                        </m:r>
                      </m:sub>
                    </m:sSub>
                  </m:oMath>
                </a14:m>
                <a:r>
                  <a:rPr lang="es-EC" sz="2400" dirty="0"/>
                  <a:t>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s-EC" sz="2400" i="1"/>
                      <m:t>𝜃</m:t>
                    </m:r>
                    <m:d>
                      <m:dPr>
                        <m:ctrlPr>
                          <a:rPr lang="es-EC" sz="2400" i="1"/>
                        </m:ctrlPr>
                      </m:dPr>
                      <m:e>
                        <m:r>
                          <a:rPr lang="es-EC" sz="2400" i="1"/>
                          <m:t>𝑠</m:t>
                        </m:r>
                      </m:e>
                    </m:d>
                    <m:r>
                      <a:rPr lang="es-EC" sz="2400" i="1"/>
                      <m:t>=</m:t>
                    </m:r>
                    <m:f>
                      <m:fPr>
                        <m:ctrlPr>
                          <a:rPr lang="es-EC" sz="2400" i="1"/>
                        </m:ctrlPr>
                      </m:fPr>
                      <m:num>
                        <m:r>
                          <a:rPr lang="es-EC" sz="2400" i="1"/>
                          <m:t>0.48</m:t>
                        </m:r>
                      </m:num>
                      <m:den>
                        <m:r>
                          <a:rPr lang="es-EC" sz="2400" i="1"/>
                          <m:t>0.004</m:t>
                        </m:r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C" sz="2400" i="1"/>
                              <m:t>𝑠</m:t>
                            </m:r>
                          </m:e>
                          <m:sup>
                            <m:r>
                              <a:rPr lang="es-EC" sz="2400" i="1"/>
                              <m:t>3</m:t>
                            </m:r>
                          </m:sup>
                        </m:sSup>
                        <m:r>
                          <a:rPr lang="es-EC" sz="2400" i="1"/>
                          <m:t>+0.0206</m:t>
                        </m:r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C" sz="2400" i="1"/>
                              <m:t>𝑠</m:t>
                            </m:r>
                          </m:e>
                          <m:sup>
                            <m:r>
                              <a:rPr lang="es-EC" sz="2400" i="1"/>
                              <m:t>2</m:t>
                            </m:r>
                          </m:sup>
                        </m:sSup>
                      </m:den>
                    </m:f>
                    <m:r>
                      <a:rPr lang="es-EC" sz="2400" i="1"/>
                      <m:t> </m:t>
                    </m:r>
                    <m:sSub>
                      <m:sSubPr>
                        <m:ctrlPr>
                          <a:rPr lang="es-EC" sz="2400" i="1"/>
                        </m:ctrlPr>
                      </m:sSubPr>
                      <m:e>
                        <m:r>
                          <a:rPr lang="es-EC" sz="2400" i="1"/>
                          <m:t>𝑈</m:t>
                        </m:r>
                      </m:e>
                      <m:sub>
                        <m:r>
                          <a:rPr lang="es-EC" sz="2400" i="1"/>
                          <m:t>3</m:t>
                        </m:r>
                      </m:sub>
                    </m:sSub>
                  </m:oMath>
                </a14:m>
                <a:r>
                  <a:rPr lang="es-EC" sz="2400" dirty="0"/>
                  <a:t>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r>
                      <a:rPr lang="es-EC" sz="2400" i="1"/>
                      <m:t>𝜓</m:t>
                    </m:r>
                    <m:d>
                      <m:dPr>
                        <m:ctrlPr>
                          <a:rPr lang="es-EC" sz="2400" i="1"/>
                        </m:ctrlPr>
                      </m:dPr>
                      <m:e>
                        <m:r>
                          <a:rPr lang="es-EC" sz="2400" i="1"/>
                          <m:t>𝑠</m:t>
                        </m:r>
                      </m:e>
                    </m:d>
                    <m:r>
                      <a:rPr lang="es-EC" sz="2400" i="1"/>
                      <m:t>=</m:t>
                    </m:r>
                    <m:f>
                      <m:fPr>
                        <m:ctrlPr>
                          <a:rPr lang="es-EC" sz="2400" i="1"/>
                        </m:ctrlPr>
                      </m:fPr>
                      <m:num>
                        <m:r>
                          <a:rPr lang="es-EC" sz="2400" i="1"/>
                          <m:t>0.0876</m:t>
                        </m:r>
                      </m:num>
                      <m:den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C" sz="2400" i="1"/>
                              <m:t>0.008</m:t>
                            </m:r>
                            <m:sSup>
                              <m:sSupPr>
                                <m:ctrlPr>
                                  <a:rPr lang="es-EC" sz="2400" i="1"/>
                                </m:ctrlPr>
                              </m:sSupPr>
                              <m:e>
                                <m:r>
                                  <a:rPr lang="es-EC" sz="2400" i="1"/>
                                  <m:t>𝑠</m:t>
                                </m:r>
                              </m:e>
                              <m:sup>
                                <m:r>
                                  <a:rPr lang="es-EC" sz="2400" i="1"/>
                                  <m:t>3</m:t>
                                </m:r>
                              </m:sup>
                            </m:sSup>
                            <m:r>
                              <a:rPr lang="es-EC" sz="2400" i="1"/>
                              <m:t>+0.0409</m:t>
                            </m:r>
                            <m:sSup>
                              <m:sSupPr>
                                <m:ctrlPr>
                                  <a:rPr lang="es-EC" sz="2400" i="1"/>
                                </m:ctrlPr>
                              </m:sSupPr>
                              <m:e>
                                <m:r>
                                  <a:rPr lang="es-EC" sz="2400" i="1"/>
                                  <m:t>𝑠</m:t>
                                </m:r>
                              </m:e>
                              <m:sup>
                                <m:r>
                                  <a:rPr lang="es-EC" sz="2400" i="1"/>
                                  <m:t>2</m:t>
                                </m:r>
                              </m:sup>
                            </m:sSup>
                            <m:r>
                              <a:rPr lang="es-EC" sz="2400" i="1"/>
                              <m:t>𝑠</m:t>
                            </m:r>
                          </m:e>
                          <m:sup>
                            <m:r>
                              <a:rPr lang="es-EC" sz="2400" i="1"/>
                              <m:t>2</m:t>
                            </m:r>
                          </m:sup>
                        </m:sSup>
                      </m:den>
                    </m:f>
                    <m:r>
                      <a:rPr lang="es-EC" sz="2400" i="1"/>
                      <m:t> </m:t>
                    </m:r>
                    <m:sSub>
                      <m:sSubPr>
                        <m:ctrlPr>
                          <a:rPr lang="es-EC" sz="2400" i="1"/>
                        </m:ctrlPr>
                      </m:sSubPr>
                      <m:e>
                        <m:r>
                          <a:rPr lang="es-EC" sz="2400" i="1"/>
                          <m:t>𝑈</m:t>
                        </m:r>
                      </m:e>
                      <m:sub>
                        <m:r>
                          <a:rPr lang="es-EC" sz="2400" i="1"/>
                          <m:t>4</m:t>
                        </m:r>
                      </m:sub>
                    </m:sSub>
                  </m:oMath>
                </a14:m>
                <a:r>
                  <a:rPr lang="es-ES" sz="2400" b="1" dirty="0"/>
                  <a:t> </a:t>
                </a: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992" y="2132856"/>
                <a:ext cx="4309119" cy="2808312"/>
              </a:xfrm>
              <a:blipFill>
                <a:blip r:embed="rId3"/>
                <a:stretch>
                  <a:fillRect l="-283" t="-238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25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7715" y="2132856"/>
                <a:ext cx="3411114" cy="1726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3716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7160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45920" indent="-13716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Arial" pitchFamily="34" charset="0"/>
                  <a:buNone/>
                </a:pPr>
                <a:r>
                  <a:rPr lang="es-ES" sz="1900" b="1" dirty="0"/>
                  <a:t>SUBSISTEMA ALTITUD</a:t>
                </a:r>
                <a:endParaRPr lang="es-EC" sz="2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/>
                        <m:t>𝑍</m:t>
                      </m:r>
                      <m:d>
                        <m:dPr>
                          <m:ctrlPr>
                            <a:rPr lang="es-EC" sz="2400" i="1"/>
                          </m:ctrlPr>
                        </m:dPr>
                        <m:e>
                          <m:r>
                            <a:rPr lang="es-EC" sz="2400" i="1"/>
                            <m:t>𝑠</m:t>
                          </m:r>
                        </m:e>
                      </m:d>
                      <m:r>
                        <a:rPr lang="es-EC" sz="2400" i="1"/>
                        <m:t>=</m:t>
                      </m:r>
                      <m:f>
                        <m:fPr>
                          <m:ctrlPr>
                            <a:rPr lang="es-EC" sz="2400" i="1"/>
                          </m:ctrlPr>
                        </m:fPr>
                        <m:num>
                          <m:r>
                            <a:rPr lang="es-EC" sz="2400" i="1"/>
                            <m:t>1.48</m:t>
                          </m:r>
                        </m:num>
                        <m:den>
                          <m:r>
                            <a:rPr lang="es-EC" sz="2400" i="1"/>
                            <m:t>0.4</m:t>
                          </m:r>
                          <m:sSup>
                            <m:sSupPr>
                              <m:ctrlPr>
                                <a:rPr lang="es-EC" sz="2400" i="1"/>
                              </m:ctrlPr>
                            </m:sSupPr>
                            <m:e>
                              <m:r>
                                <a:rPr lang="es-EC" sz="2400" i="1"/>
                                <m:t>𝑠</m:t>
                              </m:r>
                            </m:e>
                            <m:sup>
                              <m:r>
                                <a:rPr lang="es-EC" sz="2400" i="1"/>
                                <m:t>3</m:t>
                              </m:r>
                            </m:sup>
                          </m:sSup>
                          <m:r>
                            <a:rPr lang="es-EC" sz="2400" i="1"/>
                            <m:t>+2</m:t>
                          </m:r>
                          <m:sSup>
                            <m:sSupPr>
                              <m:ctrlPr>
                                <a:rPr lang="es-EC" sz="2400" i="1"/>
                              </m:ctrlPr>
                            </m:sSupPr>
                            <m:e>
                              <m:r>
                                <a:rPr lang="es-EC" sz="2400" i="1"/>
                                <m:t>𝑠</m:t>
                              </m:r>
                            </m:e>
                            <m:sup>
                              <m:r>
                                <a:rPr lang="es-EC" sz="24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sz="2400" i="1"/>
                        <m:t> </m:t>
                      </m:r>
                      <m:sSub>
                        <m:sSubPr>
                          <m:ctrlPr>
                            <a:rPr lang="es-EC" sz="2400" i="1"/>
                          </m:ctrlPr>
                        </m:sSubPr>
                        <m:e>
                          <m:r>
                            <a:rPr lang="es-EC" sz="2400" i="1"/>
                            <m:t>𝑈</m:t>
                          </m:r>
                        </m:e>
                        <m:sub>
                          <m:r>
                            <a:rPr lang="es-EC" sz="2400" i="1"/>
                            <m:t>1</m:t>
                          </m:r>
                        </m:sub>
                      </m:sSub>
                    </m:oMath>
                  </m:oMathPara>
                </a14:m>
                <a:endParaRPr lang="es-ES" sz="2400" b="1" dirty="0"/>
              </a:p>
            </p:txBody>
          </p:sp>
        </mc:Choice>
        <mc:Fallback>
          <p:sp>
            <p:nvSpPr>
              <p:cNvPr id="6" name="Marcador de contenido 2">
                <a:extLst>
                  <a:ext uri="{FF2B5EF4-FFF2-40B4-BE49-F238E27FC236}">
                    <a16:creationId xmlns:a16="http://schemas.microsoft.com/office/drawing/2014/main" id="{5DE01E51-A44B-45C7-B1CB-4C9D65A9A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715" y="2132856"/>
                <a:ext cx="3411114" cy="1726232"/>
              </a:xfrm>
              <a:prstGeom prst="rect">
                <a:avLst/>
              </a:prstGeom>
              <a:blipFill>
                <a:blip r:embed="rId4"/>
                <a:stretch>
                  <a:fillRect l="-179" t="-31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A463651-64FC-46CB-9DEA-69FA4938A52B}"/>
                  </a:ext>
                </a:extLst>
              </p:cNvPr>
              <p:cNvSpPr txBox="1"/>
              <p:nvPr/>
            </p:nvSpPr>
            <p:spPr>
              <a:xfrm>
                <a:off x="6634472" y="3990744"/>
                <a:ext cx="2052228" cy="165872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/>
                        <m:t>𝐾</m:t>
                      </m:r>
                      <m:r>
                        <a:rPr lang="es-EC" sz="2000" i="1"/>
                        <m:t>=1.485</m:t>
                      </m:r>
                    </m:oMath>
                  </m:oMathPara>
                </a14:m>
                <a:endParaRPr lang="es-EC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/>
                        <m:t>𝜁</m:t>
                      </m:r>
                      <m:r>
                        <a:rPr lang="es-EC" sz="2000" i="1"/>
                        <m:t>=0.2</m:t>
                      </m:r>
                    </m:oMath>
                  </m:oMathPara>
                </a14:m>
                <a:endParaRPr lang="es-EC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/>
                        <m:t>𝑙</m:t>
                      </m:r>
                      <m:r>
                        <a:rPr lang="es-EC" sz="2000" i="1"/>
                        <m:t>=0.325 [</m:t>
                      </m:r>
                      <m:r>
                        <a:rPr lang="es-EC" sz="2000" i="1"/>
                        <m:t>𝑚</m:t>
                      </m:r>
                      <m:r>
                        <a:rPr lang="es-EC" sz="2000" i="1"/>
                        <m:t>]</m:t>
                      </m:r>
                    </m:oMath>
                  </m:oMathPara>
                </a14:m>
                <a:endParaRPr lang="es-EC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000" i="1"/>
                          </m:ctrlPr>
                        </m:sSubPr>
                        <m:e>
                          <m:r>
                            <a:rPr lang="es-EC" sz="2000" i="1"/>
                            <m:t>𝑇</m:t>
                          </m:r>
                        </m:e>
                        <m:sub>
                          <m:r>
                            <a:rPr lang="es-EC" sz="2000" i="1"/>
                            <m:t>𝑞</m:t>
                          </m:r>
                        </m:sub>
                      </m:sSub>
                      <m:r>
                        <a:rPr lang="es-EC" sz="2000" i="1"/>
                        <m:t>=0.1817</m:t>
                      </m:r>
                    </m:oMath>
                  </m:oMathPara>
                </a14:m>
                <a:endParaRPr lang="es-EC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s-EC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 [</m:t>
                      </m:r>
                      <m:r>
                        <a:rPr lang="es-EC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s-EC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s-EC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A463651-64FC-46CB-9DEA-69FA4938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72" y="3990744"/>
                <a:ext cx="2052228" cy="1658724"/>
              </a:xfrm>
              <a:prstGeom prst="rect">
                <a:avLst/>
              </a:prstGeom>
              <a:blipFill>
                <a:blip r:embed="rId5"/>
                <a:stretch>
                  <a:fillRect b="-292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3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621488" cy="1066800"/>
          </a:xfrm>
        </p:spPr>
        <p:txBody>
          <a:bodyPr rtlCol="0"/>
          <a:lstStyle/>
          <a:p>
            <a:pPr rtl="0"/>
            <a:r>
              <a:rPr lang="es-ES" dirty="0"/>
              <a:t>DISEÑO DE LOS CONTROLADORES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073" y="1844824"/>
            <a:ext cx="3530116" cy="432048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SUBSISTEMA ROTACIÓN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26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DE01E51-A44B-45C7-B1CB-4C9D65A9AA4C}"/>
              </a:ext>
            </a:extLst>
          </p:cNvPr>
          <p:cNvSpPr txBox="1">
            <a:spLocks/>
          </p:cNvSpPr>
          <p:nvPr/>
        </p:nvSpPr>
        <p:spPr>
          <a:xfrm>
            <a:off x="548073" y="4535868"/>
            <a:ext cx="341111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sz="1900" b="1" dirty="0"/>
              <a:t>SUBSISTEMA ALTITUD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E01253B8-B599-476F-9580-E97722EAE8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598144"/>
                  </p:ext>
                </p:extLst>
              </p:nvPr>
            </p:nvGraphicFramePr>
            <p:xfrm>
              <a:off x="4341340" y="1905952"/>
              <a:ext cx="6192688" cy="2324164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28192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69511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617250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6112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PITCH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YAW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5.85∗</m:t>
                                </m:r>
                                <m:sSup>
                                  <m:sSup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600">
                                        <a:effectLst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5.85∗</m:t>
                                </m:r>
                                <m:sSup>
                                  <m:sSup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600">
                                        <a:effectLst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0.0048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31606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4.155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E01253B8-B599-476F-9580-E97722EAE8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598144"/>
                  </p:ext>
                </p:extLst>
              </p:nvPr>
            </p:nvGraphicFramePr>
            <p:xfrm>
              <a:off x="4341340" y="1905952"/>
              <a:ext cx="6192688" cy="2324164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28192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69511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617250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41814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PITCH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YAW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6583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2" t="-63889" r="-258451" b="-19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2518" t="-63889" r="-164029" b="-19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1654" t="-63889" r="-71429" b="-19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38624" t="-63889" r="-529" b="-19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6329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2" t="-170192" r="-258451" b="-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2518" t="-170192" r="-164029" b="-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1654" t="-170192" r="-71429" b="-9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38624" t="-170192" r="-529" b="-98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606285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52" t="-278218" r="-258451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2518" t="-278218" r="-164029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1654" t="-278218" r="-71429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38624" t="-278218" r="-529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5F54E764-097D-460A-A7F3-8892D91D32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163431"/>
                  </p:ext>
                </p:extLst>
              </p:nvPr>
            </p:nvGraphicFramePr>
            <p:xfrm>
              <a:off x="4348202" y="4535868"/>
              <a:ext cx="3114362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31332">
                      <a:extLst>
                        <a:ext uri="{9D8B030D-6E8A-4147-A177-3AD203B41FA5}">
                          <a16:colId xmlns:a16="http://schemas.microsoft.com/office/drawing/2014/main" val="1942798225"/>
                        </a:ext>
                      </a:extLst>
                    </a:gridCol>
                    <a:gridCol w="1483030">
                      <a:extLst>
                        <a:ext uri="{9D8B030D-6E8A-4147-A177-3AD203B41FA5}">
                          <a16:colId xmlns:a16="http://schemas.microsoft.com/office/drawing/2014/main" val="202602331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ROLL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81006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625438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5830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807793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5F54E764-097D-460A-A7F3-8892D91D32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163431"/>
                  </p:ext>
                </p:extLst>
              </p:nvPr>
            </p:nvGraphicFramePr>
            <p:xfrm>
              <a:off x="4348202" y="4535868"/>
              <a:ext cx="3114362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31332">
                      <a:extLst>
                        <a:ext uri="{9D8B030D-6E8A-4147-A177-3AD203B41FA5}">
                          <a16:colId xmlns:a16="http://schemas.microsoft.com/office/drawing/2014/main" val="1942798225"/>
                        </a:ext>
                      </a:extLst>
                    </a:gridCol>
                    <a:gridCol w="1483030">
                      <a:extLst>
                        <a:ext uri="{9D8B030D-6E8A-4147-A177-3AD203B41FA5}">
                          <a16:colId xmlns:a16="http://schemas.microsoft.com/office/drawing/2014/main" val="2026023314"/>
                        </a:ext>
                      </a:extLst>
                    </a:gridCol>
                  </a:tblGrid>
                  <a:tr h="41814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ROLL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8100659"/>
                      </a:ext>
                    </a:extLst>
                  </a:tr>
                  <a:tr h="6583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64815" r="-91418" b="-187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64815" r="-410" b="-187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543897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176238" r="-91418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176238" r="-410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583038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276238" r="-91418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276238" r="-410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7793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06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621488" cy="1066800"/>
          </a:xfrm>
        </p:spPr>
        <p:txBody>
          <a:bodyPr rtlCol="0"/>
          <a:lstStyle/>
          <a:p>
            <a:pPr rtl="0"/>
            <a:r>
              <a:rPr lang="es-ES" dirty="0"/>
              <a:t>SIMULACIÓN EN MATLAB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27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76D735-E436-4EC8-A7B2-A201BEFAD7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67" y="1773209"/>
            <a:ext cx="7621487" cy="48942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ED5A148-6BFA-4878-B62D-9665BAC0A295}"/>
                  </a:ext>
                </a:extLst>
              </p:cNvPr>
              <p:cNvSpPr txBox="1"/>
              <p:nvPr/>
            </p:nvSpPr>
            <p:spPr>
              <a:xfrm>
                <a:off x="7800018" y="1773209"/>
                <a:ext cx="2684787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800" b="0" i="0" smtClean="0"/>
                        <m:t>SIMULINK</m:t>
                      </m:r>
                    </m:oMath>
                  </m:oMathPara>
                </a14:m>
                <a:endParaRPr lang="es-EC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ED5A148-6BFA-4878-B62D-9665BAC0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18" y="1773209"/>
                <a:ext cx="26847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621488" cy="1066800"/>
          </a:xfrm>
        </p:spPr>
        <p:txBody>
          <a:bodyPr rtlCol="0"/>
          <a:lstStyle/>
          <a:p>
            <a:pPr rtl="0"/>
            <a:r>
              <a:rPr lang="es-ES" dirty="0"/>
              <a:t>SIMULACIÓN EN MATLAB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7853" y="2833159"/>
            <a:ext cx="3530116" cy="432048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SUBSISTEMA ROTACIÓN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28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DE01E51-A44B-45C7-B1CB-4C9D65A9AA4C}"/>
              </a:ext>
            </a:extLst>
          </p:cNvPr>
          <p:cNvSpPr txBox="1">
            <a:spLocks/>
          </p:cNvSpPr>
          <p:nvPr/>
        </p:nvSpPr>
        <p:spPr>
          <a:xfrm>
            <a:off x="7436855" y="5429500"/>
            <a:ext cx="341111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sz="1900" b="1" dirty="0"/>
              <a:t>SUBSISTEMA ALTITUD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23D2C2-3201-49FE-B90E-46D663E110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1719841"/>
            <a:ext cx="6183063" cy="265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20F5B1-8FC1-40C8-B0B7-7DCC4FBB80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4581128"/>
            <a:ext cx="6048672" cy="21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621488" cy="1066800"/>
          </a:xfrm>
        </p:spPr>
        <p:txBody>
          <a:bodyPr rtlCol="0"/>
          <a:lstStyle/>
          <a:p>
            <a:pPr rtl="0"/>
            <a:r>
              <a:rPr lang="es-ES" dirty="0"/>
              <a:t>SIMULACIÓN EN MATLAB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265" y="1916832"/>
            <a:ext cx="3530116" cy="432048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RESULTADOS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29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7531CD-AC6B-4504-93AD-73583C9A2E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" y="2380050"/>
            <a:ext cx="5968650" cy="39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451AB5-3A43-4E70-9B04-885B4BC63E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0" y="2564904"/>
            <a:ext cx="527431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309120" cy="1066800"/>
          </a:xfrm>
        </p:spPr>
        <p:txBody>
          <a:bodyPr rtlCol="0"/>
          <a:lstStyle/>
          <a:p>
            <a:pPr rtl="0"/>
            <a:r>
              <a:rPr lang="es-ES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0"/>
            <a:ext cx="3373016" cy="2968352"/>
          </a:xfrm>
        </p:spPr>
        <p:txBody>
          <a:bodyPr rtlCol="0"/>
          <a:lstStyle/>
          <a:p>
            <a:pPr rtl="0"/>
            <a:r>
              <a:rPr lang="es-ES" dirty="0"/>
              <a:t>PROTOTIPO</a:t>
            </a:r>
          </a:p>
          <a:p>
            <a:pPr rtl="0"/>
            <a:r>
              <a:rPr lang="es-ES" dirty="0"/>
              <a:t>Marco Antonio Robles Erazo y Pamela Carolina Sáenz Abril, tesis ‘Diseño y construcción de un prototipo experimental de un cuadricóptero estabilizado por control difuso’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6" y="190500"/>
            <a:ext cx="2997459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1. INTRODUCCIÓN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E607BF-3B94-4A3C-A7F9-185051CD2E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600200"/>
            <a:ext cx="5835506" cy="419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4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IMPLEMENTACIÓN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0"/>
            <a:ext cx="5273482" cy="4120479"/>
          </a:xfrm>
        </p:spPr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es-ES" b="1" dirty="0"/>
              <a:t>COMPONENTES</a:t>
            </a:r>
          </a:p>
          <a:p>
            <a:r>
              <a:rPr lang="es-ES" dirty="0"/>
              <a:t>Arduino UNO</a:t>
            </a:r>
          </a:p>
          <a:p>
            <a:r>
              <a:rPr lang="es-ES" dirty="0"/>
              <a:t>MPU 6050</a:t>
            </a:r>
          </a:p>
          <a:p>
            <a:r>
              <a:rPr lang="es-ES" dirty="0"/>
              <a:t>HC-SR04</a:t>
            </a:r>
          </a:p>
          <a:p>
            <a:r>
              <a:rPr lang="es-ES" dirty="0"/>
              <a:t>Módulo Bluetooth HC-06</a:t>
            </a:r>
          </a:p>
          <a:p>
            <a:r>
              <a:rPr lang="es-ES" dirty="0"/>
              <a:t>4 motores brushless T-Motor MN3510-15</a:t>
            </a:r>
          </a:p>
          <a:p>
            <a:r>
              <a:rPr lang="es-ES" dirty="0"/>
              <a:t>4 propelas T-Motor 14x4.8L</a:t>
            </a:r>
          </a:p>
          <a:p>
            <a:r>
              <a:rPr lang="es-ES" dirty="0"/>
              <a:t>ESC </a:t>
            </a:r>
            <a:r>
              <a:rPr lang="es-ES" dirty="0" err="1"/>
              <a:t>Multirotor</a:t>
            </a:r>
            <a:r>
              <a:rPr lang="es-ES" dirty="0"/>
              <a:t> 4 en 1</a:t>
            </a:r>
          </a:p>
          <a:p>
            <a:r>
              <a:rPr lang="es-ES" dirty="0"/>
              <a:t>Batería Lipo 4 celdas Turnigy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30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410CC6-2F7A-4936-BF9F-290F650A9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729439"/>
            <a:ext cx="384111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29A302-CAF1-40E0-B947-8E0D053A4CC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8" t="29953" r="33373" b="38506"/>
          <a:stretch/>
        </p:blipFill>
        <p:spPr bwMode="auto">
          <a:xfrm rot="16200000">
            <a:off x="9359683" y="1680845"/>
            <a:ext cx="245491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9D1327-0662-4F92-8A92-1B1076C4898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13965" r="10787" b="47030"/>
          <a:stretch/>
        </p:blipFill>
        <p:spPr bwMode="auto">
          <a:xfrm>
            <a:off x="6980238" y="4110690"/>
            <a:ext cx="2771775" cy="154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1D79836-9567-4400-9008-3027AFFF977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2520" r="19636" b="42456"/>
          <a:stretch/>
        </p:blipFill>
        <p:spPr bwMode="auto">
          <a:xfrm rot="16200000">
            <a:off x="9424615" y="4819177"/>
            <a:ext cx="2325045" cy="137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87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IMPLEMENTACIÓN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448072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DIAGRAMA CONEXIONES ARDUINO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31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BD022DD-8C16-4778-96A2-EF0F4143A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1385"/>
              </p:ext>
            </p:extLst>
          </p:nvPr>
        </p:nvGraphicFramePr>
        <p:xfrm>
          <a:off x="2241984" y="2505474"/>
          <a:ext cx="7704856" cy="328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153107" imgH="3048126" progId="Visio.Drawing.15">
                  <p:embed/>
                </p:oleObj>
              </mc:Choice>
              <mc:Fallback>
                <p:oleObj name="Visio" r:id="rId3" imgW="7153107" imgH="3048126" progId="Visio.Drawing.15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BD022DD-8C16-4778-96A2-EF0F4143A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984" y="2505474"/>
                        <a:ext cx="7704856" cy="3288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IMPLEMENTACIÓN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828801"/>
            <a:ext cx="5273482" cy="448072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s-ES" b="1" dirty="0"/>
              <a:t>APLICACIÓN EN ANDROID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32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896E88-327F-4B17-A99D-EDFC8E47B2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3" y="1600201"/>
            <a:ext cx="2415553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6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117432" cy="1066800"/>
          </a:xfrm>
        </p:spPr>
        <p:txBody>
          <a:bodyPr rtlCol="0"/>
          <a:lstStyle/>
          <a:p>
            <a:pPr rtl="0"/>
            <a:r>
              <a:rPr lang="es-ES" dirty="0"/>
              <a:t>IMPLEMENTACIÓN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828800"/>
                <a:ext cx="8078787" cy="3328391"/>
              </a:xfrm>
            </p:spPr>
            <p:txBody>
              <a:bodyPr rtlCol="0">
                <a:normAutofit/>
              </a:bodyPr>
              <a:lstStyle/>
              <a:p>
                <a:pPr marL="45720" indent="0" rtl="0">
                  <a:buNone/>
                </a:pPr>
                <a:r>
                  <a:rPr lang="es-ES" b="1" dirty="0"/>
                  <a:t>FILTRO COMPLEMENTARIO</a:t>
                </a:r>
              </a:p>
              <a:p>
                <a:r>
                  <a:rPr lang="es-E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MPU6050 permite obtener los ángulos de rotación, mediante el uso del giroscopio y acelerómetro que posee.</a:t>
                </a:r>
              </a:p>
              <a:p>
                <a:r>
                  <a:rPr lang="es-ES" sz="1800" dirty="0"/>
                  <a:t>Permite reducir el ruido producido por los sensores</a:t>
                </a:r>
              </a:p>
              <a:p>
                <a:r>
                  <a:rPr lang="es-ES" sz="1800" dirty="0"/>
                  <a:t>Bajo costo computacional y de fácil diseño.</a:t>
                </a:r>
              </a:p>
              <a:p>
                <a:endParaRPr lang="es-ES" sz="18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s-EC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𝑛𝑔𝑢𝑙𝑜</m:t>
                      </m:r>
                      <m:r>
                        <a:rPr lang="es-EC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=0.98</m:t>
                      </m:r>
                      <m:d>
                        <m:dPr>
                          <m:ctrlPr>
                            <a:rPr lang="es-EC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Á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𝑛𝑔𝑢𝑙𝑜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+Á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𝑛𝑔𝑢𝑙𝑜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1∗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d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+0.2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𝐴𝑛𝑔𝑢𝑙𝑜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𝐴𝑐</m:t>
                      </m:r>
                    </m:oMath>
                  </m:oMathPara>
                </a14:m>
                <a:endParaRPr lang="es-ES" sz="18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828800"/>
                <a:ext cx="8078787" cy="3328391"/>
              </a:xfrm>
              <a:blipFill>
                <a:blip r:embed="rId3"/>
                <a:stretch>
                  <a:fillRect l="-226" t="-18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33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</p:spTree>
    <p:extLst>
      <p:ext uri="{BB962C8B-B14F-4D97-AF65-F5344CB8AC3E}">
        <p14:creationId xmlns:p14="http://schemas.microsoft.com/office/powerpoint/2010/main" val="19101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5965304" cy="1066800"/>
          </a:xfrm>
        </p:spPr>
        <p:txBody>
          <a:bodyPr rtlCol="0"/>
          <a:lstStyle/>
          <a:p>
            <a:pPr rtl="0"/>
            <a:r>
              <a:rPr lang="es-ES" dirty="0"/>
              <a:t>ESTRUCTURA DE PRUEBAS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34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7822605" y="190500"/>
            <a:ext cx="3384376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4. PRUEBAS Y 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818A10-0144-4F0B-B3D5-472A3F9178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1988840"/>
            <a:ext cx="269938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877A53-42CB-461E-AE6C-9B2940F6AF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1720930"/>
            <a:ext cx="4824536" cy="401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10141769" cy="1066800"/>
          </a:xfrm>
        </p:spPr>
        <p:txBody>
          <a:bodyPr rtlCol="0"/>
          <a:lstStyle/>
          <a:p>
            <a:pPr rtl="0"/>
            <a:r>
              <a:rPr lang="es-ES" dirty="0"/>
              <a:t>SINTONIZACIÓN DE LOS CONTROLADORES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35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7822605" y="190500"/>
            <a:ext cx="3384376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4. PRUEBAS Y RESULTADOS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B8E119C-404B-4955-87B9-649A0760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1"/>
            <a:ext cx="8078787" cy="736104"/>
          </a:xfrm>
        </p:spPr>
        <p:txBody>
          <a:bodyPr rtlCol="0">
            <a:normAutofit/>
          </a:bodyPr>
          <a:lstStyle/>
          <a:p>
            <a:r>
              <a:rPr lang="es-EC" sz="1800" dirty="0"/>
              <a:t>Utilizando el banco de pruebas, se realizó la sintonización de los controlares.</a:t>
            </a:r>
            <a:endParaRPr lang="es-ES" sz="1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EF555FC-7CEA-41A0-A6A4-07D6FBD8B58D}"/>
              </a:ext>
            </a:extLst>
          </p:cNvPr>
          <p:cNvSpPr txBox="1">
            <a:spLocks/>
          </p:cNvSpPr>
          <p:nvPr/>
        </p:nvSpPr>
        <p:spPr>
          <a:xfrm>
            <a:off x="2061964" y="2667778"/>
            <a:ext cx="3530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b="1" dirty="0"/>
              <a:t>SUBSISTEMA ROTACIÓN</a:t>
            </a:r>
            <a:endParaRPr lang="es-EC" sz="22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EAFF1237-69CE-4241-B590-7B9475472B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432511"/>
                  </p:ext>
                </p:extLst>
              </p:nvPr>
            </p:nvGraphicFramePr>
            <p:xfrm>
              <a:off x="946702" y="3213274"/>
              <a:ext cx="5760640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6112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PITCH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YAW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31606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EAFF1237-69CE-4241-B590-7B9475472B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432511"/>
                  </p:ext>
                </p:extLst>
              </p:nvPr>
            </p:nvGraphicFramePr>
            <p:xfrm>
              <a:off x="946702" y="3213274"/>
              <a:ext cx="5760640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41814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PITCH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YAW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6583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68" t="-64815" r="-248162" b="-187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444" t="-64815" r="-257143" b="-187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542" t="-64815" r="-95181" b="-187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271" t="-64815" r="-424" b="-187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68" t="-176238" r="-248162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444" t="-176238" r="-257143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542" t="-176238" r="-95181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271" t="-176238" r="-424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606285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68" t="-276238" r="-248162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444" t="-276238" r="-257143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542" t="-276238" r="-95181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271" t="-276238" r="-424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347DB39D-2E25-4BBE-B8F7-7DA4DC95A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638932"/>
                  </p:ext>
                </p:extLst>
              </p:nvPr>
            </p:nvGraphicFramePr>
            <p:xfrm>
              <a:off x="7585231" y="3213274"/>
              <a:ext cx="3114362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31332">
                      <a:extLst>
                        <a:ext uri="{9D8B030D-6E8A-4147-A177-3AD203B41FA5}">
                          <a16:colId xmlns:a16="http://schemas.microsoft.com/office/drawing/2014/main" val="1942798225"/>
                        </a:ext>
                      </a:extLst>
                    </a:gridCol>
                    <a:gridCol w="1483030">
                      <a:extLst>
                        <a:ext uri="{9D8B030D-6E8A-4147-A177-3AD203B41FA5}">
                          <a16:colId xmlns:a16="http://schemas.microsoft.com/office/drawing/2014/main" val="202602331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ROLL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81006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6254389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5830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807793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a 13">
                <a:extLst>
                  <a:ext uri="{FF2B5EF4-FFF2-40B4-BE49-F238E27FC236}">
                    <a16:creationId xmlns:a16="http://schemas.microsoft.com/office/drawing/2014/main" id="{347DB39D-2E25-4BBE-B8F7-7DA4DC95A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638932"/>
                  </p:ext>
                </p:extLst>
              </p:nvPr>
            </p:nvGraphicFramePr>
            <p:xfrm>
              <a:off x="7585231" y="3213274"/>
              <a:ext cx="3114362" cy="230587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31332">
                      <a:extLst>
                        <a:ext uri="{9D8B030D-6E8A-4147-A177-3AD203B41FA5}">
                          <a16:colId xmlns:a16="http://schemas.microsoft.com/office/drawing/2014/main" val="1942798225"/>
                        </a:ext>
                      </a:extLst>
                    </a:gridCol>
                    <a:gridCol w="1483030">
                      <a:extLst>
                        <a:ext uri="{9D8B030D-6E8A-4147-A177-3AD203B41FA5}">
                          <a16:colId xmlns:a16="http://schemas.microsoft.com/office/drawing/2014/main" val="2026023314"/>
                        </a:ext>
                      </a:extLst>
                    </a:gridCol>
                  </a:tblGrid>
                  <a:tr h="41814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ROLL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8100659"/>
                      </a:ext>
                    </a:extLst>
                  </a:tr>
                  <a:tr h="6583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64815" r="-91418" b="-187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64815" r="-410" b="-187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543897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176238" r="-91418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176238" r="-410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583038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73" t="-276238" r="-91418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10246" t="-276238" r="-410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7793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F12AA82-5A93-408F-99E3-6EC6788BF11C}"/>
              </a:ext>
            </a:extLst>
          </p:cNvPr>
          <p:cNvSpPr txBox="1">
            <a:spLocks/>
          </p:cNvSpPr>
          <p:nvPr/>
        </p:nvSpPr>
        <p:spPr>
          <a:xfrm>
            <a:off x="7436855" y="2633410"/>
            <a:ext cx="341111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sz="1900" b="1" dirty="0"/>
              <a:t>SUBSISTEMA ALTITUD</a:t>
            </a:r>
            <a:endParaRPr lang="es-EC" sz="2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10141769" cy="1066800"/>
          </a:xfrm>
        </p:spPr>
        <p:txBody>
          <a:bodyPr rtlCol="0"/>
          <a:lstStyle/>
          <a:p>
            <a:pPr rtl="0"/>
            <a:r>
              <a:rPr lang="es-ES" dirty="0"/>
              <a:t>RESULTADOS CONTROLADORES ROTACIÓN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36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7822605" y="190500"/>
            <a:ext cx="3384376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4. PRUEBAS Y RESULTADOS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9B04E9-D712-4025-B2EF-0B4FDBC32B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9" y="1600201"/>
            <a:ext cx="4608512" cy="2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3965E02-DF4E-4383-B757-F529C0BD1F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1600200"/>
            <a:ext cx="5172036" cy="2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795BCB-36D7-49AB-A4CB-68B4217B59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94" y="4229805"/>
            <a:ext cx="4135523" cy="2490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7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10141769" cy="1066800"/>
          </a:xfrm>
        </p:spPr>
        <p:txBody>
          <a:bodyPr rtlCol="0"/>
          <a:lstStyle/>
          <a:p>
            <a:pPr rtl="0"/>
            <a:r>
              <a:rPr lang="es-ES" dirty="0"/>
              <a:t>PRUEBA DESPEGUE-ATERRIZAJE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37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7822605" y="190500"/>
            <a:ext cx="3384376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4. PRUEBAS Y RESULTADOS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579877F-5E86-4972-8BE5-7CDAD878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1"/>
            <a:ext cx="8078787" cy="736104"/>
          </a:xfrm>
        </p:spPr>
        <p:txBody>
          <a:bodyPr rtlCol="0">
            <a:normAutofit fontScale="92500" lnSpcReduction="10000"/>
          </a:bodyPr>
          <a:lstStyle/>
          <a:p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controlador YAW, fue sintonizado nuevamente, puesto que al momento del despegue el cuadricóptero tendía a rotar. Se observo un mejor comportamiento cuando el controlador es de tipo PD.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CE85B98-56B0-4112-B0C0-72447288FC18}"/>
              </a:ext>
            </a:extLst>
          </p:cNvPr>
          <p:cNvSpPr txBox="1">
            <a:spLocks/>
          </p:cNvSpPr>
          <p:nvPr/>
        </p:nvSpPr>
        <p:spPr>
          <a:xfrm>
            <a:off x="3339547" y="2821319"/>
            <a:ext cx="3530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b="1" dirty="0"/>
              <a:t>SUBSISTEMA ROTACIÓN</a:t>
            </a:r>
            <a:endParaRPr lang="es-EC" sz="22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419AEDCD-AEB9-4D03-8A13-A778935F04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35244"/>
                  </p:ext>
                </p:extLst>
              </p:nvPr>
            </p:nvGraphicFramePr>
            <p:xfrm>
              <a:off x="2033264" y="3497923"/>
              <a:ext cx="5760640" cy="169119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6112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PITCH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YAW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6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>
                                        <a:effectLst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s-EC" sz="1600">
                                        <a:effectLst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419AEDCD-AEB9-4D03-8A13-A778935F04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35244"/>
                  </p:ext>
                </p:extLst>
              </p:nvPr>
            </p:nvGraphicFramePr>
            <p:xfrm>
              <a:off x="2033264" y="3497923"/>
              <a:ext cx="5760640" cy="169119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1782263595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73825833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23301665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84355065"/>
                        </a:ext>
                      </a:extLst>
                    </a:gridCol>
                  </a:tblGrid>
                  <a:tr h="41814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Constantes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ROLL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PITCH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YAW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3225338"/>
                      </a:ext>
                    </a:extLst>
                  </a:tr>
                  <a:tr h="65836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63303" r="-248162" b="-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3915" t="-63303" r="-257143" b="-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141" t="-63303" r="-95181" b="-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0847" t="-63303" r="-424" b="-935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00525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176238" r="-248162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3915" t="-176238" r="-257143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85141" t="-176238" r="-95181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0847" t="-176238" r="-424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7274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95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10141769" cy="1066800"/>
          </a:xfrm>
        </p:spPr>
        <p:txBody>
          <a:bodyPr rtlCol="0"/>
          <a:lstStyle/>
          <a:p>
            <a:pPr rtl="0"/>
            <a:r>
              <a:rPr lang="es-ES" dirty="0"/>
              <a:t>PRUEBA DESPEGUE-ATERRIZAJE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38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7822605" y="190500"/>
            <a:ext cx="3384376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4. PRUEBAS Y RESULTADOS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579877F-5E86-4972-8BE5-7CDAD878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805064" cy="2176263"/>
          </a:xfrm>
        </p:spPr>
        <p:txBody>
          <a:bodyPr rtlCol="0">
            <a:normAutofit lnSpcReduction="10000"/>
          </a:bodyPr>
          <a:lstStyle/>
          <a:p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tabla siguiente, indica el tiempo que tarda el cuadricóptero en alcanzar la altitud deseada y mantenerse.</a:t>
            </a:r>
          </a:p>
          <a:p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La altitud que alcanzará el cuadricóptero cuando se envía la acción de despegar en la aplicación, será de 0,5m.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B6F9B07E-24C9-4EF5-848E-8A2F436BBA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272742"/>
                  </p:ext>
                </p:extLst>
              </p:nvPr>
            </p:nvGraphicFramePr>
            <p:xfrm>
              <a:off x="6412651" y="1859386"/>
              <a:ext cx="3530116" cy="3979228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537697">
                      <a:extLst>
                        <a:ext uri="{9D8B030D-6E8A-4147-A177-3AD203B41FA5}">
                          <a16:colId xmlns:a16="http://schemas.microsoft.com/office/drawing/2014/main" val="494187962"/>
                        </a:ext>
                      </a:extLst>
                    </a:gridCol>
                    <a:gridCol w="1992419">
                      <a:extLst>
                        <a:ext uri="{9D8B030D-6E8A-4147-A177-3AD203B41FA5}">
                          <a16:colId xmlns:a16="http://schemas.microsoft.com/office/drawing/2014/main" val="8624984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Altitud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Tiempo Establecimiento [s]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5989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07288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504929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282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s-EC" sz="1600">
                                    <a:effectLst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>
                                    <a:effectLst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104420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457200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C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517738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B6F9B07E-24C9-4EF5-848E-8A2F436BBA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272742"/>
                  </p:ext>
                </p:extLst>
              </p:nvPr>
            </p:nvGraphicFramePr>
            <p:xfrm>
              <a:off x="6412651" y="1859386"/>
              <a:ext cx="3530116" cy="3979228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537697">
                      <a:extLst>
                        <a:ext uri="{9D8B030D-6E8A-4147-A177-3AD203B41FA5}">
                          <a16:colId xmlns:a16="http://schemas.microsoft.com/office/drawing/2014/main" val="494187962"/>
                        </a:ext>
                      </a:extLst>
                    </a:gridCol>
                    <a:gridCol w="1992419">
                      <a:extLst>
                        <a:ext uri="{9D8B030D-6E8A-4147-A177-3AD203B41FA5}">
                          <a16:colId xmlns:a16="http://schemas.microsoft.com/office/drawing/2014/main" val="862498464"/>
                        </a:ext>
                      </a:extLst>
                    </a:gridCol>
                  </a:tblGrid>
                  <a:tr h="905828"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Altitud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Tiempo Establecimiento [s]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598992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148515" r="-13004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7134" t="-148515" r="-30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0728880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251000" r="-13004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7134" t="-251000" r="-305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0492969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347525" r="-130040" b="-2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7134" t="-347525" r="-305" b="-2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8293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447525" r="-130040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7134" t="-447525" r="-305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0442057"/>
                      </a:ext>
                    </a:extLst>
                  </a:tr>
                  <a:tr h="6146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547525" r="-130040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7134" t="-547525" r="-305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1773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11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87867"/>
            <a:ext cx="4309120" cy="762000"/>
          </a:xfrm>
        </p:spPr>
        <p:txBody>
          <a:bodyPr rtlCol="0"/>
          <a:lstStyle/>
          <a:p>
            <a:pPr rtl="0"/>
            <a:r>
              <a:rPr lang="es-ES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3771" y="1049867"/>
            <a:ext cx="11494403" cy="537844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/>
              <a:t>El desarrollo del modelo de un cuadricóptero comercial o no comercial se lo puede realizar mediante Euler-Lagrange, esta metodología es sencilla y permite el desarrollo de controladores que permiten operar el cuadricóptero de manera remota o autónoma.</a:t>
            </a:r>
          </a:p>
          <a:p>
            <a:pPr rtl="0"/>
            <a:r>
              <a:rPr lang="es-ES" dirty="0"/>
              <a:t>La simplificación del modelo, considerando que el cuadricóptero está en estado estacionario y variaciones de ángulos muy pequeños, permite obtener un modelo sencillo y desarrollar una estructura de control a partir de ella, sin embargo, su aplicación se limita a las consideraciones, por lo que si se requiere realizar aplicativos complejos se debe de considerar el modelo completo.</a:t>
            </a:r>
          </a:p>
          <a:p>
            <a:pPr rtl="0"/>
            <a:r>
              <a:rPr lang="es-ES" dirty="0"/>
              <a:t>Los parámetros del modelo, se puede determinar mediante la medición de la fuerza de empuje y de guiñada, las dimensiones del cuadricóptero y del motor, y la función de transferencia del motor.</a:t>
            </a:r>
          </a:p>
          <a:p>
            <a:pPr rtl="0"/>
            <a:r>
              <a:rPr lang="es-ES" dirty="0"/>
              <a:t>El banco de pruebas permite obtener las ecuaciones de la fuerza de empuje y de guiñada de los motores junto con sus propelas. La relación entre estas ecuaciones es la constante </a:t>
            </a:r>
            <a:r>
              <a:rPr lang="es-ES" dirty="0" err="1"/>
              <a:t>Tq</a:t>
            </a:r>
            <a:r>
              <a:rPr lang="es-ES" dirty="0"/>
              <a:t>.</a:t>
            </a:r>
          </a:p>
          <a:p>
            <a:pPr rtl="0"/>
            <a:r>
              <a:rPr lang="es-ES" dirty="0"/>
              <a:t>Las funciones de transferencia del sistema motor-propela son encontradas mediante el análisis de la respuesta del sistema ante una entra PWM.</a:t>
            </a:r>
          </a:p>
          <a:p>
            <a:pPr rtl="0"/>
            <a:r>
              <a:rPr lang="es-ES" dirty="0"/>
              <a:t>El control de los ángulos de </a:t>
            </a:r>
            <a:r>
              <a:rPr lang="es-ES" dirty="0" err="1"/>
              <a:t>Tait</a:t>
            </a:r>
            <a:r>
              <a:rPr lang="es-ES" dirty="0"/>
              <a:t>-Bryan, presentó una mejor respuesta cuando tan solo fueron PD, es decir se tuvo una mayor estabilidad del cuadricóptero y una respuesta en régimen permanente estable.</a:t>
            </a:r>
          </a:p>
          <a:p>
            <a:pPr rtl="0"/>
            <a:r>
              <a:rPr lang="es-ES" dirty="0"/>
              <a:t>El modelo obtenido permite la simulación en la herramienta Simulink de Matlab.</a:t>
            </a:r>
          </a:p>
          <a:p>
            <a:pPr rtl="0"/>
            <a:r>
              <a:rPr lang="es-ES" dirty="0"/>
              <a:t>Un controlador clásico permite la operación de un cuadricóptero de manera automática en interior.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39</a:t>
            </a:fld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3E5CFE-508F-4EE6-AB2C-8C406FFAB4F8}"/>
              </a:ext>
            </a:extLst>
          </p:cNvPr>
          <p:cNvSpPr txBox="1">
            <a:spLocks/>
          </p:cNvSpPr>
          <p:nvPr/>
        </p:nvSpPr>
        <p:spPr bwMode="auto">
          <a:xfrm>
            <a:off x="6526460" y="190500"/>
            <a:ext cx="5301715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127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309120" cy="1066800"/>
          </a:xfrm>
        </p:spPr>
        <p:txBody>
          <a:bodyPr rtlCol="0"/>
          <a:lstStyle/>
          <a:p>
            <a:pPr rtl="0"/>
            <a:r>
              <a:rPr lang="es-ES" dirty="0"/>
              <a:t>JUSTIFICACIÓN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4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6" y="190500"/>
            <a:ext cx="2997459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1. INTRODUCCIÓN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8AC77A3A-A21D-4471-B5B7-0EAF0A52D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82049"/>
              </p:ext>
            </p:extLst>
          </p:nvPr>
        </p:nvGraphicFramePr>
        <p:xfrm>
          <a:off x="1455576" y="1250244"/>
          <a:ext cx="927767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87867"/>
            <a:ext cx="4309120" cy="76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3771" y="1049867"/>
            <a:ext cx="11494403" cy="537844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Emplear un filtro complementario para la estimación de los ángulos de </a:t>
            </a:r>
            <a:r>
              <a:rPr lang="es-ES" dirty="0" err="1"/>
              <a:t>Tait</a:t>
            </a:r>
            <a:r>
              <a:rPr lang="es-ES" dirty="0"/>
              <a:t> Bryan, mediante el uso del filtro se elimina el ruido. Este filtro tiene un costo computacional bajo.</a:t>
            </a:r>
          </a:p>
          <a:p>
            <a:pPr rtl="0"/>
            <a:r>
              <a:rPr lang="es-ES" dirty="0"/>
              <a:t>Verificar el funcionamiento de los controladores uno por uno, para de esta manera poder sintonizar los controladores.</a:t>
            </a:r>
          </a:p>
          <a:p>
            <a:pPr rtl="0"/>
            <a:r>
              <a:rPr lang="es-ES" dirty="0"/>
              <a:t>Colocar los elementos del cuadricóptero de tal manera que el centro de masa total se encuentre en el centro.</a:t>
            </a:r>
          </a:p>
          <a:p>
            <a:pPr rtl="0"/>
            <a:r>
              <a:rPr lang="es-ES" dirty="0"/>
              <a:t>Calibrar el sensor MPU6050, para que no afecte la variación del nivel del piso.</a:t>
            </a:r>
          </a:p>
          <a:p>
            <a:pPr rtl="0"/>
            <a:r>
              <a:rPr lang="es-ES" dirty="0"/>
              <a:t>Retirar las hélices de los motores al momento de realizas pruebas de funcionamiento de los sensores del cuadricóptero, para que no se puedan producir accidentes.</a:t>
            </a:r>
          </a:p>
          <a:p>
            <a:r>
              <a:rPr lang="es-ES" dirty="0"/>
              <a:t>Emplear una tarjeta de control que permita el procesamiento de los controladores de manera simultánea, y analizar el tiempo de respuesta del cuadricóptero ante perturbaciones.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40</a:t>
            </a:fld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3E5CFE-508F-4EE6-AB2C-8C406FFAB4F8}"/>
              </a:ext>
            </a:extLst>
          </p:cNvPr>
          <p:cNvSpPr txBox="1">
            <a:spLocks/>
          </p:cNvSpPr>
          <p:nvPr/>
        </p:nvSpPr>
        <p:spPr bwMode="auto">
          <a:xfrm>
            <a:off x="6526460" y="190500"/>
            <a:ext cx="5301715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7563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928" y="2809292"/>
            <a:ext cx="8712968" cy="1239416"/>
          </a:xfrm>
        </p:spPr>
        <p:txBody>
          <a:bodyPr rtlCol="0">
            <a:noAutofit/>
          </a:bodyPr>
          <a:lstStyle/>
          <a:p>
            <a:pPr rtl="0"/>
            <a:r>
              <a:rPr lang="es-ES" sz="7200" dirty="0"/>
              <a:t>MUCHAS 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41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10342884" y="190500"/>
            <a:ext cx="648072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7772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309120" cy="1066800"/>
          </a:xfrm>
        </p:spPr>
        <p:txBody>
          <a:bodyPr rtlCol="0"/>
          <a:lstStyle/>
          <a:p>
            <a:pPr rtl="0"/>
            <a:r>
              <a:rPr lang="es-ES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r>
              <a:rPr lang="es-ES" b="1" dirty="0"/>
              <a:t>OBJETIVO GENERAL</a:t>
            </a:r>
          </a:p>
          <a:p>
            <a:pPr rtl="0"/>
            <a:r>
              <a:rPr lang="es-ES" dirty="0"/>
              <a:t>Modelar un cuadricóptero mediante una propuesta metodológica, para el diseño de un controlador clásico que permita el despegue y aterrizaje en un ambiente interior.</a:t>
            </a:r>
          </a:p>
          <a:p>
            <a:pPr marL="45720" indent="0" rtl="0">
              <a:buNone/>
            </a:pPr>
            <a:r>
              <a:rPr lang="es-ES" b="1" dirty="0"/>
              <a:t>OBJETIVOS ESPECÍFICOS</a:t>
            </a:r>
          </a:p>
          <a:p>
            <a:pPr rtl="0"/>
            <a:r>
              <a:rPr lang="es-ES" dirty="0"/>
              <a:t>Restaurar la parte estructural del cuadricóptero desarrollado por: Marco Antonio Robles Erazo y Pamela Carolina Sáenz Abril en su tesis previa a la obtención de su título de ingeniería mecatrónica, puesto que será utilizado como prototipo de pruebas en el desarrollo del presente trabajo. 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5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160240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2. OBJETIVOS</a:t>
            </a:r>
          </a:p>
        </p:txBody>
      </p:sp>
    </p:spTree>
    <p:extLst>
      <p:ext uri="{BB962C8B-B14F-4D97-AF65-F5344CB8AC3E}">
        <p14:creationId xmlns:p14="http://schemas.microsoft.com/office/powerpoint/2010/main" val="26026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309120" cy="1066800"/>
          </a:xfrm>
        </p:spPr>
        <p:txBody>
          <a:bodyPr rtlCol="0"/>
          <a:lstStyle/>
          <a:p>
            <a:pPr rtl="0"/>
            <a:r>
              <a:rPr lang="es-ES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es-ES" b="1" dirty="0"/>
              <a:t>OBJETIVOS ESPECÍFICOS</a:t>
            </a:r>
          </a:p>
          <a:p>
            <a:pPr rtl="0"/>
            <a:r>
              <a:rPr lang="es-ES" dirty="0"/>
              <a:t>Desarrollar un banco de pruebas para la obtención de los parámetros del modelo cinemático y dinámico, mediante una propuesta metodológica.</a:t>
            </a:r>
          </a:p>
          <a:p>
            <a:pPr rtl="0"/>
            <a:r>
              <a:rPr lang="es-ES" dirty="0"/>
              <a:t>Diseñar un Sistema de control clásico basado en el modelo matemático del cuadricóptero, para el despegue y aterrizaje suave en un ambiente interior.</a:t>
            </a:r>
          </a:p>
          <a:p>
            <a:pPr rtl="0"/>
            <a:r>
              <a:rPr lang="es-ES" dirty="0"/>
              <a:t>Comprobar el correcto funcionamiento del sistema de control mediante simulación en el software Matlab.</a:t>
            </a:r>
          </a:p>
          <a:p>
            <a:pPr rtl="0"/>
            <a:r>
              <a:rPr lang="es-ES" dirty="0"/>
              <a:t>Implementar el sistema de control diseñado mediante el empleo de un microprocesador o una tarjeta de control en el cuadricóptero restaurado, y diseñar un protocolo de pruebas para la verificación del desempeño en el despegue y aterrizaje del cuadricóptero en un ambiente interior.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6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160240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2. OBJETIVOS</a:t>
            </a:r>
          </a:p>
        </p:txBody>
      </p:sp>
    </p:spTree>
    <p:extLst>
      <p:ext uri="{BB962C8B-B14F-4D97-AF65-F5344CB8AC3E}">
        <p14:creationId xmlns:p14="http://schemas.microsoft.com/office/powerpoint/2010/main" val="6486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261448" cy="1066800"/>
          </a:xfrm>
        </p:spPr>
        <p:txBody>
          <a:bodyPr rtlCol="0"/>
          <a:lstStyle/>
          <a:p>
            <a:pPr rtl="0"/>
            <a:r>
              <a:rPr lang="es-ES" dirty="0"/>
              <a:t>DESCRIPCIÓN CUADRICÓPTERO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C2591CC-896A-4F4E-ADF7-22806986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4453135" cy="4191000"/>
          </a:xfrm>
        </p:spPr>
        <p:txBody>
          <a:bodyPr rtlCol="0">
            <a:normAutofit/>
          </a:bodyPr>
          <a:lstStyle/>
          <a:p>
            <a:r>
              <a:rPr lang="es-ES" dirty="0"/>
              <a:t>Es un tipo de UAV, el cual posee cuatro rotores que permiten el vuelo del mismo. </a:t>
            </a:r>
          </a:p>
          <a:p>
            <a:r>
              <a:rPr lang="es-ES" dirty="0"/>
              <a:t>Son utilizados para realizar operaciones de gran altitud o larga distancia. </a:t>
            </a:r>
          </a:p>
          <a:p>
            <a:r>
              <a:rPr lang="es-ES" dirty="0"/>
              <a:t>Tienen un bajo consumo de energía.</a:t>
            </a:r>
          </a:p>
          <a:p>
            <a:r>
              <a:rPr lang="es-ES" dirty="0"/>
              <a:t>El despegue y aterrizaje lo pueden hacer en vertical.</a:t>
            </a:r>
          </a:p>
        </p:txBody>
      </p:sp>
      <p:pic>
        <p:nvPicPr>
          <p:cNvPr id="1026" name="Picture 2" descr="Cómo funciona un dron con explicacion de hélices y motores | Guía Drones">
            <a:extLst>
              <a:ext uri="{FF2B5EF4-FFF2-40B4-BE49-F238E27FC236}">
                <a16:creationId xmlns:a16="http://schemas.microsoft.com/office/drawing/2014/main" id="{FE748597-6816-48EE-94A4-A1C0B54D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22" y="1600200"/>
            <a:ext cx="550941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261448" cy="1066800"/>
          </a:xfrm>
        </p:spPr>
        <p:txBody>
          <a:bodyPr rtlCol="0"/>
          <a:lstStyle/>
          <a:p>
            <a:pPr rtl="0"/>
            <a:r>
              <a:rPr lang="es-ES" dirty="0"/>
              <a:t>DESCRIPCIÓN CUADRICÓPTERO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8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D11A9F-49CC-428E-868F-38DAA15FC2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3816" y="2037739"/>
            <a:ext cx="3846696" cy="41175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958D24-2648-411F-A36E-27E434F1B321}"/>
              </a:ext>
            </a:extLst>
          </p:cNvPr>
          <p:cNvSpPr txBox="1"/>
          <p:nvPr/>
        </p:nvSpPr>
        <p:spPr>
          <a:xfrm>
            <a:off x="2655076" y="1668407"/>
            <a:ext cx="158417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0"/>
            <a:r>
              <a:rPr lang="es-ES" dirty="0"/>
              <a:t>Movimientos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25159CD-94F3-42F7-85D8-BCC3950901BE}"/>
                  </a:ext>
                </a:extLst>
              </p:cNvPr>
              <p:cNvSpPr txBox="1"/>
              <p:nvPr/>
            </p:nvSpPr>
            <p:spPr>
              <a:xfrm>
                <a:off x="5662364" y="2492896"/>
                <a:ext cx="5002645" cy="286232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s-ES" dirty="0"/>
                  <a:t>: </a:t>
                </a:r>
                <a:r>
                  <a:rPr lang="es-EC" dirty="0"/>
                  <a:t>fuerza vertical, la cual hace que el cuadricóptero suba, baje o se mantenga suspendido. Fuerza de Empuje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s-EC" dirty="0"/>
                  <a:t>: </a:t>
                </a:r>
                <a:r>
                  <a:rPr lang="es-ES" dirty="0"/>
                  <a:t>desequilibrio de fuerzas en el eje que une los motores 1 y 3</a:t>
                </a:r>
              </a:p>
              <a:p>
                <a:pPr/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EC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s-EC" dirty="0"/>
                  <a:t>: </a:t>
                </a:r>
                <a:r>
                  <a:rPr lang="es-ES" dirty="0"/>
                  <a:t>desequilibrio de fuerzas en el eje que une los motores 2 y 4</a:t>
                </a:r>
              </a:p>
              <a:p>
                <a:pPr/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s-ES" dirty="0"/>
                  <a:t>: </a:t>
                </a:r>
                <a:r>
                  <a:rPr lang="es-EC" dirty="0"/>
                  <a:t>desequilibrio de fuerzas en el eje vertical, hace que el cuadricóptero rote. Fuerza de Guiñada</a:t>
                </a:r>
                <a:endParaRPr lang="es-ES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25159CD-94F3-42F7-85D8-BCC395090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364" y="2492896"/>
                <a:ext cx="5002645" cy="2862322"/>
              </a:xfrm>
              <a:prstGeom prst="rect">
                <a:avLst/>
              </a:prstGeom>
              <a:blipFill>
                <a:blip r:embed="rId4"/>
                <a:stretch>
                  <a:fillRect l="-972" t="-1062" b="-233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261448" cy="1066800"/>
          </a:xfrm>
        </p:spPr>
        <p:txBody>
          <a:bodyPr rtlCol="0"/>
          <a:lstStyle/>
          <a:p>
            <a:pPr rtl="0"/>
            <a:r>
              <a:rPr lang="es-ES" dirty="0"/>
              <a:t>DESCRIPCIÓN CUADRICÓPTERO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2D7B24-D616-4778-A818-4C6AE10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03A6D0-490C-4466-B227-8B01FC9E0A16}"/>
              </a:ext>
            </a:extLst>
          </p:cNvPr>
          <p:cNvSpPr txBox="1">
            <a:spLocks/>
          </p:cNvSpPr>
          <p:nvPr/>
        </p:nvSpPr>
        <p:spPr bwMode="auto">
          <a:xfrm>
            <a:off x="8830717" y="190500"/>
            <a:ext cx="2592288" cy="478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3. DESARROLLO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26D89F-1ADB-4862-AE2F-0E422DDE72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1844" y="2081006"/>
            <a:ext cx="4676699" cy="424474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5159CD-94F3-42F7-85D8-BCC3950901BE}"/>
              </a:ext>
            </a:extLst>
          </p:cNvPr>
          <p:cNvSpPr txBox="1"/>
          <p:nvPr/>
        </p:nvSpPr>
        <p:spPr>
          <a:xfrm>
            <a:off x="2710592" y="1655937"/>
            <a:ext cx="121920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0"/>
            <a:r>
              <a:rPr lang="es-ES" dirty="0"/>
              <a:t>Esquema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0B2BF9-D356-4370-8AC4-BB3358734784}"/>
                  </a:ext>
                </a:extLst>
              </p:cNvPr>
              <p:cNvSpPr txBox="1"/>
              <p:nvPr/>
            </p:nvSpPr>
            <p:spPr>
              <a:xfrm>
                <a:off x="5734372" y="2193849"/>
                <a:ext cx="5895178" cy="426565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C" sz="2000" dirty="0"/>
                  <a:t>Ángulos de </a:t>
                </a:r>
                <a:r>
                  <a:rPr lang="es-EC" sz="2000" dirty="0" err="1"/>
                  <a:t>Tait</a:t>
                </a:r>
                <a:r>
                  <a:rPr lang="es-EC" sz="2000" dirty="0"/>
                  <a:t>-Bryan: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2000"/>
                      <m:t>Θ</m:t>
                    </m:r>
                    <m:r>
                      <a:rPr lang="es-EC" sz="2000" i="1"/>
                      <m:t>=</m:t>
                    </m:r>
                    <m:sSup>
                      <m:sSupPr>
                        <m:ctrlPr>
                          <a:rPr lang="es-EC" sz="2000" i="1"/>
                        </m:ctrlPr>
                      </m:sSupPr>
                      <m:e>
                        <m:d>
                          <m:dPr>
                            <m:ctrlPr>
                              <a:rPr lang="es-EC" sz="2000" i="1"/>
                            </m:ctrlPr>
                          </m:dPr>
                          <m:e>
                            <m:r>
                              <a:rPr lang="es-EC" sz="2000" i="1"/>
                              <m:t>𝜙</m:t>
                            </m:r>
                            <m:r>
                              <a:rPr lang="es-EC" sz="2000" i="1"/>
                              <m:t>,</m:t>
                            </m:r>
                            <m:r>
                              <a:rPr lang="es-EC" sz="2000" i="1"/>
                              <m:t>𝜃</m:t>
                            </m:r>
                            <m:r>
                              <a:rPr lang="es-EC" sz="2000" i="1"/>
                              <m:t>,</m:t>
                            </m:r>
                            <m:r>
                              <a:rPr lang="es-EC" sz="2000" i="1"/>
                              <m:t>𝜓</m:t>
                            </m:r>
                          </m:e>
                        </m:d>
                      </m:e>
                      <m:sup>
                        <m:r>
                          <a:rPr lang="es-EC" sz="2000" i="1"/>
                          <m:t>𝑇</m:t>
                        </m:r>
                      </m:sup>
                    </m:sSup>
                  </m:oMath>
                </a14:m>
                <a:endParaRPr lang="es-ES" sz="2000" dirty="0"/>
              </a:p>
              <a:p>
                <a:r>
                  <a:rPr lang="es-EC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s-EC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entro de masa respecto a </a:t>
                </a:r>
                <a14:m>
                  <m:oMath xmlns:m="http://schemas.openxmlformats.org/officeDocument/2006/math"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s-EC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es: </a:t>
                </a:r>
                <a14:m>
                  <m:oMath xmlns:m="http://schemas.openxmlformats.org/officeDocument/2006/math"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sSup>
                      <m:sSupPr>
                        <m:ctrlPr>
                          <a:rPr lang="es-EC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s-ES" sz="2000" dirty="0"/>
              </a:p>
              <a:p>
                <a:r>
                  <a:rPr lang="es-EC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EC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elocidad lineal</a:t>
                </a:r>
                <a:r>
                  <a:rPr lang="es-E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</m:acc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s-EC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s-EC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Velocidad rotacional: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</m:acc>
                    <m:r>
                      <a:rPr lang="es-EC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s-EC" sz="2000" i="1"/>
                                </m:ctrlPr>
                              </m:accPr>
                              <m:e>
                                <m:r>
                                  <a:rPr lang="es-EC" sz="2000" i="1"/>
                                  <m:t>𝜙</m:t>
                                </m:r>
                              </m:e>
                            </m:acc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s-EC" sz="2000" i="1"/>
                                </m:ctrlPr>
                              </m:accPr>
                              <m:e>
                                <m:r>
                                  <a:rPr lang="es-EC" sz="2000" i="1"/>
                                  <m:t>𝜃</m:t>
                                </m:r>
                              </m:e>
                            </m:acc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s-EC" sz="2000" i="1"/>
                                </m:ctrlPr>
                              </m:accPr>
                              <m:e>
                                <m:r>
                                  <a:rPr lang="es-EC" sz="2000" i="1"/>
                                  <m:t>𝜓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s-ES" sz="2000" dirty="0"/>
              </a:p>
              <a:p>
                <a:r>
                  <a:rPr lang="es-EC" sz="2000" dirty="0"/>
                  <a:t>La matriz de inercia: </a:t>
                </a:r>
                <a14:m>
                  <m:oMath xmlns:m="http://schemas.openxmlformats.org/officeDocument/2006/math">
                    <m:r>
                      <a:rPr lang="es-EC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s-EC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C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C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  <a:p>
                <a:r>
                  <a:rPr lang="es-ES" sz="2000" dirty="0"/>
                  <a:t>Masa del cuadricóptero: </a:t>
                </a:r>
                <a14:m>
                  <m:oMath xmlns:m="http://schemas.openxmlformats.org/officeDocument/2006/math">
                    <m:r>
                      <a:rPr lang="es-EC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s-E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C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C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EC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0B2BF9-D356-4370-8AC4-BB335873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72" y="2193849"/>
                <a:ext cx="5895178" cy="4265655"/>
              </a:xfrm>
              <a:prstGeom prst="rect">
                <a:avLst/>
              </a:prstGeom>
              <a:blipFill>
                <a:blip r:embed="rId4"/>
                <a:stretch>
                  <a:fillRect l="-1032" t="-57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estrategia de la empresa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752_TF03460663.potx" id="{0E75555A-7961-4300-A3F8-985FFE5AE3BF}" vid="{25404217-201F-4C94-B774-0539FEE7324B}"/>
    </a:ext>
  </a:extLst>
</a:theme>
</file>

<file path=ppt/theme/theme2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40262f94-9f35-4ac3-9a90-690165a166b7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estrategia de la empresa</Template>
  <TotalTime>562</TotalTime>
  <Words>2061</Words>
  <Application>Microsoft Office PowerPoint</Application>
  <PresentationFormat>Personalizado</PresentationFormat>
  <Paragraphs>383</Paragraphs>
  <Slides>41</Slides>
  <Notes>41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Cambria Math</vt:lpstr>
      <vt:lpstr>Century Gothic</vt:lpstr>
      <vt:lpstr>Palatino Linotype</vt:lpstr>
      <vt:lpstr>Presentación de la estrategia de la empresa</vt:lpstr>
      <vt:lpstr>Dibujo de Microsoft Visio</vt:lpstr>
      <vt:lpstr>Visio</vt:lpstr>
      <vt:lpstr>  Modelado y control clásico de un cuadricóptero para el despegue y aterrizaje suave en interior</vt:lpstr>
      <vt:lpstr>CONTENIDO</vt:lpstr>
      <vt:lpstr>ANTECEDENTES</vt:lpstr>
      <vt:lpstr>JUSTIFICACIÓN</vt:lpstr>
      <vt:lpstr>OBJETIVOS</vt:lpstr>
      <vt:lpstr>OBJETIVOS</vt:lpstr>
      <vt:lpstr>DESCRIPCIÓN CUADRICÓPTERO</vt:lpstr>
      <vt:lpstr>DESCRIPCIÓN CUADRICÓPTERO</vt:lpstr>
      <vt:lpstr>DESCRIPCIÓN CUADRICÓPTERO</vt:lpstr>
      <vt:lpstr>MODELO DINÁMICO</vt:lpstr>
      <vt:lpstr>MODELO DINÁMICO</vt:lpstr>
      <vt:lpstr>MODELO DINÁMICO</vt:lpstr>
      <vt:lpstr>SIMPLIFICACIÓN DEL MODELO</vt:lpstr>
      <vt:lpstr>MODELO SIMPLIFICADO EN EL DOMINIO DE LAPLACE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IDENTIFICACIÓN DE LA PLANTA</vt:lpstr>
      <vt:lpstr>DISEÑO DE LOS CONTROLADORES</vt:lpstr>
      <vt:lpstr>DISEÑO DE LOS CONTROLADORES</vt:lpstr>
      <vt:lpstr>SIMULACIÓN EN MATLAB</vt:lpstr>
      <vt:lpstr>SIMULACIÓN EN MATLAB</vt:lpstr>
      <vt:lpstr>SIMULACIÓN EN MATLAB</vt:lpstr>
      <vt:lpstr>IMPLEMENTACIÓN</vt:lpstr>
      <vt:lpstr>IMPLEMENTACIÓN</vt:lpstr>
      <vt:lpstr>IMPLEMENTACIÓN</vt:lpstr>
      <vt:lpstr>IMPLEMENTACIÓN</vt:lpstr>
      <vt:lpstr>ESTRUCTURA DE PRUEBAS</vt:lpstr>
      <vt:lpstr>SINTONIZACIÓN DE LOS CONTROLADORES</vt:lpstr>
      <vt:lpstr>RESULTADOS CONTROLADORES ROTACIÓN</vt:lpstr>
      <vt:lpstr>PRUEBA DESPEGUE-ATERRIZAJE</vt:lpstr>
      <vt:lpstr>PRUEBA DESPEGUE-ATERRIZAJE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Modelado y control clásico de un cuadricóptero para el despegue y aterrizaje suave en interior</dc:title>
  <dc:creator>Luis Andrango</dc:creator>
  <cp:lastModifiedBy>Luis Andrango</cp:lastModifiedBy>
  <cp:revision>6</cp:revision>
  <dcterms:created xsi:type="dcterms:W3CDTF">2021-08-25T14:09:07Z</dcterms:created>
  <dcterms:modified xsi:type="dcterms:W3CDTF">2021-08-25T23:34:02Z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