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4.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1">
  <p:sldMasterIdLst>
    <p:sldMasterId id="2147483672" r:id="rId1"/>
  </p:sldMasterIdLst>
  <p:notesMasterIdLst>
    <p:notesMasterId r:id="rId34"/>
  </p:notesMasterIdLst>
  <p:sldIdLst>
    <p:sldId id="256" r:id="rId2"/>
    <p:sldId id="283" r:id="rId3"/>
    <p:sldId id="258" r:id="rId4"/>
    <p:sldId id="257" r:id="rId5"/>
    <p:sldId id="259" r:id="rId6"/>
    <p:sldId id="342" r:id="rId7"/>
    <p:sldId id="261" r:id="rId8"/>
    <p:sldId id="403" r:id="rId9"/>
    <p:sldId id="299" r:id="rId10"/>
    <p:sldId id="401" r:id="rId11"/>
    <p:sldId id="404" r:id="rId12"/>
    <p:sldId id="405" r:id="rId13"/>
    <p:sldId id="402" r:id="rId14"/>
    <p:sldId id="406" r:id="rId15"/>
    <p:sldId id="286" r:id="rId16"/>
    <p:sldId id="262" r:id="rId17"/>
    <p:sldId id="407" r:id="rId18"/>
    <p:sldId id="408" r:id="rId19"/>
    <p:sldId id="396" r:id="rId20"/>
    <p:sldId id="397" r:id="rId21"/>
    <p:sldId id="409" r:id="rId22"/>
    <p:sldId id="410" r:id="rId23"/>
    <p:sldId id="411" r:id="rId24"/>
    <p:sldId id="366" r:id="rId25"/>
    <p:sldId id="398" r:id="rId26"/>
    <p:sldId id="412" r:id="rId27"/>
    <p:sldId id="367" r:id="rId28"/>
    <p:sldId id="387" r:id="rId29"/>
    <p:sldId id="414" r:id="rId30"/>
    <p:sldId id="376" r:id="rId31"/>
    <p:sldId id="378" r:id="rId32"/>
    <p:sldId id="291"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E50"/>
    <a:srgbClr val="F7E1E1"/>
    <a:srgbClr val="ABC7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6" autoAdjust="0"/>
    <p:restoredTop sz="94660"/>
  </p:normalViewPr>
  <p:slideViewPr>
    <p:cSldViewPr snapToGrid="0">
      <p:cViewPr varScale="1">
        <p:scale>
          <a:sx n="78" d="100"/>
          <a:sy n="78" d="100"/>
        </p:scale>
        <p:origin x="402" y="54"/>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5BB534-8198-465A-8C0B-4F0347B71DAA}" type="doc">
      <dgm:prSet loTypeId="urn:microsoft.com/office/officeart/2008/layout/VerticalCurvedList" loCatId="list" qsTypeId="urn:microsoft.com/office/officeart/2005/8/quickstyle/3d2" qsCatId="3D" csTypeId="urn:microsoft.com/office/officeart/2005/8/colors/accent1_2" csCatId="accent1" phldr="1"/>
      <dgm:spPr/>
    </dgm:pt>
    <dgm:pt modelId="{AD6AC364-324F-4894-8D69-2596E04007A3}">
      <dgm:prSet phldrT="[Texto]" custT="1"/>
      <dgm:spPr/>
      <dgm:t>
        <a:bodyPr/>
        <a:lstStyle/>
        <a:p>
          <a:r>
            <a:rPr lang="es-EC" sz="3000" dirty="0"/>
            <a:t>Construir un prototipo de deshidratador de frutas de mediana capacidad, enfocado en la utilización de energía solar y energía por combustión de GLP con un control intuitivo para el usuario</a:t>
          </a:r>
          <a:endParaRPr lang="es-EC" sz="3000" b="0" dirty="0">
            <a:latin typeface="+mj-lt"/>
            <a:cs typeface="Times New Roman" panose="02020603050405020304" pitchFamily="18" charset="0"/>
          </a:endParaRPr>
        </a:p>
      </dgm:t>
    </dgm:pt>
    <dgm:pt modelId="{82A18299-2DA5-4C26-9C51-56E57516C65B}" type="parTrans" cxnId="{6B089CA9-9175-4215-AB64-B4C46BC869E5}">
      <dgm:prSet/>
      <dgm:spPr/>
      <dgm:t>
        <a:bodyPr/>
        <a:lstStyle/>
        <a:p>
          <a:endParaRPr lang="es-EC" b="0">
            <a:latin typeface="+mj-lt"/>
            <a:cs typeface="Times New Roman" panose="02020603050405020304" pitchFamily="18" charset="0"/>
          </a:endParaRPr>
        </a:p>
      </dgm:t>
    </dgm:pt>
    <dgm:pt modelId="{DDF3EF04-D7DC-484E-AE65-269CBCD71AD6}" type="sibTrans" cxnId="{6B089CA9-9175-4215-AB64-B4C46BC869E5}">
      <dgm:prSet/>
      <dgm:spPr/>
      <dgm:t>
        <a:bodyPr/>
        <a:lstStyle/>
        <a:p>
          <a:endParaRPr lang="es-EC" b="0">
            <a:latin typeface="+mj-lt"/>
            <a:cs typeface="Times New Roman" panose="02020603050405020304" pitchFamily="18" charset="0"/>
          </a:endParaRPr>
        </a:p>
      </dgm:t>
    </dgm:pt>
    <dgm:pt modelId="{97FDFA40-EA60-42BE-9B41-BA920DCB5E61}" type="pres">
      <dgm:prSet presAssocID="{D25BB534-8198-465A-8C0B-4F0347B71DAA}" presName="Name0" presStyleCnt="0">
        <dgm:presLayoutVars>
          <dgm:chMax val="7"/>
          <dgm:chPref val="7"/>
          <dgm:dir/>
        </dgm:presLayoutVars>
      </dgm:prSet>
      <dgm:spPr/>
    </dgm:pt>
    <dgm:pt modelId="{D93131E9-49CD-45FB-B20D-F91DD504DD4E}" type="pres">
      <dgm:prSet presAssocID="{D25BB534-8198-465A-8C0B-4F0347B71DAA}" presName="Name1" presStyleCnt="0"/>
      <dgm:spPr/>
    </dgm:pt>
    <dgm:pt modelId="{88008DA6-9D5E-4AF3-B093-7EE4D70FBBE8}" type="pres">
      <dgm:prSet presAssocID="{D25BB534-8198-465A-8C0B-4F0347B71DAA}" presName="cycle" presStyleCnt="0"/>
      <dgm:spPr/>
    </dgm:pt>
    <dgm:pt modelId="{2C6329E9-F27B-4DB7-A76B-B7F91F3891C8}" type="pres">
      <dgm:prSet presAssocID="{D25BB534-8198-465A-8C0B-4F0347B71DAA}" presName="srcNode" presStyleLbl="node1" presStyleIdx="0" presStyleCnt="1"/>
      <dgm:spPr/>
    </dgm:pt>
    <dgm:pt modelId="{E59A7D70-0C01-4327-B34C-BD676B15BBB8}" type="pres">
      <dgm:prSet presAssocID="{D25BB534-8198-465A-8C0B-4F0347B71DAA}" presName="conn" presStyleLbl="parChTrans1D2" presStyleIdx="0" presStyleCnt="1"/>
      <dgm:spPr/>
    </dgm:pt>
    <dgm:pt modelId="{0FDCA8D3-684D-4E49-8382-10AC0A5D541E}" type="pres">
      <dgm:prSet presAssocID="{D25BB534-8198-465A-8C0B-4F0347B71DAA}" presName="extraNode" presStyleLbl="node1" presStyleIdx="0" presStyleCnt="1"/>
      <dgm:spPr/>
    </dgm:pt>
    <dgm:pt modelId="{465BF5A4-7948-428A-80D0-9F177C18F1A5}" type="pres">
      <dgm:prSet presAssocID="{D25BB534-8198-465A-8C0B-4F0347B71DAA}" presName="dstNode" presStyleLbl="node1" presStyleIdx="0" presStyleCnt="1"/>
      <dgm:spPr/>
    </dgm:pt>
    <dgm:pt modelId="{9B62972F-D613-4484-A0D4-69EDE2D183B7}" type="pres">
      <dgm:prSet presAssocID="{AD6AC364-324F-4894-8D69-2596E04007A3}" presName="text_1" presStyleLbl="node1" presStyleIdx="0" presStyleCnt="1" custScaleY="174463">
        <dgm:presLayoutVars>
          <dgm:bulletEnabled val="1"/>
        </dgm:presLayoutVars>
      </dgm:prSet>
      <dgm:spPr/>
    </dgm:pt>
    <dgm:pt modelId="{E4D8FF8B-3E7D-45AF-8412-397C4A2340B1}" type="pres">
      <dgm:prSet presAssocID="{AD6AC364-324F-4894-8D69-2596E04007A3}" presName="accent_1" presStyleCnt="0"/>
      <dgm:spPr/>
    </dgm:pt>
    <dgm:pt modelId="{E4321EE7-7B73-4655-B22C-14E354DFEE42}" type="pres">
      <dgm:prSet presAssocID="{AD6AC364-324F-4894-8D69-2596E04007A3}" presName="accentRepeatNode" presStyleLbl="solidFgAcc1" presStyleIdx="0" presStyleCnt="1"/>
      <dgm:spPr/>
    </dgm:pt>
  </dgm:ptLst>
  <dgm:cxnLst>
    <dgm:cxn modelId="{4C2E579B-C08D-48D2-82EF-C292159D7D12}" type="presOf" srcId="{AD6AC364-324F-4894-8D69-2596E04007A3}" destId="{9B62972F-D613-4484-A0D4-69EDE2D183B7}" srcOrd="0" destOrd="0" presId="urn:microsoft.com/office/officeart/2008/layout/VerticalCurvedList"/>
    <dgm:cxn modelId="{6B089CA9-9175-4215-AB64-B4C46BC869E5}" srcId="{D25BB534-8198-465A-8C0B-4F0347B71DAA}" destId="{AD6AC364-324F-4894-8D69-2596E04007A3}" srcOrd="0" destOrd="0" parTransId="{82A18299-2DA5-4C26-9C51-56E57516C65B}" sibTransId="{DDF3EF04-D7DC-484E-AE65-269CBCD71AD6}"/>
    <dgm:cxn modelId="{1E19C9F4-92F1-4367-BF91-95F15D34A18C}" type="presOf" srcId="{DDF3EF04-D7DC-484E-AE65-269CBCD71AD6}" destId="{E59A7D70-0C01-4327-B34C-BD676B15BBB8}" srcOrd="0" destOrd="0" presId="urn:microsoft.com/office/officeart/2008/layout/VerticalCurvedList"/>
    <dgm:cxn modelId="{1A3FC2FA-053E-43A3-ADE4-42CEB14737E4}" type="presOf" srcId="{D25BB534-8198-465A-8C0B-4F0347B71DAA}" destId="{97FDFA40-EA60-42BE-9B41-BA920DCB5E61}" srcOrd="0" destOrd="0" presId="urn:microsoft.com/office/officeart/2008/layout/VerticalCurvedList"/>
    <dgm:cxn modelId="{B78F67CB-2FC4-4A70-B3F8-4CC2DFD19A42}" type="presParOf" srcId="{97FDFA40-EA60-42BE-9B41-BA920DCB5E61}" destId="{D93131E9-49CD-45FB-B20D-F91DD504DD4E}" srcOrd="0" destOrd="0" presId="urn:microsoft.com/office/officeart/2008/layout/VerticalCurvedList"/>
    <dgm:cxn modelId="{93FB5060-CCCB-426F-BC0E-9BEF45F025BA}" type="presParOf" srcId="{D93131E9-49CD-45FB-B20D-F91DD504DD4E}" destId="{88008DA6-9D5E-4AF3-B093-7EE4D70FBBE8}" srcOrd="0" destOrd="0" presId="urn:microsoft.com/office/officeart/2008/layout/VerticalCurvedList"/>
    <dgm:cxn modelId="{0124B338-9D89-4E0D-8B84-A9948AE0CAB5}" type="presParOf" srcId="{88008DA6-9D5E-4AF3-B093-7EE4D70FBBE8}" destId="{2C6329E9-F27B-4DB7-A76B-B7F91F3891C8}" srcOrd="0" destOrd="0" presId="urn:microsoft.com/office/officeart/2008/layout/VerticalCurvedList"/>
    <dgm:cxn modelId="{AC7DC011-FFE7-458B-A795-FE400D25A5C8}" type="presParOf" srcId="{88008DA6-9D5E-4AF3-B093-7EE4D70FBBE8}" destId="{E59A7D70-0C01-4327-B34C-BD676B15BBB8}" srcOrd="1" destOrd="0" presId="urn:microsoft.com/office/officeart/2008/layout/VerticalCurvedList"/>
    <dgm:cxn modelId="{B4526C20-4571-4545-9458-566CE8B797E2}" type="presParOf" srcId="{88008DA6-9D5E-4AF3-B093-7EE4D70FBBE8}" destId="{0FDCA8D3-684D-4E49-8382-10AC0A5D541E}" srcOrd="2" destOrd="0" presId="urn:microsoft.com/office/officeart/2008/layout/VerticalCurvedList"/>
    <dgm:cxn modelId="{AE3BB344-0989-4C38-872E-2A9AF285D6F2}" type="presParOf" srcId="{88008DA6-9D5E-4AF3-B093-7EE4D70FBBE8}" destId="{465BF5A4-7948-428A-80D0-9F177C18F1A5}" srcOrd="3" destOrd="0" presId="urn:microsoft.com/office/officeart/2008/layout/VerticalCurvedList"/>
    <dgm:cxn modelId="{EDF85535-1A38-48E3-B48B-7ACFAB1F8DDF}" type="presParOf" srcId="{D93131E9-49CD-45FB-B20D-F91DD504DD4E}" destId="{9B62972F-D613-4484-A0D4-69EDE2D183B7}" srcOrd="1" destOrd="0" presId="urn:microsoft.com/office/officeart/2008/layout/VerticalCurvedList"/>
    <dgm:cxn modelId="{6A00FC1B-1FAC-4099-8AFB-449422E2A299}" type="presParOf" srcId="{D93131E9-49CD-45FB-B20D-F91DD504DD4E}" destId="{E4D8FF8B-3E7D-45AF-8412-397C4A2340B1}" srcOrd="2" destOrd="0" presId="urn:microsoft.com/office/officeart/2008/layout/VerticalCurvedList"/>
    <dgm:cxn modelId="{B1FDA453-E75E-4408-AC6F-3598B6A03889}" type="presParOf" srcId="{E4D8FF8B-3E7D-45AF-8412-397C4A2340B1}" destId="{E4321EE7-7B73-4655-B22C-14E354DFEE4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5BB534-8198-465A-8C0B-4F0347B71DAA}" type="doc">
      <dgm:prSet loTypeId="urn:microsoft.com/office/officeart/2008/layout/VerticalCurvedList" loCatId="list" qsTypeId="urn:microsoft.com/office/officeart/2005/8/quickstyle/3d3" qsCatId="3D" csTypeId="urn:microsoft.com/office/officeart/2005/8/colors/accent2_2" csCatId="accent2" phldr="1"/>
      <dgm:spPr/>
    </dgm:pt>
    <dgm:pt modelId="{AD6AC364-324F-4894-8D69-2596E04007A3}">
      <dgm:prSet phldrT="[Texto]" custT="1"/>
      <dgm:spPr/>
      <dgm:t>
        <a:bodyPr/>
        <a:lstStyle/>
        <a:p>
          <a:r>
            <a:rPr lang="es-EC" sz="1800" dirty="0"/>
            <a:t>Diseñar el prototipo en tres módulos independientes: cámara de secado, bastidor para el sistema de calentamiento y colector solar</a:t>
          </a:r>
          <a:endParaRPr lang="es-EC" sz="1800" dirty="0">
            <a:latin typeface="+mj-lt"/>
            <a:cs typeface="Times New Roman" panose="02020603050405020304" pitchFamily="18" charset="0"/>
          </a:endParaRPr>
        </a:p>
      </dgm:t>
    </dgm:pt>
    <dgm:pt modelId="{82A18299-2DA5-4C26-9C51-56E57516C65B}" type="parTrans" cxnId="{6B089CA9-9175-4215-AB64-B4C46BC869E5}">
      <dgm:prSet/>
      <dgm:spPr/>
      <dgm:t>
        <a:bodyPr/>
        <a:lstStyle/>
        <a:p>
          <a:endParaRPr lang="es-EC">
            <a:latin typeface="+mj-lt"/>
            <a:cs typeface="Times New Roman" panose="02020603050405020304" pitchFamily="18" charset="0"/>
          </a:endParaRPr>
        </a:p>
      </dgm:t>
    </dgm:pt>
    <dgm:pt modelId="{DDF3EF04-D7DC-484E-AE65-269CBCD71AD6}" type="sibTrans" cxnId="{6B089CA9-9175-4215-AB64-B4C46BC869E5}">
      <dgm:prSet/>
      <dgm:spPr/>
      <dgm:t>
        <a:bodyPr/>
        <a:lstStyle/>
        <a:p>
          <a:endParaRPr lang="es-EC">
            <a:latin typeface="+mj-lt"/>
            <a:cs typeface="Times New Roman" panose="02020603050405020304" pitchFamily="18" charset="0"/>
          </a:endParaRPr>
        </a:p>
      </dgm:t>
    </dgm:pt>
    <dgm:pt modelId="{F7BED73F-DA48-489E-915E-32AEA48EC566}">
      <dgm:prSet custT="1"/>
      <dgm:spPr/>
      <dgm:t>
        <a:bodyPr/>
        <a:lstStyle/>
        <a:p>
          <a:pPr>
            <a:buFont typeface="Symbol" panose="05050102010706020507" pitchFamily="18" charset="2"/>
            <a:buChar char=""/>
          </a:pPr>
          <a:r>
            <a:rPr lang="es-EC" sz="1800" dirty="0"/>
            <a:t>Diseñar una cámara de secado rígida y con las menores perdidas de calor para el proceso de deshidratación.</a:t>
          </a:r>
        </a:p>
      </dgm:t>
    </dgm:pt>
    <dgm:pt modelId="{FEDEC706-057B-44B3-A08B-E679DDC8A58D}" type="parTrans" cxnId="{86B75796-3DB5-4BE6-8BE6-E54EA01E523F}">
      <dgm:prSet/>
      <dgm:spPr/>
      <dgm:t>
        <a:bodyPr/>
        <a:lstStyle/>
        <a:p>
          <a:endParaRPr lang="es-EC"/>
        </a:p>
      </dgm:t>
    </dgm:pt>
    <dgm:pt modelId="{267E344B-7B3B-447E-9CC8-9777B9733482}" type="sibTrans" cxnId="{86B75796-3DB5-4BE6-8BE6-E54EA01E523F}">
      <dgm:prSet/>
      <dgm:spPr/>
      <dgm:t>
        <a:bodyPr/>
        <a:lstStyle/>
        <a:p>
          <a:endParaRPr lang="es-EC"/>
        </a:p>
      </dgm:t>
    </dgm:pt>
    <dgm:pt modelId="{F770475C-8FE7-4E10-A90C-56AA671B75BF}">
      <dgm:prSet custT="1"/>
      <dgm:spPr/>
      <dgm:t>
        <a:bodyPr/>
        <a:lstStyle/>
        <a:p>
          <a:pPr>
            <a:buFont typeface="Symbol" panose="05050102010706020507" pitchFamily="18" charset="2"/>
            <a:buChar char=""/>
          </a:pPr>
          <a:r>
            <a:rPr lang="es-EC" sz="1800" dirty="0"/>
            <a:t>Diseñar un bastidor rígido que albergue el sistema de calentamiento y soporte la cámara de secado</a:t>
          </a:r>
        </a:p>
      </dgm:t>
    </dgm:pt>
    <dgm:pt modelId="{0C850592-9590-45F9-A9F3-297FA91A1DEF}" type="parTrans" cxnId="{7D559234-A522-4222-8FFE-341E1AC2A9BE}">
      <dgm:prSet/>
      <dgm:spPr/>
      <dgm:t>
        <a:bodyPr/>
        <a:lstStyle/>
        <a:p>
          <a:endParaRPr lang="es-EC"/>
        </a:p>
      </dgm:t>
    </dgm:pt>
    <dgm:pt modelId="{0A5E9E68-2A6E-4D84-9287-780D27EC5BF9}" type="sibTrans" cxnId="{7D559234-A522-4222-8FFE-341E1AC2A9BE}">
      <dgm:prSet/>
      <dgm:spPr/>
      <dgm:t>
        <a:bodyPr/>
        <a:lstStyle/>
        <a:p>
          <a:endParaRPr lang="es-EC"/>
        </a:p>
      </dgm:t>
    </dgm:pt>
    <dgm:pt modelId="{8894C571-A13C-459D-9F5E-5B6C9FC15834}">
      <dgm:prSet custT="1"/>
      <dgm:spPr/>
      <dgm:t>
        <a:bodyPr/>
        <a:lstStyle/>
        <a:p>
          <a:pPr>
            <a:buFont typeface="Symbol" panose="05050102010706020507" pitchFamily="18" charset="2"/>
            <a:buChar char=""/>
          </a:pPr>
          <a:r>
            <a:rPr lang="es-EC" sz="1800" dirty="0"/>
            <a:t>Diseñar un sistema eléctrico-electrónico robusto que posibilite el óptimo funcionamiento y control del prototipo de deshidratador.</a:t>
          </a:r>
        </a:p>
      </dgm:t>
    </dgm:pt>
    <dgm:pt modelId="{E63BC8D7-431C-4A68-B1E1-3F1188F39965}" type="parTrans" cxnId="{98F22E53-17CB-450E-9EC8-230C922A4BD3}">
      <dgm:prSet/>
      <dgm:spPr/>
      <dgm:t>
        <a:bodyPr/>
        <a:lstStyle/>
        <a:p>
          <a:endParaRPr lang="es-EC"/>
        </a:p>
      </dgm:t>
    </dgm:pt>
    <dgm:pt modelId="{FD11D49F-B473-4F64-A045-D946A80A7401}" type="sibTrans" cxnId="{98F22E53-17CB-450E-9EC8-230C922A4BD3}">
      <dgm:prSet/>
      <dgm:spPr/>
      <dgm:t>
        <a:bodyPr/>
        <a:lstStyle/>
        <a:p>
          <a:endParaRPr lang="es-EC"/>
        </a:p>
      </dgm:t>
    </dgm:pt>
    <dgm:pt modelId="{65386D9A-6C97-4FB7-99DE-C077C12B2518}">
      <dgm:prSet custT="1"/>
      <dgm:spPr/>
      <dgm:t>
        <a:bodyPr/>
        <a:lstStyle/>
        <a:p>
          <a:pPr>
            <a:buFont typeface="Symbol" panose="05050102010706020507" pitchFamily="18" charset="2"/>
            <a:buChar char=""/>
          </a:pPr>
          <a:r>
            <a:rPr lang="es-EC" sz="1800" dirty="0"/>
            <a:t>Implementar un panel de control que posibilite el control y monitoreo del funcionamiento del prototipo</a:t>
          </a:r>
        </a:p>
      </dgm:t>
    </dgm:pt>
    <dgm:pt modelId="{5C27ECAB-158D-4EDA-83D8-86F6F3EED296}" type="parTrans" cxnId="{CFFFD385-3B27-4476-8783-44CD1FCA1173}">
      <dgm:prSet/>
      <dgm:spPr/>
      <dgm:t>
        <a:bodyPr/>
        <a:lstStyle/>
        <a:p>
          <a:endParaRPr lang="es-EC"/>
        </a:p>
      </dgm:t>
    </dgm:pt>
    <dgm:pt modelId="{BB38D639-B361-4322-88C0-E7A0D551631A}" type="sibTrans" cxnId="{CFFFD385-3B27-4476-8783-44CD1FCA1173}">
      <dgm:prSet/>
      <dgm:spPr/>
      <dgm:t>
        <a:bodyPr/>
        <a:lstStyle/>
        <a:p>
          <a:endParaRPr lang="es-EC"/>
        </a:p>
      </dgm:t>
    </dgm:pt>
    <dgm:pt modelId="{C79D2A8F-C2D5-41A0-908C-E72207D9F83A}" type="pres">
      <dgm:prSet presAssocID="{D25BB534-8198-465A-8C0B-4F0347B71DAA}" presName="Name0" presStyleCnt="0">
        <dgm:presLayoutVars>
          <dgm:chMax val="7"/>
          <dgm:chPref val="7"/>
          <dgm:dir/>
        </dgm:presLayoutVars>
      </dgm:prSet>
      <dgm:spPr/>
    </dgm:pt>
    <dgm:pt modelId="{4AD23DF8-28FA-4BD2-A142-FDFA21991E34}" type="pres">
      <dgm:prSet presAssocID="{D25BB534-8198-465A-8C0B-4F0347B71DAA}" presName="Name1" presStyleCnt="0"/>
      <dgm:spPr/>
    </dgm:pt>
    <dgm:pt modelId="{73954461-9C6E-44DA-9CCD-38E90143FBE9}" type="pres">
      <dgm:prSet presAssocID="{D25BB534-8198-465A-8C0B-4F0347B71DAA}" presName="cycle" presStyleCnt="0"/>
      <dgm:spPr/>
    </dgm:pt>
    <dgm:pt modelId="{5991D74D-E92F-47D3-B2D0-C3F14B98688C}" type="pres">
      <dgm:prSet presAssocID="{D25BB534-8198-465A-8C0B-4F0347B71DAA}" presName="srcNode" presStyleLbl="node1" presStyleIdx="0" presStyleCnt="5"/>
      <dgm:spPr/>
    </dgm:pt>
    <dgm:pt modelId="{29CE48A6-805B-427A-B39B-51E65995702F}" type="pres">
      <dgm:prSet presAssocID="{D25BB534-8198-465A-8C0B-4F0347B71DAA}" presName="conn" presStyleLbl="parChTrans1D2" presStyleIdx="0" presStyleCnt="1"/>
      <dgm:spPr/>
    </dgm:pt>
    <dgm:pt modelId="{DA6F4650-8768-4822-BA45-9B2643176CE5}" type="pres">
      <dgm:prSet presAssocID="{D25BB534-8198-465A-8C0B-4F0347B71DAA}" presName="extraNode" presStyleLbl="node1" presStyleIdx="0" presStyleCnt="5"/>
      <dgm:spPr/>
    </dgm:pt>
    <dgm:pt modelId="{CA9EEE1F-219B-4D8F-939D-31B180FDCC56}" type="pres">
      <dgm:prSet presAssocID="{D25BB534-8198-465A-8C0B-4F0347B71DAA}" presName="dstNode" presStyleLbl="node1" presStyleIdx="0" presStyleCnt="5"/>
      <dgm:spPr/>
    </dgm:pt>
    <dgm:pt modelId="{E5FD2524-46EF-472A-9657-CFF9E53C54F2}" type="pres">
      <dgm:prSet presAssocID="{AD6AC364-324F-4894-8D69-2596E04007A3}" presName="text_1" presStyleLbl="node1" presStyleIdx="0" presStyleCnt="5">
        <dgm:presLayoutVars>
          <dgm:bulletEnabled val="1"/>
        </dgm:presLayoutVars>
      </dgm:prSet>
      <dgm:spPr/>
    </dgm:pt>
    <dgm:pt modelId="{E9DFCE50-C733-444F-8E9C-DD8681A56F5D}" type="pres">
      <dgm:prSet presAssocID="{AD6AC364-324F-4894-8D69-2596E04007A3}" presName="accent_1" presStyleCnt="0"/>
      <dgm:spPr/>
    </dgm:pt>
    <dgm:pt modelId="{DF8C0A89-575A-4F90-BBBF-339BD4153267}" type="pres">
      <dgm:prSet presAssocID="{AD6AC364-324F-4894-8D69-2596E04007A3}" presName="accentRepeatNode" presStyleLbl="solidFgAcc1" presStyleIdx="0" presStyleCnt="5"/>
      <dgm:spPr/>
    </dgm:pt>
    <dgm:pt modelId="{85239B48-8BB0-4540-8EB3-1FD75B542E1F}" type="pres">
      <dgm:prSet presAssocID="{F7BED73F-DA48-489E-915E-32AEA48EC566}" presName="text_2" presStyleLbl="node1" presStyleIdx="1" presStyleCnt="5">
        <dgm:presLayoutVars>
          <dgm:bulletEnabled val="1"/>
        </dgm:presLayoutVars>
      </dgm:prSet>
      <dgm:spPr/>
    </dgm:pt>
    <dgm:pt modelId="{9BC56D60-4231-47DC-A7F9-1E7E8EA3059E}" type="pres">
      <dgm:prSet presAssocID="{F7BED73F-DA48-489E-915E-32AEA48EC566}" presName="accent_2" presStyleCnt="0"/>
      <dgm:spPr/>
    </dgm:pt>
    <dgm:pt modelId="{BF48C202-163D-4F7F-8E89-4C6F510F0E79}" type="pres">
      <dgm:prSet presAssocID="{F7BED73F-DA48-489E-915E-32AEA48EC566}" presName="accentRepeatNode" presStyleLbl="solidFgAcc1" presStyleIdx="1" presStyleCnt="5"/>
      <dgm:spPr/>
    </dgm:pt>
    <dgm:pt modelId="{00659C44-A182-4994-98AF-AA2238E5F1B3}" type="pres">
      <dgm:prSet presAssocID="{F770475C-8FE7-4E10-A90C-56AA671B75BF}" presName="text_3" presStyleLbl="node1" presStyleIdx="2" presStyleCnt="5">
        <dgm:presLayoutVars>
          <dgm:bulletEnabled val="1"/>
        </dgm:presLayoutVars>
      </dgm:prSet>
      <dgm:spPr/>
    </dgm:pt>
    <dgm:pt modelId="{65C24124-89D7-4688-BBA4-F5CFA6E4A6A4}" type="pres">
      <dgm:prSet presAssocID="{F770475C-8FE7-4E10-A90C-56AA671B75BF}" presName="accent_3" presStyleCnt="0"/>
      <dgm:spPr/>
    </dgm:pt>
    <dgm:pt modelId="{A3C5889E-EB2A-4CCC-94F3-E2A2CD4F42DC}" type="pres">
      <dgm:prSet presAssocID="{F770475C-8FE7-4E10-A90C-56AA671B75BF}" presName="accentRepeatNode" presStyleLbl="solidFgAcc1" presStyleIdx="2" presStyleCnt="5"/>
      <dgm:spPr/>
    </dgm:pt>
    <dgm:pt modelId="{0B78763F-3369-4C04-9A2C-379F301A06A2}" type="pres">
      <dgm:prSet presAssocID="{8894C571-A13C-459D-9F5E-5B6C9FC15834}" presName="text_4" presStyleLbl="node1" presStyleIdx="3" presStyleCnt="5">
        <dgm:presLayoutVars>
          <dgm:bulletEnabled val="1"/>
        </dgm:presLayoutVars>
      </dgm:prSet>
      <dgm:spPr/>
    </dgm:pt>
    <dgm:pt modelId="{FFD6973D-7208-4932-AD31-A96EA181FB54}" type="pres">
      <dgm:prSet presAssocID="{8894C571-A13C-459D-9F5E-5B6C9FC15834}" presName="accent_4" presStyleCnt="0"/>
      <dgm:spPr/>
    </dgm:pt>
    <dgm:pt modelId="{E89C3CB6-1788-4009-A9C5-B5479FE97E9F}" type="pres">
      <dgm:prSet presAssocID="{8894C571-A13C-459D-9F5E-5B6C9FC15834}" presName="accentRepeatNode" presStyleLbl="solidFgAcc1" presStyleIdx="3" presStyleCnt="5"/>
      <dgm:spPr/>
    </dgm:pt>
    <dgm:pt modelId="{F0305755-EFC4-4903-B80B-423DAF273ECD}" type="pres">
      <dgm:prSet presAssocID="{65386D9A-6C97-4FB7-99DE-C077C12B2518}" presName="text_5" presStyleLbl="node1" presStyleIdx="4" presStyleCnt="5">
        <dgm:presLayoutVars>
          <dgm:bulletEnabled val="1"/>
        </dgm:presLayoutVars>
      </dgm:prSet>
      <dgm:spPr/>
    </dgm:pt>
    <dgm:pt modelId="{62DC3747-EBE7-4AA9-A2A0-5B9734125987}" type="pres">
      <dgm:prSet presAssocID="{65386D9A-6C97-4FB7-99DE-C077C12B2518}" presName="accent_5" presStyleCnt="0"/>
      <dgm:spPr/>
    </dgm:pt>
    <dgm:pt modelId="{DF064381-8653-4221-B80C-C84C2F845C43}" type="pres">
      <dgm:prSet presAssocID="{65386D9A-6C97-4FB7-99DE-C077C12B2518}" presName="accentRepeatNode" presStyleLbl="solidFgAcc1" presStyleIdx="4" presStyleCnt="5"/>
      <dgm:spPr/>
    </dgm:pt>
  </dgm:ptLst>
  <dgm:cxnLst>
    <dgm:cxn modelId="{AE80E812-D5CE-46B3-A8D5-25EFB5B3D1B3}" type="presOf" srcId="{F770475C-8FE7-4E10-A90C-56AA671B75BF}" destId="{00659C44-A182-4994-98AF-AA2238E5F1B3}" srcOrd="0" destOrd="0" presId="urn:microsoft.com/office/officeart/2008/layout/VerticalCurvedList"/>
    <dgm:cxn modelId="{A1EA1B13-06A6-4345-A387-77F84BBC04D9}" type="presOf" srcId="{AD6AC364-324F-4894-8D69-2596E04007A3}" destId="{E5FD2524-46EF-472A-9657-CFF9E53C54F2}" srcOrd="0" destOrd="0" presId="urn:microsoft.com/office/officeart/2008/layout/VerticalCurvedList"/>
    <dgm:cxn modelId="{40A17B1A-3CB9-4D68-AED7-EB5F7066B512}" type="presOf" srcId="{65386D9A-6C97-4FB7-99DE-C077C12B2518}" destId="{F0305755-EFC4-4903-B80B-423DAF273ECD}" srcOrd="0" destOrd="0" presId="urn:microsoft.com/office/officeart/2008/layout/VerticalCurvedList"/>
    <dgm:cxn modelId="{7D559234-A522-4222-8FFE-341E1AC2A9BE}" srcId="{D25BB534-8198-465A-8C0B-4F0347B71DAA}" destId="{F770475C-8FE7-4E10-A90C-56AA671B75BF}" srcOrd="2" destOrd="0" parTransId="{0C850592-9590-45F9-A9F3-297FA91A1DEF}" sibTransId="{0A5E9E68-2A6E-4D84-9287-780D27EC5BF9}"/>
    <dgm:cxn modelId="{98F22E53-17CB-450E-9EC8-230C922A4BD3}" srcId="{D25BB534-8198-465A-8C0B-4F0347B71DAA}" destId="{8894C571-A13C-459D-9F5E-5B6C9FC15834}" srcOrd="3" destOrd="0" parTransId="{E63BC8D7-431C-4A68-B1E1-3F1188F39965}" sibTransId="{FD11D49F-B473-4F64-A045-D946A80A7401}"/>
    <dgm:cxn modelId="{CFFFD385-3B27-4476-8783-44CD1FCA1173}" srcId="{D25BB534-8198-465A-8C0B-4F0347B71DAA}" destId="{65386D9A-6C97-4FB7-99DE-C077C12B2518}" srcOrd="4" destOrd="0" parTransId="{5C27ECAB-158D-4EDA-83D8-86F6F3EED296}" sibTransId="{BB38D639-B361-4322-88C0-E7A0D551631A}"/>
    <dgm:cxn modelId="{86B75796-3DB5-4BE6-8BE6-E54EA01E523F}" srcId="{D25BB534-8198-465A-8C0B-4F0347B71DAA}" destId="{F7BED73F-DA48-489E-915E-32AEA48EC566}" srcOrd="1" destOrd="0" parTransId="{FEDEC706-057B-44B3-A08B-E679DDC8A58D}" sibTransId="{267E344B-7B3B-447E-9CC8-9777B9733482}"/>
    <dgm:cxn modelId="{6B089CA9-9175-4215-AB64-B4C46BC869E5}" srcId="{D25BB534-8198-465A-8C0B-4F0347B71DAA}" destId="{AD6AC364-324F-4894-8D69-2596E04007A3}" srcOrd="0" destOrd="0" parTransId="{82A18299-2DA5-4C26-9C51-56E57516C65B}" sibTransId="{DDF3EF04-D7DC-484E-AE65-269CBCD71AD6}"/>
    <dgm:cxn modelId="{4B512FB3-30EA-49A7-B0D0-1C5D915EFC62}" type="presOf" srcId="{D25BB534-8198-465A-8C0B-4F0347B71DAA}" destId="{C79D2A8F-C2D5-41A0-908C-E72207D9F83A}" srcOrd="0" destOrd="0" presId="urn:microsoft.com/office/officeart/2008/layout/VerticalCurvedList"/>
    <dgm:cxn modelId="{3F79E9D2-EE11-48A2-AFF2-1AADDFFDFEDE}" type="presOf" srcId="{DDF3EF04-D7DC-484E-AE65-269CBCD71AD6}" destId="{29CE48A6-805B-427A-B39B-51E65995702F}" srcOrd="0" destOrd="0" presId="urn:microsoft.com/office/officeart/2008/layout/VerticalCurvedList"/>
    <dgm:cxn modelId="{094A2CF5-872A-4782-836B-D4EC48F9076C}" type="presOf" srcId="{F7BED73F-DA48-489E-915E-32AEA48EC566}" destId="{85239B48-8BB0-4540-8EB3-1FD75B542E1F}" srcOrd="0" destOrd="0" presId="urn:microsoft.com/office/officeart/2008/layout/VerticalCurvedList"/>
    <dgm:cxn modelId="{F5005BF5-C29C-450E-9CFC-D3E499B2475E}" type="presOf" srcId="{8894C571-A13C-459D-9F5E-5B6C9FC15834}" destId="{0B78763F-3369-4C04-9A2C-379F301A06A2}" srcOrd="0" destOrd="0" presId="urn:microsoft.com/office/officeart/2008/layout/VerticalCurvedList"/>
    <dgm:cxn modelId="{7D385DFB-2FEF-4EF2-BAA0-1F6102BFBB45}" type="presParOf" srcId="{C79D2A8F-C2D5-41A0-908C-E72207D9F83A}" destId="{4AD23DF8-28FA-4BD2-A142-FDFA21991E34}" srcOrd="0" destOrd="0" presId="urn:microsoft.com/office/officeart/2008/layout/VerticalCurvedList"/>
    <dgm:cxn modelId="{1635AD86-45D3-45B5-B4DF-5A32196D2CD8}" type="presParOf" srcId="{4AD23DF8-28FA-4BD2-A142-FDFA21991E34}" destId="{73954461-9C6E-44DA-9CCD-38E90143FBE9}" srcOrd="0" destOrd="0" presId="urn:microsoft.com/office/officeart/2008/layout/VerticalCurvedList"/>
    <dgm:cxn modelId="{D2F53304-4BF0-4418-9E9F-025F065C8897}" type="presParOf" srcId="{73954461-9C6E-44DA-9CCD-38E90143FBE9}" destId="{5991D74D-E92F-47D3-B2D0-C3F14B98688C}" srcOrd="0" destOrd="0" presId="urn:microsoft.com/office/officeart/2008/layout/VerticalCurvedList"/>
    <dgm:cxn modelId="{E223327B-C3BB-4FE0-8DA8-7BEF3AD2D7EF}" type="presParOf" srcId="{73954461-9C6E-44DA-9CCD-38E90143FBE9}" destId="{29CE48A6-805B-427A-B39B-51E65995702F}" srcOrd="1" destOrd="0" presId="urn:microsoft.com/office/officeart/2008/layout/VerticalCurvedList"/>
    <dgm:cxn modelId="{6E85F462-3D45-40F5-B596-A34062AF678D}" type="presParOf" srcId="{73954461-9C6E-44DA-9CCD-38E90143FBE9}" destId="{DA6F4650-8768-4822-BA45-9B2643176CE5}" srcOrd="2" destOrd="0" presId="urn:microsoft.com/office/officeart/2008/layout/VerticalCurvedList"/>
    <dgm:cxn modelId="{9F0E78BC-CA19-4EAD-A765-495A0BB1B201}" type="presParOf" srcId="{73954461-9C6E-44DA-9CCD-38E90143FBE9}" destId="{CA9EEE1F-219B-4D8F-939D-31B180FDCC56}" srcOrd="3" destOrd="0" presId="urn:microsoft.com/office/officeart/2008/layout/VerticalCurvedList"/>
    <dgm:cxn modelId="{EEE75BC9-3EB1-49D6-9C19-2E1FD7B62B6C}" type="presParOf" srcId="{4AD23DF8-28FA-4BD2-A142-FDFA21991E34}" destId="{E5FD2524-46EF-472A-9657-CFF9E53C54F2}" srcOrd="1" destOrd="0" presId="urn:microsoft.com/office/officeart/2008/layout/VerticalCurvedList"/>
    <dgm:cxn modelId="{D5BCE2E6-887E-4EA1-8DC5-8A4DED8140F0}" type="presParOf" srcId="{4AD23DF8-28FA-4BD2-A142-FDFA21991E34}" destId="{E9DFCE50-C733-444F-8E9C-DD8681A56F5D}" srcOrd="2" destOrd="0" presId="urn:microsoft.com/office/officeart/2008/layout/VerticalCurvedList"/>
    <dgm:cxn modelId="{09D0E12B-9CEE-4ACA-ADAC-2D4B90EA4F9A}" type="presParOf" srcId="{E9DFCE50-C733-444F-8E9C-DD8681A56F5D}" destId="{DF8C0A89-575A-4F90-BBBF-339BD4153267}" srcOrd="0" destOrd="0" presId="urn:microsoft.com/office/officeart/2008/layout/VerticalCurvedList"/>
    <dgm:cxn modelId="{271098DC-E92C-4F97-989E-BF6D042A10D4}" type="presParOf" srcId="{4AD23DF8-28FA-4BD2-A142-FDFA21991E34}" destId="{85239B48-8BB0-4540-8EB3-1FD75B542E1F}" srcOrd="3" destOrd="0" presId="urn:microsoft.com/office/officeart/2008/layout/VerticalCurvedList"/>
    <dgm:cxn modelId="{CAC32DB2-1C6C-4072-B0FB-011528958BBC}" type="presParOf" srcId="{4AD23DF8-28FA-4BD2-A142-FDFA21991E34}" destId="{9BC56D60-4231-47DC-A7F9-1E7E8EA3059E}" srcOrd="4" destOrd="0" presId="urn:microsoft.com/office/officeart/2008/layout/VerticalCurvedList"/>
    <dgm:cxn modelId="{574CEC28-9117-4EBE-BDD6-E4EBC668E417}" type="presParOf" srcId="{9BC56D60-4231-47DC-A7F9-1E7E8EA3059E}" destId="{BF48C202-163D-4F7F-8E89-4C6F510F0E79}" srcOrd="0" destOrd="0" presId="urn:microsoft.com/office/officeart/2008/layout/VerticalCurvedList"/>
    <dgm:cxn modelId="{3F3F0DD5-2C4B-4FE9-A191-7FF1E153F941}" type="presParOf" srcId="{4AD23DF8-28FA-4BD2-A142-FDFA21991E34}" destId="{00659C44-A182-4994-98AF-AA2238E5F1B3}" srcOrd="5" destOrd="0" presId="urn:microsoft.com/office/officeart/2008/layout/VerticalCurvedList"/>
    <dgm:cxn modelId="{7C69C23C-EFB1-4BA9-B8D8-06EB75FA664E}" type="presParOf" srcId="{4AD23DF8-28FA-4BD2-A142-FDFA21991E34}" destId="{65C24124-89D7-4688-BBA4-F5CFA6E4A6A4}" srcOrd="6" destOrd="0" presId="urn:microsoft.com/office/officeart/2008/layout/VerticalCurvedList"/>
    <dgm:cxn modelId="{D2999E2D-B385-4C80-9AC2-3237CC0BFF68}" type="presParOf" srcId="{65C24124-89D7-4688-BBA4-F5CFA6E4A6A4}" destId="{A3C5889E-EB2A-4CCC-94F3-E2A2CD4F42DC}" srcOrd="0" destOrd="0" presId="urn:microsoft.com/office/officeart/2008/layout/VerticalCurvedList"/>
    <dgm:cxn modelId="{F57F5061-CED8-4B3F-B184-16B63473B94E}" type="presParOf" srcId="{4AD23DF8-28FA-4BD2-A142-FDFA21991E34}" destId="{0B78763F-3369-4C04-9A2C-379F301A06A2}" srcOrd="7" destOrd="0" presId="urn:microsoft.com/office/officeart/2008/layout/VerticalCurvedList"/>
    <dgm:cxn modelId="{57031699-F405-49B1-B73D-322C53206C3F}" type="presParOf" srcId="{4AD23DF8-28FA-4BD2-A142-FDFA21991E34}" destId="{FFD6973D-7208-4932-AD31-A96EA181FB54}" srcOrd="8" destOrd="0" presId="urn:microsoft.com/office/officeart/2008/layout/VerticalCurvedList"/>
    <dgm:cxn modelId="{C3556633-C12A-4832-86B5-C32AE90C280A}" type="presParOf" srcId="{FFD6973D-7208-4932-AD31-A96EA181FB54}" destId="{E89C3CB6-1788-4009-A9C5-B5479FE97E9F}" srcOrd="0" destOrd="0" presId="urn:microsoft.com/office/officeart/2008/layout/VerticalCurvedList"/>
    <dgm:cxn modelId="{E692AF63-3FFF-41BC-B1EA-208A82476C43}" type="presParOf" srcId="{4AD23DF8-28FA-4BD2-A142-FDFA21991E34}" destId="{F0305755-EFC4-4903-B80B-423DAF273ECD}" srcOrd="9" destOrd="0" presId="urn:microsoft.com/office/officeart/2008/layout/VerticalCurvedList"/>
    <dgm:cxn modelId="{565A1F96-A20F-47FD-A230-B36352CE8F52}" type="presParOf" srcId="{4AD23DF8-28FA-4BD2-A142-FDFA21991E34}" destId="{62DC3747-EBE7-4AA9-A2A0-5B9734125987}" srcOrd="10" destOrd="0" presId="urn:microsoft.com/office/officeart/2008/layout/VerticalCurvedList"/>
    <dgm:cxn modelId="{41E3BF88-1871-4891-9035-4E1E734F4685}" type="presParOf" srcId="{62DC3747-EBE7-4AA9-A2A0-5B9734125987}" destId="{DF064381-8653-4221-B80C-C84C2F845C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5BB534-8198-465A-8C0B-4F0347B71DAA}" type="doc">
      <dgm:prSet loTypeId="urn:microsoft.com/office/officeart/2008/layout/VerticalCurvedList" loCatId="list" qsTypeId="urn:microsoft.com/office/officeart/2005/8/quickstyle/3d3" qsCatId="3D" csTypeId="urn:microsoft.com/office/officeart/2005/8/colors/accent2_2" csCatId="accent2" phldr="1"/>
      <dgm:spPr/>
    </dgm:pt>
    <dgm:pt modelId="{AD6AC364-324F-4894-8D69-2596E04007A3}">
      <dgm:prSet phldrT="[Texto]" custT="1"/>
      <dgm:spPr/>
      <dgm:t>
        <a:bodyPr/>
        <a:lstStyle/>
        <a:p>
          <a:r>
            <a:rPr lang="es-ES" sz="1800" dirty="0">
              <a:latin typeface="Calibri" panose="020F0502020204030204" pitchFamily="34" charset="0"/>
              <a:ea typeface="Calibri" panose="020F0502020204030204" pitchFamily="34" charset="0"/>
            </a:rPr>
            <a:t>Proceso que consiste en extraer el agua de los alimentos </a:t>
          </a:r>
          <a:endParaRPr lang="es-EC" sz="1800" dirty="0">
            <a:latin typeface="+mj-lt"/>
            <a:cs typeface="Times New Roman" panose="02020603050405020304" pitchFamily="18" charset="0"/>
          </a:endParaRPr>
        </a:p>
      </dgm:t>
    </dgm:pt>
    <dgm:pt modelId="{82A18299-2DA5-4C26-9C51-56E57516C65B}" type="parTrans" cxnId="{6B089CA9-9175-4215-AB64-B4C46BC869E5}">
      <dgm:prSet/>
      <dgm:spPr/>
      <dgm:t>
        <a:bodyPr/>
        <a:lstStyle/>
        <a:p>
          <a:endParaRPr lang="es-EC">
            <a:latin typeface="+mj-lt"/>
            <a:cs typeface="Times New Roman" panose="02020603050405020304" pitchFamily="18" charset="0"/>
          </a:endParaRPr>
        </a:p>
      </dgm:t>
    </dgm:pt>
    <dgm:pt modelId="{DDF3EF04-D7DC-484E-AE65-269CBCD71AD6}" type="sibTrans" cxnId="{6B089CA9-9175-4215-AB64-B4C46BC869E5}">
      <dgm:prSet/>
      <dgm:spPr/>
      <dgm:t>
        <a:bodyPr/>
        <a:lstStyle/>
        <a:p>
          <a:endParaRPr lang="es-EC">
            <a:latin typeface="+mj-lt"/>
            <a:cs typeface="Times New Roman" panose="02020603050405020304" pitchFamily="18" charset="0"/>
          </a:endParaRPr>
        </a:p>
      </dgm:t>
    </dgm:pt>
    <dgm:pt modelId="{F7BED73F-DA48-489E-915E-32AEA48EC566}">
      <dgm:prSet custT="1"/>
      <dgm:spPr/>
      <dgm:t>
        <a:bodyPr/>
        <a:lstStyle/>
        <a:p>
          <a:pPr>
            <a:buFont typeface="Symbol" panose="05050102010706020507" pitchFamily="18" charset="2"/>
            <a:buChar char=""/>
          </a:pPr>
          <a:r>
            <a:rPr lang="es-ES" sz="1800" dirty="0">
              <a:latin typeface="Calibri" panose="020F0502020204030204" pitchFamily="34" charset="0"/>
              <a:ea typeface="Calibri" panose="020F0502020204030204" pitchFamily="34" charset="0"/>
            </a:rPr>
            <a:t>Las bacterias provenientes del aire necesitan de agua para crecer y poder desarrollarse.</a:t>
          </a:r>
          <a:endParaRPr lang="es-EC" sz="1800" dirty="0"/>
        </a:p>
      </dgm:t>
    </dgm:pt>
    <dgm:pt modelId="{FEDEC706-057B-44B3-A08B-E679DDC8A58D}" type="parTrans" cxnId="{86B75796-3DB5-4BE6-8BE6-E54EA01E523F}">
      <dgm:prSet/>
      <dgm:spPr/>
      <dgm:t>
        <a:bodyPr/>
        <a:lstStyle/>
        <a:p>
          <a:endParaRPr lang="es-EC"/>
        </a:p>
      </dgm:t>
    </dgm:pt>
    <dgm:pt modelId="{267E344B-7B3B-447E-9CC8-9777B9733482}" type="sibTrans" cxnId="{86B75796-3DB5-4BE6-8BE6-E54EA01E523F}">
      <dgm:prSet/>
      <dgm:spPr/>
      <dgm:t>
        <a:bodyPr/>
        <a:lstStyle/>
        <a:p>
          <a:endParaRPr lang="es-EC"/>
        </a:p>
      </dgm:t>
    </dgm:pt>
    <dgm:pt modelId="{F770475C-8FE7-4E10-A90C-56AA671B75BF}">
      <dgm:prSet custT="1"/>
      <dgm:spPr/>
      <dgm:t>
        <a:bodyPr/>
        <a:lstStyle/>
        <a:p>
          <a:pPr>
            <a:buFont typeface="Symbol" panose="05050102010706020507" pitchFamily="18" charset="2"/>
            <a:buChar char=""/>
          </a:pPr>
          <a:r>
            <a:rPr lang="es-EC" sz="1800" dirty="0"/>
            <a:t>El secado o deshidratación es un sistema de conservación el cual proporciona un medio difícil para el crecimiento microbiano además disminuye el costo de transporte y almacenamiento</a:t>
          </a:r>
        </a:p>
      </dgm:t>
    </dgm:pt>
    <dgm:pt modelId="{0C850592-9590-45F9-A9F3-297FA91A1DEF}" type="parTrans" cxnId="{7D559234-A522-4222-8FFE-341E1AC2A9BE}">
      <dgm:prSet/>
      <dgm:spPr/>
      <dgm:t>
        <a:bodyPr/>
        <a:lstStyle/>
        <a:p>
          <a:endParaRPr lang="es-EC"/>
        </a:p>
      </dgm:t>
    </dgm:pt>
    <dgm:pt modelId="{0A5E9E68-2A6E-4D84-9287-780D27EC5BF9}" type="sibTrans" cxnId="{7D559234-A522-4222-8FFE-341E1AC2A9BE}">
      <dgm:prSet/>
      <dgm:spPr/>
      <dgm:t>
        <a:bodyPr/>
        <a:lstStyle/>
        <a:p>
          <a:endParaRPr lang="es-EC"/>
        </a:p>
      </dgm:t>
    </dgm:pt>
    <dgm:pt modelId="{8894C571-A13C-459D-9F5E-5B6C9FC15834}">
      <dgm:prSet custT="1"/>
      <dgm:spPr/>
      <dgm:t>
        <a:bodyPr/>
        <a:lstStyle/>
        <a:p>
          <a:pPr>
            <a:buFont typeface="Symbol" panose="05050102010706020507" pitchFamily="18" charset="2"/>
            <a:buChar char=""/>
          </a:pPr>
          <a:r>
            <a:rPr lang="es-EC" sz="1800" dirty="0"/>
            <a:t>la primera parte del secado, el cual es hasta un 30% de materia seca se denomina deshidratación y es un sistema térmico</a:t>
          </a:r>
        </a:p>
      </dgm:t>
    </dgm:pt>
    <dgm:pt modelId="{E63BC8D7-431C-4A68-B1E1-3F1188F39965}" type="parTrans" cxnId="{98F22E53-17CB-450E-9EC8-230C922A4BD3}">
      <dgm:prSet/>
      <dgm:spPr/>
      <dgm:t>
        <a:bodyPr/>
        <a:lstStyle/>
        <a:p>
          <a:endParaRPr lang="es-EC"/>
        </a:p>
      </dgm:t>
    </dgm:pt>
    <dgm:pt modelId="{FD11D49F-B473-4F64-A045-D946A80A7401}" type="sibTrans" cxnId="{98F22E53-17CB-450E-9EC8-230C922A4BD3}">
      <dgm:prSet/>
      <dgm:spPr/>
      <dgm:t>
        <a:bodyPr/>
        <a:lstStyle/>
        <a:p>
          <a:endParaRPr lang="es-EC"/>
        </a:p>
      </dgm:t>
    </dgm:pt>
    <dgm:pt modelId="{65386D9A-6C97-4FB7-99DE-C077C12B2518}">
      <dgm:prSet custT="1"/>
      <dgm:spPr/>
      <dgm:t>
        <a:bodyPr/>
        <a:lstStyle/>
        <a:p>
          <a:pPr>
            <a:buFont typeface="Symbol" panose="05050102010706020507" pitchFamily="18" charset="2"/>
            <a:buChar char=""/>
          </a:pPr>
          <a:r>
            <a:rPr lang="es-EC" sz="1800" dirty="0"/>
            <a:t>Los cálculos de deshidratación se basan en el conocimiento de las propiedades de los alimentos y del aire en el ambiente. </a:t>
          </a:r>
        </a:p>
      </dgm:t>
    </dgm:pt>
    <dgm:pt modelId="{5C27ECAB-158D-4EDA-83D8-86F6F3EED296}" type="parTrans" cxnId="{CFFFD385-3B27-4476-8783-44CD1FCA1173}">
      <dgm:prSet/>
      <dgm:spPr/>
      <dgm:t>
        <a:bodyPr/>
        <a:lstStyle/>
        <a:p>
          <a:endParaRPr lang="es-EC"/>
        </a:p>
      </dgm:t>
    </dgm:pt>
    <dgm:pt modelId="{BB38D639-B361-4322-88C0-E7A0D551631A}" type="sibTrans" cxnId="{CFFFD385-3B27-4476-8783-44CD1FCA1173}">
      <dgm:prSet/>
      <dgm:spPr/>
      <dgm:t>
        <a:bodyPr/>
        <a:lstStyle/>
        <a:p>
          <a:endParaRPr lang="es-EC"/>
        </a:p>
      </dgm:t>
    </dgm:pt>
    <dgm:pt modelId="{C79D2A8F-C2D5-41A0-908C-E72207D9F83A}" type="pres">
      <dgm:prSet presAssocID="{D25BB534-8198-465A-8C0B-4F0347B71DAA}" presName="Name0" presStyleCnt="0">
        <dgm:presLayoutVars>
          <dgm:chMax val="7"/>
          <dgm:chPref val="7"/>
          <dgm:dir/>
        </dgm:presLayoutVars>
      </dgm:prSet>
      <dgm:spPr/>
    </dgm:pt>
    <dgm:pt modelId="{4AD23DF8-28FA-4BD2-A142-FDFA21991E34}" type="pres">
      <dgm:prSet presAssocID="{D25BB534-8198-465A-8C0B-4F0347B71DAA}" presName="Name1" presStyleCnt="0"/>
      <dgm:spPr/>
    </dgm:pt>
    <dgm:pt modelId="{73954461-9C6E-44DA-9CCD-38E90143FBE9}" type="pres">
      <dgm:prSet presAssocID="{D25BB534-8198-465A-8C0B-4F0347B71DAA}" presName="cycle" presStyleCnt="0"/>
      <dgm:spPr/>
    </dgm:pt>
    <dgm:pt modelId="{5991D74D-E92F-47D3-B2D0-C3F14B98688C}" type="pres">
      <dgm:prSet presAssocID="{D25BB534-8198-465A-8C0B-4F0347B71DAA}" presName="srcNode" presStyleLbl="node1" presStyleIdx="0" presStyleCnt="5"/>
      <dgm:spPr/>
    </dgm:pt>
    <dgm:pt modelId="{29CE48A6-805B-427A-B39B-51E65995702F}" type="pres">
      <dgm:prSet presAssocID="{D25BB534-8198-465A-8C0B-4F0347B71DAA}" presName="conn" presStyleLbl="parChTrans1D2" presStyleIdx="0" presStyleCnt="1"/>
      <dgm:spPr/>
    </dgm:pt>
    <dgm:pt modelId="{DA6F4650-8768-4822-BA45-9B2643176CE5}" type="pres">
      <dgm:prSet presAssocID="{D25BB534-8198-465A-8C0B-4F0347B71DAA}" presName="extraNode" presStyleLbl="node1" presStyleIdx="0" presStyleCnt="5"/>
      <dgm:spPr/>
    </dgm:pt>
    <dgm:pt modelId="{CA9EEE1F-219B-4D8F-939D-31B180FDCC56}" type="pres">
      <dgm:prSet presAssocID="{D25BB534-8198-465A-8C0B-4F0347B71DAA}" presName="dstNode" presStyleLbl="node1" presStyleIdx="0" presStyleCnt="5"/>
      <dgm:spPr/>
    </dgm:pt>
    <dgm:pt modelId="{E5FD2524-46EF-472A-9657-CFF9E53C54F2}" type="pres">
      <dgm:prSet presAssocID="{AD6AC364-324F-4894-8D69-2596E04007A3}" presName="text_1" presStyleLbl="node1" presStyleIdx="0" presStyleCnt="5">
        <dgm:presLayoutVars>
          <dgm:bulletEnabled val="1"/>
        </dgm:presLayoutVars>
      </dgm:prSet>
      <dgm:spPr/>
    </dgm:pt>
    <dgm:pt modelId="{E9DFCE50-C733-444F-8E9C-DD8681A56F5D}" type="pres">
      <dgm:prSet presAssocID="{AD6AC364-324F-4894-8D69-2596E04007A3}" presName="accent_1" presStyleCnt="0"/>
      <dgm:spPr/>
    </dgm:pt>
    <dgm:pt modelId="{DF8C0A89-575A-4F90-BBBF-339BD4153267}" type="pres">
      <dgm:prSet presAssocID="{AD6AC364-324F-4894-8D69-2596E04007A3}" presName="accentRepeatNode" presStyleLbl="solidFgAcc1" presStyleIdx="0" presStyleCnt="5"/>
      <dgm:spPr/>
    </dgm:pt>
    <dgm:pt modelId="{85239B48-8BB0-4540-8EB3-1FD75B542E1F}" type="pres">
      <dgm:prSet presAssocID="{F7BED73F-DA48-489E-915E-32AEA48EC566}" presName="text_2" presStyleLbl="node1" presStyleIdx="1" presStyleCnt="5">
        <dgm:presLayoutVars>
          <dgm:bulletEnabled val="1"/>
        </dgm:presLayoutVars>
      </dgm:prSet>
      <dgm:spPr/>
    </dgm:pt>
    <dgm:pt modelId="{9BC56D60-4231-47DC-A7F9-1E7E8EA3059E}" type="pres">
      <dgm:prSet presAssocID="{F7BED73F-DA48-489E-915E-32AEA48EC566}" presName="accent_2" presStyleCnt="0"/>
      <dgm:spPr/>
    </dgm:pt>
    <dgm:pt modelId="{BF48C202-163D-4F7F-8E89-4C6F510F0E79}" type="pres">
      <dgm:prSet presAssocID="{F7BED73F-DA48-489E-915E-32AEA48EC566}" presName="accentRepeatNode" presStyleLbl="solidFgAcc1" presStyleIdx="1" presStyleCnt="5"/>
      <dgm:spPr/>
    </dgm:pt>
    <dgm:pt modelId="{00659C44-A182-4994-98AF-AA2238E5F1B3}" type="pres">
      <dgm:prSet presAssocID="{F770475C-8FE7-4E10-A90C-56AA671B75BF}" presName="text_3" presStyleLbl="node1" presStyleIdx="2" presStyleCnt="5" custScaleY="157396">
        <dgm:presLayoutVars>
          <dgm:bulletEnabled val="1"/>
        </dgm:presLayoutVars>
      </dgm:prSet>
      <dgm:spPr/>
    </dgm:pt>
    <dgm:pt modelId="{65C24124-89D7-4688-BBA4-F5CFA6E4A6A4}" type="pres">
      <dgm:prSet presAssocID="{F770475C-8FE7-4E10-A90C-56AA671B75BF}" presName="accent_3" presStyleCnt="0"/>
      <dgm:spPr/>
    </dgm:pt>
    <dgm:pt modelId="{A3C5889E-EB2A-4CCC-94F3-E2A2CD4F42DC}" type="pres">
      <dgm:prSet presAssocID="{F770475C-8FE7-4E10-A90C-56AA671B75BF}" presName="accentRepeatNode" presStyleLbl="solidFgAcc1" presStyleIdx="2" presStyleCnt="5"/>
      <dgm:spPr/>
    </dgm:pt>
    <dgm:pt modelId="{0B78763F-3369-4C04-9A2C-379F301A06A2}" type="pres">
      <dgm:prSet presAssocID="{8894C571-A13C-459D-9F5E-5B6C9FC15834}" presName="text_4" presStyleLbl="node1" presStyleIdx="3" presStyleCnt="5">
        <dgm:presLayoutVars>
          <dgm:bulletEnabled val="1"/>
        </dgm:presLayoutVars>
      </dgm:prSet>
      <dgm:spPr/>
    </dgm:pt>
    <dgm:pt modelId="{FFD6973D-7208-4932-AD31-A96EA181FB54}" type="pres">
      <dgm:prSet presAssocID="{8894C571-A13C-459D-9F5E-5B6C9FC15834}" presName="accent_4" presStyleCnt="0"/>
      <dgm:spPr/>
    </dgm:pt>
    <dgm:pt modelId="{E89C3CB6-1788-4009-A9C5-B5479FE97E9F}" type="pres">
      <dgm:prSet presAssocID="{8894C571-A13C-459D-9F5E-5B6C9FC15834}" presName="accentRepeatNode" presStyleLbl="solidFgAcc1" presStyleIdx="3" presStyleCnt="5"/>
      <dgm:spPr/>
    </dgm:pt>
    <dgm:pt modelId="{F0305755-EFC4-4903-B80B-423DAF273ECD}" type="pres">
      <dgm:prSet presAssocID="{65386D9A-6C97-4FB7-99DE-C077C12B2518}" presName="text_5" presStyleLbl="node1" presStyleIdx="4" presStyleCnt="5">
        <dgm:presLayoutVars>
          <dgm:bulletEnabled val="1"/>
        </dgm:presLayoutVars>
      </dgm:prSet>
      <dgm:spPr/>
    </dgm:pt>
    <dgm:pt modelId="{62DC3747-EBE7-4AA9-A2A0-5B9734125987}" type="pres">
      <dgm:prSet presAssocID="{65386D9A-6C97-4FB7-99DE-C077C12B2518}" presName="accent_5" presStyleCnt="0"/>
      <dgm:spPr/>
    </dgm:pt>
    <dgm:pt modelId="{DF064381-8653-4221-B80C-C84C2F845C43}" type="pres">
      <dgm:prSet presAssocID="{65386D9A-6C97-4FB7-99DE-C077C12B2518}" presName="accentRepeatNode" presStyleLbl="solidFgAcc1" presStyleIdx="4" presStyleCnt="5"/>
      <dgm:spPr/>
    </dgm:pt>
  </dgm:ptLst>
  <dgm:cxnLst>
    <dgm:cxn modelId="{AE80E812-D5CE-46B3-A8D5-25EFB5B3D1B3}" type="presOf" srcId="{F770475C-8FE7-4E10-A90C-56AA671B75BF}" destId="{00659C44-A182-4994-98AF-AA2238E5F1B3}" srcOrd="0" destOrd="0" presId="urn:microsoft.com/office/officeart/2008/layout/VerticalCurvedList"/>
    <dgm:cxn modelId="{A1EA1B13-06A6-4345-A387-77F84BBC04D9}" type="presOf" srcId="{AD6AC364-324F-4894-8D69-2596E04007A3}" destId="{E5FD2524-46EF-472A-9657-CFF9E53C54F2}" srcOrd="0" destOrd="0" presId="urn:microsoft.com/office/officeart/2008/layout/VerticalCurvedList"/>
    <dgm:cxn modelId="{40A17B1A-3CB9-4D68-AED7-EB5F7066B512}" type="presOf" srcId="{65386D9A-6C97-4FB7-99DE-C077C12B2518}" destId="{F0305755-EFC4-4903-B80B-423DAF273ECD}" srcOrd="0" destOrd="0" presId="urn:microsoft.com/office/officeart/2008/layout/VerticalCurvedList"/>
    <dgm:cxn modelId="{7D559234-A522-4222-8FFE-341E1AC2A9BE}" srcId="{D25BB534-8198-465A-8C0B-4F0347B71DAA}" destId="{F770475C-8FE7-4E10-A90C-56AA671B75BF}" srcOrd="2" destOrd="0" parTransId="{0C850592-9590-45F9-A9F3-297FA91A1DEF}" sibTransId="{0A5E9E68-2A6E-4D84-9287-780D27EC5BF9}"/>
    <dgm:cxn modelId="{98F22E53-17CB-450E-9EC8-230C922A4BD3}" srcId="{D25BB534-8198-465A-8C0B-4F0347B71DAA}" destId="{8894C571-A13C-459D-9F5E-5B6C9FC15834}" srcOrd="3" destOrd="0" parTransId="{E63BC8D7-431C-4A68-B1E1-3F1188F39965}" sibTransId="{FD11D49F-B473-4F64-A045-D946A80A7401}"/>
    <dgm:cxn modelId="{CFFFD385-3B27-4476-8783-44CD1FCA1173}" srcId="{D25BB534-8198-465A-8C0B-4F0347B71DAA}" destId="{65386D9A-6C97-4FB7-99DE-C077C12B2518}" srcOrd="4" destOrd="0" parTransId="{5C27ECAB-158D-4EDA-83D8-86F6F3EED296}" sibTransId="{BB38D639-B361-4322-88C0-E7A0D551631A}"/>
    <dgm:cxn modelId="{86B75796-3DB5-4BE6-8BE6-E54EA01E523F}" srcId="{D25BB534-8198-465A-8C0B-4F0347B71DAA}" destId="{F7BED73F-DA48-489E-915E-32AEA48EC566}" srcOrd="1" destOrd="0" parTransId="{FEDEC706-057B-44B3-A08B-E679DDC8A58D}" sibTransId="{267E344B-7B3B-447E-9CC8-9777B9733482}"/>
    <dgm:cxn modelId="{6B089CA9-9175-4215-AB64-B4C46BC869E5}" srcId="{D25BB534-8198-465A-8C0B-4F0347B71DAA}" destId="{AD6AC364-324F-4894-8D69-2596E04007A3}" srcOrd="0" destOrd="0" parTransId="{82A18299-2DA5-4C26-9C51-56E57516C65B}" sibTransId="{DDF3EF04-D7DC-484E-AE65-269CBCD71AD6}"/>
    <dgm:cxn modelId="{4B512FB3-30EA-49A7-B0D0-1C5D915EFC62}" type="presOf" srcId="{D25BB534-8198-465A-8C0B-4F0347B71DAA}" destId="{C79D2A8F-C2D5-41A0-908C-E72207D9F83A}" srcOrd="0" destOrd="0" presId="urn:microsoft.com/office/officeart/2008/layout/VerticalCurvedList"/>
    <dgm:cxn modelId="{3F79E9D2-EE11-48A2-AFF2-1AADDFFDFEDE}" type="presOf" srcId="{DDF3EF04-D7DC-484E-AE65-269CBCD71AD6}" destId="{29CE48A6-805B-427A-B39B-51E65995702F}" srcOrd="0" destOrd="0" presId="urn:microsoft.com/office/officeart/2008/layout/VerticalCurvedList"/>
    <dgm:cxn modelId="{094A2CF5-872A-4782-836B-D4EC48F9076C}" type="presOf" srcId="{F7BED73F-DA48-489E-915E-32AEA48EC566}" destId="{85239B48-8BB0-4540-8EB3-1FD75B542E1F}" srcOrd="0" destOrd="0" presId="urn:microsoft.com/office/officeart/2008/layout/VerticalCurvedList"/>
    <dgm:cxn modelId="{F5005BF5-C29C-450E-9CFC-D3E499B2475E}" type="presOf" srcId="{8894C571-A13C-459D-9F5E-5B6C9FC15834}" destId="{0B78763F-3369-4C04-9A2C-379F301A06A2}" srcOrd="0" destOrd="0" presId="urn:microsoft.com/office/officeart/2008/layout/VerticalCurvedList"/>
    <dgm:cxn modelId="{7D385DFB-2FEF-4EF2-BAA0-1F6102BFBB45}" type="presParOf" srcId="{C79D2A8F-C2D5-41A0-908C-E72207D9F83A}" destId="{4AD23DF8-28FA-4BD2-A142-FDFA21991E34}" srcOrd="0" destOrd="0" presId="urn:microsoft.com/office/officeart/2008/layout/VerticalCurvedList"/>
    <dgm:cxn modelId="{1635AD86-45D3-45B5-B4DF-5A32196D2CD8}" type="presParOf" srcId="{4AD23DF8-28FA-4BD2-A142-FDFA21991E34}" destId="{73954461-9C6E-44DA-9CCD-38E90143FBE9}" srcOrd="0" destOrd="0" presId="urn:microsoft.com/office/officeart/2008/layout/VerticalCurvedList"/>
    <dgm:cxn modelId="{D2F53304-4BF0-4418-9E9F-025F065C8897}" type="presParOf" srcId="{73954461-9C6E-44DA-9CCD-38E90143FBE9}" destId="{5991D74D-E92F-47D3-B2D0-C3F14B98688C}" srcOrd="0" destOrd="0" presId="urn:microsoft.com/office/officeart/2008/layout/VerticalCurvedList"/>
    <dgm:cxn modelId="{E223327B-C3BB-4FE0-8DA8-7BEF3AD2D7EF}" type="presParOf" srcId="{73954461-9C6E-44DA-9CCD-38E90143FBE9}" destId="{29CE48A6-805B-427A-B39B-51E65995702F}" srcOrd="1" destOrd="0" presId="urn:microsoft.com/office/officeart/2008/layout/VerticalCurvedList"/>
    <dgm:cxn modelId="{6E85F462-3D45-40F5-B596-A34062AF678D}" type="presParOf" srcId="{73954461-9C6E-44DA-9CCD-38E90143FBE9}" destId="{DA6F4650-8768-4822-BA45-9B2643176CE5}" srcOrd="2" destOrd="0" presId="urn:microsoft.com/office/officeart/2008/layout/VerticalCurvedList"/>
    <dgm:cxn modelId="{9F0E78BC-CA19-4EAD-A765-495A0BB1B201}" type="presParOf" srcId="{73954461-9C6E-44DA-9CCD-38E90143FBE9}" destId="{CA9EEE1F-219B-4D8F-939D-31B180FDCC56}" srcOrd="3" destOrd="0" presId="urn:microsoft.com/office/officeart/2008/layout/VerticalCurvedList"/>
    <dgm:cxn modelId="{EEE75BC9-3EB1-49D6-9C19-2E1FD7B62B6C}" type="presParOf" srcId="{4AD23DF8-28FA-4BD2-A142-FDFA21991E34}" destId="{E5FD2524-46EF-472A-9657-CFF9E53C54F2}" srcOrd="1" destOrd="0" presId="urn:microsoft.com/office/officeart/2008/layout/VerticalCurvedList"/>
    <dgm:cxn modelId="{D5BCE2E6-887E-4EA1-8DC5-8A4DED8140F0}" type="presParOf" srcId="{4AD23DF8-28FA-4BD2-A142-FDFA21991E34}" destId="{E9DFCE50-C733-444F-8E9C-DD8681A56F5D}" srcOrd="2" destOrd="0" presId="urn:microsoft.com/office/officeart/2008/layout/VerticalCurvedList"/>
    <dgm:cxn modelId="{09D0E12B-9CEE-4ACA-ADAC-2D4B90EA4F9A}" type="presParOf" srcId="{E9DFCE50-C733-444F-8E9C-DD8681A56F5D}" destId="{DF8C0A89-575A-4F90-BBBF-339BD4153267}" srcOrd="0" destOrd="0" presId="urn:microsoft.com/office/officeart/2008/layout/VerticalCurvedList"/>
    <dgm:cxn modelId="{271098DC-E92C-4F97-989E-BF6D042A10D4}" type="presParOf" srcId="{4AD23DF8-28FA-4BD2-A142-FDFA21991E34}" destId="{85239B48-8BB0-4540-8EB3-1FD75B542E1F}" srcOrd="3" destOrd="0" presId="urn:microsoft.com/office/officeart/2008/layout/VerticalCurvedList"/>
    <dgm:cxn modelId="{CAC32DB2-1C6C-4072-B0FB-011528958BBC}" type="presParOf" srcId="{4AD23DF8-28FA-4BD2-A142-FDFA21991E34}" destId="{9BC56D60-4231-47DC-A7F9-1E7E8EA3059E}" srcOrd="4" destOrd="0" presId="urn:microsoft.com/office/officeart/2008/layout/VerticalCurvedList"/>
    <dgm:cxn modelId="{574CEC28-9117-4EBE-BDD6-E4EBC668E417}" type="presParOf" srcId="{9BC56D60-4231-47DC-A7F9-1E7E8EA3059E}" destId="{BF48C202-163D-4F7F-8E89-4C6F510F0E79}" srcOrd="0" destOrd="0" presId="urn:microsoft.com/office/officeart/2008/layout/VerticalCurvedList"/>
    <dgm:cxn modelId="{3F3F0DD5-2C4B-4FE9-A191-7FF1E153F941}" type="presParOf" srcId="{4AD23DF8-28FA-4BD2-A142-FDFA21991E34}" destId="{00659C44-A182-4994-98AF-AA2238E5F1B3}" srcOrd="5" destOrd="0" presId="urn:microsoft.com/office/officeart/2008/layout/VerticalCurvedList"/>
    <dgm:cxn modelId="{7C69C23C-EFB1-4BA9-B8D8-06EB75FA664E}" type="presParOf" srcId="{4AD23DF8-28FA-4BD2-A142-FDFA21991E34}" destId="{65C24124-89D7-4688-BBA4-F5CFA6E4A6A4}" srcOrd="6" destOrd="0" presId="urn:microsoft.com/office/officeart/2008/layout/VerticalCurvedList"/>
    <dgm:cxn modelId="{D2999E2D-B385-4C80-9AC2-3237CC0BFF68}" type="presParOf" srcId="{65C24124-89D7-4688-BBA4-F5CFA6E4A6A4}" destId="{A3C5889E-EB2A-4CCC-94F3-E2A2CD4F42DC}" srcOrd="0" destOrd="0" presId="urn:microsoft.com/office/officeart/2008/layout/VerticalCurvedList"/>
    <dgm:cxn modelId="{F57F5061-CED8-4B3F-B184-16B63473B94E}" type="presParOf" srcId="{4AD23DF8-28FA-4BD2-A142-FDFA21991E34}" destId="{0B78763F-3369-4C04-9A2C-379F301A06A2}" srcOrd="7" destOrd="0" presId="urn:microsoft.com/office/officeart/2008/layout/VerticalCurvedList"/>
    <dgm:cxn modelId="{57031699-F405-49B1-B73D-322C53206C3F}" type="presParOf" srcId="{4AD23DF8-28FA-4BD2-A142-FDFA21991E34}" destId="{FFD6973D-7208-4932-AD31-A96EA181FB54}" srcOrd="8" destOrd="0" presId="urn:microsoft.com/office/officeart/2008/layout/VerticalCurvedList"/>
    <dgm:cxn modelId="{C3556633-C12A-4832-86B5-C32AE90C280A}" type="presParOf" srcId="{FFD6973D-7208-4932-AD31-A96EA181FB54}" destId="{E89C3CB6-1788-4009-A9C5-B5479FE97E9F}" srcOrd="0" destOrd="0" presId="urn:microsoft.com/office/officeart/2008/layout/VerticalCurvedList"/>
    <dgm:cxn modelId="{E692AF63-3FFF-41BC-B1EA-208A82476C43}" type="presParOf" srcId="{4AD23DF8-28FA-4BD2-A142-FDFA21991E34}" destId="{F0305755-EFC4-4903-B80B-423DAF273ECD}" srcOrd="9" destOrd="0" presId="urn:microsoft.com/office/officeart/2008/layout/VerticalCurvedList"/>
    <dgm:cxn modelId="{565A1F96-A20F-47FD-A230-B36352CE8F52}" type="presParOf" srcId="{4AD23DF8-28FA-4BD2-A142-FDFA21991E34}" destId="{62DC3747-EBE7-4AA9-A2A0-5B9734125987}" srcOrd="10" destOrd="0" presId="urn:microsoft.com/office/officeart/2008/layout/VerticalCurvedList"/>
    <dgm:cxn modelId="{41E3BF88-1871-4891-9035-4E1E734F4685}" type="presParOf" srcId="{62DC3747-EBE7-4AA9-A2A0-5B9734125987}" destId="{DF064381-8653-4221-B80C-C84C2F845C4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5BB534-8198-465A-8C0B-4F0347B71DAA}" type="doc">
      <dgm:prSet loTypeId="urn:microsoft.com/office/officeart/2005/8/layout/matrix3" loCatId="matrix" qsTypeId="urn:microsoft.com/office/officeart/2005/8/quickstyle/3d3" qsCatId="3D" csTypeId="urn:microsoft.com/office/officeart/2005/8/colors/accent2_2" csCatId="accent2" phldr="1"/>
      <dgm:spPr/>
    </dgm:pt>
    <dgm:pt modelId="{AD6AC364-324F-4894-8D69-2596E04007A3}">
      <dgm:prSet phldrT="[Texto]" custT="1"/>
      <dgm:spPr/>
      <dgm:t>
        <a:bodyPr/>
        <a:lstStyle/>
        <a:p>
          <a:pPr algn="ctr">
            <a:spcAft>
              <a:spcPct val="35000"/>
            </a:spcAft>
          </a:pPr>
          <a:r>
            <a:rPr lang="es-EC" sz="1800" dirty="0"/>
            <a:t>Conserva las propiedades nutricionales de los alimentos</a:t>
          </a:r>
          <a:endParaRPr lang="es-EC" sz="1800" dirty="0">
            <a:latin typeface="+mj-lt"/>
            <a:cs typeface="Times New Roman" panose="02020603050405020304" pitchFamily="18" charset="0"/>
          </a:endParaRPr>
        </a:p>
      </dgm:t>
    </dgm:pt>
    <dgm:pt modelId="{82A18299-2DA5-4C26-9C51-56E57516C65B}" type="parTrans" cxnId="{6B089CA9-9175-4215-AB64-B4C46BC869E5}">
      <dgm:prSet/>
      <dgm:spPr/>
      <dgm:t>
        <a:bodyPr/>
        <a:lstStyle/>
        <a:p>
          <a:endParaRPr lang="es-EC" sz="1800">
            <a:latin typeface="+mj-lt"/>
            <a:cs typeface="Times New Roman" panose="02020603050405020304" pitchFamily="18" charset="0"/>
          </a:endParaRPr>
        </a:p>
      </dgm:t>
    </dgm:pt>
    <dgm:pt modelId="{DDF3EF04-D7DC-484E-AE65-269CBCD71AD6}" type="sibTrans" cxnId="{6B089CA9-9175-4215-AB64-B4C46BC869E5}">
      <dgm:prSet/>
      <dgm:spPr/>
      <dgm:t>
        <a:bodyPr/>
        <a:lstStyle/>
        <a:p>
          <a:endParaRPr lang="es-EC" sz="1800">
            <a:latin typeface="+mj-lt"/>
            <a:cs typeface="Times New Roman" panose="02020603050405020304" pitchFamily="18" charset="0"/>
          </a:endParaRPr>
        </a:p>
      </dgm:t>
    </dgm:pt>
    <dgm:pt modelId="{C574C219-77DE-44C8-A834-C7327D4261A8}">
      <dgm:prSet phldrT="[Texto]" custT="1"/>
      <dgm:spPr/>
      <dgm:t>
        <a:bodyPr/>
        <a:lstStyle/>
        <a:p>
          <a:r>
            <a:rPr lang="es-EC" sz="1800" dirty="0"/>
            <a:t>Vida útil muy prolongada</a:t>
          </a:r>
          <a:endParaRPr lang="es-EC" sz="1800" dirty="0">
            <a:latin typeface="+mj-lt"/>
            <a:cs typeface="Times New Roman" panose="02020603050405020304" pitchFamily="18" charset="0"/>
          </a:endParaRPr>
        </a:p>
      </dgm:t>
    </dgm:pt>
    <dgm:pt modelId="{ACDF1FED-F8F4-4E82-B41B-D591AD584008}" type="parTrans" cxnId="{CDB7ECED-DA51-446A-961A-9AB7C435A670}">
      <dgm:prSet/>
      <dgm:spPr/>
      <dgm:t>
        <a:bodyPr/>
        <a:lstStyle/>
        <a:p>
          <a:endParaRPr lang="es-EC"/>
        </a:p>
      </dgm:t>
    </dgm:pt>
    <dgm:pt modelId="{772976A7-2570-4BE5-A85A-1D379AB5E240}" type="sibTrans" cxnId="{CDB7ECED-DA51-446A-961A-9AB7C435A670}">
      <dgm:prSet/>
      <dgm:spPr/>
      <dgm:t>
        <a:bodyPr/>
        <a:lstStyle/>
        <a:p>
          <a:endParaRPr lang="es-EC"/>
        </a:p>
      </dgm:t>
    </dgm:pt>
    <dgm:pt modelId="{17398218-CCEC-4593-A47B-E2DCE115C35E}">
      <dgm:prSet phldrT="[Texto]" custT="1"/>
      <dgm:spPr/>
      <dgm:t>
        <a:bodyPr/>
        <a:lstStyle/>
        <a:p>
          <a:r>
            <a:rPr lang="es-EC" sz="1800" dirty="0"/>
            <a:t>Muy rentable y relativamente sencillo de llevar a cabo a cualquier nivel</a:t>
          </a:r>
          <a:endParaRPr lang="es-EC" sz="1800" dirty="0">
            <a:latin typeface="+mj-lt"/>
            <a:cs typeface="Times New Roman" panose="02020603050405020304" pitchFamily="18" charset="0"/>
          </a:endParaRPr>
        </a:p>
      </dgm:t>
    </dgm:pt>
    <dgm:pt modelId="{9BDB3D91-7247-42C2-8584-C2D1CE13282B}" type="parTrans" cxnId="{7C2CF99B-039F-41E9-9A9C-0DB030D2C3AF}">
      <dgm:prSet/>
      <dgm:spPr/>
      <dgm:t>
        <a:bodyPr/>
        <a:lstStyle/>
        <a:p>
          <a:endParaRPr lang="es-EC"/>
        </a:p>
      </dgm:t>
    </dgm:pt>
    <dgm:pt modelId="{E17A49F2-532D-4477-A6A5-241702AD5E08}" type="sibTrans" cxnId="{7C2CF99B-039F-41E9-9A9C-0DB030D2C3AF}">
      <dgm:prSet/>
      <dgm:spPr/>
      <dgm:t>
        <a:bodyPr/>
        <a:lstStyle/>
        <a:p>
          <a:endParaRPr lang="es-EC"/>
        </a:p>
      </dgm:t>
    </dgm:pt>
    <dgm:pt modelId="{2301E46E-75B3-4EDE-B814-5786FA878403}">
      <dgm:prSet phldrT="[Texto]" custT="1"/>
      <dgm:spPr/>
      <dgm:t>
        <a:bodyPr/>
        <a:lstStyle/>
        <a:p>
          <a:r>
            <a:rPr lang="es-EC" sz="1800" dirty="0"/>
            <a:t>Disminuye el espacio de manipulación</a:t>
          </a:r>
          <a:endParaRPr lang="es-EC" sz="1800" dirty="0">
            <a:latin typeface="+mj-lt"/>
            <a:cs typeface="Times New Roman" panose="02020603050405020304" pitchFamily="18" charset="0"/>
          </a:endParaRPr>
        </a:p>
      </dgm:t>
    </dgm:pt>
    <dgm:pt modelId="{C8CDBE80-9B8E-4D03-9E51-B73FA6E5DB55}" type="parTrans" cxnId="{B83D4516-F2DC-4EED-80BB-AE175CFD30D7}">
      <dgm:prSet/>
      <dgm:spPr/>
      <dgm:t>
        <a:bodyPr/>
        <a:lstStyle/>
        <a:p>
          <a:endParaRPr lang="es-EC"/>
        </a:p>
      </dgm:t>
    </dgm:pt>
    <dgm:pt modelId="{38078F49-166D-459C-9370-42B28B05F0F4}" type="sibTrans" cxnId="{B83D4516-F2DC-4EED-80BB-AE175CFD30D7}">
      <dgm:prSet/>
      <dgm:spPr/>
      <dgm:t>
        <a:bodyPr/>
        <a:lstStyle/>
        <a:p>
          <a:endParaRPr lang="es-EC"/>
        </a:p>
      </dgm:t>
    </dgm:pt>
    <dgm:pt modelId="{8642B0FF-9F9F-4AA8-BCBD-4F5969D77B65}" type="pres">
      <dgm:prSet presAssocID="{D25BB534-8198-465A-8C0B-4F0347B71DAA}" presName="matrix" presStyleCnt="0">
        <dgm:presLayoutVars>
          <dgm:chMax val="1"/>
          <dgm:dir/>
          <dgm:resizeHandles val="exact"/>
        </dgm:presLayoutVars>
      </dgm:prSet>
      <dgm:spPr/>
    </dgm:pt>
    <dgm:pt modelId="{C8779706-CF30-46A7-AA28-A102B8505605}" type="pres">
      <dgm:prSet presAssocID="{D25BB534-8198-465A-8C0B-4F0347B71DAA}" presName="diamond" presStyleLbl="bgShp" presStyleIdx="0" presStyleCnt="1" custScaleX="119021" custLinFactNeighborX="-1945"/>
      <dgm:spPr/>
    </dgm:pt>
    <dgm:pt modelId="{E9293B4B-1469-4BCB-8B11-17BCC0B95ABB}" type="pres">
      <dgm:prSet presAssocID="{D25BB534-8198-465A-8C0B-4F0347B71DAA}" presName="quad1" presStyleLbl="node1" presStyleIdx="0" presStyleCnt="4" custScaleX="131000" custScaleY="112285" custLinFactNeighborX="-17308" custLinFactNeighborY="-4206">
        <dgm:presLayoutVars>
          <dgm:chMax val="0"/>
          <dgm:chPref val="0"/>
          <dgm:bulletEnabled val="1"/>
        </dgm:presLayoutVars>
      </dgm:prSet>
      <dgm:spPr/>
    </dgm:pt>
    <dgm:pt modelId="{60CE0B6E-6159-4861-AAC3-7F84CEC467F9}" type="pres">
      <dgm:prSet presAssocID="{D25BB534-8198-465A-8C0B-4F0347B71DAA}" presName="quad2" presStyleLbl="node1" presStyleIdx="1" presStyleCnt="4" custScaleX="131000" custScaleY="112285" custLinFactNeighborX="16041" custLinFactNeighborY="-4206">
        <dgm:presLayoutVars>
          <dgm:chMax val="0"/>
          <dgm:chPref val="0"/>
          <dgm:bulletEnabled val="1"/>
        </dgm:presLayoutVars>
      </dgm:prSet>
      <dgm:spPr/>
    </dgm:pt>
    <dgm:pt modelId="{0E99956D-C568-44B9-A3D2-73327D6F54B6}" type="pres">
      <dgm:prSet presAssocID="{D25BB534-8198-465A-8C0B-4F0347B71DAA}" presName="quad3" presStyleLbl="node1" presStyleIdx="2" presStyleCnt="4" custScaleX="131000" custScaleY="112285" custLinFactNeighborX="-24551" custLinFactNeighborY="12831">
        <dgm:presLayoutVars>
          <dgm:chMax val="0"/>
          <dgm:chPref val="0"/>
          <dgm:bulletEnabled val="1"/>
        </dgm:presLayoutVars>
      </dgm:prSet>
      <dgm:spPr/>
    </dgm:pt>
    <dgm:pt modelId="{3C258CFC-2758-4020-ABCE-A67764E15C89}" type="pres">
      <dgm:prSet presAssocID="{D25BB534-8198-465A-8C0B-4F0347B71DAA}" presName="quad4" presStyleLbl="node1" presStyleIdx="3" presStyleCnt="4" custScaleX="131000" custScaleY="112285" custLinFactNeighborX="17387" custLinFactNeighborY="9518">
        <dgm:presLayoutVars>
          <dgm:chMax val="0"/>
          <dgm:chPref val="0"/>
          <dgm:bulletEnabled val="1"/>
        </dgm:presLayoutVars>
      </dgm:prSet>
      <dgm:spPr/>
    </dgm:pt>
  </dgm:ptLst>
  <dgm:cxnLst>
    <dgm:cxn modelId="{01C06C05-A179-4EEB-8017-4B8EBFC5B053}" type="presOf" srcId="{D25BB534-8198-465A-8C0B-4F0347B71DAA}" destId="{8642B0FF-9F9F-4AA8-BCBD-4F5969D77B65}" srcOrd="0" destOrd="0" presId="urn:microsoft.com/office/officeart/2005/8/layout/matrix3"/>
    <dgm:cxn modelId="{B83D4516-F2DC-4EED-80BB-AE175CFD30D7}" srcId="{D25BB534-8198-465A-8C0B-4F0347B71DAA}" destId="{2301E46E-75B3-4EDE-B814-5786FA878403}" srcOrd="2" destOrd="0" parTransId="{C8CDBE80-9B8E-4D03-9E51-B73FA6E5DB55}" sibTransId="{38078F49-166D-459C-9370-42B28B05F0F4}"/>
    <dgm:cxn modelId="{B04A5A60-9E24-4F76-ADBA-FE3D65FDA916}" type="presOf" srcId="{2301E46E-75B3-4EDE-B814-5786FA878403}" destId="{0E99956D-C568-44B9-A3D2-73327D6F54B6}" srcOrd="0" destOrd="0" presId="urn:microsoft.com/office/officeart/2005/8/layout/matrix3"/>
    <dgm:cxn modelId="{F8F4F495-5F8A-40F3-8083-E2D38D7B26DE}" type="presOf" srcId="{C574C219-77DE-44C8-A834-C7327D4261A8}" destId="{60CE0B6E-6159-4861-AAC3-7F84CEC467F9}" srcOrd="0" destOrd="0" presId="urn:microsoft.com/office/officeart/2005/8/layout/matrix3"/>
    <dgm:cxn modelId="{7C2CF99B-039F-41E9-9A9C-0DB030D2C3AF}" srcId="{D25BB534-8198-465A-8C0B-4F0347B71DAA}" destId="{17398218-CCEC-4593-A47B-E2DCE115C35E}" srcOrd="3" destOrd="0" parTransId="{9BDB3D91-7247-42C2-8584-C2D1CE13282B}" sibTransId="{E17A49F2-532D-4477-A6A5-241702AD5E08}"/>
    <dgm:cxn modelId="{6B089CA9-9175-4215-AB64-B4C46BC869E5}" srcId="{D25BB534-8198-465A-8C0B-4F0347B71DAA}" destId="{AD6AC364-324F-4894-8D69-2596E04007A3}" srcOrd="0" destOrd="0" parTransId="{82A18299-2DA5-4C26-9C51-56E57516C65B}" sibTransId="{DDF3EF04-D7DC-484E-AE65-269CBCD71AD6}"/>
    <dgm:cxn modelId="{450924B0-1D43-499B-891E-AACE67B9DF8A}" type="presOf" srcId="{AD6AC364-324F-4894-8D69-2596E04007A3}" destId="{E9293B4B-1469-4BCB-8B11-17BCC0B95ABB}" srcOrd="0" destOrd="0" presId="urn:microsoft.com/office/officeart/2005/8/layout/matrix3"/>
    <dgm:cxn modelId="{E136C8B4-D47A-43CB-B960-77D883BBDCBC}" type="presOf" srcId="{17398218-CCEC-4593-A47B-E2DCE115C35E}" destId="{3C258CFC-2758-4020-ABCE-A67764E15C89}" srcOrd="0" destOrd="0" presId="urn:microsoft.com/office/officeart/2005/8/layout/matrix3"/>
    <dgm:cxn modelId="{CDB7ECED-DA51-446A-961A-9AB7C435A670}" srcId="{D25BB534-8198-465A-8C0B-4F0347B71DAA}" destId="{C574C219-77DE-44C8-A834-C7327D4261A8}" srcOrd="1" destOrd="0" parTransId="{ACDF1FED-F8F4-4E82-B41B-D591AD584008}" sibTransId="{772976A7-2570-4BE5-A85A-1D379AB5E240}"/>
    <dgm:cxn modelId="{9210751A-981B-4283-BA38-375449FE6A9A}" type="presParOf" srcId="{8642B0FF-9F9F-4AA8-BCBD-4F5969D77B65}" destId="{C8779706-CF30-46A7-AA28-A102B8505605}" srcOrd="0" destOrd="0" presId="urn:microsoft.com/office/officeart/2005/8/layout/matrix3"/>
    <dgm:cxn modelId="{E20B0B1F-C68C-4E73-B21D-AAC1F4E99E0B}" type="presParOf" srcId="{8642B0FF-9F9F-4AA8-BCBD-4F5969D77B65}" destId="{E9293B4B-1469-4BCB-8B11-17BCC0B95ABB}" srcOrd="1" destOrd="0" presId="urn:microsoft.com/office/officeart/2005/8/layout/matrix3"/>
    <dgm:cxn modelId="{11A36968-DD15-4525-98FB-E7AD1AE5C6F6}" type="presParOf" srcId="{8642B0FF-9F9F-4AA8-BCBD-4F5969D77B65}" destId="{60CE0B6E-6159-4861-AAC3-7F84CEC467F9}" srcOrd="2" destOrd="0" presId="urn:microsoft.com/office/officeart/2005/8/layout/matrix3"/>
    <dgm:cxn modelId="{C606A0E1-34F7-43A0-AFF5-82FAE16387C0}" type="presParOf" srcId="{8642B0FF-9F9F-4AA8-BCBD-4F5969D77B65}" destId="{0E99956D-C568-44B9-A3D2-73327D6F54B6}" srcOrd="3" destOrd="0" presId="urn:microsoft.com/office/officeart/2005/8/layout/matrix3"/>
    <dgm:cxn modelId="{647D6511-58F2-46CB-8203-7D86C7B0C25D}" type="presParOf" srcId="{8642B0FF-9F9F-4AA8-BCBD-4F5969D77B65}" destId="{3C258CFC-2758-4020-ABCE-A67764E15C8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11F61C-83AA-4F8A-8B77-CE4C9F56B72A}"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s-ES"/>
        </a:p>
      </dgm:t>
    </dgm:pt>
    <dgm:pt modelId="{16819BC1-2993-4D6B-B548-B32E49E0D6A9}">
      <dgm:prSet phldrT="[Texto]" custT="1"/>
      <dgm:spPr/>
      <dgm:t>
        <a:bodyPr/>
        <a:lstStyle/>
        <a:p>
          <a:pPr algn="ctr"/>
          <a:r>
            <a:rPr lang="es-ES" sz="4000" b="1" i="0" dirty="0">
              <a:latin typeface="Times New Roman" panose="02020603050405020304" pitchFamily="18" charset="0"/>
              <a:cs typeface="Times New Roman" panose="02020603050405020304" pitchFamily="18" charset="0"/>
            </a:rPr>
            <a:t>SISTEMA PROTOTIPO</a:t>
          </a:r>
        </a:p>
      </dgm:t>
    </dgm:pt>
    <dgm:pt modelId="{C80BF46D-1FE2-4A88-8B9F-C9CF5434C89A}" type="parTrans" cxnId="{7D3FC021-64BC-4456-9FDD-A5808674CF21}">
      <dgm:prSet/>
      <dgm:spPr/>
      <dgm:t>
        <a:bodyPr/>
        <a:lstStyle/>
        <a:p>
          <a:pPr algn="ctr"/>
          <a:endParaRPr lang="es-ES" sz="1200" i="0">
            <a:latin typeface="Times New Roman" panose="02020603050405020304" pitchFamily="18" charset="0"/>
            <a:cs typeface="Times New Roman" panose="02020603050405020304" pitchFamily="18" charset="0"/>
          </a:endParaRPr>
        </a:p>
      </dgm:t>
    </dgm:pt>
    <dgm:pt modelId="{75044D73-C315-418A-938B-D5383A943E48}" type="sibTrans" cxnId="{7D3FC021-64BC-4456-9FDD-A5808674CF21}">
      <dgm:prSet/>
      <dgm:spPr/>
      <dgm:t>
        <a:bodyPr/>
        <a:lstStyle/>
        <a:p>
          <a:pPr algn="ctr"/>
          <a:endParaRPr lang="es-ES" sz="1200" i="0">
            <a:latin typeface="Times New Roman" panose="02020603050405020304" pitchFamily="18" charset="0"/>
            <a:cs typeface="Times New Roman" panose="02020603050405020304" pitchFamily="18" charset="0"/>
          </a:endParaRPr>
        </a:p>
      </dgm:t>
    </dgm:pt>
    <dgm:pt modelId="{CC8E2244-1DE7-4D49-90BB-9758572C8D11}">
      <dgm:prSet phldrT="[Texto]" custT="1"/>
      <dgm:spPr/>
      <dgm:t>
        <a:bodyPr/>
        <a:lstStyle/>
        <a:p>
          <a:pPr algn="ctr"/>
          <a:r>
            <a:rPr lang="es-EC" sz="3200" i="0" dirty="0">
              <a:latin typeface="Times New Roman" panose="02020603050405020304" pitchFamily="18" charset="0"/>
              <a:cs typeface="Times New Roman" panose="02020603050405020304" pitchFamily="18" charset="0"/>
            </a:rPr>
            <a:t>Subsistema Mecánico</a:t>
          </a:r>
          <a:endParaRPr lang="es-ES" sz="3200" i="0" dirty="0">
            <a:latin typeface="Times New Roman" panose="02020603050405020304" pitchFamily="18" charset="0"/>
            <a:cs typeface="Times New Roman" panose="02020603050405020304" pitchFamily="18" charset="0"/>
          </a:endParaRPr>
        </a:p>
      </dgm:t>
    </dgm:pt>
    <dgm:pt modelId="{36D57B32-A6EF-4548-A1E1-FEB81B3F904A}" type="parTrans" cxnId="{A58BC070-43C6-421E-A7C4-DC61EAC8B8CB}">
      <dgm:prSet custT="1"/>
      <dgm:spPr/>
      <dgm:t>
        <a:bodyPr/>
        <a:lstStyle/>
        <a:p>
          <a:pPr algn="ctr"/>
          <a:endParaRPr lang="es-ES" sz="1200" i="0">
            <a:latin typeface="Times New Roman" panose="02020603050405020304" pitchFamily="18" charset="0"/>
            <a:cs typeface="Times New Roman" panose="02020603050405020304" pitchFamily="18" charset="0"/>
          </a:endParaRPr>
        </a:p>
      </dgm:t>
    </dgm:pt>
    <dgm:pt modelId="{7A3E314C-AB07-4106-9A02-92BA7F33F71F}" type="sibTrans" cxnId="{A58BC070-43C6-421E-A7C4-DC61EAC8B8CB}">
      <dgm:prSet/>
      <dgm:spPr/>
      <dgm:t>
        <a:bodyPr/>
        <a:lstStyle/>
        <a:p>
          <a:pPr algn="ctr"/>
          <a:endParaRPr lang="es-ES" sz="1200" i="0">
            <a:latin typeface="Times New Roman" panose="02020603050405020304" pitchFamily="18" charset="0"/>
            <a:cs typeface="Times New Roman" panose="02020603050405020304" pitchFamily="18" charset="0"/>
          </a:endParaRPr>
        </a:p>
      </dgm:t>
    </dgm:pt>
    <dgm:pt modelId="{E7018EE3-EBC2-4C7C-8480-5B26A95F9415}">
      <dgm:prSet phldrT="[Texto]" custT="1"/>
      <dgm:spPr/>
      <dgm:t>
        <a:bodyPr/>
        <a:lstStyle/>
        <a:p>
          <a:pPr algn="ctr"/>
          <a:r>
            <a:rPr lang="es-EC" sz="3200" i="0" dirty="0">
              <a:latin typeface="Times New Roman" panose="02020603050405020304" pitchFamily="18" charset="0"/>
              <a:cs typeface="Times New Roman" panose="02020603050405020304" pitchFamily="18" charset="0"/>
            </a:rPr>
            <a:t>Subsistema Eléctrico</a:t>
          </a:r>
          <a:endParaRPr lang="es-ES" sz="3200" i="0" dirty="0">
            <a:latin typeface="Times New Roman" panose="02020603050405020304" pitchFamily="18" charset="0"/>
            <a:cs typeface="Times New Roman" panose="02020603050405020304" pitchFamily="18" charset="0"/>
          </a:endParaRPr>
        </a:p>
      </dgm:t>
    </dgm:pt>
    <dgm:pt modelId="{5EC926EF-2537-495F-B450-92E7CE47EB7B}" type="parTrans" cxnId="{883426C9-74B2-4D06-9999-B1EAC07240F7}">
      <dgm:prSet custT="1"/>
      <dgm:spPr/>
      <dgm:t>
        <a:bodyPr/>
        <a:lstStyle/>
        <a:p>
          <a:endParaRPr lang="es-EC" sz="1200" i="0">
            <a:latin typeface="Times New Roman" panose="02020603050405020304" pitchFamily="18" charset="0"/>
            <a:cs typeface="Times New Roman" panose="02020603050405020304" pitchFamily="18" charset="0"/>
          </a:endParaRPr>
        </a:p>
      </dgm:t>
    </dgm:pt>
    <dgm:pt modelId="{BB4D3044-146D-4B65-9352-1BDC2163A206}" type="sibTrans" cxnId="{883426C9-74B2-4D06-9999-B1EAC07240F7}">
      <dgm:prSet/>
      <dgm:spPr/>
      <dgm:t>
        <a:bodyPr/>
        <a:lstStyle/>
        <a:p>
          <a:endParaRPr lang="es-EC" sz="1200" i="0">
            <a:latin typeface="Times New Roman" panose="02020603050405020304" pitchFamily="18" charset="0"/>
            <a:cs typeface="Times New Roman" panose="02020603050405020304" pitchFamily="18" charset="0"/>
          </a:endParaRPr>
        </a:p>
      </dgm:t>
    </dgm:pt>
    <dgm:pt modelId="{7910AF36-BECB-4708-BF1E-959E32A6300E}">
      <dgm:prSet phldrT="[Texto]" custT="1"/>
      <dgm:spPr/>
      <dgm:t>
        <a:bodyPr/>
        <a:lstStyle/>
        <a:p>
          <a:pPr algn="ctr"/>
          <a:r>
            <a:rPr lang="es-ES" sz="3200" i="0" dirty="0">
              <a:latin typeface="Times New Roman" panose="02020603050405020304" pitchFamily="18" charset="0"/>
              <a:cs typeface="Times New Roman" panose="02020603050405020304" pitchFamily="18" charset="0"/>
            </a:rPr>
            <a:t>Subsistema Control </a:t>
          </a:r>
        </a:p>
      </dgm:t>
    </dgm:pt>
    <dgm:pt modelId="{4B13A6C5-3EB7-437E-A080-8DD71A8ABF3B}" type="parTrans" cxnId="{C35B2DAD-7F3F-47A4-9EBF-1A5E2886F006}">
      <dgm:prSet/>
      <dgm:spPr/>
      <dgm:t>
        <a:bodyPr/>
        <a:lstStyle/>
        <a:p>
          <a:endParaRPr lang="es-EC"/>
        </a:p>
      </dgm:t>
    </dgm:pt>
    <dgm:pt modelId="{B312A9F9-6CA7-4536-8822-1A10A93B4A78}" type="sibTrans" cxnId="{C35B2DAD-7F3F-47A4-9EBF-1A5E2886F006}">
      <dgm:prSet/>
      <dgm:spPr/>
      <dgm:t>
        <a:bodyPr/>
        <a:lstStyle/>
        <a:p>
          <a:endParaRPr lang="es-EC"/>
        </a:p>
      </dgm:t>
    </dgm:pt>
    <dgm:pt modelId="{1AEAB786-BCC1-4FBE-AA27-EE77BE3F3760}" type="pres">
      <dgm:prSet presAssocID="{F211F61C-83AA-4F8A-8B77-CE4C9F56B72A}" presName="diagram" presStyleCnt="0">
        <dgm:presLayoutVars>
          <dgm:chPref val="1"/>
          <dgm:dir/>
          <dgm:animOne val="branch"/>
          <dgm:animLvl val="lvl"/>
          <dgm:resizeHandles val="exact"/>
        </dgm:presLayoutVars>
      </dgm:prSet>
      <dgm:spPr/>
    </dgm:pt>
    <dgm:pt modelId="{895349CE-C9E3-4BB5-BE19-8D9A25E4CAF4}" type="pres">
      <dgm:prSet presAssocID="{16819BC1-2993-4D6B-B548-B32E49E0D6A9}" presName="root1" presStyleCnt="0"/>
      <dgm:spPr/>
    </dgm:pt>
    <dgm:pt modelId="{87300F7E-12BF-4899-BA1B-6471C97BE5AB}" type="pres">
      <dgm:prSet presAssocID="{16819BC1-2993-4D6B-B548-B32E49E0D6A9}" presName="LevelOneTextNode" presStyleLbl="node0" presStyleIdx="0" presStyleCnt="1" custScaleX="230720" custScaleY="131400" custLinFactNeighborX="-36309" custLinFactNeighborY="-8330">
        <dgm:presLayoutVars>
          <dgm:chPref val="3"/>
        </dgm:presLayoutVars>
      </dgm:prSet>
      <dgm:spPr/>
    </dgm:pt>
    <dgm:pt modelId="{E26B9A5A-94D4-43F1-AD9F-EC0CC6DBD8B4}" type="pres">
      <dgm:prSet presAssocID="{16819BC1-2993-4D6B-B548-B32E49E0D6A9}" presName="level2hierChild" presStyleCnt="0"/>
      <dgm:spPr/>
    </dgm:pt>
    <dgm:pt modelId="{5648804B-BD91-46BF-883A-6548536C52DC}" type="pres">
      <dgm:prSet presAssocID="{36D57B32-A6EF-4548-A1E1-FEB81B3F904A}" presName="conn2-1" presStyleLbl="parChTrans1D2" presStyleIdx="0" presStyleCnt="3"/>
      <dgm:spPr/>
    </dgm:pt>
    <dgm:pt modelId="{498C3F56-76C8-4D72-98C4-58A0E7037CA6}" type="pres">
      <dgm:prSet presAssocID="{36D57B32-A6EF-4548-A1E1-FEB81B3F904A}" presName="connTx" presStyleLbl="parChTrans1D2" presStyleIdx="0" presStyleCnt="3"/>
      <dgm:spPr/>
    </dgm:pt>
    <dgm:pt modelId="{104A42DB-B96C-4342-ABF0-3FAACDA15CD3}" type="pres">
      <dgm:prSet presAssocID="{CC8E2244-1DE7-4D49-90BB-9758572C8D11}" presName="root2" presStyleCnt="0"/>
      <dgm:spPr/>
    </dgm:pt>
    <dgm:pt modelId="{4E5617BA-E6BC-4889-8D0B-CCA24D5E7310}" type="pres">
      <dgm:prSet presAssocID="{CC8E2244-1DE7-4D49-90BB-9758572C8D11}" presName="LevelTwoTextNode" presStyleLbl="node2" presStyleIdx="0" presStyleCnt="3" custScaleX="230720" custScaleY="98550">
        <dgm:presLayoutVars>
          <dgm:chPref val="3"/>
        </dgm:presLayoutVars>
      </dgm:prSet>
      <dgm:spPr/>
    </dgm:pt>
    <dgm:pt modelId="{4330B9D0-D2C3-44CA-80C1-DB46271C1C6F}" type="pres">
      <dgm:prSet presAssocID="{CC8E2244-1DE7-4D49-90BB-9758572C8D11}" presName="level3hierChild" presStyleCnt="0"/>
      <dgm:spPr/>
    </dgm:pt>
    <dgm:pt modelId="{0E477815-CD78-4F0F-B37F-9289DCE4E80A}" type="pres">
      <dgm:prSet presAssocID="{5EC926EF-2537-495F-B450-92E7CE47EB7B}" presName="conn2-1" presStyleLbl="parChTrans1D2" presStyleIdx="1" presStyleCnt="3"/>
      <dgm:spPr/>
    </dgm:pt>
    <dgm:pt modelId="{DC41840D-44E8-47F3-9E0A-AFFDDD2FC02A}" type="pres">
      <dgm:prSet presAssocID="{5EC926EF-2537-495F-B450-92E7CE47EB7B}" presName="connTx" presStyleLbl="parChTrans1D2" presStyleIdx="1" presStyleCnt="3"/>
      <dgm:spPr/>
    </dgm:pt>
    <dgm:pt modelId="{B1808F6E-7288-4643-9F37-EB23EF6A3907}" type="pres">
      <dgm:prSet presAssocID="{E7018EE3-EBC2-4C7C-8480-5B26A95F9415}" presName="root2" presStyleCnt="0"/>
      <dgm:spPr/>
    </dgm:pt>
    <dgm:pt modelId="{8C1E8F97-695F-42B2-A4C1-F2D60071B0C1}" type="pres">
      <dgm:prSet presAssocID="{E7018EE3-EBC2-4C7C-8480-5B26A95F9415}" presName="LevelTwoTextNode" presStyleLbl="node2" presStyleIdx="1" presStyleCnt="3" custScaleX="230720" custScaleY="98550">
        <dgm:presLayoutVars>
          <dgm:chPref val="3"/>
        </dgm:presLayoutVars>
      </dgm:prSet>
      <dgm:spPr/>
    </dgm:pt>
    <dgm:pt modelId="{95B8BA2A-D514-4C00-AA04-C01981656A66}" type="pres">
      <dgm:prSet presAssocID="{E7018EE3-EBC2-4C7C-8480-5B26A95F9415}" presName="level3hierChild" presStyleCnt="0"/>
      <dgm:spPr/>
    </dgm:pt>
    <dgm:pt modelId="{DCD0E40F-99DE-4B5B-BC51-219706D0B25E}" type="pres">
      <dgm:prSet presAssocID="{4B13A6C5-3EB7-437E-A080-8DD71A8ABF3B}" presName="conn2-1" presStyleLbl="parChTrans1D2" presStyleIdx="2" presStyleCnt="3"/>
      <dgm:spPr/>
    </dgm:pt>
    <dgm:pt modelId="{7C48AD7E-7192-4819-B4E8-64FF23627779}" type="pres">
      <dgm:prSet presAssocID="{4B13A6C5-3EB7-437E-A080-8DD71A8ABF3B}" presName="connTx" presStyleLbl="parChTrans1D2" presStyleIdx="2" presStyleCnt="3"/>
      <dgm:spPr/>
    </dgm:pt>
    <dgm:pt modelId="{04139706-623D-4550-93A0-1A9E9FAC2AEF}" type="pres">
      <dgm:prSet presAssocID="{7910AF36-BECB-4708-BF1E-959E32A6300E}" presName="root2" presStyleCnt="0"/>
      <dgm:spPr/>
    </dgm:pt>
    <dgm:pt modelId="{E3555347-0D55-406F-B108-139FCAB0C5EC}" type="pres">
      <dgm:prSet presAssocID="{7910AF36-BECB-4708-BF1E-959E32A6300E}" presName="LevelTwoTextNode" presStyleLbl="node2" presStyleIdx="2" presStyleCnt="3" custScaleX="230720">
        <dgm:presLayoutVars>
          <dgm:chPref val="3"/>
        </dgm:presLayoutVars>
      </dgm:prSet>
      <dgm:spPr/>
    </dgm:pt>
    <dgm:pt modelId="{72F04395-E7B0-41DF-ACD5-98D721F03B8E}" type="pres">
      <dgm:prSet presAssocID="{7910AF36-BECB-4708-BF1E-959E32A6300E}" presName="level3hierChild" presStyleCnt="0"/>
      <dgm:spPr/>
    </dgm:pt>
  </dgm:ptLst>
  <dgm:cxnLst>
    <dgm:cxn modelId="{B60FA10E-2F13-49E6-9C49-D1BAEEDE90CD}" type="presOf" srcId="{5EC926EF-2537-495F-B450-92E7CE47EB7B}" destId="{DC41840D-44E8-47F3-9E0A-AFFDDD2FC02A}" srcOrd="1" destOrd="0" presId="urn:microsoft.com/office/officeart/2005/8/layout/hierarchy2"/>
    <dgm:cxn modelId="{AF36FC11-1788-413F-BF46-8F07519A1EFC}" type="presOf" srcId="{5EC926EF-2537-495F-B450-92E7CE47EB7B}" destId="{0E477815-CD78-4F0F-B37F-9289DCE4E80A}" srcOrd="0" destOrd="0" presId="urn:microsoft.com/office/officeart/2005/8/layout/hierarchy2"/>
    <dgm:cxn modelId="{AD99D019-9AD0-4BA9-929F-D37D2C9A356A}" type="presOf" srcId="{36D57B32-A6EF-4548-A1E1-FEB81B3F904A}" destId="{5648804B-BD91-46BF-883A-6548536C52DC}" srcOrd="0" destOrd="0" presId="urn:microsoft.com/office/officeart/2005/8/layout/hierarchy2"/>
    <dgm:cxn modelId="{D46FD81A-8442-4830-BD82-E580F28EEE10}" type="presOf" srcId="{CC8E2244-1DE7-4D49-90BB-9758572C8D11}" destId="{4E5617BA-E6BC-4889-8D0B-CCA24D5E7310}" srcOrd="0" destOrd="0" presId="urn:microsoft.com/office/officeart/2005/8/layout/hierarchy2"/>
    <dgm:cxn modelId="{7D3FC021-64BC-4456-9FDD-A5808674CF21}" srcId="{F211F61C-83AA-4F8A-8B77-CE4C9F56B72A}" destId="{16819BC1-2993-4D6B-B548-B32E49E0D6A9}" srcOrd="0" destOrd="0" parTransId="{C80BF46D-1FE2-4A88-8B9F-C9CF5434C89A}" sibTransId="{75044D73-C315-418A-938B-D5383A943E48}"/>
    <dgm:cxn modelId="{1921125D-375A-4C63-A522-6EED5150817D}" type="presOf" srcId="{4B13A6C5-3EB7-437E-A080-8DD71A8ABF3B}" destId="{DCD0E40F-99DE-4B5B-BC51-219706D0B25E}" srcOrd="0" destOrd="0" presId="urn:microsoft.com/office/officeart/2005/8/layout/hierarchy2"/>
    <dgm:cxn modelId="{29277A48-478D-4F04-99A2-9A68B94A71BA}" type="presOf" srcId="{16819BC1-2993-4D6B-B548-B32E49E0D6A9}" destId="{87300F7E-12BF-4899-BA1B-6471C97BE5AB}" srcOrd="0" destOrd="0" presId="urn:microsoft.com/office/officeart/2005/8/layout/hierarchy2"/>
    <dgm:cxn modelId="{A58BC070-43C6-421E-A7C4-DC61EAC8B8CB}" srcId="{16819BC1-2993-4D6B-B548-B32E49E0D6A9}" destId="{CC8E2244-1DE7-4D49-90BB-9758572C8D11}" srcOrd="0" destOrd="0" parTransId="{36D57B32-A6EF-4548-A1E1-FEB81B3F904A}" sibTransId="{7A3E314C-AB07-4106-9A02-92BA7F33F71F}"/>
    <dgm:cxn modelId="{4953AF96-6B50-488C-969F-296F5D562C28}" type="presOf" srcId="{E7018EE3-EBC2-4C7C-8480-5B26A95F9415}" destId="{8C1E8F97-695F-42B2-A4C1-F2D60071B0C1}" srcOrd="0" destOrd="0" presId="urn:microsoft.com/office/officeart/2005/8/layout/hierarchy2"/>
    <dgm:cxn modelId="{C35B2DAD-7F3F-47A4-9EBF-1A5E2886F006}" srcId="{16819BC1-2993-4D6B-B548-B32E49E0D6A9}" destId="{7910AF36-BECB-4708-BF1E-959E32A6300E}" srcOrd="2" destOrd="0" parTransId="{4B13A6C5-3EB7-437E-A080-8DD71A8ABF3B}" sibTransId="{B312A9F9-6CA7-4536-8822-1A10A93B4A78}"/>
    <dgm:cxn modelId="{99EFD4B3-F2FE-434F-8E69-4954BC752CD9}" type="presOf" srcId="{7910AF36-BECB-4708-BF1E-959E32A6300E}" destId="{E3555347-0D55-406F-B108-139FCAB0C5EC}" srcOrd="0" destOrd="0" presId="urn:microsoft.com/office/officeart/2005/8/layout/hierarchy2"/>
    <dgm:cxn modelId="{14DE46C2-B385-4F3B-B588-A9E2ACD5C79C}" type="presOf" srcId="{36D57B32-A6EF-4548-A1E1-FEB81B3F904A}" destId="{498C3F56-76C8-4D72-98C4-58A0E7037CA6}" srcOrd="1" destOrd="0" presId="urn:microsoft.com/office/officeart/2005/8/layout/hierarchy2"/>
    <dgm:cxn modelId="{8A6454C2-28B8-47D6-A0EE-0F3752D9A183}" type="presOf" srcId="{F211F61C-83AA-4F8A-8B77-CE4C9F56B72A}" destId="{1AEAB786-BCC1-4FBE-AA27-EE77BE3F3760}" srcOrd="0" destOrd="0" presId="urn:microsoft.com/office/officeart/2005/8/layout/hierarchy2"/>
    <dgm:cxn modelId="{883426C9-74B2-4D06-9999-B1EAC07240F7}" srcId="{16819BC1-2993-4D6B-B548-B32E49E0D6A9}" destId="{E7018EE3-EBC2-4C7C-8480-5B26A95F9415}" srcOrd="1" destOrd="0" parTransId="{5EC926EF-2537-495F-B450-92E7CE47EB7B}" sibTransId="{BB4D3044-146D-4B65-9352-1BDC2163A206}"/>
    <dgm:cxn modelId="{1982EEEC-BE26-49F2-8F6F-0D09D76E196A}" type="presOf" srcId="{4B13A6C5-3EB7-437E-A080-8DD71A8ABF3B}" destId="{7C48AD7E-7192-4819-B4E8-64FF23627779}" srcOrd="1" destOrd="0" presId="urn:microsoft.com/office/officeart/2005/8/layout/hierarchy2"/>
    <dgm:cxn modelId="{CDAA597C-5562-4B8D-AA79-13C62C80915B}" type="presParOf" srcId="{1AEAB786-BCC1-4FBE-AA27-EE77BE3F3760}" destId="{895349CE-C9E3-4BB5-BE19-8D9A25E4CAF4}" srcOrd="0" destOrd="0" presId="urn:microsoft.com/office/officeart/2005/8/layout/hierarchy2"/>
    <dgm:cxn modelId="{D3626272-64AC-43B8-AE60-DB4FF0888B42}" type="presParOf" srcId="{895349CE-C9E3-4BB5-BE19-8D9A25E4CAF4}" destId="{87300F7E-12BF-4899-BA1B-6471C97BE5AB}" srcOrd="0" destOrd="0" presId="urn:microsoft.com/office/officeart/2005/8/layout/hierarchy2"/>
    <dgm:cxn modelId="{44D6D669-B662-4345-9925-D1BD3F9F7327}" type="presParOf" srcId="{895349CE-C9E3-4BB5-BE19-8D9A25E4CAF4}" destId="{E26B9A5A-94D4-43F1-AD9F-EC0CC6DBD8B4}" srcOrd="1" destOrd="0" presId="urn:microsoft.com/office/officeart/2005/8/layout/hierarchy2"/>
    <dgm:cxn modelId="{9A7BD77B-650C-4BB5-8618-B1977EE8297F}" type="presParOf" srcId="{E26B9A5A-94D4-43F1-AD9F-EC0CC6DBD8B4}" destId="{5648804B-BD91-46BF-883A-6548536C52DC}" srcOrd="0" destOrd="0" presId="urn:microsoft.com/office/officeart/2005/8/layout/hierarchy2"/>
    <dgm:cxn modelId="{FCB3A073-21BD-457A-AFA2-AC79F767C392}" type="presParOf" srcId="{5648804B-BD91-46BF-883A-6548536C52DC}" destId="{498C3F56-76C8-4D72-98C4-58A0E7037CA6}" srcOrd="0" destOrd="0" presId="urn:microsoft.com/office/officeart/2005/8/layout/hierarchy2"/>
    <dgm:cxn modelId="{42593947-D0D6-4D40-8E6D-4074C61FA13E}" type="presParOf" srcId="{E26B9A5A-94D4-43F1-AD9F-EC0CC6DBD8B4}" destId="{104A42DB-B96C-4342-ABF0-3FAACDA15CD3}" srcOrd="1" destOrd="0" presId="urn:microsoft.com/office/officeart/2005/8/layout/hierarchy2"/>
    <dgm:cxn modelId="{BE9D4753-9150-48F6-AE88-6B5A3E2EF12B}" type="presParOf" srcId="{104A42DB-B96C-4342-ABF0-3FAACDA15CD3}" destId="{4E5617BA-E6BC-4889-8D0B-CCA24D5E7310}" srcOrd="0" destOrd="0" presId="urn:microsoft.com/office/officeart/2005/8/layout/hierarchy2"/>
    <dgm:cxn modelId="{A3CF6D48-4DB9-4E2A-B460-07474DA15093}" type="presParOf" srcId="{104A42DB-B96C-4342-ABF0-3FAACDA15CD3}" destId="{4330B9D0-D2C3-44CA-80C1-DB46271C1C6F}" srcOrd="1" destOrd="0" presId="urn:microsoft.com/office/officeart/2005/8/layout/hierarchy2"/>
    <dgm:cxn modelId="{57A08491-A53C-4DE6-A5F6-D9EAB5A499DB}" type="presParOf" srcId="{E26B9A5A-94D4-43F1-AD9F-EC0CC6DBD8B4}" destId="{0E477815-CD78-4F0F-B37F-9289DCE4E80A}" srcOrd="2" destOrd="0" presId="urn:microsoft.com/office/officeart/2005/8/layout/hierarchy2"/>
    <dgm:cxn modelId="{7FCAE0A3-D124-49FC-A952-0A370F7FF62B}" type="presParOf" srcId="{0E477815-CD78-4F0F-B37F-9289DCE4E80A}" destId="{DC41840D-44E8-47F3-9E0A-AFFDDD2FC02A}" srcOrd="0" destOrd="0" presId="urn:microsoft.com/office/officeart/2005/8/layout/hierarchy2"/>
    <dgm:cxn modelId="{D41805F3-E427-4464-BD5D-CDFF22AC9BFB}" type="presParOf" srcId="{E26B9A5A-94D4-43F1-AD9F-EC0CC6DBD8B4}" destId="{B1808F6E-7288-4643-9F37-EB23EF6A3907}" srcOrd="3" destOrd="0" presId="urn:microsoft.com/office/officeart/2005/8/layout/hierarchy2"/>
    <dgm:cxn modelId="{0E004527-CBF3-483F-86D1-D269417882E4}" type="presParOf" srcId="{B1808F6E-7288-4643-9F37-EB23EF6A3907}" destId="{8C1E8F97-695F-42B2-A4C1-F2D60071B0C1}" srcOrd="0" destOrd="0" presId="urn:microsoft.com/office/officeart/2005/8/layout/hierarchy2"/>
    <dgm:cxn modelId="{13E444C7-0625-4485-A294-D779189A1A9F}" type="presParOf" srcId="{B1808F6E-7288-4643-9F37-EB23EF6A3907}" destId="{95B8BA2A-D514-4C00-AA04-C01981656A66}" srcOrd="1" destOrd="0" presId="urn:microsoft.com/office/officeart/2005/8/layout/hierarchy2"/>
    <dgm:cxn modelId="{BC34C31F-900E-4B0A-83CB-63E5114B256E}" type="presParOf" srcId="{E26B9A5A-94D4-43F1-AD9F-EC0CC6DBD8B4}" destId="{DCD0E40F-99DE-4B5B-BC51-219706D0B25E}" srcOrd="4" destOrd="0" presId="urn:microsoft.com/office/officeart/2005/8/layout/hierarchy2"/>
    <dgm:cxn modelId="{E8BF5174-66BB-48AE-876B-E3C5E3C2BCA3}" type="presParOf" srcId="{DCD0E40F-99DE-4B5B-BC51-219706D0B25E}" destId="{7C48AD7E-7192-4819-B4E8-64FF23627779}" srcOrd="0" destOrd="0" presId="urn:microsoft.com/office/officeart/2005/8/layout/hierarchy2"/>
    <dgm:cxn modelId="{B2B31BE5-349A-44CF-9CE3-91F70351A518}" type="presParOf" srcId="{E26B9A5A-94D4-43F1-AD9F-EC0CC6DBD8B4}" destId="{04139706-623D-4550-93A0-1A9E9FAC2AEF}" srcOrd="5" destOrd="0" presId="urn:microsoft.com/office/officeart/2005/8/layout/hierarchy2"/>
    <dgm:cxn modelId="{96978288-BEDB-4473-8087-D7203BC443FC}" type="presParOf" srcId="{04139706-623D-4550-93A0-1A9E9FAC2AEF}" destId="{E3555347-0D55-406F-B108-139FCAB0C5EC}" srcOrd="0" destOrd="0" presId="urn:microsoft.com/office/officeart/2005/8/layout/hierarchy2"/>
    <dgm:cxn modelId="{AD5C861C-384D-4A63-BC25-0D9177AAF468}" type="presParOf" srcId="{04139706-623D-4550-93A0-1A9E9FAC2AEF}" destId="{72F04395-E7B0-41DF-ACD5-98D721F03B8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C8196C-D053-45BE-8C32-EFE2F912AEF6}"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s-EC"/>
        </a:p>
      </dgm:t>
    </dgm:pt>
    <dgm:pt modelId="{00E4C004-32EA-4790-8A99-E14668FB5C7F}">
      <dgm:prSet phldrT="[Texto]" custT="1"/>
      <dgm:spPr/>
      <dgm:t>
        <a:bodyPr/>
        <a:lstStyle/>
        <a:p>
          <a:r>
            <a:rPr lang="es-EC" sz="1500" dirty="0"/>
            <a:t>Se logró un diseño y construcción idóneos para realizar tres módulos totalmente independientes, los cuales al unirse mecánicamente dan lugar al prototipo de deshidratador hibrido de frutas esto con el fin de ahorrar espacio, facilidad de transporte y manejo, bajo costo y sobre todo un sistema robusto. </a:t>
          </a:r>
        </a:p>
      </dgm:t>
    </dgm:pt>
    <dgm:pt modelId="{7FFB2308-053F-42C1-BB95-372A39C06721}" type="parTrans" cxnId="{5053B694-5D88-4462-827B-83C3DE69D03A}">
      <dgm:prSet/>
      <dgm:spPr/>
      <dgm:t>
        <a:bodyPr/>
        <a:lstStyle/>
        <a:p>
          <a:endParaRPr lang="es-EC"/>
        </a:p>
      </dgm:t>
    </dgm:pt>
    <dgm:pt modelId="{FCE0C849-8FD5-4666-9E8A-508521B04286}" type="sibTrans" cxnId="{5053B694-5D88-4462-827B-83C3DE69D03A}">
      <dgm:prSet/>
      <dgm:spPr/>
      <dgm:t>
        <a:bodyPr/>
        <a:lstStyle/>
        <a:p>
          <a:endParaRPr lang="es-EC"/>
        </a:p>
      </dgm:t>
    </dgm:pt>
    <dgm:pt modelId="{6E04E39B-DD97-4AFB-B6FC-F3D4CCAB1D79}">
      <dgm:prSet phldrT="[Texto]" custT="1"/>
      <dgm:spPr/>
      <dgm:t>
        <a:bodyPr/>
        <a:lstStyle/>
        <a:p>
          <a:r>
            <a:rPr lang="es-EC" sz="1500" dirty="0"/>
            <a:t>El tiempo de deshidratado en comparación a maquinas industriales es casi igual, al utilizar una energía alterna obtenemos mejores tiempos de deshidratación, inclusive en tiempo de encendido, este prototipo está diseñado para trabajar día y noche para compensar la capacidad de producción en comparación a unos deshidratadores industriales.</a:t>
          </a:r>
        </a:p>
      </dgm:t>
    </dgm:pt>
    <dgm:pt modelId="{87430D05-C3A8-45C6-A327-8107661CD7F7}" type="parTrans" cxnId="{7CBE7BD3-4E5E-4522-8FCA-F35AEC075921}">
      <dgm:prSet/>
      <dgm:spPr/>
      <dgm:t>
        <a:bodyPr/>
        <a:lstStyle/>
        <a:p>
          <a:endParaRPr lang="es-EC"/>
        </a:p>
      </dgm:t>
    </dgm:pt>
    <dgm:pt modelId="{AD117CFC-4BAB-408A-B845-1B19518701F1}" type="sibTrans" cxnId="{7CBE7BD3-4E5E-4522-8FCA-F35AEC075921}">
      <dgm:prSet/>
      <dgm:spPr/>
      <dgm:t>
        <a:bodyPr/>
        <a:lstStyle/>
        <a:p>
          <a:endParaRPr lang="es-EC"/>
        </a:p>
      </dgm:t>
    </dgm:pt>
    <dgm:pt modelId="{39F0D617-DA01-4A83-94A4-A797F3A8A718}">
      <dgm:prSet phldrT="[Texto]" custT="1"/>
      <dgm:spPr/>
      <dgm:t>
        <a:bodyPr/>
        <a:lstStyle/>
        <a:p>
          <a:r>
            <a:rPr lang="es-EC" sz="1500" dirty="0"/>
            <a:t>Se obtuvo un diseño eficiente y construcción factible para el prototipo de deshidratador hibrido de frutas con una capacidad de 10 Kg, con el uso de un quemador de </a:t>
          </a:r>
          <a:r>
            <a:rPr lang="es-EC" sz="1500" dirty="0" err="1"/>
            <a:t>shiglores</a:t>
          </a:r>
          <a:r>
            <a:rPr lang="es-EC" sz="1500" dirty="0"/>
            <a:t> como fuente de energía alterna y un colector solar para el uso de energía limpia. Con el colector realizamos un uso máximo de energía limpia. Con lo que obtenemos un sistema hibrido que puede funcionar en cualquier condición con luz solar o sin presencia del mismo.</a:t>
          </a:r>
        </a:p>
      </dgm:t>
    </dgm:pt>
    <dgm:pt modelId="{D24C7E40-E8AD-4C47-8D0D-3C7387877757}" type="parTrans" cxnId="{8ACFE115-798C-45EF-BF09-739991ECF3BC}">
      <dgm:prSet/>
      <dgm:spPr/>
      <dgm:t>
        <a:bodyPr/>
        <a:lstStyle/>
        <a:p>
          <a:endParaRPr lang="es-EC"/>
        </a:p>
      </dgm:t>
    </dgm:pt>
    <dgm:pt modelId="{69FAA2AC-8564-430F-ADDE-D385C982E0EE}" type="sibTrans" cxnId="{8ACFE115-798C-45EF-BF09-739991ECF3BC}">
      <dgm:prSet/>
      <dgm:spPr/>
      <dgm:t>
        <a:bodyPr/>
        <a:lstStyle/>
        <a:p>
          <a:endParaRPr lang="es-EC"/>
        </a:p>
      </dgm:t>
    </dgm:pt>
    <dgm:pt modelId="{46857E3D-4245-459F-80DA-85C3EC07541C}" type="pres">
      <dgm:prSet presAssocID="{E2C8196C-D053-45BE-8C32-EFE2F912AEF6}" presName="Name0" presStyleCnt="0">
        <dgm:presLayoutVars>
          <dgm:dir/>
          <dgm:resizeHandles val="exact"/>
        </dgm:presLayoutVars>
      </dgm:prSet>
      <dgm:spPr/>
    </dgm:pt>
    <dgm:pt modelId="{9CDD9ADB-5E2A-4A7A-A301-4F9226585C30}" type="pres">
      <dgm:prSet presAssocID="{39F0D617-DA01-4A83-94A4-A797F3A8A718}" presName="composite" presStyleCnt="0"/>
      <dgm:spPr/>
    </dgm:pt>
    <dgm:pt modelId="{CADC97D3-CA41-49BF-A3DB-8D255A320A18}" type="pres">
      <dgm:prSet presAssocID="{39F0D617-DA01-4A83-94A4-A797F3A8A718}" presName="rect1" presStyleLbl="trAlignAcc1" presStyleIdx="0" presStyleCnt="3" custScaleX="191619">
        <dgm:presLayoutVars>
          <dgm:bulletEnabled val="1"/>
        </dgm:presLayoutVars>
      </dgm:prSet>
      <dgm:spPr/>
    </dgm:pt>
    <dgm:pt modelId="{2A9FACCD-730B-44FC-AB1E-397A575F23CC}" type="pres">
      <dgm:prSet presAssocID="{39F0D617-DA01-4A83-94A4-A797F3A8A718}" presName="rect2" presStyleLbl="fgImgPlace1" presStyleIdx="0" presStyleCnt="3" custScaleX="88797" custLinFactX="-100000" custLinFactNeighborX="-107926"/>
      <dgm:spPr/>
    </dgm:pt>
    <dgm:pt modelId="{A0B5DA56-8FEB-472A-A1B0-E9BBCBDBD5E9}" type="pres">
      <dgm:prSet presAssocID="{69FAA2AC-8564-430F-ADDE-D385C982E0EE}" presName="sibTrans" presStyleCnt="0"/>
      <dgm:spPr/>
    </dgm:pt>
    <dgm:pt modelId="{35B1A58B-1BDF-4D1E-8BCE-B058F0569766}" type="pres">
      <dgm:prSet presAssocID="{00E4C004-32EA-4790-8A99-E14668FB5C7F}" presName="composite" presStyleCnt="0"/>
      <dgm:spPr/>
    </dgm:pt>
    <dgm:pt modelId="{3F6D4EB0-C7D6-471E-9DEB-BD98D60222C7}" type="pres">
      <dgm:prSet presAssocID="{00E4C004-32EA-4790-8A99-E14668FB5C7F}" presName="rect1" presStyleLbl="trAlignAcc1" presStyleIdx="1" presStyleCnt="3" custScaleX="191619">
        <dgm:presLayoutVars>
          <dgm:bulletEnabled val="1"/>
        </dgm:presLayoutVars>
      </dgm:prSet>
      <dgm:spPr/>
    </dgm:pt>
    <dgm:pt modelId="{C622A343-1252-4EC4-AF24-0AF36DF39EB6}" type="pres">
      <dgm:prSet presAssocID="{00E4C004-32EA-4790-8A99-E14668FB5C7F}" presName="rect2" presStyleLbl="fgImgPlace1" presStyleIdx="1" presStyleCnt="3" custScaleX="86499" custLinFactX="-100000" custLinFactNeighborX="-107926"/>
      <dgm:spPr/>
    </dgm:pt>
    <dgm:pt modelId="{D0363558-B10D-4E72-99D3-08F506A613CC}" type="pres">
      <dgm:prSet presAssocID="{FCE0C849-8FD5-4666-9E8A-508521B04286}" presName="sibTrans" presStyleCnt="0"/>
      <dgm:spPr/>
    </dgm:pt>
    <dgm:pt modelId="{7A70A5FC-5338-47AC-AC76-C04D25E98768}" type="pres">
      <dgm:prSet presAssocID="{6E04E39B-DD97-4AFB-B6FC-F3D4CCAB1D79}" presName="composite" presStyleCnt="0"/>
      <dgm:spPr/>
    </dgm:pt>
    <dgm:pt modelId="{A33BB7F1-4160-48C6-8550-1439F62A2447}" type="pres">
      <dgm:prSet presAssocID="{6E04E39B-DD97-4AFB-B6FC-F3D4CCAB1D79}" presName="rect1" presStyleLbl="trAlignAcc1" presStyleIdx="2" presStyleCnt="3" custScaleX="186383">
        <dgm:presLayoutVars>
          <dgm:bulletEnabled val="1"/>
        </dgm:presLayoutVars>
      </dgm:prSet>
      <dgm:spPr/>
    </dgm:pt>
    <dgm:pt modelId="{3ABE7C4C-5706-4358-8271-0549CA801694}" type="pres">
      <dgm:prSet presAssocID="{6E04E39B-DD97-4AFB-B6FC-F3D4CCAB1D79}" presName="rect2" presStyleLbl="fgImgPlace1" presStyleIdx="2" presStyleCnt="3" custScaleX="86499" custLinFactX="-100000" custLinFactNeighborX="-107926"/>
      <dgm:spPr/>
    </dgm:pt>
  </dgm:ptLst>
  <dgm:cxnLst>
    <dgm:cxn modelId="{7AC2960D-F9FC-472E-98A1-020AD49265FF}" type="presOf" srcId="{6E04E39B-DD97-4AFB-B6FC-F3D4CCAB1D79}" destId="{A33BB7F1-4160-48C6-8550-1439F62A2447}" srcOrd="0" destOrd="0" presId="urn:microsoft.com/office/officeart/2008/layout/PictureStrips"/>
    <dgm:cxn modelId="{8ACFE115-798C-45EF-BF09-739991ECF3BC}" srcId="{E2C8196C-D053-45BE-8C32-EFE2F912AEF6}" destId="{39F0D617-DA01-4A83-94A4-A797F3A8A718}" srcOrd="0" destOrd="0" parTransId="{D24C7E40-E8AD-4C47-8D0D-3C7387877757}" sibTransId="{69FAA2AC-8564-430F-ADDE-D385C982E0EE}"/>
    <dgm:cxn modelId="{E434DC76-4874-4B58-B88E-CC414EA8D1AB}" type="presOf" srcId="{00E4C004-32EA-4790-8A99-E14668FB5C7F}" destId="{3F6D4EB0-C7D6-471E-9DEB-BD98D60222C7}" srcOrd="0" destOrd="0" presId="urn:microsoft.com/office/officeart/2008/layout/PictureStrips"/>
    <dgm:cxn modelId="{9F84637D-A4BA-4E66-86F8-C4B704C9E275}" type="presOf" srcId="{E2C8196C-D053-45BE-8C32-EFE2F912AEF6}" destId="{46857E3D-4245-459F-80DA-85C3EC07541C}" srcOrd="0" destOrd="0" presId="urn:microsoft.com/office/officeart/2008/layout/PictureStrips"/>
    <dgm:cxn modelId="{5053B694-5D88-4462-827B-83C3DE69D03A}" srcId="{E2C8196C-D053-45BE-8C32-EFE2F912AEF6}" destId="{00E4C004-32EA-4790-8A99-E14668FB5C7F}" srcOrd="1" destOrd="0" parTransId="{7FFB2308-053F-42C1-BB95-372A39C06721}" sibTransId="{FCE0C849-8FD5-4666-9E8A-508521B04286}"/>
    <dgm:cxn modelId="{841F3BC5-D2AB-4B94-8A23-E8F82A14332F}" type="presOf" srcId="{39F0D617-DA01-4A83-94A4-A797F3A8A718}" destId="{CADC97D3-CA41-49BF-A3DB-8D255A320A18}" srcOrd="0" destOrd="0" presId="urn:microsoft.com/office/officeart/2008/layout/PictureStrips"/>
    <dgm:cxn modelId="{7CBE7BD3-4E5E-4522-8FCA-F35AEC075921}" srcId="{E2C8196C-D053-45BE-8C32-EFE2F912AEF6}" destId="{6E04E39B-DD97-4AFB-B6FC-F3D4CCAB1D79}" srcOrd="2" destOrd="0" parTransId="{87430D05-C3A8-45C6-A327-8107661CD7F7}" sibTransId="{AD117CFC-4BAB-408A-B845-1B19518701F1}"/>
    <dgm:cxn modelId="{961148D6-0C8E-45C5-8E22-F678D172EB1D}" type="presParOf" srcId="{46857E3D-4245-459F-80DA-85C3EC07541C}" destId="{9CDD9ADB-5E2A-4A7A-A301-4F9226585C30}" srcOrd="0" destOrd="0" presId="urn:microsoft.com/office/officeart/2008/layout/PictureStrips"/>
    <dgm:cxn modelId="{D3060B9E-2539-4BBF-9299-C6D6A523B848}" type="presParOf" srcId="{9CDD9ADB-5E2A-4A7A-A301-4F9226585C30}" destId="{CADC97D3-CA41-49BF-A3DB-8D255A320A18}" srcOrd="0" destOrd="0" presId="urn:microsoft.com/office/officeart/2008/layout/PictureStrips"/>
    <dgm:cxn modelId="{3828DFC0-C60B-433D-A915-73FD4257B0E2}" type="presParOf" srcId="{9CDD9ADB-5E2A-4A7A-A301-4F9226585C30}" destId="{2A9FACCD-730B-44FC-AB1E-397A575F23CC}" srcOrd="1" destOrd="0" presId="urn:microsoft.com/office/officeart/2008/layout/PictureStrips"/>
    <dgm:cxn modelId="{A6F698E9-66BF-4566-A26A-1B5E9017D9AD}" type="presParOf" srcId="{46857E3D-4245-459F-80DA-85C3EC07541C}" destId="{A0B5DA56-8FEB-472A-A1B0-E9BBCBDBD5E9}" srcOrd="1" destOrd="0" presId="urn:microsoft.com/office/officeart/2008/layout/PictureStrips"/>
    <dgm:cxn modelId="{22F4EDB5-8D24-4D37-8146-22B34DE14C14}" type="presParOf" srcId="{46857E3D-4245-459F-80DA-85C3EC07541C}" destId="{35B1A58B-1BDF-4D1E-8BCE-B058F0569766}" srcOrd="2" destOrd="0" presId="urn:microsoft.com/office/officeart/2008/layout/PictureStrips"/>
    <dgm:cxn modelId="{AB528BDA-67F3-4B03-853C-5DD9C59A07F6}" type="presParOf" srcId="{35B1A58B-1BDF-4D1E-8BCE-B058F0569766}" destId="{3F6D4EB0-C7D6-471E-9DEB-BD98D60222C7}" srcOrd="0" destOrd="0" presId="urn:microsoft.com/office/officeart/2008/layout/PictureStrips"/>
    <dgm:cxn modelId="{A0AA5AF9-7288-477C-961E-E2B0CB60F68C}" type="presParOf" srcId="{35B1A58B-1BDF-4D1E-8BCE-B058F0569766}" destId="{C622A343-1252-4EC4-AF24-0AF36DF39EB6}" srcOrd="1" destOrd="0" presId="urn:microsoft.com/office/officeart/2008/layout/PictureStrips"/>
    <dgm:cxn modelId="{E7F94F4E-DAA4-44AC-956A-CE585179D9BC}" type="presParOf" srcId="{46857E3D-4245-459F-80DA-85C3EC07541C}" destId="{D0363558-B10D-4E72-99D3-08F506A613CC}" srcOrd="3" destOrd="0" presId="urn:microsoft.com/office/officeart/2008/layout/PictureStrips"/>
    <dgm:cxn modelId="{82A9F034-F2F6-4C99-BD51-E1DEEBEBAE91}" type="presParOf" srcId="{46857E3D-4245-459F-80DA-85C3EC07541C}" destId="{7A70A5FC-5338-47AC-AC76-C04D25E98768}" srcOrd="4" destOrd="0" presId="urn:microsoft.com/office/officeart/2008/layout/PictureStrips"/>
    <dgm:cxn modelId="{F4E79C8D-43D2-4F45-B0A6-FBBAF5A6B6B2}" type="presParOf" srcId="{7A70A5FC-5338-47AC-AC76-C04D25E98768}" destId="{A33BB7F1-4160-48C6-8550-1439F62A2447}" srcOrd="0" destOrd="0" presId="urn:microsoft.com/office/officeart/2008/layout/PictureStrips"/>
    <dgm:cxn modelId="{FF58C7FA-61DE-422C-86CC-05ACED549E0C}" type="presParOf" srcId="{7A70A5FC-5338-47AC-AC76-C04D25E98768}" destId="{3ABE7C4C-5706-4358-8271-0549CA8016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C8196C-D053-45BE-8C32-EFE2F912AEF6}"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s-EC"/>
        </a:p>
      </dgm:t>
    </dgm:pt>
    <dgm:pt modelId="{8C440515-F171-4017-BE40-E77551F19FBD}">
      <dgm:prSet phldrT="[Texto]"/>
      <dgm:spPr/>
      <dgm:t>
        <a:bodyPr/>
        <a:lstStyle/>
        <a:p>
          <a:pPr>
            <a:buFont typeface="Symbol" panose="05050102010706020507" pitchFamily="18" charset="2"/>
            <a:buChar char=""/>
          </a:pPr>
          <a:r>
            <a:rPr lang="es-EC" dirty="0"/>
            <a:t>Implementar sensores industriales de un precio relativamente bajo para mejorar los parámetros de control, tiempo de respuesta y precisión.</a:t>
          </a:r>
          <a:endParaRPr lang="es-EC" dirty="0">
            <a:latin typeface="+mn-lt"/>
          </a:endParaRPr>
        </a:p>
      </dgm:t>
    </dgm:pt>
    <dgm:pt modelId="{89AD7279-27E5-413B-ACCD-8198DB03BDFC}" type="parTrans" cxnId="{69BB183B-7868-4387-AD1F-9C23ED8CA054}">
      <dgm:prSet/>
      <dgm:spPr/>
      <dgm:t>
        <a:bodyPr/>
        <a:lstStyle/>
        <a:p>
          <a:endParaRPr lang="es-EC"/>
        </a:p>
      </dgm:t>
    </dgm:pt>
    <dgm:pt modelId="{E24F4746-CB96-4D79-B7A6-64ADB7449453}" type="sibTrans" cxnId="{69BB183B-7868-4387-AD1F-9C23ED8CA054}">
      <dgm:prSet/>
      <dgm:spPr/>
      <dgm:t>
        <a:bodyPr/>
        <a:lstStyle/>
        <a:p>
          <a:endParaRPr lang="es-EC"/>
        </a:p>
      </dgm:t>
    </dgm:pt>
    <dgm:pt modelId="{66CD1B8D-929C-4A38-A360-9FD74D54C005}">
      <dgm:prSet phldrT="[Texto]"/>
      <dgm:spPr/>
      <dgm:t>
        <a:bodyPr/>
        <a:lstStyle/>
        <a:p>
          <a:pPr>
            <a:buFont typeface="Symbol" panose="05050102010706020507" pitchFamily="18" charset="2"/>
            <a:buChar char=""/>
          </a:pPr>
          <a:r>
            <a:rPr lang="es-EC" dirty="0"/>
            <a:t>Aumentar el diámetro de extracción de aire para tener mejor circulación hacia el exterior y mejore la calidad de la fruta deshidratada. </a:t>
          </a:r>
          <a:endParaRPr lang="es-EC" dirty="0">
            <a:latin typeface="+mn-lt"/>
          </a:endParaRPr>
        </a:p>
      </dgm:t>
    </dgm:pt>
    <dgm:pt modelId="{A7B144C0-6E1F-448E-A09A-70920D6DCC93}" type="parTrans" cxnId="{05D578B6-E926-4C2F-AD4F-F82EA40A4132}">
      <dgm:prSet/>
      <dgm:spPr/>
      <dgm:t>
        <a:bodyPr/>
        <a:lstStyle/>
        <a:p>
          <a:endParaRPr lang="es-EC"/>
        </a:p>
      </dgm:t>
    </dgm:pt>
    <dgm:pt modelId="{143261BD-A322-482C-A24B-E657D879C8DB}" type="sibTrans" cxnId="{05D578B6-E926-4C2F-AD4F-F82EA40A4132}">
      <dgm:prSet/>
      <dgm:spPr/>
      <dgm:t>
        <a:bodyPr/>
        <a:lstStyle/>
        <a:p>
          <a:endParaRPr lang="es-EC"/>
        </a:p>
      </dgm:t>
    </dgm:pt>
    <dgm:pt modelId="{127DA9EC-3285-4497-BBCF-B3F602B6BD42}">
      <dgm:prSet phldrT="[Texto]"/>
      <dgm:spPr/>
      <dgm:t>
        <a:bodyPr/>
        <a:lstStyle/>
        <a:p>
          <a:pPr>
            <a:buFont typeface="Symbol" panose="05050102010706020507" pitchFamily="18" charset="2"/>
            <a:buChar char=""/>
          </a:pPr>
          <a:r>
            <a:rPr lang="es-EC" dirty="0"/>
            <a:t>Es necesario realizar precalentamiento antes de ingresar la fruta fresca a la cámara de deshidratación.</a:t>
          </a:r>
          <a:endParaRPr lang="es-EC" dirty="0">
            <a:latin typeface="+mn-lt"/>
          </a:endParaRPr>
        </a:p>
      </dgm:t>
    </dgm:pt>
    <dgm:pt modelId="{0E505F68-8830-4A9D-8E84-F982D2A2AF0F}" type="parTrans" cxnId="{738E0959-A027-4BEB-BC7C-97378DDB4DC5}">
      <dgm:prSet/>
      <dgm:spPr/>
      <dgm:t>
        <a:bodyPr/>
        <a:lstStyle/>
        <a:p>
          <a:endParaRPr lang="es-EC"/>
        </a:p>
      </dgm:t>
    </dgm:pt>
    <dgm:pt modelId="{15653C05-9A74-456B-88AC-329D901256D9}" type="sibTrans" cxnId="{738E0959-A027-4BEB-BC7C-97378DDB4DC5}">
      <dgm:prSet/>
      <dgm:spPr/>
      <dgm:t>
        <a:bodyPr/>
        <a:lstStyle/>
        <a:p>
          <a:endParaRPr lang="es-EC"/>
        </a:p>
      </dgm:t>
    </dgm:pt>
    <dgm:pt modelId="{23F59812-4413-45F7-BD81-58F7090CD2C6}">
      <dgm:prSet phldrT="[Texto]"/>
      <dgm:spPr/>
      <dgm:t>
        <a:bodyPr/>
        <a:lstStyle/>
        <a:p>
          <a:pPr>
            <a:buFont typeface="Symbol" panose="05050102010706020507" pitchFamily="18" charset="2"/>
            <a:buChar char=""/>
          </a:pPr>
          <a:r>
            <a:rPr lang="es-EC" dirty="0"/>
            <a:t>Mejorar el control de la humedad con la implementación de extractores de mayor potencia y un controlador de humedad.</a:t>
          </a:r>
          <a:endParaRPr lang="es-EC" dirty="0">
            <a:latin typeface="+mn-lt"/>
          </a:endParaRPr>
        </a:p>
      </dgm:t>
    </dgm:pt>
    <dgm:pt modelId="{D682B8DF-4FCF-49C7-9913-D855732EC74F}" type="sibTrans" cxnId="{1CE31851-F3BD-4577-BD44-7EE3F1BE701F}">
      <dgm:prSet/>
      <dgm:spPr/>
      <dgm:t>
        <a:bodyPr/>
        <a:lstStyle/>
        <a:p>
          <a:endParaRPr lang="es-EC"/>
        </a:p>
      </dgm:t>
    </dgm:pt>
    <dgm:pt modelId="{A4AF8416-19E4-47D2-A113-8975F7CF78D4}" type="parTrans" cxnId="{1CE31851-F3BD-4577-BD44-7EE3F1BE701F}">
      <dgm:prSet/>
      <dgm:spPr/>
      <dgm:t>
        <a:bodyPr/>
        <a:lstStyle/>
        <a:p>
          <a:endParaRPr lang="es-EC"/>
        </a:p>
      </dgm:t>
    </dgm:pt>
    <dgm:pt modelId="{46857E3D-4245-459F-80DA-85C3EC07541C}" type="pres">
      <dgm:prSet presAssocID="{E2C8196C-D053-45BE-8C32-EFE2F912AEF6}" presName="Name0" presStyleCnt="0">
        <dgm:presLayoutVars>
          <dgm:dir/>
          <dgm:resizeHandles val="exact"/>
        </dgm:presLayoutVars>
      </dgm:prSet>
      <dgm:spPr/>
    </dgm:pt>
    <dgm:pt modelId="{84558AF0-505C-4F39-98BA-20A1A10F15B3}" type="pres">
      <dgm:prSet presAssocID="{127DA9EC-3285-4497-BBCF-B3F602B6BD42}" presName="composite" presStyleCnt="0"/>
      <dgm:spPr/>
    </dgm:pt>
    <dgm:pt modelId="{18C6DC78-02F3-4C7E-9A2C-CF7DB638D271}" type="pres">
      <dgm:prSet presAssocID="{127DA9EC-3285-4497-BBCF-B3F602B6BD42}" presName="rect1" presStyleLbl="trAlignAcc1" presStyleIdx="0" presStyleCnt="4" custScaleX="320538">
        <dgm:presLayoutVars>
          <dgm:bulletEnabled val="1"/>
        </dgm:presLayoutVars>
      </dgm:prSet>
      <dgm:spPr/>
    </dgm:pt>
    <dgm:pt modelId="{1F7195AD-94EC-405A-8E3E-39E6CDB11255}" type="pres">
      <dgm:prSet presAssocID="{127DA9EC-3285-4497-BBCF-B3F602B6BD42}" presName="rect2" presStyleLbl="fgImgPlace1" presStyleIdx="0" presStyleCnt="4" custLinFactX="-242471" custLinFactNeighborX="-300000"/>
      <dgm:spPr/>
    </dgm:pt>
    <dgm:pt modelId="{7AEAA960-3A6E-4371-B06C-7DE1CC788027}" type="pres">
      <dgm:prSet presAssocID="{15653C05-9A74-456B-88AC-329D901256D9}" presName="sibTrans" presStyleCnt="0"/>
      <dgm:spPr/>
    </dgm:pt>
    <dgm:pt modelId="{F2FA90D5-77EB-4C39-9762-106DADBF3B8E}" type="pres">
      <dgm:prSet presAssocID="{23F59812-4413-45F7-BD81-58F7090CD2C6}" presName="composite" presStyleCnt="0"/>
      <dgm:spPr/>
    </dgm:pt>
    <dgm:pt modelId="{439A1DE6-9813-43AC-81BF-6C11F964EF8B}" type="pres">
      <dgm:prSet presAssocID="{23F59812-4413-45F7-BD81-58F7090CD2C6}" presName="rect1" presStyleLbl="trAlignAcc1" presStyleIdx="1" presStyleCnt="4" custScaleX="320538">
        <dgm:presLayoutVars>
          <dgm:bulletEnabled val="1"/>
        </dgm:presLayoutVars>
      </dgm:prSet>
      <dgm:spPr/>
    </dgm:pt>
    <dgm:pt modelId="{334676DA-B126-4432-9359-5E45F668961F}" type="pres">
      <dgm:prSet presAssocID="{23F59812-4413-45F7-BD81-58F7090CD2C6}" presName="rect2" presStyleLbl="fgImgPlace1" presStyleIdx="1" presStyleCnt="4" custLinFactX="-242471" custLinFactNeighborX="-300000"/>
      <dgm:spPr/>
    </dgm:pt>
    <dgm:pt modelId="{B7D4AF3D-E6BB-428B-A65E-9F644DDC7F1E}" type="pres">
      <dgm:prSet presAssocID="{D682B8DF-4FCF-49C7-9913-D855732EC74F}" presName="sibTrans" presStyleCnt="0"/>
      <dgm:spPr/>
    </dgm:pt>
    <dgm:pt modelId="{DD3DEB85-7522-408A-A0C3-89901F5759AD}" type="pres">
      <dgm:prSet presAssocID="{8C440515-F171-4017-BE40-E77551F19FBD}" presName="composite" presStyleCnt="0"/>
      <dgm:spPr/>
    </dgm:pt>
    <dgm:pt modelId="{2D5FD04E-D20B-4959-A644-FC356AB8E31C}" type="pres">
      <dgm:prSet presAssocID="{8C440515-F171-4017-BE40-E77551F19FBD}" presName="rect1" presStyleLbl="trAlignAcc1" presStyleIdx="2" presStyleCnt="4" custScaleX="322009">
        <dgm:presLayoutVars>
          <dgm:bulletEnabled val="1"/>
        </dgm:presLayoutVars>
      </dgm:prSet>
      <dgm:spPr/>
    </dgm:pt>
    <dgm:pt modelId="{080D6BA4-44B4-4EFD-BC66-993C66CA3032}" type="pres">
      <dgm:prSet presAssocID="{8C440515-F171-4017-BE40-E77551F19FBD}" presName="rect2" presStyleLbl="fgImgPlace1" presStyleIdx="2" presStyleCnt="4" custLinFactX="-242471" custLinFactNeighborX="-300000"/>
      <dgm:spPr/>
    </dgm:pt>
    <dgm:pt modelId="{D124CB14-5E66-4BEA-87C2-495CC69BA3EE}" type="pres">
      <dgm:prSet presAssocID="{E24F4746-CB96-4D79-B7A6-64ADB7449453}" presName="sibTrans" presStyleCnt="0"/>
      <dgm:spPr/>
    </dgm:pt>
    <dgm:pt modelId="{15A8EAA0-C08F-408F-94B0-B82D21D2D3EA}" type="pres">
      <dgm:prSet presAssocID="{66CD1B8D-929C-4A38-A360-9FD74D54C005}" presName="composite" presStyleCnt="0"/>
      <dgm:spPr/>
    </dgm:pt>
    <dgm:pt modelId="{19F07789-8CC9-456C-B62D-1DADC24DA01F}" type="pres">
      <dgm:prSet presAssocID="{66CD1B8D-929C-4A38-A360-9FD74D54C005}" presName="rect1" presStyleLbl="trAlignAcc1" presStyleIdx="3" presStyleCnt="4" custScaleX="322009">
        <dgm:presLayoutVars>
          <dgm:bulletEnabled val="1"/>
        </dgm:presLayoutVars>
      </dgm:prSet>
      <dgm:spPr/>
    </dgm:pt>
    <dgm:pt modelId="{07664BDC-757A-4889-A81C-EDED4AA32DB4}" type="pres">
      <dgm:prSet presAssocID="{66CD1B8D-929C-4A38-A360-9FD74D54C005}" presName="rect2" presStyleLbl="fgImgPlace1" presStyleIdx="3" presStyleCnt="4" custLinFactX="-242471" custLinFactNeighborX="-300000"/>
      <dgm:spPr/>
    </dgm:pt>
  </dgm:ptLst>
  <dgm:cxnLst>
    <dgm:cxn modelId="{9FB41919-C483-4735-BAD7-DAE198B23870}" type="presOf" srcId="{127DA9EC-3285-4497-BBCF-B3F602B6BD42}" destId="{18C6DC78-02F3-4C7E-9A2C-CF7DB638D271}" srcOrd="0" destOrd="0" presId="urn:microsoft.com/office/officeart/2008/layout/PictureStrips"/>
    <dgm:cxn modelId="{38957837-08CE-45ED-B919-18646B31E0F6}" type="presOf" srcId="{8C440515-F171-4017-BE40-E77551F19FBD}" destId="{2D5FD04E-D20B-4959-A644-FC356AB8E31C}" srcOrd="0" destOrd="0" presId="urn:microsoft.com/office/officeart/2008/layout/PictureStrips"/>
    <dgm:cxn modelId="{69BB183B-7868-4387-AD1F-9C23ED8CA054}" srcId="{E2C8196C-D053-45BE-8C32-EFE2F912AEF6}" destId="{8C440515-F171-4017-BE40-E77551F19FBD}" srcOrd="2" destOrd="0" parTransId="{89AD7279-27E5-413B-ACCD-8198DB03BDFC}" sibTransId="{E24F4746-CB96-4D79-B7A6-64ADB7449453}"/>
    <dgm:cxn modelId="{1CE31851-F3BD-4577-BD44-7EE3F1BE701F}" srcId="{E2C8196C-D053-45BE-8C32-EFE2F912AEF6}" destId="{23F59812-4413-45F7-BD81-58F7090CD2C6}" srcOrd="1" destOrd="0" parTransId="{A4AF8416-19E4-47D2-A113-8975F7CF78D4}" sibTransId="{D682B8DF-4FCF-49C7-9913-D855732EC74F}"/>
    <dgm:cxn modelId="{738E0959-A027-4BEB-BC7C-97378DDB4DC5}" srcId="{E2C8196C-D053-45BE-8C32-EFE2F912AEF6}" destId="{127DA9EC-3285-4497-BBCF-B3F602B6BD42}" srcOrd="0" destOrd="0" parTransId="{0E505F68-8830-4A9D-8E84-F982D2A2AF0F}" sibTransId="{15653C05-9A74-456B-88AC-329D901256D9}"/>
    <dgm:cxn modelId="{9F84637D-A4BA-4E66-86F8-C4B704C9E275}" type="presOf" srcId="{E2C8196C-D053-45BE-8C32-EFE2F912AEF6}" destId="{46857E3D-4245-459F-80DA-85C3EC07541C}" srcOrd="0" destOrd="0" presId="urn:microsoft.com/office/officeart/2008/layout/PictureStrips"/>
    <dgm:cxn modelId="{69AC3AA7-9991-4AE1-92EA-B93573E863E6}" type="presOf" srcId="{23F59812-4413-45F7-BD81-58F7090CD2C6}" destId="{439A1DE6-9813-43AC-81BF-6C11F964EF8B}" srcOrd="0" destOrd="0" presId="urn:microsoft.com/office/officeart/2008/layout/PictureStrips"/>
    <dgm:cxn modelId="{05D578B6-E926-4C2F-AD4F-F82EA40A4132}" srcId="{E2C8196C-D053-45BE-8C32-EFE2F912AEF6}" destId="{66CD1B8D-929C-4A38-A360-9FD74D54C005}" srcOrd="3" destOrd="0" parTransId="{A7B144C0-6E1F-448E-A09A-70920D6DCC93}" sibTransId="{143261BD-A322-482C-A24B-E657D879C8DB}"/>
    <dgm:cxn modelId="{C39671D1-7685-4643-8FB5-8C07AFECED37}" type="presOf" srcId="{66CD1B8D-929C-4A38-A360-9FD74D54C005}" destId="{19F07789-8CC9-456C-B62D-1DADC24DA01F}" srcOrd="0" destOrd="0" presId="urn:microsoft.com/office/officeart/2008/layout/PictureStrips"/>
    <dgm:cxn modelId="{00A65AB1-ED7C-4183-896F-28D8C90D182C}" type="presParOf" srcId="{46857E3D-4245-459F-80DA-85C3EC07541C}" destId="{84558AF0-505C-4F39-98BA-20A1A10F15B3}" srcOrd="0" destOrd="0" presId="urn:microsoft.com/office/officeart/2008/layout/PictureStrips"/>
    <dgm:cxn modelId="{EB29CD65-B5A3-47BD-AC7C-68E2C309B806}" type="presParOf" srcId="{84558AF0-505C-4F39-98BA-20A1A10F15B3}" destId="{18C6DC78-02F3-4C7E-9A2C-CF7DB638D271}" srcOrd="0" destOrd="0" presId="urn:microsoft.com/office/officeart/2008/layout/PictureStrips"/>
    <dgm:cxn modelId="{4204F29A-55D1-4D88-A98C-F390024CED68}" type="presParOf" srcId="{84558AF0-505C-4F39-98BA-20A1A10F15B3}" destId="{1F7195AD-94EC-405A-8E3E-39E6CDB11255}" srcOrd="1" destOrd="0" presId="urn:microsoft.com/office/officeart/2008/layout/PictureStrips"/>
    <dgm:cxn modelId="{908D203D-D71D-448C-A2C4-55A67948F00A}" type="presParOf" srcId="{46857E3D-4245-459F-80DA-85C3EC07541C}" destId="{7AEAA960-3A6E-4371-B06C-7DE1CC788027}" srcOrd="1" destOrd="0" presId="urn:microsoft.com/office/officeart/2008/layout/PictureStrips"/>
    <dgm:cxn modelId="{8552719D-B584-4366-BA13-8380B0F22F9F}" type="presParOf" srcId="{46857E3D-4245-459F-80DA-85C3EC07541C}" destId="{F2FA90D5-77EB-4C39-9762-106DADBF3B8E}" srcOrd="2" destOrd="0" presId="urn:microsoft.com/office/officeart/2008/layout/PictureStrips"/>
    <dgm:cxn modelId="{CB492130-676D-41B8-867A-DDB10BC1CA7D}" type="presParOf" srcId="{F2FA90D5-77EB-4C39-9762-106DADBF3B8E}" destId="{439A1DE6-9813-43AC-81BF-6C11F964EF8B}" srcOrd="0" destOrd="0" presId="urn:microsoft.com/office/officeart/2008/layout/PictureStrips"/>
    <dgm:cxn modelId="{451D420E-9FB2-4F73-BDB5-9D003A935EEA}" type="presParOf" srcId="{F2FA90D5-77EB-4C39-9762-106DADBF3B8E}" destId="{334676DA-B126-4432-9359-5E45F668961F}" srcOrd="1" destOrd="0" presId="urn:microsoft.com/office/officeart/2008/layout/PictureStrips"/>
    <dgm:cxn modelId="{1342C7A9-D732-46BC-B67A-1DF9BA2A9216}" type="presParOf" srcId="{46857E3D-4245-459F-80DA-85C3EC07541C}" destId="{B7D4AF3D-E6BB-428B-A65E-9F644DDC7F1E}" srcOrd="3" destOrd="0" presId="urn:microsoft.com/office/officeart/2008/layout/PictureStrips"/>
    <dgm:cxn modelId="{4A68A746-DD4D-4C6C-984A-3D4EDD64EB82}" type="presParOf" srcId="{46857E3D-4245-459F-80DA-85C3EC07541C}" destId="{DD3DEB85-7522-408A-A0C3-89901F5759AD}" srcOrd="4" destOrd="0" presId="urn:microsoft.com/office/officeart/2008/layout/PictureStrips"/>
    <dgm:cxn modelId="{7054F371-7DF6-4FFC-9308-D1A6CF748649}" type="presParOf" srcId="{DD3DEB85-7522-408A-A0C3-89901F5759AD}" destId="{2D5FD04E-D20B-4959-A644-FC356AB8E31C}" srcOrd="0" destOrd="0" presId="urn:microsoft.com/office/officeart/2008/layout/PictureStrips"/>
    <dgm:cxn modelId="{5A8C8183-A9F8-4578-9695-FA1DCAAEB4E0}" type="presParOf" srcId="{DD3DEB85-7522-408A-A0C3-89901F5759AD}" destId="{080D6BA4-44B4-4EFD-BC66-993C66CA3032}" srcOrd="1" destOrd="0" presId="urn:microsoft.com/office/officeart/2008/layout/PictureStrips"/>
    <dgm:cxn modelId="{BB05E655-E7E5-4A47-8E39-3542B98990F5}" type="presParOf" srcId="{46857E3D-4245-459F-80DA-85C3EC07541C}" destId="{D124CB14-5E66-4BEA-87C2-495CC69BA3EE}" srcOrd="5" destOrd="0" presId="urn:microsoft.com/office/officeart/2008/layout/PictureStrips"/>
    <dgm:cxn modelId="{2CA2023E-A194-4752-83C5-995CA9F37268}" type="presParOf" srcId="{46857E3D-4245-459F-80DA-85C3EC07541C}" destId="{15A8EAA0-C08F-408F-94B0-B82D21D2D3EA}" srcOrd="6" destOrd="0" presId="urn:microsoft.com/office/officeart/2008/layout/PictureStrips"/>
    <dgm:cxn modelId="{D2D81069-8467-434A-B408-2D81EBC898F3}" type="presParOf" srcId="{15A8EAA0-C08F-408F-94B0-B82D21D2D3EA}" destId="{19F07789-8CC9-456C-B62D-1DADC24DA01F}" srcOrd="0" destOrd="0" presId="urn:microsoft.com/office/officeart/2008/layout/PictureStrips"/>
    <dgm:cxn modelId="{90FE5C38-9567-4AD7-A887-7F557CC33BFD}" type="presParOf" srcId="{15A8EAA0-C08F-408F-94B0-B82D21D2D3EA}" destId="{07664BDC-757A-4889-A81C-EDED4AA32DB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A7D70-0C01-4327-B34C-BD676B15BBB8}">
      <dsp:nvSpPr>
        <dsp:cNvPr id="0" name=""/>
        <dsp:cNvSpPr/>
      </dsp:nvSpPr>
      <dsp:spPr>
        <a:xfrm>
          <a:off x="-2912923" y="-489087"/>
          <a:ext cx="3790312" cy="3790312"/>
        </a:xfrm>
        <a:prstGeom prst="blockArc">
          <a:avLst>
            <a:gd name="adj1" fmla="val 18900000"/>
            <a:gd name="adj2" fmla="val 2700000"/>
            <a:gd name="adj3" fmla="val 570"/>
          </a:avLst>
        </a:prstGeom>
        <a:noFill/>
        <a:ln w="10795"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B62972F-D613-4484-A0D4-69EDE2D183B7}">
      <dsp:nvSpPr>
        <dsp:cNvPr id="0" name=""/>
        <dsp:cNvSpPr/>
      </dsp:nvSpPr>
      <dsp:spPr>
        <a:xfrm>
          <a:off x="856411" y="210771"/>
          <a:ext cx="8526765" cy="2390593"/>
        </a:xfrm>
        <a:prstGeom prst="rect">
          <a:avLst/>
        </a:prstGeom>
        <a:solidFill>
          <a:schemeClr val="accent1">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16067" tIns="76200" rIns="76200" bIns="76200" numCol="1" spcCol="1270" anchor="ctr" anchorCtr="0">
          <a:noAutofit/>
        </a:bodyPr>
        <a:lstStyle/>
        <a:p>
          <a:pPr marL="0" lvl="0" indent="0" algn="l" defTabSz="1333500">
            <a:lnSpc>
              <a:spcPct val="90000"/>
            </a:lnSpc>
            <a:spcBef>
              <a:spcPct val="0"/>
            </a:spcBef>
            <a:spcAft>
              <a:spcPct val="35000"/>
            </a:spcAft>
            <a:buNone/>
          </a:pPr>
          <a:r>
            <a:rPr lang="es-EC" sz="3000" kern="1200" dirty="0"/>
            <a:t>Construir un prototipo de deshidratador de frutas de mediana capacidad, enfocado en la utilización de energía solar y energía por combustión de GLP con un control intuitivo para el usuario</a:t>
          </a:r>
          <a:endParaRPr lang="es-EC" sz="3000" b="0" kern="1200" dirty="0">
            <a:latin typeface="+mj-lt"/>
            <a:cs typeface="Times New Roman" panose="02020603050405020304" pitchFamily="18" charset="0"/>
          </a:endParaRPr>
        </a:p>
      </dsp:txBody>
      <dsp:txXfrm>
        <a:off x="856411" y="210771"/>
        <a:ext cx="8526765" cy="2390593"/>
      </dsp:txXfrm>
    </dsp:sp>
    <dsp:sp modelId="{E4321EE7-7B73-4655-B22C-14E354DFEE42}">
      <dsp:nvSpPr>
        <dsp:cNvPr id="0" name=""/>
        <dsp:cNvSpPr/>
      </dsp:nvSpPr>
      <dsp:spPr>
        <a:xfrm>
          <a:off x="0" y="549656"/>
          <a:ext cx="1712823" cy="171282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E48A6-805B-427A-B39B-51E65995702F}">
      <dsp:nvSpPr>
        <dsp:cNvPr id="0" name=""/>
        <dsp:cNvSpPr/>
      </dsp:nvSpPr>
      <dsp:spPr>
        <a:xfrm>
          <a:off x="-5521419" y="-845349"/>
          <a:ext cx="6574124" cy="6574124"/>
        </a:xfrm>
        <a:prstGeom prst="blockArc">
          <a:avLst>
            <a:gd name="adj1" fmla="val 18900000"/>
            <a:gd name="adj2" fmla="val 2700000"/>
            <a:gd name="adj3" fmla="val 329"/>
          </a:avLst>
        </a:prstGeom>
        <a:noFill/>
        <a:ln w="10795"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5FD2524-46EF-472A-9657-CFF9E53C54F2}">
      <dsp:nvSpPr>
        <dsp:cNvPr id="0" name=""/>
        <dsp:cNvSpPr/>
      </dsp:nvSpPr>
      <dsp:spPr>
        <a:xfrm>
          <a:off x="460258" y="305116"/>
          <a:ext cx="9000563"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t>Diseñar el prototipo en tres módulos independientes: cámara de secado, bastidor para el sistema de calentamiento y colector solar</a:t>
          </a:r>
          <a:endParaRPr lang="es-EC" sz="1800" kern="1200" dirty="0">
            <a:latin typeface="+mj-lt"/>
            <a:cs typeface="Times New Roman" panose="02020603050405020304" pitchFamily="18" charset="0"/>
          </a:endParaRPr>
        </a:p>
      </dsp:txBody>
      <dsp:txXfrm>
        <a:off x="460258" y="305116"/>
        <a:ext cx="9000563" cy="610623"/>
      </dsp:txXfrm>
    </dsp:sp>
    <dsp:sp modelId="{DF8C0A89-575A-4F90-BBBF-339BD4153267}">
      <dsp:nvSpPr>
        <dsp:cNvPr id="0" name=""/>
        <dsp:cNvSpPr/>
      </dsp:nvSpPr>
      <dsp:spPr>
        <a:xfrm>
          <a:off x="78618" y="228788"/>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5239B48-8BB0-4540-8EB3-1FD75B542E1F}">
      <dsp:nvSpPr>
        <dsp:cNvPr id="0" name=""/>
        <dsp:cNvSpPr/>
      </dsp:nvSpPr>
      <dsp:spPr>
        <a:xfrm>
          <a:off x="897813" y="1220758"/>
          <a:ext cx="8563008"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Diseñar una cámara de secado rígida y con las menores perdidas de calor para el proceso de deshidratación.</a:t>
          </a:r>
        </a:p>
      </dsp:txBody>
      <dsp:txXfrm>
        <a:off x="897813" y="1220758"/>
        <a:ext cx="8563008" cy="610623"/>
      </dsp:txXfrm>
    </dsp:sp>
    <dsp:sp modelId="{BF48C202-163D-4F7F-8E89-4C6F510F0E79}">
      <dsp:nvSpPr>
        <dsp:cNvPr id="0" name=""/>
        <dsp:cNvSpPr/>
      </dsp:nvSpPr>
      <dsp:spPr>
        <a:xfrm>
          <a:off x="516173" y="1144430"/>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0659C44-A182-4994-98AF-AA2238E5F1B3}">
      <dsp:nvSpPr>
        <dsp:cNvPr id="0" name=""/>
        <dsp:cNvSpPr/>
      </dsp:nvSpPr>
      <dsp:spPr>
        <a:xfrm>
          <a:off x="1032107" y="2136401"/>
          <a:ext cx="8428714"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Diseñar un bastidor rígido que albergue el sistema de calentamiento y soporte la cámara de secado</a:t>
          </a:r>
        </a:p>
      </dsp:txBody>
      <dsp:txXfrm>
        <a:off x="1032107" y="2136401"/>
        <a:ext cx="8428714" cy="610623"/>
      </dsp:txXfrm>
    </dsp:sp>
    <dsp:sp modelId="{A3C5889E-EB2A-4CCC-94F3-E2A2CD4F42DC}">
      <dsp:nvSpPr>
        <dsp:cNvPr id="0" name=""/>
        <dsp:cNvSpPr/>
      </dsp:nvSpPr>
      <dsp:spPr>
        <a:xfrm>
          <a:off x="650467" y="2060073"/>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B78763F-3369-4C04-9A2C-379F301A06A2}">
      <dsp:nvSpPr>
        <dsp:cNvPr id="0" name=""/>
        <dsp:cNvSpPr/>
      </dsp:nvSpPr>
      <dsp:spPr>
        <a:xfrm>
          <a:off x="897813" y="3052043"/>
          <a:ext cx="8563008"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Diseñar un sistema eléctrico-electrónico robusto que posibilite el óptimo funcionamiento y control del prototipo de deshidratador.</a:t>
          </a:r>
        </a:p>
      </dsp:txBody>
      <dsp:txXfrm>
        <a:off x="897813" y="3052043"/>
        <a:ext cx="8563008" cy="610623"/>
      </dsp:txXfrm>
    </dsp:sp>
    <dsp:sp modelId="{E89C3CB6-1788-4009-A9C5-B5479FE97E9F}">
      <dsp:nvSpPr>
        <dsp:cNvPr id="0" name=""/>
        <dsp:cNvSpPr/>
      </dsp:nvSpPr>
      <dsp:spPr>
        <a:xfrm>
          <a:off x="516173" y="2975715"/>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0305755-EFC4-4903-B80B-423DAF273ECD}">
      <dsp:nvSpPr>
        <dsp:cNvPr id="0" name=""/>
        <dsp:cNvSpPr/>
      </dsp:nvSpPr>
      <dsp:spPr>
        <a:xfrm>
          <a:off x="460258" y="3967685"/>
          <a:ext cx="9000563"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Implementar un panel de control que posibilite el control y monitoreo del funcionamiento del prototipo</a:t>
          </a:r>
        </a:p>
      </dsp:txBody>
      <dsp:txXfrm>
        <a:off x="460258" y="3967685"/>
        <a:ext cx="9000563" cy="610623"/>
      </dsp:txXfrm>
    </dsp:sp>
    <dsp:sp modelId="{DF064381-8653-4221-B80C-C84C2F845C43}">
      <dsp:nvSpPr>
        <dsp:cNvPr id="0" name=""/>
        <dsp:cNvSpPr/>
      </dsp:nvSpPr>
      <dsp:spPr>
        <a:xfrm>
          <a:off x="78618" y="3891358"/>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E48A6-805B-427A-B39B-51E65995702F}">
      <dsp:nvSpPr>
        <dsp:cNvPr id="0" name=""/>
        <dsp:cNvSpPr/>
      </dsp:nvSpPr>
      <dsp:spPr>
        <a:xfrm>
          <a:off x="-5521419" y="-845349"/>
          <a:ext cx="6574124" cy="6574124"/>
        </a:xfrm>
        <a:prstGeom prst="blockArc">
          <a:avLst>
            <a:gd name="adj1" fmla="val 18900000"/>
            <a:gd name="adj2" fmla="val 2700000"/>
            <a:gd name="adj3" fmla="val 329"/>
          </a:avLst>
        </a:prstGeom>
        <a:noFill/>
        <a:ln w="10795"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5FD2524-46EF-472A-9657-CFF9E53C54F2}">
      <dsp:nvSpPr>
        <dsp:cNvPr id="0" name=""/>
        <dsp:cNvSpPr/>
      </dsp:nvSpPr>
      <dsp:spPr>
        <a:xfrm>
          <a:off x="460258" y="305116"/>
          <a:ext cx="9108047"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None/>
          </a:pPr>
          <a:r>
            <a:rPr lang="es-ES" sz="1800" kern="1200" dirty="0">
              <a:latin typeface="Calibri" panose="020F0502020204030204" pitchFamily="34" charset="0"/>
              <a:ea typeface="Calibri" panose="020F0502020204030204" pitchFamily="34" charset="0"/>
            </a:rPr>
            <a:t>Proceso que consiste en extraer el agua de los alimentos </a:t>
          </a:r>
          <a:endParaRPr lang="es-EC" sz="1800" kern="1200" dirty="0">
            <a:latin typeface="+mj-lt"/>
            <a:cs typeface="Times New Roman" panose="02020603050405020304" pitchFamily="18" charset="0"/>
          </a:endParaRPr>
        </a:p>
      </dsp:txBody>
      <dsp:txXfrm>
        <a:off x="460258" y="305116"/>
        <a:ext cx="9108047" cy="610623"/>
      </dsp:txXfrm>
    </dsp:sp>
    <dsp:sp modelId="{DF8C0A89-575A-4F90-BBBF-339BD4153267}">
      <dsp:nvSpPr>
        <dsp:cNvPr id="0" name=""/>
        <dsp:cNvSpPr/>
      </dsp:nvSpPr>
      <dsp:spPr>
        <a:xfrm>
          <a:off x="78618" y="228788"/>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5239B48-8BB0-4540-8EB3-1FD75B542E1F}">
      <dsp:nvSpPr>
        <dsp:cNvPr id="0" name=""/>
        <dsp:cNvSpPr/>
      </dsp:nvSpPr>
      <dsp:spPr>
        <a:xfrm>
          <a:off x="897813" y="1220758"/>
          <a:ext cx="8670492"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S" sz="1800" kern="1200" dirty="0">
              <a:latin typeface="Calibri" panose="020F0502020204030204" pitchFamily="34" charset="0"/>
              <a:ea typeface="Calibri" panose="020F0502020204030204" pitchFamily="34" charset="0"/>
            </a:rPr>
            <a:t>Las bacterias provenientes del aire necesitan de agua para crecer y poder desarrollarse.</a:t>
          </a:r>
          <a:endParaRPr lang="es-EC" sz="1800" kern="1200" dirty="0"/>
        </a:p>
      </dsp:txBody>
      <dsp:txXfrm>
        <a:off x="897813" y="1220758"/>
        <a:ext cx="8670492" cy="610623"/>
      </dsp:txXfrm>
    </dsp:sp>
    <dsp:sp modelId="{BF48C202-163D-4F7F-8E89-4C6F510F0E79}">
      <dsp:nvSpPr>
        <dsp:cNvPr id="0" name=""/>
        <dsp:cNvSpPr/>
      </dsp:nvSpPr>
      <dsp:spPr>
        <a:xfrm>
          <a:off x="516173" y="1144430"/>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0659C44-A182-4994-98AF-AA2238E5F1B3}">
      <dsp:nvSpPr>
        <dsp:cNvPr id="0" name=""/>
        <dsp:cNvSpPr/>
      </dsp:nvSpPr>
      <dsp:spPr>
        <a:xfrm>
          <a:off x="1032107" y="1961164"/>
          <a:ext cx="8536198" cy="961097"/>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El secado o deshidratación es un sistema de conservación el cual proporciona un medio difícil para el crecimiento microbiano además disminuye el costo de transporte y almacenamiento</a:t>
          </a:r>
        </a:p>
      </dsp:txBody>
      <dsp:txXfrm>
        <a:off x="1032107" y="1961164"/>
        <a:ext cx="8536198" cy="961097"/>
      </dsp:txXfrm>
    </dsp:sp>
    <dsp:sp modelId="{A3C5889E-EB2A-4CCC-94F3-E2A2CD4F42DC}">
      <dsp:nvSpPr>
        <dsp:cNvPr id="0" name=""/>
        <dsp:cNvSpPr/>
      </dsp:nvSpPr>
      <dsp:spPr>
        <a:xfrm>
          <a:off x="650467" y="2060073"/>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B78763F-3369-4C04-9A2C-379F301A06A2}">
      <dsp:nvSpPr>
        <dsp:cNvPr id="0" name=""/>
        <dsp:cNvSpPr/>
      </dsp:nvSpPr>
      <dsp:spPr>
        <a:xfrm>
          <a:off x="897813" y="3052043"/>
          <a:ext cx="8670492"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la primera parte del secado, el cual es hasta un 30% de materia seca se denomina deshidratación y es un sistema térmico</a:t>
          </a:r>
        </a:p>
      </dsp:txBody>
      <dsp:txXfrm>
        <a:off x="897813" y="3052043"/>
        <a:ext cx="8670492" cy="610623"/>
      </dsp:txXfrm>
    </dsp:sp>
    <dsp:sp modelId="{E89C3CB6-1788-4009-A9C5-B5479FE97E9F}">
      <dsp:nvSpPr>
        <dsp:cNvPr id="0" name=""/>
        <dsp:cNvSpPr/>
      </dsp:nvSpPr>
      <dsp:spPr>
        <a:xfrm>
          <a:off x="516173" y="2975715"/>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0305755-EFC4-4903-B80B-423DAF273ECD}">
      <dsp:nvSpPr>
        <dsp:cNvPr id="0" name=""/>
        <dsp:cNvSpPr/>
      </dsp:nvSpPr>
      <dsp:spPr>
        <a:xfrm>
          <a:off x="460258" y="3967685"/>
          <a:ext cx="9108047" cy="61062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4682"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Los cálculos de deshidratación se basan en el conocimiento de las propiedades de los alimentos y del aire en el ambiente. </a:t>
          </a:r>
        </a:p>
      </dsp:txBody>
      <dsp:txXfrm>
        <a:off x="460258" y="3967685"/>
        <a:ext cx="9108047" cy="610623"/>
      </dsp:txXfrm>
    </dsp:sp>
    <dsp:sp modelId="{DF064381-8653-4221-B80C-C84C2F845C43}">
      <dsp:nvSpPr>
        <dsp:cNvPr id="0" name=""/>
        <dsp:cNvSpPr/>
      </dsp:nvSpPr>
      <dsp:spPr>
        <a:xfrm>
          <a:off x="78618" y="3891358"/>
          <a:ext cx="763279" cy="763279"/>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79706-CF30-46A7-AA28-A102B8505605}">
      <dsp:nvSpPr>
        <dsp:cNvPr id="0" name=""/>
        <dsp:cNvSpPr/>
      </dsp:nvSpPr>
      <dsp:spPr>
        <a:xfrm>
          <a:off x="-61217" y="0"/>
          <a:ext cx="5870694" cy="4932486"/>
        </a:xfrm>
        <a:prstGeom prst="diamond">
          <a:avLst/>
        </a:prstGeom>
        <a:solidFill>
          <a:schemeClr val="accent2">
            <a:tint val="4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9293B4B-1469-4BCB-8B11-17BCC0B95ABB}">
      <dsp:nvSpPr>
        <dsp:cNvPr id="0" name=""/>
        <dsp:cNvSpPr/>
      </dsp:nvSpPr>
      <dsp:spPr>
        <a:xfrm>
          <a:off x="245355" y="269515"/>
          <a:ext cx="2520007" cy="2159992"/>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Conserva las propiedades nutricionales de los alimentos</a:t>
          </a:r>
          <a:endParaRPr lang="es-EC" sz="1800" kern="1200" dirty="0">
            <a:latin typeface="+mj-lt"/>
            <a:cs typeface="Times New Roman" panose="02020603050405020304" pitchFamily="18" charset="0"/>
          </a:endParaRPr>
        </a:p>
      </dsp:txBody>
      <dsp:txXfrm>
        <a:off x="350797" y="374957"/>
        <a:ext cx="2309123" cy="1949108"/>
      </dsp:txXfrm>
    </dsp:sp>
    <dsp:sp modelId="{60CE0B6E-6159-4861-AAC3-7F84CEC467F9}">
      <dsp:nvSpPr>
        <dsp:cNvPr id="0" name=""/>
        <dsp:cNvSpPr/>
      </dsp:nvSpPr>
      <dsp:spPr>
        <a:xfrm>
          <a:off x="2958523" y="269515"/>
          <a:ext cx="2520007" cy="2159992"/>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Vida útil muy prolongada</a:t>
          </a:r>
          <a:endParaRPr lang="es-EC" sz="1800" kern="1200" dirty="0">
            <a:latin typeface="+mj-lt"/>
            <a:cs typeface="Times New Roman" panose="02020603050405020304" pitchFamily="18" charset="0"/>
          </a:endParaRPr>
        </a:p>
      </dsp:txBody>
      <dsp:txXfrm>
        <a:off x="3063965" y="374957"/>
        <a:ext cx="2309123" cy="1949108"/>
      </dsp:txXfrm>
    </dsp:sp>
    <dsp:sp modelId="{0E99956D-C568-44B9-A3D2-73327D6F54B6}">
      <dsp:nvSpPr>
        <dsp:cNvPr id="0" name=""/>
        <dsp:cNvSpPr/>
      </dsp:nvSpPr>
      <dsp:spPr>
        <a:xfrm>
          <a:off x="106023" y="2668894"/>
          <a:ext cx="2520007" cy="2159992"/>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Disminuye el espacio de manipulación</a:t>
          </a:r>
          <a:endParaRPr lang="es-EC" sz="1800" kern="1200" dirty="0">
            <a:latin typeface="+mj-lt"/>
            <a:cs typeface="Times New Roman" panose="02020603050405020304" pitchFamily="18" charset="0"/>
          </a:endParaRPr>
        </a:p>
      </dsp:txBody>
      <dsp:txXfrm>
        <a:off x="211465" y="2774336"/>
        <a:ext cx="2309123" cy="1949108"/>
      </dsp:txXfrm>
    </dsp:sp>
    <dsp:sp modelId="{3C258CFC-2758-4020-ABCE-A67764E15C89}">
      <dsp:nvSpPr>
        <dsp:cNvPr id="0" name=""/>
        <dsp:cNvSpPr/>
      </dsp:nvSpPr>
      <dsp:spPr>
        <a:xfrm>
          <a:off x="2984416" y="2605163"/>
          <a:ext cx="2520007" cy="2159992"/>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Muy rentable y relativamente sencillo de llevar a cabo a cualquier nivel</a:t>
          </a:r>
          <a:endParaRPr lang="es-EC" sz="1800" kern="1200" dirty="0">
            <a:latin typeface="+mj-lt"/>
            <a:cs typeface="Times New Roman" panose="02020603050405020304" pitchFamily="18" charset="0"/>
          </a:endParaRPr>
        </a:p>
      </dsp:txBody>
      <dsp:txXfrm>
        <a:off x="3089858" y="2710605"/>
        <a:ext cx="2309123" cy="19491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00F7E-12BF-4899-BA1B-6471C97BE5AB}">
      <dsp:nvSpPr>
        <dsp:cNvPr id="0" name=""/>
        <dsp:cNvSpPr/>
      </dsp:nvSpPr>
      <dsp:spPr>
        <a:xfrm>
          <a:off x="0" y="1704588"/>
          <a:ext cx="4594810" cy="130842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S" sz="4000" b="1" i="0" kern="1200" dirty="0">
              <a:latin typeface="Times New Roman" panose="02020603050405020304" pitchFamily="18" charset="0"/>
              <a:cs typeface="Times New Roman" panose="02020603050405020304" pitchFamily="18" charset="0"/>
            </a:rPr>
            <a:t>SISTEMA PROTOTIPO</a:t>
          </a:r>
        </a:p>
      </dsp:txBody>
      <dsp:txXfrm>
        <a:off x="38322" y="1742910"/>
        <a:ext cx="4518166" cy="1231777"/>
      </dsp:txXfrm>
    </dsp:sp>
    <dsp:sp modelId="{5648804B-BD91-46BF-883A-6548536C52DC}">
      <dsp:nvSpPr>
        <dsp:cNvPr id="0" name=""/>
        <dsp:cNvSpPr/>
      </dsp:nvSpPr>
      <dsp:spPr>
        <a:xfrm rot="18437528">
          <a:off x="4333497" y="1812971"/>
          <a:ext cx="1326055" cy="36702"/>
        </a:xfrm>
        <a:custGeom>
          <a:avLst/>
          <a:gdLst/>
          <a:ahLst/>
          <a:cxnLst/>
          <a:rect l="0" t="0" r="0" b="0"/>
          <a:pathLst>
            <a:path>
              <a:moveTo>
                <a:pt x="0" y="18351"/>
              </a:moveTo>
              <a:lnTo>
                <a:pt x="1326055" y="18351"/>
              </a:lnTo>
            </a:path>
          </a:pathLst>
        </a:cu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S" sz="1200" i="0" kern="1200">
            <a:latin typeface="Times New Roman" panose="02020603050405020304" pitchFamily="18" charset="0"/>
            <a:cs typeface="Times New Roman" panose="02020603050405020304" pitchFamily="18" charset="0"/>
          </a:endParaRPr>
        </a:p>
      </dsp:txBody>
      <dsp:txXfrm>
        <a:off x="4963374" y="1798171"/>
        <a:ext cx="66302" cy="66302"/>
      </dsp:txXfrm>
    </dsp:sp>
    <dsp:sp modelId="{4E5617BA-E6BC-4889-8D0B-CCA24D5E7310}">
      <dsp:nvSpPr>
        <dsp:cNvPr id="0" name=""/>
        <dsp:cNvSpPr/>
      </dsp:nvSpPr>
      <dsp:spPr>
        <a:xfrm>
          <a:off x="5398240" y="813188"/>
          <a:ext cx="4594810" cy="981316"/>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C" sz="3200" i="0" kern="1200" dirty="0">
              <a:latin typeface="Times New Roman" panose="02020603050405020304" pitchFamily="18" charset="0"/>
              <a:cs typeface="Times New Roman" panose="02020603050405020304" pitchFamily="18" charset="0"/>
            </a:rPr>
            <a:t>Subsistema Mecánico</a:t>
          </a:r>
          <a:endParaRPr lang="es-ES" sz="3200" i="0" kern="1200" dirty="0">
            <a:latin typeface="Times New Roman" panose="02020603050405020304" pitchFamily="18" charset="0"/>
            <a:cs typeface="Times New Roman" panose="02020603050405020304" pitchFamily="18" charset="0"/>
          </a:endParaRPr>
        </a:p>
      </dsp:txBody>
      <dsp:txXfrm>
        <a:off x="5426982" y="841930"/>
        <a:ext cx="4537326" cy="923832"/>
      </dsp:txXfrm>
    </dsp:sp>
    <dsp:sp modelId="{0E477815-CD78-4F0F-B37F-9289DCE4E80A}">
      <dsp:nvSpPr>
        <dsp:cNvPr id="0" name=""/>
        <dsp:cNvSpPr/>
      </dsp:nvSpPr>
      <dsp:spPr>
        <a:xfrm rot="323070">
          <a:off x="4593030" y="2378311"/>
          <a:ext cx="806990" cy="36702"/>
        </a:xfrm>
        <a:custGeom>
          <a:avLst/>
          <a:gdLst/>
          <a:ahLst/>
          <a:cxnLst/>
          <a:rect l="0" t="0" r="0" b="0"/>
          <a:pathLst>
            <a:path>
              <a:moveTo>
                <a:pt x="0" y="18351"/>
              </a:moveTo>
              <a:lnTo>
                <a:pt x="806990" y="18351"/>
              </a:lnTo>
            </a:path>
          </a:pathLst>
        </a:cu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s-EC" sz="1200" i="0" kern="1200">
            <a:latin typeface="Times New Roman" panose="02020603050405020304" pitchFamily="18" charset="0"/>
            <a:cs typeface="Times New Roman" panose="02020603050405020304" pitchFamily="18" charset="0"/>
          </a:endParaRPr>
        </a:p>
      </dsp:txBody>
      <dsp:txXfrm>
        <a:off x="4976350" y="2376487"/>
        <a:ext cx="40349" cy="40349"/>
      </dsp:txXfrm>
    </dsp:sp>
    <dsp:sp modelId="{8C1E8F97-695F-42B2-A4C1-F2D60071B0C1}">
      <dsp:nvSpPr>
        <dsp:cNvPr id="0" name=""/>
        <dsp:cNvSpPr/>
      </dsp:nvSpPr>
      <dsp:spPr>
        <a:xfrm>
          <a:off x="5398240" y="1943868"/>
          <a:ext cx="4594810" cy="981316"/>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C" sz="3200" i="0" kern="1200" dirty="0">
              <a:latin typeface="Times New Roman" panose="02020603050405020304" pitchFamily="18" charset="0"/>
              <a:cs typeface="Times New Roman" panose="02020603050405020304" pitchFamily="18" charset="0"/>
            </a:rPr>
            <a:t>Subsistema Eléctrico</a:t>
          </a:r>
          <a:endParaRPr lang="es-ES" sz="3200" i="0" kern="1200" dirty="0">
            <a:latin typeface="Times New Roman" panose="02020603050405020304" pitchFamily="18" charset="0"/>
            <a:cs typeface="Times New Roman" panose="02020603050405020304" pitchFamily="18" charset="0"/>
          </a:endParaRPr>
        </a:p>
      </dsp:txBody>
      <dsp:txXfrm>
        <a:off x="5426982" y="1972610"/>
        <a:ext cx="4537326" cy="923832"/>
      </dsp:txXfrm>
    </dsp:sp>
    <dsp:sp modelId="{DCD0E40F-99DE-4B5B-BC51-219706D0B25E}">
      <dsp:nvSpPr>
        <dsp:cNvPr id="0" name=""/>
        <dsp:cNvSpPr/>
      </dsp:nvSpPr>
      <dsp:spPr>
        <a:xfrm rot="3389708">
          <a:off x="4268791" y="2947260"/>
          <a:ext cx="1455467" cy="36702"/>
        </a:xfrm>
        <a:custGeom>
          <a:avLst/>
          <a:gdLst/>
          <a:ahLst/>
          <a:cxnLst/>
          <a:rect l="0" t="0" r="0" b="0"/>
          <a:pathLst>
            <a:path>
              <a:moveTo>
                <a:pt x="0" y="18351"/>
              </a:moveTo>
              <a:lnTo>
                <a:pt x="1455467" y="18351"/>
              </a:lnTo>
            </a:path>
          </a:pathLst>
        </a:cu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4960138" y="2929225"/>
        <a:ext cx="72773" cy="72773"/>
      </dsp:txXfrm>
    </dsp:sp>
    <dsp:sp modelId="{E3555347-0D55-406F-B108-139FCAB0C5EC}">
      <dsp:nvSpPr>
        <dsp:cNvPr id="0" name=""/>
        <dsp:cNvSpPr/>
      </dsp:nvSpPr>
      <dsp:spPr>
        <a:xfrm>
          <a:off x="5398240" y="3074547"/>
          <a:ext cx="4594810" cy="995754"/>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i="0" kern="1200" dirty="0">
              <a:latin typeface="Times New Roman" panose="02020603050405020304" pitchFamily="18" charset="0"/>
              <a:cs typeface="Times New Roman" panose="02020603050405020304" pitchFamily="18" charset="0"/>
            </a:rPr>
            <a:t>Subsistema Control </a:t>
          </a:r>
        </a:p>
      </dsp:txBody>
      <dsp:txXfrm>
        <a:off x="5427405" y="3103712"/>
        <a:ext cx="4536480" cy="937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C97D3-CA41-49BF-A3DB-8D255A320A18}">
      <dsp:nvSpPr>
        <dsp:cNvPr id="0" name=""/>
        <dsp:cNvSpPr/>
      </dsp:nvSpPr>
      <dsp:spPr>
        <a:xfrm>
          <a:off x="4667" y="924958"/>
          <a:ext cx="7862109" cy="128218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8466"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Se obtuvo un diseño eficiente y construcción factible para el prototipo de deshidratador hibrido de frutas con una capacidad de 10 Kg, con el uso de un quemador de </a:t>
          </a:r>
          <a:r>
            <a:rPr lang="es-EC" sz="1500" kern="1200" dirty="0" err="1"/>
            <a:t>shiglores</a:t>
          </a:r>
          <a:r>
            <a:rPr lang="es-EC" sz="1500" kern="1200" dirty="0"/>
            <a:t> como fuente de energía alterna y un colector solar para el uso de energía limpia. Con el colector realizamos un uso máximo de energía limpia. Con lo que obtenemos un sistema hibrido que puede funcionar en cualquier condición con luz solar o sin presencia del mismo.</a:t>
          </a:r>
        </a:p>
      </dsp:txBody>
      <dsp:txXfrm>
        <a:off x="4667" y="924958"/>
        <a:ext cx="7862109" cy="1282184"/>
      </dsp:txXfrm>
    </dsp:sp>
    <dsp:sp modelId="{2A9FACCD-730B-44FC-AB1E-397A575F23CC}">
      <dsp:nvSpPr>
        <dsp:cNvPr id="0" name=""/>
        <dsp:cNvSpPr/>
      </dsp:nvSpPr>
      <dsp:spPr>
        <a:xfrm>
          <a:off x="0" y="739754"/>
          <a:ext cx="796979" cy="1346293"/>
        </a:xfrm>
        <a:prstGeom prst="rect">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6D4EB0-C7D6-471E-9DEB-BD98D60222C7}">
      <dsp:nvSpPr>
        <dsp:cNvPr id="0" name=""/>
        <dsp:cNvSpPr/>
      </dsp:nvSpPr>
      <dsp:spPr>
        <a:xfrm>
          <a:off x="4667" y="2539086"/>
          <a:ext cx="7862109" cy="128218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8466"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Se logró un diseño y construcción idóneos para realizar tres módulos totalmente independientes, los cuales al unirse mecánicamente dan lugar al prototipo de deshidratador hibrido de frutas esto con el fin de ahorrar espacio, facilidad de transporte y manejo, bajo costo y sobre todo un sistema robusto. </a:t>
          </a:r>
        </a:p>
      </dsp:txBody>
      <dsp:txXfrm>
        <a:off x="4667" y="2539086"/>
        <a:ext cx="7862109" cy="1282184"/>
      </dsp:txXfrm>
    </dsp:sp>
    <dsp:sp modelId="{C622A343-1252-4EC4-AF24-0AF36DF39EB6}">
      <dsp:nvSpPr>
        <dsp:cNvPr id="0" name=""/>
        <dsp:cNvSpPr/>
      </dsp:nvSpPr>
      <dsp:spPr>
        <a:xfrm>
          <a:off x="0" y="2353882"/>
          <a:ext cx="776353" cy="1346293"/>
        </a:xfrm>
        <a:prstGeom prst="rect">
          <a:avLst/>
        </a:prstGeom>
        <a:solidFill>
          <a:schemeClr val="accent3">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3BB7F1-4160-48C6-8550-1439F62A2447}">
      <dsp:nvSpPr>
        <dsp:cNvPr id="0" name=""/>
        <dsp:cNvSpPr/>
      </dsp:nvSpPr>
      <dsp:spPr>
        <a:xfrm>
          <a:off x="112083" y="4153214"/>
          <a:ext cx="7647277" cy="128218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68466"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El tiempo de deshidratado en comparación a maquinas industriales es casi igual, al utilizar una energía alterna obtenemos mejores tiempos de deshidratación, inclusive en tiempo de encendido, este prototipo está diseñado para trabajar día y noche para compensar la capacidad de producción en comparación a unos deshidratadores industriales.</a:t>
          </a:r>
        </a:p>
      </dsp:txBody>
      <dsp:txXfrm>
        <a:off x="112083" y="4153214"/>
        <a:ext cx="7647277" cy="1282184"/>
      </dsp:txXfrm>
    </dsp:sp>
    <dsp:sp modelId="{3ABE7C4C-5706-4358-8271-0549CA801694}">
      <dsp:nvSpPr>
        <dsp:cNvPr id="0" name=""/>
        <dsp:cNvSpPr/>
      </dsp:nvSpPr>
      <dsp:spPr>
        <a:xfrm>
          <a:off x="0" y="3968010"/>
          <a:ext cx="776353" cy="1346293"/>
        </a:xfrm>
        <a:prstGeom prst="rect">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6DC78-02F3-4C7E-9A2C-CF7DB638D271}">
      <dsp:nvSpPr>
        <dsp:cNvPr id="0" name=""/>
        <dsp:cNvSpPr/>
      </dsp:nvSpPr>
      <dsp:spPr>
        <a:xfrm>
          <a:off x="35104" y="1201530"/>
          <a:ext cx="8352615" cy="8143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1563" tIns="72390" rIns="72390"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C" sz="1900" kern="1200" dirty="0"/>
            <a:t>Es necesario realizar precalentamiento antes de ingresar la fruta fresca a la cámara de deshidratación.</a:t>
          </a:r>
          <a:endParaRPr lang="es-EC" sz="1900" kern="1200" dirty="0">
            <a:latin typeface="+mn-lt"/>
          </a:endParaRPr>
        </a:p>
      </dsp:txBody>
      <dsp:txXfrm>
        <a:off x="35104" y="1201530"/>
        <a:ext cx="8352615" cy="814315"/>
      </dsp:txXfrm>
    </dsp:sp>
    <dsp:sp modelId="{1F7195AD-94EC-405A-8E3E-39E6CDB11255}">
      <dsp:nvSpPr>
        <dsp:cNvPr id="0" name=""/>
        <dsp:cNvSpPr/>
      </dsp:nvSpPr>
      <dsp:spPr>
        <a:xfrm>
          <a:off x="0" y="1083907"/>
          <a:ext cx="570021" cy="855031"/>
        </a:xfrm>
        <a:prstGeom prst="rect">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9A1DE6-9813-43AC-81BF-6C11F964EF8B}">
      <dsp:nvSpPr>
        <dsp:cNvPr id="0" name=""/>
        <dsp:cNvSpPr/>
      </dsp:nvSpPr>
      <dsp:spPr>
        <a:xfrm>
          <a:off x="35104" y="2226664"/>
          <a:ext cx="8352615" cy="8143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1563" tIns="72390" rIns="72390"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C" sz="1900" kern="1200" dirty="0"/>
            <a:t>Mejorar el control de la humedad con la implementación de extractores de mayor potencia y un controlador de humedad.</a:t>
          </a:r>
          <a:endParaRPr lang="es-EC" sz="1900" kern="1200" dirty="0">
            <a:latin typeface="+mn-lt"/>
          </a:endParaRPr>
        </a:p>
      </dsp:txBody>
      <dsp:txXfrm>
        <a:off x="35104" y="2226664"/>
        <a:ext cx="8352615" cy="814315"/>
      </dsp:txXfrm>
    </dsp:sp>
    <dsp:sp modelId="{334676DA-B126-4432-9359-5E45F668961F}">
      <dsp:nvSpPr>
        <dsp:cNvPr id="0" name=""/>
        <dsp:cNvSpPr/>
      </dsp:nvSpPr>
      <dsp:spPr>
        <a:xfrm>
          <a:off x="0" y="2109040"/>
          <a:ext cx="570021" cy="855031"/>
        </a:xfrm>
        <a:prstGeom prst="rect">
          <a:avLst/>
        </a:prstGeom>
        <a:solidFill>
          <a:schemeClr val="accent3">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5FD04E-D20B-4959-A644-FC356AB8E31C}">
      <dsp:nvSpPr>
        <dsp:cNvPr id="0" name=""/>
        <dsp:cNvSpPr/>
      </dsp:nvSpPr>
      <dsp:spPr>
        <a:xfrm>
          <a:off x="15938" y="3251797"/>
          <a:ext cx="8390946" cy="8143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1563" tIns="68580" rIns="68580" bIns="6858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Implementar sensores industriales de un precio relativamente bajo para mejorar los parámetros de control, tiempo de respuesta y precisión.</a:t>
          </a:r>
          <a:endParaRPr lang="es-EC" sz="1800" kern="1200" dirty="0">
            <a:latin typeface="+mn-lt"/>
          </a:endParaRPr>
        </a:p>
      </dsp:txBody>
      <dsp:txXfrm>
        <a:off x="15938" y="3251797"/>
        <a:ext cx="8390946" cy="814315"/>
      </dsp:txXfrm>
    </dsp:sp>
    <dsp:sp modelId="{080D6BA4-44B4-4EFD-BC66-993C66CA3032}">
      <dsp:nvSpPr>
        <dsp:cNvPr id="0" name=""/>
        <dsp:cNvSpPr/>
      </dsp:nvSpPr>
      <dsp:spPr>
        <a:xfrm>
          <a:off x="0" y="3134173"/>
          <a:ext cx="570021" cy="855031"/>
        </a:xfrm>
        <a:prstGeom prst="rect">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F07789-8CC9-456C-B62D-1DADC24DA01F}">
      <dsp:nvSpPr>
        <dsp:cNvPr id="0" name=""/>
        <dsp:cNvSpPr/>
      </dsp:nvSpPr>
      <dsp:spPr>
        <a:xfrm>
          <a:off x="15938" y="4276930"/>
          <a:ext cx="8390946" cy="81431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51563" tIns="68580" rIns="68580" bIns="6858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Aumentar el diámetro de extracción de aire para tener mejor circulación hacia el exterior y mejore la calidad de la fruta deshidratada. </a:t>
          </a:r>
          <a:endParaRPr lang="es-EC" sz="1800" kern="1200" dirty="0">
            <a:latin typeface="+mn-lt"/>
          </a:endParaRPr>
        </a:p>
      </dsp:txBody>
      <dsp:txXfrm>
        <a:off x="15938" y="4276930"/>
        <a:ext cx="8390946" cy="814315"/>
      </dsp:txXfrm>
    </dsp:sp>
    <dsp:sp modelId="{07664BDC-757A-4889-A81C-EDED4AA32DB4}">
      <dsp:nvSpPr>
        <dsp:cNvPr id="0" name=""/>
        <dsp:cNvSpPr/>
      </dsp:nvSpPr>
      <dsp:spPr>
        <a:xfrm>
          <a:off x="0" y="4159307"/>
          <a:ext cx="570021" cy="855031"/>
        </a:xfrm>
        <a:prstGeom prst="rect">
          <a:avLst/>
        </a:prstGeom>
        <a:solidFill>
          <a:schemeClr val="accent5">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D1E91-4CDB-4C10-94E5-B4D26CF83F4F}" type="datetimeFigureOut">
              <a:rPr lang="es-EC" smtClean="0"/>
              <a:t>16/8/2021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s-EC" dirty="0"/>
              <a:t>|</a:t>
            </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B4219-F76C-42FD-BAC0-861A19F20428}" type="slidenum">
              <a:rPr lang="es-EC" smtClean="0"/>
              <a:t>‹Nº›</a:t>
            </a:fld>
            <a:endParaRPr lang="es-EC"/>
          </a:p>
        </p:txBody>
      </p:sp>
    </p:spTree>
    <p:extLst>
      <p:ext uri="{BB962C8B-B14F-4D97-AF65-F5344CB8AC3E}">
        <p14:creationId xmlns:p14="http://schemas.microsoft.com/office/powerpoint/2010/main" val="411345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userDrawn="1"/>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userDrawn="1"/>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userDrawn="1"/>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userDrawn="1"/>
        </p:nvPicPr>
        <p:blipFill rotWithShape="1">
          <a:blip r:embed="rId3" cstate="hq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F1D6196F-D4BB-4BB1-9AE9-BF5E14E983E0}" type="datetimeFigureOut">
              <a:rPr lang="es-EC" smtClean="0"/>
              <a:t>16/8/2021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pic>
        <p:nvPicPr>
          <p:cNvPr id="9" name="Imagen 8" descr="Resultado de imagen para espe">
            <a:extLst>
              <a:ext uri="{FF2B5EF4-FFF2-40B4-BE49-F238E27FC236}">
                <a16:creationId xmlns:a16="http://schemas.microsoft.com/office/drawing/2014/main" id="{7FDDA7ED-4C62-453B-82CB-0F62D2CB80C6}"/>
              </a:ext>
            </a:extLst>
          </p:cNvPr>
          <p:cNvPicPr/>
          <p:nvPr userDrawn="1"/>
        </p:nvPicPr>
        <p:blipFill rotWithShape="1">
          <a:blip r:embed="rId4" cstate="hq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userDrawn="1"/>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145308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1D6196F-D4BB-4BB1-9AE9-BF5E14E983E0}" type="datetimeFigureOut">
              <a:rPr lang="es-EC" smtClean="0"/>
              <a:t>16/8/2021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427827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1D6196F-D4BB-4BB1-9AE9-BF5E14E983E0}" type="datetimeFigureOut">
              <a:rPr lang="es-EC" smtClean="0"/>
              <a:t>16/8/2021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72914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F1D6196F-D4BB-4BB1-9AE9-BF5E14E983E0}" type="datetimeFigureOut">
              <a:rPr lang="es-EC" smtClean="0"/>
              <a:t>16/8/2021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79466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1D6196F-D4BB-4BB1-9AE9-BF5E14E983E0}" type="datetimeFigureOut">
              <a:rPr lang="es-EC" smtClean="0"/>
              <a:t>16/8/2021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54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F1D6196F-D4BB-4BB1-9AE9-BF5E14E983E0}" type="datetimeFigureOut">
              <a:rPr lang="es-EC" smtClean="0"/>
              <a:t>16/8/2021</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27762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F1D6196F-D4BB-4BB1-9AE9-BF5E14E983E0}" type="datetimeFigureOut">
              <a:rPr lang="es-EC" smtClean="0"/>
              <a:t>16/8/2021</a:t>
            </a:fld>
            <a:endParaRPr lang="es-EC"/>
          </a:p>
        </p:txBody>
      </p:sp>
      <p:sp>
        <p:nvSpPr>
          <p:cNvPr id="11" name="Footer Placeholder 10"/>
          <p:cNvSpPr>
            <a:spLocks noGrp="1"/>
          </p:cNvSpPr>
          <p:nvPr>
            <p:ph type="ftr" sz="quarter" idx="11"/>
          </p:nvPr>
        </p:nvSpPr>
        <p:spPr/>
        <p:txBody>
          <a:bodyPr/>
          <a:lstStyle/>
          <a:p>
            <a:endParaRPr lang="es-EC"/>
          </a:p>
        </p:txBody>
      </p:sp>
      <p:sp>
        <p:nvSpPr>
          <p:cNvPr id="12" name="Slide Number Placeholder 11"/>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88452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F1D6196F-D4BB-4BB1-9AE9-BF5E14E983E0}" type="datetimeFigureOut">
              <a:rPr lang="es-EC" smtClean="0"/>
              <a:t>16/8/2021</a:t>
            </a:fld>
            <a:endParaRPr lang="es-EC"/>
          </a:p>
        </p:txBody>
      </p:sp>
      <p:sp>
        <p:nvSpPr>
          <p:cNvPr id="7" name="Footer Placeholder 6"/>
          <p:cNvSpPr>
            <a:spLocks noGrp="1"/>
          </p:cNvSpPr>
          <p:nvPr>
            <p:ph type="ftr" sz="quarter" idx="11"/>
          </p:nvPr>
        </p:nvSpPr>
        <p:spPr/>
        <p:txBody>
          <a:bodyPr/>
          <a:lstStyle/>
          <a:p>
            <a:endParaRPr lang="es-EC"/>
          </a:p>
        </p:txBody>
      </p:sp>
      <p:sp>
        <p:nvSpPr>
          <p:cNvPr id="8" name="Slide Number Placeholder 7"/>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50881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D6196F-D4BB-4BB1-9AE9-BF5E14E983E0}" type="datetimeFigureOut">
              <a:rPr lang="es-EC" smtClean="0"/>
              <a:t>16/8/2021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76553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F1D6196F-D4BB-4BB1-9AE9-BF5E14E983E0}" type="datetimeFigureOut">
              <a:rPr lang="es-EC" smtClean="0"/>
              <a:t>16/8/2021</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85533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F1D6196F-D4BB-4BB1-9AE9-BF5E14E983E0}" type="datetimeFigureOut">
              <a:rPr lang="es-EC" smtClean="0"/>
              <a:t>16/8/2021</a:t>
            </a:fld>
            <a:endParaRPr lang="es-EC"/>
          </a:p>
        </p:txBody>
      </p:sp>
      <p:sp>
        <p:nvSpPr>
          <p:cNvPr id="9" name="Footer Placeholder 8"/>
          <p:cNvSpPr>
            <a:spLocks noGrp="1"/>
          </p:cNvSpPr>
          <p:nvPr>
            <p:ph type="ftr" sz="quarter" idx="11"/>
          </p:nvPr>
        </p:nvSpPr>
        <p:spPr>
          <a:xfrm>
            <a:off x="3499101" y="6356350"/>
            <a:ext cx="5911517" cy="365125"/>
          </a:xfrm>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5590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userDrawn="1"/>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userDrawn="1"/>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userDrawn="1"/>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1D6196F-D4BB-4BB1-9AE9-BF5E14E983E0}" type="datetimeFigureOut">
              <a:rPr lang="es-EC" smtClean="0"/>
              <a:t>16/8/2021</a:t>
            </a:fld>
            <a:endParaRPr lang="es-EC"/>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E73B57E-1C3D-4B30-85D5-675832EB121F}" type="slidenum">
              <a:rPr lang="es-EC" smtClean="0"/>
              <a:t>‹Nº›</a:t>
            </a:fld>
            <a:endParaRPr lang="es-EC"/>
          </a:p>
        </p:txBody>
      </p:sp>
      <p:pic>
        <p:nvPicPr>
          <p:cNvPr id="14" name="Imagen 13" descr="Resultado de imagen para espe">
            <a:extLst>
              <a:ext uri="{FF2B5EF4-FFF2-40B4-BE49-F238E27FC236}">
                <a16:creationId xmlns:a16="http://schemas.microsoft.com/office/drawing/2014/main" id="{388FB323-E807-4565-8409-B0EC9DE7289D}"/>
              </a:ext>
            </a:extLst>
          </p:cNvPr>
          <p:cNvPicPr/>
          <p:nvPr userDrawn="1"/>
        </p:nvPicPr>
        <p:blipFill rotWithShape="1">
          <a:blip r:embed="rId14" cstate="hq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90352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100754" y="4167664"/>
            <a:ext cx="7315200" cy="3354765"/>
          </a:xfrm>
        </p:spPr>
        <p:txBody>
          <a:bodyPr rtlCol="0">
            <a:noAutofit/>
          </a:bodyPr>
          <a:lstStyle/>
          <a:p>
            <a:pPr algn="ctr">
              <a:lnSpc>
                <a:spcPct val="100000"/>
              </a:lnSpc>
            </a:pPr>
            <a:r>
              <a:rPr lang="es-EC" sz="2000" b="1" dirty="0">
                <a:solidFill>
                  <a:schemeClr val="tx1"/>
                </a:solidFill>
                <a:latin typeface="+mj-lt"/>
                <a:cs typeface="Times New Roman" panose="02020603050405020304" pitchFamily="18" charset="0"/>
              </a:rPr>
              <a:t>Autor</a:t>
            </a:r>
          </a:p>
          <a:p>
            <a:pPr algn="ctr">
              <a:lnSpc>
                <a:spcPct val="100000"/>
              </a:lnSpc>
            </a:pPr>
            <a:r>
              <a:rPr lang="es-EC" sz="2000" b="1" dirty="0">
                <a:solidFill>
                  <a:schemeClr val="tx1"/>
                </a:solidFill>
                <a:latin typeface="+mj-lt"/>
                <a:cs typeface="Times New Roman" panose="02020603050405020304" pitchFamily="18" charset="0"/>
              </a:rPr>
              <a:t>Guamán Rocha Cristian Eduardo</a:t>
            </a:r>
          </a:p>
          <a:p>
            <a:pPr algn="ctr">
              <a:lnSpc>
                <a:spcPct val="150000"/>
              </a:lnSpc>
            </a:pPr>
            <a:r>
              <a:rPr lang="es-EC" sz="2000" b="1" dirty="0">
                <a:solidFill>
                  <a:schemeClr val="tx1"/>
                </a:solidFill>
                <a:effectLst>
                  <a:outerShdw blurRad="38100" dist="38100" dir="2700000" algn="tl">
                    <a:srgbClr val="000000">
                      <a:alpha val="43137"/>
                    </a:srgbClr>
                  </a:outerShdw>
                </a:effectLst>
                <a:latin typeface="+mj-lt"/>
                <a:cs typeface="Times New Roman" panose="02020603050405020304" pitchFamily="18" charset="0"/>
              </a:rPr>
              <a:t>DIRECTOR: </a:t>
            </a:r>
            <a:r>
              <a:rPr lang="es-EC" sz="2000" b="1" dirty="0">
                <a:solidFill>
                  <a:schemeClr val="tx1"/>
                </a:solidFill>
                <a:latin typeface="+mj-lt"/>
                <a:cs typeface="Times New Roman" panose="02020603050405020304" pitchFamily="18" charset="0"/>
              </a:rPr>
              <a:t>ING. Tapia Zurita, Melton Edmundo</a:t>
            </a:r>
          </a:p>
          <a:p>
            <a:pPr algn="ctr">
              <a:lnSpc>
                <a:spcPct val="200000"/>
              </a:lnSpc>
            </a:pPr>
            <a:r>
              <a:rPr lang="es-EC" sz="1800" b="1" dirty="0">
                <a:solidFill>
                  <a:schemeClr val="tx1"/>
                </a:solidFill>
                <a:latin typeface="+mj-lt"/>
                <a:cs typeface="Times New Roman" panose="02020603050405020304" pitchFamily="18" charset="0"/>
              </a:rPr>
              <a:t>Sangolquí</a:t>
            </a:r>
          </a:p>
          <a:p>
            <a:pPr algn="ctr">
              <a:lnSpc>
                <a:spcPct val="100000"/>
              </a:lnSpc>
            </a:pPr>
            <a:r>
              <a:rPr lang="es-EC" sz="1800" b="1" dirty="0">
                <a:solidFill>
                  <a:schemeClr val="tx1"/>
                </a:solidFill>
                <a:latin typeface="+mj-lt"/>
                <a:cs typeface="Times New Roman" panose="02020603050405020304" pitchFamily="18" charset="0"/>
              </a:rPr>
              <a:t>Agosto 2021</a:t>
            </a:r>
          </a:p>
          <a:p>
            <a:pPr algn="ctr">
              <a:lnSpc>
                <a:spcPct val="100000"/>
              </a:lnSpc>
            </a:pPr>
            <a:endParaRPr lang="es-ES" b="1" dirty="0">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186354" y="812899"/>
            <a:ext cx="9144000" cy="2862322"/>
          </a:xfrm>
          <a:prstGeom prst="rect">
            <a:avLst/>
          </a:prstGeom>
        </p:spPr>
        <p:txBody>
          <a:bodyPr wrap="square">
            <a:spAutoFit/>
          </a:bodyPr>
          <a:lstStyle/>
          <a:p>
            <a:pPr lvl="0" algn="ctr" defTabSz="457200">
              <a:defRPr/>
            </a:pPr>
            <a:r>
              <a:rPr lang="es-ES" sz="3200" b="1" dirty="0">
                <a:solidFill>
                  <a:prstClr val="black"/>
                </a:solidFill>
                <a:effectLst>
                  <a:outerShdw blurRad="38100" dist="38100" dir="2700000" algn="tl">
                    <a:srgbClr val="000000">
                      <a:alpha val="43137"/>
                    </a:srgbClr>
                  </a:outerShdw>
                </a:effectLst>
                <a:latin typeface="+mj-lt"/>
                <a:cs typeface="Times New Roman" panose="02020603050405020304" pitchFamily="18" charset="0"/>
              </a:rPr>
              <a:t>Diseño y construcción de un deshidratador híbrido automatizado para frutas</a:t>
            </a:r>
            <a:br>
              <a:rPr kumimoji="0" lang="es-EC" sz="2800" b="1" i="0" u="none" strike="noStrike" kern="1200" cap="none" spc="0" normalizeH="0" baseline="0" noProof="0" dirty="0">
                <a:ln>
                  <a:noFill/>
                </a:ln>
                <a:solidFill>
                  <a:prstClr val="black"/>
                </a:solidFill>
                <a:effectLst/>
                <a:uLnTx/>
                <a:uFillTx/>
                <a:latin typeface="+mj-lt"/>
                <a:cs typeface="Times New Roman" panose="02020603050405020304" pitchFamily="18" charset="0"/>
              </a:rPr>
            </a:br>
            <a:br>
              <a:rPr kumimoji="0" lang="es-EC" sz="2800" b="1" i="0" u="none" strike="noStrike" kern="1200" cap="none" spc="0" normalizeH="0" baseline="0" noProof="0" dirty="0">
                <a:ln>
                  <a:noFill/>
                </a:ln>
                <a:solidFill>
                  <a:prstClr val="black"/>
                </a:solidFill>
                <a:effectLst/>
                <a:uLnTx/>
                <a:uFillTx/>
                <a:latin typeface="+mj-lt"/>
                <a:cs typeface="Times New Roman" panose="02020603050405020304" pitchFamily="18" charset="0"/>
              </a:rPr>
            </a:br>
            <a:r>
              <a:rPr kumimoji="0" lang="es-ES"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Trabajo de titulación, previo a la </a:t>
            </a:r>
            <a: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obtención del título de </a:t>
            </a:r>
          </a:p>
          <a:p>
            <a:pPr lvl="0" algn="ctr" defTabSz="457200">
              <a:defRPr/>
            </a:pPr>
            <a:endPar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a:p>
            <a:pPr lvl="0" algn="ctr" defTabSz="457200">
              <a:defRPr/>
            </a:pPr>
            <a: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t>Ingeniero </a:t>
            </a:r>
            <a:r>
              <a:rPr lang="es-EC" sz="2200" b="1" dirty="0">
                <a:solidFill>
                  <a:prstClr val="black"/>
                </a:solidFill>
                <a:latin typeface="+mj-lt"/>
                <a:cs typeface="Times New Roman" panose="02020603050405020304" pitchFamily="18" charset="0"/>
              </a:rPr>
              <a:t>en M</a:t>
            </a:r>
            <a:r>
              <a:rPr kumimoji="0" lang="es-EC" sz="2200" b="1" i="0" u="none" strike="noStrike" kern="1200" cap="none" spc="0" normalizeH="0" baseline="0" noProof="0" dirty="0" err="1">
                <a:ln>
                  <a:noFill/>
                </a:ln>
                <a:solidFill>
                  <a:prstClr val="black"/>
                </a:solidFill>
                <a:effectLst/>
                <a:uLnTx/>
                <a:uFillTx/>
                <a:latin typeface="+mj-lt"/>
                <a:cs typeface="Times New Roman" panose="02020603050405020304" pitchFamily="18" charset="0"/>
              </a:rPr>
              <a:t>ecatrónica</a:t>
            </a:r>
            <a:br>
              <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rPr>
            </a:br>
            <a:endParaRPr kumimoji="0" lang="es-EC" sz="2200" b="1"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2720180" y="613084"/>
            <a:ext cx="8241256" cy="1182383"/>
          </a:xfrm>
        </p:spPr>
        <p:txBody>
          <a:bodyPr/>
          <a:lstStyle/>
          <a:p>
            <a:r>
              <a:rPr lang="es-MX" dirty="0">
                <a:cs typeface="Times New Roman" panose="02020603050405020304" pitchFamily="18" charset="0"/>
              </a:rPr>
              <a:t>Procesos de transferencia de calor</a:t>
            </a:r>
            <a:br>
              <a:rPr lang="es-MX" dirty="0">
                <a:cs typeface="Times New Roman" panose="02020603050405020304" pitchFamily="18" charset="0"/>
              </a:rPr>
            </a:br>
            <a:r>
              <a:rPr lang="es-MX" dirty="0">
                <a:cs typeface="Times New Roman" panose="02020603050405020304" pitchFamily="18" charset="0"/>
              </a:rPr>
              <a:t>Conducción </a:t>
            </a:r>
          </a:p>
        </p:txBody>
      </p:sp>
      <p:sp>
        <p:nvSpPr>
          <p:cNvPr id="3" name="Rectángulo: esquinas redondeadas 2">
            <a:extLst>
              <a:ext uri="{FF2B5EF4-FFF2-40B4-BE49-F238E27FC236}">
                <a16:creationId xmlns:a16="http://schemas.microsoft.com/office/drawing/2014/main" id="{5A9B3F4B-4498-4F11-907C-E4D89EA54299}"/>
              </a:ext>
            </a:extLst>
          </p:cNvPr>
          <p:cNvSpPr/>
          <p:nvPr/>
        </p:nvSpPr>
        <p:spPr>
          <a:xfrm>
            <a:off x="2720180" y="1885652"/>
            <a:ext cx="8381225" cy="232359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indent="0" algn="just">
              <a:buNone/>
            </a:pPr>
            <a:r>
              <a:rPr lang="es-EC" sz="2400" dirty="0"/>
              <a:t>Es la capacidad de una sustancia de transferir la energía cinética de sus moléculas a otras con las que está en contacto y se relaciona con los gradientes de temperatura dentro del cuerpo. Es gobernada por la ley de Fourier de la Conducción del calor.</a:t>
            </a:r>
          </a:p>
        </p:txBody>
      </p:sp>
      <p:sp>
        <p:nvSpPr>
          <p:cNvPr id="11" name="Marcador de contenido 2">
            <a:extLst>
              <a:ext uri="{FF2B5EF4-FFF2-40B4-BE49-F238E27FC236}">
                <a16:creationId xmlns:a16="http://schemas.microsoft.com/office/drawing/2014/main" id="{E6CC5A50-4840-43D8-88D6-C8B4166D9FDE}"/>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A654B823-D933-4A3D-83C2-1FDD9FBA3FF9}"/>
                  </a:ext>
                </a:extLst>
              </p:cNvPr>
              <p:cNvSpPr txBox="1"/>
              <p:nvPr/>
            </p:nvSpPr>
            <p:spPr>
              <a:xfrm>
                <a:off x="3608615" y="5100202"/>
                <a:ext cx="6106886" cy="910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solidFill>
                                <a:srgbClr val="836967"/>
                              </a:solidFill>
                              <a:latin typeface="Cambria Math" panose="02040503050406030204" pitchFamily="18" charset="0"/>
                            </a:rPr>
                          </m:ctrlPr>
                        </m:sSubPr>
                        <m:e>
                          <m:acc>
                            <m:accPr>
                              <m:chr m:val="̇"/>
                              <m:ctrlPr>
                                <a:rPr lang="en-US" sz="2800" b="1" i="1">
                                  <a:solidFill>
                                    <a:srgbClr val="836967"/>
                                  </a:solidFill>
                                  <a:latin typeface="Cambria Math" panose="02040503050406030204" pitchFamily="18" charset="0"/>
                                </a:rPr>
                              </m:ctrlPr>
                            </m:accPr>
                            <m:e>
                              <m:r>
                                <a:rPr lang="en-US" sz="2800" b="1" i="1">
                                  <a:latin typeface="Cambria Math" panose="02040503050406030204" pitchFamily="18" charset="0"/>
                                </a:rPr>
                                <m:t>𝑸</m:t>
                              </m:r>
                            </m:e>
                          </m:acc>
                        </m:e>
                        <m:sub>
                          <m:r>
                            <a:rPr lang="en-US" sz="2800" b="1" i="1">
                              <a:latin typeface="Cambria Math" panose="02040503050406030204" pitchFamily="18" charset="0"/>
                            </a:rPr>
                            <m:t>𝒄𝒐𝒏𝒅</m:t>
                          </m:r>
                        </m:sub>
                      </m:sSub>
                      <m:r>
                        <a:rPr lang="en-US" sz="2800" b="1" i="0">
                          <a:latin typeface="Cambria Math" panose="02040503050406030204" pitchFamily="18" charset="0"/>
                        </a:rPr>
                        <m:t>=−</m:t>
                      </m:r>
                      <m:r>
                        <a:rPr lang="en-US" sz="2800" b="1" i="1">
                          <a:latin typeface="Cambria Math" panose="02040503050406030204" pitchFamily="18" charset="0"/>
                        </a:rPr>
                        <m:t>𝒌</m:t>
                      </m:r>
                      <m:r>
                        <a:rPr lang="en-US" sz="2800" b="1" i="0">
                          <a:latin typeface="Cambria Math" panose="02040503050406030204" pitchFamily="18" charset="0"/>
                        </a:rPr>
                        <m:t>∗</m:t>
                      </m:r>
                      <m:r>
                        <a:rPr lang="en-US" sz="2800" b="1" i="1">
                          <a:latin typeface="Cambria Math" panose="02040503050406030204" pitchFamily="18" charset="0"/>
                        </a:rPr>
                        <m:t>𝑨</m:t>
                      </m:r>
                      <m:r>
                        <a:rPr lang="en-US" sz="2800" b="1" i="0">
                          <a:latin typeface="Cambria Math" panose="02040503050406030204" pitchFamily="18" charset="0"/>
                        </a:rPr>
                        <m:t>∗</m:t>
                      </m:r>
                      <m:f>
                        <m:fPr>
                          <m:ctrlPr>
                            <a:rPr lang="en-US" sz="2800" b="1" i="1">
                              <a:solidFill>
                                <a:srgbClr val="836967"/>
                              </a:solidFill>
                              <a:latin typeface="Cambria Math" panose="02040503050406030204" pitchFamily="18" charset="0"/>
                            </a:rPr>
                          </m:ctrlPr>
                        </m:fPr>
                        <m:num>
                          <m:r>
                            <a:rPr lang="en-US" sz="2800" b="1" i="1">
                              <a:latin typeface="Cambria Math" panose="02040503050406030204" pitchFamily="18" charset="0"/>
                            </a:rPr>
                            <m:t>𝒅𝑻</m:t>
                          </m:r>
                        </m:num>
                        <m:den>
                          <m:r>
                            <a:rPr lang="en-US" sz="2800" b="1" i="1">
                              <a:latin typeface="Cambria Math" panose="02040503050406030204" pitchFamily="18" charset="0"/>
                            </a:rPr>
                            <m:t>𝒅𝒙</m:t>
                          </m:r>
                        </m:den>
                      </m:f>
                    </m:oMath>
                  </m:oMathPara>
                </a14:m>
                <a:endParaRPr lang="en-US" sz="2800" b="1" dirty="0"/>
              </a:p>
            </p:txBody>
          </p:sp>
        </mc:Choice>
        <mc:Fallback xmlns="">
          <p:sp>
            <p:nvSpPr>
              <p:cNvPr id="12" name="CuadroTexto 11">
                <a:extLst>
                  <a:ext uri="{FF2B5EF4-FFF2-40B4-BE49-F238E27FC236}">
                    <a16:creationId xmlns:a16="http://schemas.microsoft.com/office/drawing/2014/main" id="{A654B823-D933-4A3D-83C2-1FDD9FBA3FF9}"/>
                  </a:ext>
                </a:extLst>
              </p:cNvPr>
              <p:cNvSpPr txBox="1">
                <a:spLocks noRot="1" noChangeAspect="1" noMove="1" noResize="1" noEditPoints="1" noAdjustHandles="1" noChangeArrowheads="1" noChangeShapeType="1" noTextEdit="1"/>
              </p:cNvSpPr>
              <p:nvPr/>
            </p:nvSpPr>
            <p:spPr>
              <a:xfrm>
                <a:off x="3608615" y="5100202"/>
                <a:ext cx="6106886" cy="910762"/>
              </a:xfrm>
              <a:prstGeom prst="rect">
                <a:avLst/>
              </a:prstGeom>
              <a:blipFill>
                <a:blip r:embed="rId3"/>
                <a:stretch>
                  <a:fillRect/>
                </a:stretch>
              </a:blipFill>
            </p:spPr>
            <p:txBody>
              <a:bodyPr/>
              <a:lstStyle/>
              <a:p>
                <a:r>
                  <a:rPr lang="en-US">
                    <a:noFill/>
                  </a:rPr>
                  <a:t> </a:t>
                </a:r>
              </a:p>
            </p:txBody>
          </p:sp>
        </mc:Fallback>
      </mc:AlternateContent>
      <p:pic>
        <p:nvPicPr>
          <p:cNvPr id="13" name="Imagen 12">
            <a:extLst>
              <a:ext uri="{FF2B5EF4-FFF2-40B4-BE49-F238E27FC236}">
                <a16:creationId xmlns:a16="http://schemas.microsoft.com/office/drawing/2014/main" id="{44B3224A-2666-4DC8-9955-007D71FD764E}"/>
              </a:ext>
            </a:extLst>
          </p:cNvPr>
          <p:cNvPicPr/>
          <p:nvPr/>
        </p:nvPicPr>
        <p:blipFill>
          <a:blip r:embed="rId4"/>
          <a:stretch>
            <a:fillRect/>
          </a:stretch>
        </p:blipFill>
        <p:spPr>
          <a:xfrm>
            <a:off x="3091588" y="4266771"/>
            <a:ext cx="1643698" cy="2429350"/>
          </a:xfrm>
          <a:prstGeom prst="rect">
            <a:avLst/>
          </a:prstGeom>
        </p:spPr>
      </p:pic>
    </p:spTree>
    <p:extLst>
      <p:ext uri="{BB962C8B-B14F-4D97-AF65-F5344CB8AC3E}">
        <p14:creationId xmlns:p14="http://schemas.microsoft.com/office/powerpoint/2010/main" val="54436799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2720180" y="613084"/>
            <a:ext cx="8241256" cy="1182383"/>
          </a:xfrm>
        </p:spPr>
        <p:txBody>
          <a:bodyPr/>
          <a:lstStyle/>
          <a:p>
            <a:r>
              <a:rPr lang="es-MX" dirty="0">
                <a:cs typeface="Times New Roman" panose="02020603050405020304" pitchFamily="18" charset="0"/>
              </a:rPr>
              <a:t>Procesos de transferencia de calor</a:t>
            </a:r>
            <a:br>
              <a:rPr lang="es-MX" dirty="0">
                <a:cs typeface="Times New Roman" panose="02020603050405020304" pitchFamily="18" charset="0"/>
              </a:rPr>
            </a:br>
            <a:r>
              <a:rPr lang="es-MX" dirty="0">
                <a:cs typeface="Times New Roman" panose="02020603050405020304" pitchFamily="18" charset="0"/>
              </a:rPr>
              <a:t>Convección</a:t>
            </a:r>
          </a:p>
        </p:txBody>
      </p:sp>
      <p:sp>
        <p:nvSpPr>
          <p:cNvPr id="3" name="Rectángulo: esquinas redondeadas 2">
            <a:extLst>
              <a:ext uri="{FF2B5EF4-FFF2-40B4-BE49-F238E27FC236}">
                <a16:creationId xmlns:a16="http://schemas.microsoft.com/office/drawing/2014/main" id="{5A9B3F4B-4498-4F11-907C-E4D89EA54299}"/>
              </a:ext>
            </a:extLst>
          </p:cNvPr>
          <p:cNvSpPr/>
          <p:nvPr/>
        </p:nvSpPr>
        <p:spPr>
          <a:xfrm>
            <a:off x="2720180" y="2005947"/>
            <a:ext cx="8381225" cy="232359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indent="0" algn="just">
              <a:buNone/>
            </a:pPr>
            <a:r>
              <a:rPr lang="es-EC" sz="2400" dirty="0">
                <a:effectLst/>
                <a:latin typeface="Calibri" panose="020F0502020204030204" pitchFamily="34" charset="0"/>
                <a:ea typeface="MS Mincho" panose="02020609040205080304" pitchFamily="49" charset="-128"/>
              </a:rPr>
              <a:t>La convección es el mecanismo de transferencia de energía que ocurre entre una superficie sólida y el líquido o gas que se encuentra en movimiento, esto se relaciona con los efectos combinados de conducción y movimiento del fluido. </a:t>
            </a:r>
            <a:endParaRPr lang="es-EC" sz="3200" dirty="0"/>
          </a:p>
        </p:txBody>
      </p:sp>
      <p:sp>
        <p:nvSpPr>
          <p:cNvPr id="11" name="Marcador de contenido 2">
            <a:extLst>
              <a:ext uri="{FF2B5EF4-FFF2-40B4-BE49-F238E27FC236}">
                <a16:creationId xmlns:a16="http://schemas.microsoft.com/office/drawing/2014/main" id="{E6CC5A50-4840-43D8-88D6-C8B4166D9FDE}"/>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6" name="Imagen 5">
            <a:extLst>
              <a:ext uri="{FF2B5EF4-FFF2-40B4-BE49-F238E27FC236}">
                <a16:creationId xmlns:a16="http://schemas.microsoft.com/office/drawing/2014/main" id="{CB22D07D-4287-4A7C-8519-64AB7EA3944B}"/>
              </a:ext>
            </a:extLst>
          </p:cNvPr>
          <p:cNvPicPr/>
          <p:nvPr/>
        </p:nvPicPr>
        <p:blipFill>
          <a:blip r:embed="rId3"/>
          <a:stretch>
            <a:fillRect/>
          </a:stretch>
        </p:blipFill>
        <p:spPr>
          <a:xfrm>
            <a:off x="2720180" y="4540018"/>
            <a:ext cx="2656840" cy="2080260"/>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8F4202EE-1D40-4924-A88F-4B2464B984E3}"/>
                  </a:ext>
                </a:extLst>
              </p:cNvPr>
              <p:cNvSpPr txBox="1"/>
              <p:nvPr/>
            </p:nvSpPr>
            <p:spPr>
              <a:xfrm>
                <a:off x="5299183" y="5344307"/>
                <a:ext cx="6106886" cy="6666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solidFill>
                                <a:schemeClr val="tx1"/>
                              </a:solidFill>
                              <a:latin typeface="Cambria Math" panose="02040503050406030204" pitchFamily="18" charset="0"/>
                            </a:rPr>
                          </m:ctrlPr>
                        </m:sSubPr>
                        <m:e>
                          <m:acc>
                            <m:accPr>
                              <m:chr m:val="̇"/>
                              <m:ctrlPr>
                                <a:rPr lang="en-US" sz="3200" b="1" i="1">
                                  <a:solidFill>
                                    <a:schemeClr val="tx1"/>
                                  </a:solidFill>
                                  <a:latin typeface="Cambria Math" panose="02040503050406030204" pitchFamily="18" charset="0"/>
                                </a:rPr>
                              </m:ctrlPr>
                            </m:accPr>
                            <m:e>
                              <m:r>
                                <a:rPr lang="en-US" sz="3200" b="1" i="1">
                                  <a:solidFill>
                                    <a:schemeClr val="tx1"/>
                                  </a:solidFill>
                                  <a:latin typeface="Cambria Math" panose="02040503050406030204" pitchFamily="18" charset="0"/>
                                </a:rPr>
                                <m:t>𝑸</m:t>
                              </m:r>
                            </m:e>
                          </m:acc>
                        </m:e>
                        <m:sub>
                          <m:r>
                            <a:rPr lang="en-US" sz="3200" b="1" i="1">
                              <a:solidFill>
                                <a:schemeClr val="tx1"/>
                              </a:solidFill>
                              <a:latin typeface="Cambria Math" panose="02040503050406030204" pitchFamily="18" charset="0"/>
                            </a:rPr>
                            <m:t>𝒄𝒐𝒏𝒗</m:t>
                          </m:r>
                        </m:sub>
                      </m:sSub>
                      <m:r>
                        <a:rPr lang="en-US" sz="3200" b="1" i="0">
                          <a:solidFill>
                            <a:schemeClr val="tx1"/>
                          </a:solidFill>
                          <a:latin typeface="Cambria Math" panose="02040503050406030204" pitchFamily="18" charset="0"/>
                        </a:rPr>
                        <m:t>=</m:t>
                      </m:r>
                      <m:r>
                        <a:rPr lang="en-US" sz="3200" b="1" i="1">
                          <a:solidFill>
                            <a:schemeClr val="tx1"/>
                          </a:solidFill>
                          <a:latin typeface="Cambria Math" panose="02040503050406030204" pitchFamily="18" charset="0"/>
                        </a:rPr>
                        <m:t>𝒉</m:t>
                      </m:r>
                      <m:r>
                        <a:rPr lang="en-US" sz="3200" b="1" i="0">
                          <a:solidFill>
                            <a:schemeClr val="tx1"/>
                          </a:solidFill>
                          <a:latin typeface="Cambria Math" panose="02040503050406030204" pitchFamily="18" charset="0"/>
                        </a:rPr>
                        <m:t>∗</m:t>
                      </m:r>
                      <m:r>
                        <a:rPr lang="en-US" sz="3200" b="1" i="1">
                          <a:solidFill>
                            <a:schemeClr val="tx1"/>
                          </a:solidFill>
                          <a:latin typeface="Cambria Math" panose="02040503050406030204" pitchFamily="18" charset="0"/>
                        </a:rPr>
                        <m:t>𝑨</m:t>
                      </m:r>
                      <m:r>
                        <a:rPr lang="en-US" sz="3200" b="1" i="0">
                          <a:solidFill>
                            <a:schemeClr val="tx1"/>
                          </a:solidFill>
                          <a:latin typeface="Cambria Math" panose="02040503050406030204" pitchFamily="18" charset="0"/>
                        </a:rPr>
                        <m:t>∗</m:t>
                      </m:r>
                      <m:d>
                        <m:dPr>
                          <m:ctrlPr>
                            <a:rPr lang="en-US" sz="3200" b="1" i="1">
                              <a:solidFill>
                                <a:schemeClr val="tx1"/>
                              </a:solidFill>
                              <a:latin typeface="Cambria Math" panose="02040503050406030204" pitchFamily="18" charset="0"/>
                            </a:rPr>
                          </m:ctrlPr>
                        </m:dPr>
                        <m:e>
                          <m:sSub>
                            <m:sSubPr>
                              <m:ctrlPr>
                                <a:rPr lang="en-US" sz="3200" b="1" i="1">
                                  <a:solidFill>
                                    <a:schemeClr val="tx1"/>
                                  </a:solidFill>
                                  <a:latin typeface="Cambria Math" panose="02040503050406030204" pitchFamily="18" charset="0"/>
                                </a:rPr>
                              </m:ctrlPr>
                            </m:sSubPr>
                            <m:e>
                              <m:r>
                                <a:rPr lang="en-US" sz="3200" b="1" i="1">
                                  <a:solidFill>
                                    <a:schemeClr val="tx1"/>
                                  </a:solidFill>
                                  <a:latin typeface="Cambria Math" panose="02040503050406030204" pitchFamily="18" charset="0"/>
                                </a:rPr>
                                <m:t>𝑻</m:t>
                              </m:r>
                            </m:e>
                            <m:sub>
                              <m:r>
                                <a:rPr lang="en-US" sz="3200" b="1" i="1">
                                  <a:solidFill>
                                    <a:schemeClr val="tx1"/>
                                  </a:solidFill>
                                  <a:latin typeface="Cambria Math" panose="02040503050406030204" pitchFamily="18" charset="0"/>
                                </a:rPr>
                                <m:t>𝒔</m:t>
                              </m:r>
                            </m:sub>
                          </m:sSub>
                          <m:r>
                            <a:rPr lang="en-US" sz="3200" b="1" i="0">
                              <a:solidFill>
                                <a:schemeClr val="tx1"/>
                              </a:solidFill>
                              <a:latin typeface="Cambria Math" panose="02040503050406030204" pitchFamily="18" charset="0"/>
                            </a:rPr>
                            <m:t>−</m:t>
                          </m:r>
                          <m:sSub>
                            <m:sSubPr>
                              <m:ctrlPr>
                                <a:rPr lang="en-US" sz="3200" b="1" i="1">
                                  <a:solidFill>
                                    <a:schemeClr val="tx1"/>
                                  </a:solidFill>
                                  <a:latin typeface="Cambria Math" panose="02040503050406030204" pitchFamily="18" charset="0"/>
                                </a:rPr>
                              </m:ctrlPr>
                            </m:sSubPr>
                            <m:e>
                              <m:r>
                                <a:rPr lang="en-US" sz="3200" b="1" i="1">
                                  <a:solidFill>
                                    <a:schemeClr val="tx1"/>
                                  </a:solidFill>
                                  <a:latin typeface="Cambria Math" panose="02040503050406030204" pitchFamily="18" charset="0"/>
                                </a:rPr>
                                <m:t>𝑻</m:t>
                              </m:r>
                            </m:e>
                            <m:sub>
                              <m:r>
                                <a:rPr lang="en-US" sz="3200" b="1" i="1">
                                  <a:solidFill>
                                    <a:schemeClr val="tx1"/>
                                  </a:solidFill>
                                  <a:latin typeface="Cambria Math" panose="02040503050406030204" pitchFamily="18" charset="0"/>
                                </a:rPr>
                                <m:t>𝒇</m:t>
                              </m:r>
                            </m:sub>
                          </m:sSub>
                        </m:e>
                      </m:d>
                    </m:oMath>
                  </m:oMathPara>
                </a14:m>
                <a:endParaRPr lang="en-US" sz="3200" b="1" dirty="0">
                  <a:solidFill>
                    <a:schemeClr val="tx1"/>
                  </a:solidFill>
                </a:endParaRPr>
              </a:p>
            </p:txBody>
          </p:sp>
        </mc:Choice>
        <mc:Fallback xmlns="">
          <p:sp>
            <p:nvSpPr>
              <p:cNvPr id="8" name="CuadroTexto 7">
                <a:extLst>
                  <a:ext uri="{FF2B5EF4-FFF2-40B4-BE49-F238E27FC236}">
                    <a16:creationId xmlns:a16="http://schemas.microsoft.com/office/drawing/2014/main" id="{8F4202EE-1D40-4924-A88F-4B2464B984E3}"/>
                  </a:ext>
                </a:extLst>
              </p:cNvPr>
              <p:cNvSpPr txBox="1">
                <a:spLocks noRot="1" noChangeAspect="1" noMove="1" noResize="1" noEditPoints="1" noAdjustHandles="1" noChangeArrowheads="1" noChangeShapeType="1" noTextEdit="1"/>
              </p:cNvSpPr>
              <p:nvPr/>
            </p:nvSpPr>
            <p:spPr>
              <a:xfrm>
                <a:off x="5299183" y="5344307"/>
                <a:ext cx="6106886" cy="66665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514494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2720180" y="613084"/>
            <a:ext cx="8241256" cy="1182383"/>
          </a:xfrm>
        </p:spPr>
        <p:txBody>
          <a:bodyPr/>
          <a:lstStyle/>
          <a:p>
            <a:r>
              <a:rPr lang="es-MX" dirty="0">
                <a:cs typeface="Times New Roman" panose="02020603050405020304" pitchFamily="18" charset="0"/>
              </a:rPr>
              <a:t>Procesos de transferencia de calor</a:t>
            </a:r>
            <a:br>
              <a:rPr lang="es-MX" dirty="0">
                <a:cs typeface="Times New Roman" panose="02020603050405020304" pitchFamily="18" charset="0"/>
              </a:rPr>
            </a:br>
            <a:r>
              <a:rPr lang="es-MX" dirty="0">
                <a:cs typeface="Times New Roman" panose="02020603050405020304" pitchFamily="18" charset="0"/>
              </a:rPr>
              <a:t>Radiación</a:t>
            </a:r>
          </a:p>
        </p:txBody>
      </p:sp>
      <p:sp>
        <p:nvSpPr>
          <p:cNvPr id="3" name="Rectángulo: esquinas redondeadas 2">
            <a:extLst>
              <a:ext uri="{FF2B5EF4-FFF2-40B4-BE49-F238E27FC236}">
                <a16:creationId xmlns:a16="http://schemas.microsoft.com/office/drawing/2014/main" id="{5A9B3F4B-4498-4F11-907C-E4D89EA54299}"/>
              </a:ext>
            </a:extLst>
          </p:cNvPr>
          <p:cNvSpPr/>
          <p:nvPr/>
        </p:nvSpPr>
        <p:spPr>
          <a:xfrm>
            <a:off x="2720180" y="2005947"/>
            <a:ext cx="8381225" cy="232359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indent="0" algn="just">
              <a:buNone/>
            </a:pPr>
            <a:r>
              <a:rPr lang="es-EC" sz="2400" dirty="0">
                <a:effectLst/>
                <a:latin typeface="Calibri" panose="020F0502020204030204" pitchFamily="34" charset="0"/>
                <a:ea typeface="MS Mincho" panose="02020609040205080304" pitchFamily="49" charset="-128"/>
              </a:rPr>
              <a:t>Es la forma energía que emite la materia en forma de ondas electromagnéticas. La energía por radiación no necesita la presencia de un conductor</a:t>
            </a:r>
            <a:endParaRPr lang="es-EC" sz="4000" dirty="0"/>
          </a:p>
        </p:txBody>
      </p:sp>
      <p:sp>
        <p:nvSpPr>
          <p:cNvPr id="11" name="Marcador de contenido 2">
            <a:extLst>
              <a:ext uri="{FF2B5EF4-FFF2-40B4-BE49-F238E27FC236}">
                <a16:creationId xmlns:a16="http://schemas.microsoft.com/office/drawing/2014/main" id="{E6CC5A50-4840-43D8-88D6-C8B4166D9FDE}"/>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8F4202EE-1D40-4924-A88F-4B2464B984E3}"/>
                  </a:ext>
                </a:extLst>
              </p:cNvPr>
              <p:cNvSpPr txBox="1"/>
              <p:nvPr/>
            </p:nvSpPr>
            <p:spPr>
              <a:xfrm>
                <a:off x="5042643" y="5357839"/>
                <a:ext cx="6106886" cy="5395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a:latin typeface="Cambria Math" panose="02040503050406030204" pitchFamily="18" charset="0"/>
                            </a:rPr>
                          </m:ctrlPr>
                        </m:sSubPr>
                        <m:e>
                          <m:acc>
                            <m:accPr>
                              <m:chr m:val="̇"/>
                              <m:ctrlPr>
                                <a:rPr lang="en-US" sz="2800" b="1" i="1">
                                  <a:latin typeface="Cambria Math" panose="02040503050406030204" pitchFamily="18" charset="0"/>
                                </a:rPr>
                              </m:ctrlPr>
                            </m:accPr>
                            <m:e>
                              <m:r>
                                <a:rPr lang="es-EC" sz="2800" b="1" i="1">
                                  <a:latin typeface="Cambria Math" panose="02040503050406030204" pitchFamily="18" charset="0"/>
                                </a:rPr>
                                <m:t>𝑸</m:t>
                              </m:r>
                            </m:e>
                          </m:acc>
                        </m:e>
                        <m:sub>
                          <m:r>
                            <a:rPr lang="es-EC" sz="2800" b="1" i="1">
                              <a:latin typeface="Cambria Math" panose="02040503050406030204" pitchFamily="18" charset="0"/>
                            </a:rPr>
                            <m:t>𝒆𝒎𝒊𝒕𝒊𝒅𝒂</m:t>
                          </m:r>
                        </m:sub>
                      </m:sSub>
                      <m:r>
                        <a:rPr lang="es-EC" sz="2800" b="1" i="1">
                          <a:latin typeface="Cambria Math" panose="02040503050406030204" pitchFamily="18" charset="0"/>
                        </a:rPr>
                        <m:t>=</m:t>
                      </m:r>
                      <m:r>
                        <a:rPr lang="es-EC" sz="2800" b="1" i="1">
                          <a:latin typeface="Cambria Math" panose="02040503050406030204" pitchFamily="18" charset="0"/>
                        </a:rPr>
                        <m:t>𝜺</m:t>
                      </m:r>
                      <m:r>
                        <a:rPr lang="es-EC" sz="2800" b="1" i="1">
                          <a:latin typeface="Cambria Math" panose="02040503050406030204" pitchFamily="18" charset="0"/>
                        </a:rPr>
                        <m:t>∗</m:t>
                      </m:r>
                      <m:r>
                        <a:rPr lang="es-EC" sz="2800" b="1" i="1">
                          <a:latin typeface="Cambria Math" panose="02040503050406030204" pitchFamily="18" charset="0"/>
                        </a:rPr>
                        <m:t>𝝈</m:t>
                      </m:r>
                      <m:r>
                        <a:rPr lang="es-EC" sz="2800" b="1" i="1">
                          <a:latin typeface="Cambria Math" panose="02040503050406030204" pitchFamily="18" charset="0"/>
                        </a:rPr>
                        <m:t>∗</m:t>
                      </m:r>
                      <m:r>
                        <a:rPr lang="es-EC" sz="2800" b="1" i="1">
                          <a:latin typeface="Cambria Math" panose="02040503050406030204" pitchFamily="18" charset="0"/>
                        </a:rPr>
                        <m:t>𝑨</m:t>
                      </m:r>
                      <m:r>
                        <a:rPr lang="es-EC" sz="2800" b="1" i="1">
                          <a:latin typeface="Cambria Math" panose="02040503050406030204" pitchFamily="18" charset="0"/>
                        </a:rPr>
                        <m:t>∗</m:t>
                      </m:r>
                      <m:sSubSup>
                        <m:sSubSupPr>
                          <m:ctrlPr>
                            <a:rPr lang="en-US" sz="2800" b="1" i="1">
                              <a:latin typeface="Cambria Math" panose="02040503050406030204" pitchFamily="18" charset="0"/>
                            </a:rPr>
                          </m:ctrlPr>
                        </m:sSubSupPr>
                        <m:e>
                          <m:r>
                            <a:rPr lang="es-EC" sz="2800" b="1" i="1">
                              <a:latin typeface="Cambria Math" panose="02040503050406030204" pitchFamily="18" charset="0"/>
                            </a:rPr>
                            <m:t>𝑻</m:t>
                          </m:r>
                        </m:e>
                        <m:sub>
                          <m:r>
                            <a:rPr lang="es-EC" sz="2800" b="1" i="1">
                              <a:latin typeface="Cambria Math" panose="02040503050406030204" pitchFamily="18" charset="0"/>
                            </a:rPr>
                            <m:t>𝒔</m:t>
                          </m:r>
                        </m:sub>
                        <m:sup>
                          <m:r>
                            <a:rPr lang="es-EC" sz="2800" b="1" i="1">
                              <a:latin typeface="Cambria Math" panose="02040503050406030204" pitchFamily="18" charset="0"/>
                            </a:rPr>
                            <m:t>𝟒</m:t>
                          </m:r>
                        </m:sup>
                      </m:sSubSup>
                    </m:oMath>
                  </m:oMathPara>
                </a14:m>
                <a:endParaRPr lang="en-US" sz="4400" b="1" dirty="0">
                  <a:solidFill>
                    <a:schemeClr val="tx1"/>
                  </a:solidFill>
                </a:endParaRPr>
              </a:p>
            </p:txBody>
          </p:sp>
        </mc:Choice>
        <mc:Fallback xmlns="">
          <p:sp>
            <p:nvSpPr>
              <p:cNvPr id="8" name="CuadroTexto 7">
                <a:extLst>
                  <a:ext uri="{FF2B5EF4-FFF2-40B4-BE49-F238E27FC236}">
                    <a16:creationId xmlns:a16="http://schemas.microsoft.com/office/drawing/2014/main" id="{8F4202EE-1D40-4924-A88F-4B2464B984E3}"/>
                  </a:ext>
                </a:extLst>
              </p:cNvPr>
              <p:cNvSpPr txBox="1">
                <a:spLocks noRot="1" noChangeAspect="1" noMove="1" noResize="1" noEditPoints="1" noAdjustHandles="1" noChangeArrowheads="1" noChangeShapeType="1" noTextEdit="1"/>
              </p:cNvSpPr>
              <p:nvPr/>
            </p:nvSpPr>
            <p:spPr>
              <a:xfrm>
                <a:off x="5042643" y="5357839"/>
                <a:ext cx="6106886" cy="539571"/>
              </a:xfrm>
              <a:prstGeom prst="rect">
                <a:avLst/>
              </a:prstGeom>
              <a:blipFill>
                <a:blip r:embed="rId3"/>
                <a:stretch>
                  <a:fillRect/>
                </a:stretch>
              </a:blipFill>
            </p:spPr>
            <p:txBody>
              <a:bodyPr/>
              <a:lstStyle/>
              <a:p>
                <a:r>
                  <a:rPr lang="en-US">
                    <a:noFill/>
                  </a:rPr>
                  <a:t> </a:t>
                </a:r>
              </a:p>
            </p:txBody>
          </p:sp>
        </mc:Fallback>
      </mc:AlternateContent>
      <p:pic>
        <p:nvPicPr>
          <p:cNvPr id="7" name="Imagen 6">
            <a:extLst>
              <a:ext uri="{FF2B5EF4-FFF2-40B4-BE49-F238E27FC236}">
                <a16:creationId xmlns:a16="http://schemas.microsoft.com/office/drawing/2014/main" id="{49E089D8-2376-4510-958F-FCC6F40CDA36}"/>
              </a:ext>
            </a:extLst>
          </p:cNvPr>
          <p:cNvPicPr/>
          <p:nvPr/>
        </p:nvPicPr>
        <p:blipFill>
          <a:blip r:embed="rId4"/>
          <a:stretch>
            <a:fillRect/>
          </a:stretch>
        </p:blipFill>
        <p:spPr>
          <a:xfrm>
            <a:off x="2850808" y="4329538"/>
            <a:ext cx="2749891" cy="2323591"/>
          </a:xfrm>
          <a:prstGeom prst="rect">
            <a:avLst/>
          </a:prstGeom>
        </p:spPr>
      </p:pic>
    </p:spTree>
    <p:extLst>
      <p:ext uri="{BB962C8B-B14F-4D97-AF65-F5344CB8AC3E}">
        <p14:creationId xmlns:p14="http://schemas.microsoft.com/office/powerpoint/2010/main" val="142339866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2244250" y="575877"/>
            <a:ext cx="8908163" cy="1227756"/>
          </a:xfrm>
        </p:spPr>
        <p:txBody>
          <a:bodyPr/>
          <a:lstStyle/>
          <a:p>
            <a:r>
              <a:rPr lang="es-MX" dirty="0">
                <a:cs typeface="Times New Roman" panose="02020603050405020304" pitchFamily="18" charset="0"/>
              </a:rPr>
              <a:t>Diseño Térmico</a:t>
            </a:r>
            <a:br>
              <a:rPr lang="es-MX" dirty="0">
                <a:cs typeface="Times New Roman" panose="02020603050405020304" pitchFamily="18" charset="0"/>
              </a:rPr>
            </a:br>
            <a:r>
              <a:rPr lang="es-MX" dirty="0">
                <a:cs typeface="Times New Roman" panose="02020603050405020304" pitchFamily="18" charset="0"/>
              </a:rPr>
              <a:t>Calor necesario para la manzana</a:t>
            </a:r>
          </a:p>
        </p:txBody>
      </p:sp>
      <p:sp>
        <p:nvSpPr>
          <p:cNvPr id="11" name="Marcador de contenido 2">
            <a:extLst>
              <a:ext uri="{FF2B5EF4-FFF2-40B4-BE49-F238E27FC236}">
                <a16:creationId xmlns:a16="http://schemas.microsoft.com/office/drawing/2014/main" id="{C485DF7E-B1C7-4F58-8BDC-BD14F47C9302}"/>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3A7B9156-9778-4632-8A23-A146AA6C46FF}"/>
                  </a:ext>
                </a:extLst>
              </p:cNvPr>
              <p:cNvSpPr txBox="1"/>
              <p:nvPr/>
            </p:nvSpPr>
            <p:spPr>
              <a:xfrm>
                <a:off x="3037114" y="2354817"/>
                <a:ext cx="8458200" cy="3108543"/>
              </a:xfrm>
              <a:prstGeom prst="rect">
                <a:avLst/>
              </a:prstGeom>
              <a:noFill/>
            </p:spPr>
            <p:txBody>
              <a:bodyPr wrap="square">
                <a:spAutoFit/>
              </a:bodyPr>
              <a:lstStyle/>
              <a:p>
                <a:pPr marL="0" indent="0">
                  <a:buNone/>
                </a:pPr>
                <a:r>
                  <a:rPr lang="es-EC" sz="2800" dirty="0"/>
                  <a:t>Con los conceptos mencionando de termodinámica se obtiene:</a:t>
                </a:r>
              </a:p>
              <a:p>
                <a:r>
                  <a:rPr lang="es-EC" sz="2800" dirty="0"/>
                  <a:t>Calor útil:                             </a:t>
                </a:r>
                <a14:m>
                  <m:oMath xmlns:m="http://schemas.openxmlformats.org/officeDocument/2006/math">
                    <m:acc>
                      <m:accPr>
                        <m:chr m:val="̇"/>
                        <m:ctrlPr>
                          <a:rPr lang="en-US" sz="2400" b="1" i="1">
                            <a:latin typeface="Cambria Math" panose="02040503050406030204" pitchFamily="18" charset="0"/>
                          </a:rPr>
                        </m:ctrlPr>
                      </m:accPr>
                      <m:e>
                        <m:sSub>
                          <m:sSubPr>
                            <m:ctrlPr>
                              <a:rPr lang="en-US" sz="2400" b="1" i="1">
                                <a:latin typeface="Cambria Math" panose="02040503050406030204" pitchFamily="18" charset="0"/>
                              </a:rPr>
                            </m:ctrlPr>
                          </m:sSubPr>
                          <m:e>
                            <m:r>
                              <a:rPr lang="es-ES" sz="2400" b="1" i="1">
                                <a:latin typeface="Cambria Math" panose="02040503050406030204" pitchFamily="18" charset="0"/>
                              </a:rPr>
                              <m:t>𝑸</m:t>
                            </m:r>
                          </m:e>
                          <m:sub>
                            <m:r>
                              <a:rPr lang="es-ES" sz="2400" b="1" i="1">
                                <a:latin typeface="Cambria Math" panose="02040503050406030204" pitchFamily="18" charset="0"/>
                              </a:rPr>
                              <m:t>𝒖</m:t>
                            </m:r>
                          </m:sub>
                        </m:sSub>
                      </m:e>
                    </m:acc>
                    <m:r>
                      <a:rPr lang="en-US" sz="2400" b="1" i="1" smtClean="0">
                        <a:latin typeface="Cambria Math" panose="02040503050406030204" pitchFamily="18" charset="0"/>
                      </a:rPr>
                      <m:t>=</m:t>
                    </m:r>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𝟐𝟒𝟔</m:t>
                    </m:r>
                    <m:r>
                      <a:rPr lang="es-ES" sz="2400" b="1" i="1">
                        <a:latin typeface="Cambria Math" panose="02040503050406030204" pitchFamily="18" charset="0"/>
                      </a:rPr>
                      <m:t> </m:t>
                    </m:r>
                    <m:d>
                      <m:dPr>
                        <m:begChr m:val="["/>
                        <m:endChr m:val="]"/>
                        <m:ctrlPr>
                          <a:rPr lang="en-US" sz="2400" b="1" i="1">
                            <a:latin typeface="Cambria Math" panose="02040503050406030204" pitchFamily="18" charset="0"/>
                          </a:rPr>
                        </m:ctrlPr>
                      </m:dPr>
                      <m:e>
                        <m:r>
                          <a:rPr lang="es-ES" sz="2400" b="1" i="1">
                            <a:latin typeface="Cambria Math" panose="02040503050406030204" pitchFamily="18" charset="0"/>
                          </a:rPr>
                          <m:t>𝒌𝑾</m:t>
                        </m:r>
                      </m:e>
                    </m:d>
                  </m:oMath>
                </a14:m>
                <a:endParaRPr lang="es-EC" sz="2800" b="1" dirty="0"/>
              </a:p>
              <a:p>
                <a:pPr marL="0" indent="0">
                  <a:buNone/>
                </a:pPr>
                <a:endParaRPr lang="es-EC" sz="2800" dirty="0"/>
              </a:p>
              <a:p>
                <a:r>
                  <a:rPr lang="es-EC" sz="2800" dirty="0"/>
                  <a:t>Calor perdido del aire:    </a:t>
                </a:r>
                <a14:m>
                  <m:oMath xmlns:m="http://schemas.openxmlformats.org/officeDocument/2006/math">
                    <m:sSub>
                      <m:sSubPr>
                        <m:ctrlPr>
                          <a:rPr lang="en-US" sz="2400" b="1" i="1">
                            <a:latin typeface="Cambria Math" panose="02040503050406030204" pitchFamily="18" charset="0"/>
                          </a:rPr>
                        </m:ctrlPr>
                      </m:sSubPr>
                      <m:e>
                        <m:acc>
                          <m:accPr>
                            <m:chr m:val="̇"/>
                            <m:ctrlPr>
                              <a:rPr lang="en-US" sz="2400" b="1" i="1">
                                <a:latin typeface="Cambria Math" panose="02040503050406030204" pitchFamily="18" charset="0"/>
                              </a:rPr>
                            </m:ctrlPr>
                          </m:accPr>
                          <m:e>
                            <m:r>
                              <a:rPr lang="es-ES" sz="2400" b="1" i="1">
                                <a:latin typeface="Cambria Math" panose="02040503050406030204" pitchFamily="18" charset="0"/>
                              </a:rPr>
                              <m:t>𝑸</m:t>
                            </m:r>
                          </m:e>
                        </m:acc>
                      </m:e>
                      <m:sub>
                        <m:r>
                          <a:rPr lang="es-ES" sz="2400" b="1" i="1">
                            <a:latin typeface="Cambria Math" panose="02040503050406030204" pitchFamily="18" charset="0"/>
                          </a:rPr>
                          <m:t>𝒑𝒆𝒓𝒅𝒊𝒅𝒐𝒂𝒊𝒓𝒆</m:t>
                        </m:r>
                      </m:sub>
                    </m:sSub>
                    <m:r>
                      <a:rPr lang="en-US" sz="2400" b="1" i="1" smtClean="0">
                        <a:latin typeface="Cambria Math" panose="02040503050406030204" pitchFamily="18" charset="0"/>
                      </a:rPr>
                      <m:t>=</m:t>
                    </m:r>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𝟐𝟓</m:t>
                    </m:r>
                    <m:d>
                      <m:dPr>
                        <m:begChr m:val="["/>
                        <m:endChr m:val="]"/>
                        <m:ctrlPr>
                          <a:rPr lang="en-US" sz="2400" b="1" i="1">
                            <a:latin typeface="Cambria Math" panose="02040503050406030204" pitchFamily="18" charset="0"/>
                          </a:rPr>
                        </m:ctrlPr>
                      </m:dPr>
                      <m:e>
                        <m:r>
                          <a:rPr lang="es-ES" sz="2400" b="1" i="1">
                            <a:latin typeface="Cambria Math" panose="02040503050406030204" pitchFamily="18" charset="0"/>
                          </a:rPr>
                          <m:t>𝒌𝑾</m:t>
                        </m:r>
                      </m:e>
                    </m:d>
                  </m:oMath>
                </a14:m>
                <a:endParaRPr lang="es-EC" sz="2800" b="1" dirty="0"/>
              </a:p>
              <a:p>
                <a:r>
                  <a:rPr lang="es-EC" sz="2800" dirty="0"/>
                  <a:t>Calor Total perdido:</a:t>
                </a:r>
                <a:r>
                  <a:rPr lang="en-US" sz="1800" b="1" dirty="0">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𝑸</m:t>
                            </m:r>
                          </m:e>
                        </m:acc>
                      </m:e>
                      <m:sub>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𝒕𝒐𝒕𝒂𝒍</m:t>
                        </m:r>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_</m:t>
                        </m:r>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𝒑𝒆𝒓𝒅𝒊𝒅𝒐</m:t>
                        </m:r>
                      </m:sub>
                    </m:sSub>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𝟏</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𝟓𝟓𝟕</m:t>
                    </m:r>
                    <m:d>
                      <m:dPr>
                        <m:begChr m:val="["/>
                        <m:endChr m:val="]"/>
                        <m:ctrlPr>
                          <a:rPr lang="en-US" sz="2400" b="1" i="1">
                            <a:effectLst/>
                            <a:latin typeface="Cambria Math" panose="02040503050406030204" pitchFamily="18" charset="0"/>
                            <a:ea typeface="Times New Roman" panose="02020603050405020304" pitchFamily="18" charset="0"/>
                            <a:cs typeface="Calibri" panose="020F0502020204030204" pitchFamily="34" charset="0"/>
                          </a:rPr>
                        </m:ctrlPr>
                      </m:dPr>
                      <m:e>
                        <m:r>
                          <a:rPr lang="es-ES" sz="2400" b="1" i="1">
                            <a:effectLst/>
                            <a:latin typeface="Cambria Math" panose="02040503050406030204" pitchFamily="18" charset="0"/>
                            <a:ea typeface="Times New Roman" panose="02020603050405020304" pitchFamily="18" charset="0"/>
                            <a:cs typeface="Calibri" panose="020F0502020204030204" pitchFamily="34" charset="0"/>
                          </a:rPr>
                          <m:t>𝒌𝑾</m:t>
                        </m:r>
                      </m:e>
                    </m:d>
                  </m:oMath>
                </a14:m>
                <a:endParaRPr lang="en-US" sz="1800" b="1"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es-EC" sz="2800" b="1" dirty="0"/>
              </a:p>
            </p:txBody>
          </p:sp>
        </mc:Choice>
        <mc:Fallback xmlns="">
          <p:sp>
            <p:nvSpPr>
              <p:cNvPr id="12" name="CuadroTexto 11">
                <a:extLst>
                  <a:ext uri="{FF2B5EF4-FFF2-40B4-BE49-F238E27FC236}">
                    <a16:creationId xmlns:a16="http://schemas.microsoft.com/office/drawing/2014/main" id="{3A7B9156-9778-4632-8A23-A146AA6C46FF}"/>
                  </a:ext>
                </a:extLst>
              </p:cNvPr>
              <p:cNvSpPr txBox="1">
                <a:spLocks noRot="1" noChangeAspect="1" noMove="1" noResize="1" noEditPoints="1" noAdjustHandles="1" noChangeArrowheads="1" noChangeShapeType="1" noTextEdit="1"/>
              </p:cNvSpPr>
              <p:nvPr/>
            </p:nvSpPr>
            <p:spPr>
              <a:xfrm>
                <a:off x="3037114" y="2354817"/>
                <a:ext cx="8458200" cy="3108543"/>
              </a:xfrm>
              <a:prstGeom prst="rect">
                <a:avLst/>
              </a:prstGeom>
              <a:blipFill>
                <a:blip r:embed="rId2"/>
                <a:stretch>
                  <a:fillRect l="-1441" t="-1765"/>
                </a:stretch>
              </a:blipFill>
            </p:spPr>
            <p:txBody>
              <a:bodyPr/>
              <a:lstStyle/>
              <a:p>
                <a:r>
                  <a:rPr lang="en-US">
                    <a:noFill/>
                  </a:rPr>
                  <a:t> </a:t>
                </a:r>
              </a:p>
            </p:txBody>
          </p:sp>
        </mc:Fallback>
      </mc:AlternateContent>
    </p:spTree>
    <p:extLst>
      <p:ext uri="{BB962C8B-B14F-4D97-AF65-F5344CB8AC3E}">
        <p14:creationId xmlns:p14="http://schemas.microsoft.com/office/powerpoint/2010/main" val="158185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2244250" y="575877"/>
            <a:ext cx="8908163" cy="1370369"/>
          </a:xfrm>
        </p:spPr>
        <p:txBody>
          <a:bodyPr/>
          <a:lstStyle/>
          <a:p>
            <a:r>
              <a:rPr lang="es-MX" dirty="0">
                <a:cs typeface="Times New Roman" panose="02020603050405020304" pitchFamily="18" charset="0"/>
              </a:rPr>
              <a:t>Diseño Térmico</a:t>
            </a:r>
            <a:br>
              <a:rPr lang="es-MX" dirty="0">
                <a:cs typeface="Times New Roman" panose="02020603050405020304" pitchFamily="18" charset="0"/>
              </a:rPr>
            </a:br>
            <a:r>
              <a:rPr lang="es-MX" dirty="0">
                <a:cs typeface="Times New Roman" panose="02020603050405020304" pitchFamily="18" charset="0"/>
              </a:rPr>
              <a:t>Calor neto necesario para la manzana</a:t>
            </a:r>
          </a:p>
        </p:txBody>
      </p:sp>
      <p:sp>
        <p:nvSpPr>
          <p:cNvPr id="11" name="Marcador de contenido 2">
            <a:extLst>
              <a:ext uri="{FF2B5EF4-FFF2-40B4-BE49-F238E27FC236}">
                <a16:creationId xmlns:a16="http://schemas.microsoft.com/office/drawing/2014/main" id="{C485DF7E-B1C7-4F58-8BDC-BD14F47C9302}"/>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3A7B9156-9778-4632-8A23-A146AA6C46FF}"/>
                  </a:ext>
                </a:extLst>
              </p:cNvPr>
              <p:cNvSpPr txBox="1"/>
              <p:nvPr/>
            </p:nvSpPr>
            <p:spPr>
              <a:xfrm>
                <a:off x="3037114" y="2354817"/>
                <a:ext cx="8458200" cy="3785652"/>
              </a:xfrm>
              <a:prstGeom prst="rect">
                <a:avLst/>
              </a:prstGeom>
              <a:noFill/>
            </p:spPr>
            <p:txBody>
              <a:bodyPr wrap="square">
                <a:spAutoFit/>
              </a:bodyPr>
              <a:lstStyle/>
              <a:p>
                <a:r>
                  <a:rPr lang="es-EC" sz="2800" dirty="0"/>
                  <a:t>Calor útil:                            </a:t>
                </a:r>
                <a14:m>
                  <m:oMath xmlns:m="http://schemas.openxmlformats.org/officeDocument/2006/math">
                    <m:acc>
                      <m:accPr>
                        <m:chr m:val="̇"/>
                        <m:ctrlPr>
                          <a:rPr lang="en-US" sz="2400" b="1" i="1">
                            <a:latin typeface="Cambria Math" panose="02040503050406030204" pitchFamily="18" charset="0"/>
                          </a:rPr>
                        </m:ctrlPr>
                      </m:accPr>
                      <m:e>
                        <m:sSub>
                          <m:sSubPr>
                            <m:ctrlPr>
                              <a:rPr lang="en-US" sz="2400" b="1" i="1">
                                <a:latin typeface="Cambria Math" panose="02040503050406030204" pitchFamily="18" charset="0"/>
                              </a:rPr>
                            </m:ctrlPr>
                          </m:sSubPr>
                          <m:e>
                            <m:r>
                              <a:rPr lang="es-ES" sz="2400" b="1" i="1">
                                <a:latin typeface="Cambria Math" panose="02040503050406030204" pitchFamily="18" charset="0"/>
                              </a:rPr>
                              <m:t>𝑸</m:t>
                            </m:r>
                          </m:e>
                          <m:sub>
                            <m:r>
                              <a:rPr lang="es-ES" sz="2400" b="1" i="1">
                                <a:latin typeface="Cambria Math" panose="02040503050406030204" pitchFamily="18" charset="0"/>
                              </a:rPr>
                              <m:t>𝒖</m:t>
                            </m:r>
                          </m:sub>
                        </m:sSub>
                      </m:e>
                    </m:acc>
                    <m:r>
                      <a:rPr lang="en-US" sz="2400" b="1" i="1" smtClean="0">
                        <a:latin typeface="Cambria Math" panose="02040503050406030204" pitchFamily="18" charset="0"/>
                      </a:rPr>
                      <m:t>=</m:t>
                    </m:r>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𝟐𝟒𝟔</m:t>
                    </m:r>
                    <m:r>
                      <a:rPr lang="es-ES" sz="2400" b="1" i="1">
                        <a:latin typeface="Cambria Math" panose="02040503050406030204" pitchFamily="18" charset="0"/>
                      </a:rPr>
                      <m:t> </m:t>
                    </m:r>
                    <m:d>
                      <m:dPr>
                        <m:begChr m:val="["/>
                        <m:endChr m:val="]"/>
                        <m:ctrlPr>
                          <a:rPr lang="en-US" sz="2400" b="1" i="1">
                            <a:latin typeface="Cambria Math" panose="02040503050406030204" pitchFamily="18" charset="0"/>
                          </a:rPr>
                        </m:ctrlPr>
                      </m:dPr>
                      <m:e>
                        <m:r>
                          <a:rPr lang="es-ES" sz="2400" b="1" i="1">
                            <a:latin typeface="Cambria Math" panose="02040503050406030204" pitchFamily="18" charset="0"/>
                          </a:rPr>
                          <m:t>𝒌𝑾</m:t>
                        </m:r>
                      </m:e>
                    </m:d>
                  </m:oMath>
                </a14:m>
                <a:endParaRPr lang="es-EC" sz="2800" b="1" dirty="0"/>
              </a:p>
              <a:p>
                <a:pPr marL="0" indent="0">
                  <a:buNone/>
                </a:pPr>
                <a:endParaRPr lang="es-EC" sz="2800" dirty="0"/>
              </a:p>
              <a:p>
                <a:r>
                  <a:rPr lang="es-EC" sz="2800" dirty="0"/>
                  <a:t>Calor perdido del aire:    </a:t>
                </a:r>
                <a14:m>
                  <m:oMath xmlns:m="http://schemas.openxmlformats.org/officeDocument/2006/math">
                    <m:sSub>
                      <m:sSubPr>
                        <m:ctrlPr>
                          <a:rPr lang="en-US" sz="2400" b="1" i="1">
                            <a:latin typeface="Cambria Math" panose="02040503050406030204" pitchFamily="18" charset="0"/>
                          </a:rPr>
                        </m:ctrlPr>
                      </m:sSubPr>
                      <m:e>
                        <m:acc>
                          <m:accPr>
                            <m:chr m:val="̇"/>
                            <m:ctrlPr>
                              <a:rPr lang="en-US" sz="2400" b="1" i="1">
                                <a:latin typeface="Cambria Math" panose="02040503050406030204" pitchFamily="18" charset="0"/>
                              </a:rPr>
                            </m:ctrlPr>
                          </m:accPr>
                          <m:e>
                            <m:r>
                              <a:rPr lang="es-ES" sz="2400" b="1" i="1">
                                <a:latin typeface="Cambria Math" panose="02040503050406030204" pitchFamily="18" charset="0"/>
                              </a:rPr>
                              <m:t>𝑸</m:t>
                            </m:r>
                          </m:e>
                        </m:acc>
                      </m:e>
                      <m:sub>
                        <m:r>
                          <a:rPr lang="es-ES" sz="2400" b="1" i="1">
                            <a:latin typeface="Cambria Math" panose="02040503050406030204" pitchFamily="18" charset="0"/>
                          </a:rPr>
                          <m:t>𝒑𝒆𝒓𝒅𝒊𝒅𝒐𝒂𝒊𝒓𝒆</m:t>
                        </m:r>
                      </m:sub>
                    </m:sSub>
                    <m:r>
                      <a:rPr lang="en-US" sz="2400" b="1" i="1" smtClean="0">
                        <a:latin typeface="Cambria Math" panose="02040503050406030204" pitchFamily="18" charset="0"/>
                      </a:rPr>
                      <m:t>=</m:t>
                    </m:r>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𝟐𝟓</m:t>
                    </m:r>
                    <m:d>
                      <m:dPr>
                        <m:begChr m:val="["/>
                        <m:endChr m:val="]"/>
                        <m:ctrlPr>
                          <a:rPr lang="en-US" sz="2400" b="1" i="1">
                            <a:latin typeface="Cambria Math" panose="02040503050406030204" pitchFamily="18" charset="0"/>
                          </a:rPr>
                        </m:ctrlPr>
                      </m:dPr>
                      <m:e>
                        <m:r>
                          <a:rPr lang="es-ES" sz="2400" b="1" i="1">
                            <a:latin typeface="Cambria Math" panose="02040503050406030204" pitchFamily="18" charset="0"/>
                          </a:rPr>
                          <m:t>𝒌𝑾</m:t>
                        </m:r>
                      </m:e>
                    </m:d>
                  </m:oMath>
                </a14:m>
                <a:endParaRPr lang="es-EC" sz="2800" b="1" dirty="0"/>
              </a:p>
              <a:p>
                <a:r>
                  <a:rPr lang="es-EC" sz="2800" dirty="0"/>
                  <a:t>Calor Total perdido:</a:t>
                </a:r>
                <a:r>
                  <a:rPr lang="en-US" sz="1800" b="1" dirty="0">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𝑸</m:t>
                            </m:r>
                          </m:e>
                        </m:acc>
                      </m:e>
                      <m:sub>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𝒕𝒐𝒕𝒂𝒍</m:t>
                        </m:r>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_</m:t>
                        </m:r>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𝒑𝒆𝒓𝒅𝒊𝒅𝒐</m:t>
                        </m:r>
                      </m:sub>
                    </m:sSub>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𝟏</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𝟓𝟓𝟕</m:t>
                    </m:r>
                    <m:d>
                      <m:dPr>
                        <m:begChr m:val="["/>
                        <m:endChr m:val="]"/>
                        <m:ctrlPr>
                          <a:rPr lang="en-US" sz="2400" b="1" i="1">
                            <a:effectLst/>
                            <a:latin typeface="Cambria Math" panose="02040503050406030204" pitchFamily="18" charset="0"/>
                            <a:ea typeface="Times New Roman" panose="02020603050405020304" pitchFamily="18" charset="0"/>
                            <a:cs typeface="Calibri" panose="020F0502020204030204" pitchFamily="34" charset="0"/>
                          </a:rPr>
                        </m:ctrlPr>
                      </m:dPr>
                      <m:e>
                        <m:r>
                          <a:rPr lang="es-ES" sz="2400" b="1" i="1">
                            <a:effectLst/>
                            <a:latin typeface="Cambria Math" panose="02040503050406030204" pitchFamily="18" charset="0"/>
                            <a:ea typeface="Times New Roman" panose="02020603050405020304" pitchFamily="18" charset="0"/>
                            <a:cs typeface="Calibri" panose="020F0502020204030204" pitchFamily="34" charset="0"/>
                          </a:rPr>
                          <m:t>𝒌𝑾</m:t>
                        </m:r>
                      </m:e>
                    </m:d>
                  </m:oMath>
                </a14:m>
                <a:endParaRPr lang="en-US" sz="1800" b="1"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b="1" dirty="0">
                  <a:latin typeface="Calibri" panose="020F0502020204030204" pitchFamily="34" charset="0"/>
                  <a:ea typeface="MS Mincho" panose="02020609040205080304" pitchFamily="49" charset="-128"/>
                  <a:cs typeface="Times New Roman" panose="02020603050405020304" pitchFamily="18" charset="0"/>
                </a:endParaRPr>
              </a:p>
              <a:p>
                <a:endParaRPr lang="en-US" sz="1800" b="1"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b="1" dirty="0">
                  <a:latin typeface="Calibri" panose="020F0502020204030204" pitchFamily="34" charset="0"/>
                  <a:ea typeface="MS Mincho" panose="02020609040205080304" pitchFamily="49" charset="-128"/>
                  <a:cs typeface="Times New Roman" panose="02020603050405020304" pitchFamily="18" charset="0"/>
                </a:endParaRPr>
              </a:p>
              <a:p>
                <a:r>
                  <a:rPr lang="es-EC" sz="2800" dirty="0"/>
                  <a:t>Calor neto total</a:t>
                </a:r>
                <a:r>
                  <a:rPr lang="en-US" b="1" dirty="0">
                    <a:effectLs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sSubPr>
                      <m:e>
                        <m:acc>
                          <m:accPr>
                            <m:chr m:val="̇"/>
                            <m:ctrlPr>
                              <a:rPr lang="en-US" sz="2400" b="1"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s-ES" sz="2400" b="1" i="1">
                                <a:effectLst/>
                                <a:latin typeface="Cambria Math" panose="02040503050406030204" pitchFamily="18" charset="0"/>
                                <a:ea typeface="Times New Roman" panose="02020603050405020304" pitchFamily="18" charset="0"/>
                                <a:cs typeface="Times New Roman" panose="02020603050405020304" pitchFamily="18" charset="0"/>
                              </a:rPr>
                              <m:t>𝑸</m:t>
                            </m:r>
                          </m:e>
                        </m:acc>
                      </m:e>
                      <m:sub>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𝒏𝒆𝒕𝒐</m:t>
                        </m:r>
                      </m:sub>
                    </m:sSub>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𝟐</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b="1" i="1" smtClean="0">
                        <a:effectLst/>
                        <a:latin typeface="Cambria Math" panose="02040503050406030204" pitchFamily="18" charset="0"/>
                        <a:ea typeface="Times New Roman" panose="02020603050405020304" pitchFamily="18" charset="0"/>
                        <a:cs typeface="Times New Roman" panose="02020603050405020304" pitchFamily="18" charset="0"/>
                      </a:rPr>
                      <m:t>𝟖𝟎𝟑</m:t>
                    </m:r>
                    <m:d>
                      <m:dPr>
                        <m:begChr m:val="["/>
                        <m:endChr m:val="]"/>
                        <m:ctrlPr>
                          <a:rPr lang="en-US" sz="2400" b="1" i="1">
                            <a:effectLst/>
                            <a:latin typeface="Cambria Math" panose="02040503050406030204" pitchFamily="18" charset="0"/>
                            <a:ea typeface="Times New Roman" panose="02020603050405020304" pitchFamily="18" charset="0"/>
                            <a:cs typeface="Calibri" panose="020F0502020204030204" pitchFamily="34" charset="0"/>
                          </a:rPr>
                        </m:ctrlPr>
                      </m:dPr>
                      <m:e>
                        <m:r>
                          <a:rPr lang="es-ES" sz="2400" b="1" i="1">
                            <a:effectLst/>
                            <a:latin typeface="Cambria Math" panose="02040503050406030204" pitchFamily="18" charset="0"/>
                            <a:ea typeface="Times New Roman" panose="02020603050405020304" pitchFamily="18" charset="0"/>
                            <a:cs typeface="Calibri" panose="020F0502020204030204" pitchFamily="34" charset="0"/>
                          </a:rPr>
                          <m:t>𝒌𝑾</m:t>
                        </m:r>
                      </m:e>
                    </m:d>
                  </m:oMath>
                </a14:m>
                <a:endParaRPr lang="en-US" sz="1400" b="1"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sz="1800" b="1"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es-EC" sz="2800" b="1" dirty="0"/>
              </a:p>
            </p:txBody>
          </p:sp>
        </mc:Choice>
        <mc:Fallback xmlns="">
          <p:sp>
            <p:nvSpPr>
              <p:cNvPr id="12" name="CuadroTexto 11">
                <a:extLst>
                  <a:ext uri="{FF2B5EF4-FFF2-40B4-BE49-F238E27FC236}">
                    <a16:creationId xmlns:a16="http://schemas.microsoft.com/office/drawing/2014/main" id="{3A7B9156-9778-4632-8A23-A146AA6C46FF}"/>
                  </a:ext>
                </a:extLst>
              </p:cNvPr>
              <p:cNvSpPr txBox="1">
                <a:spLocks noRot="1" noChangeAspect="1" noMove="1" noResize="1" noEditPoints="1" noAdjustHandles="1" noChangeArrowheads="1" noChangeShapeType="1" noTextEdit="1"/>
              </p:cNvSpPr>
              <p:nvPr/>
            </p:nvSpPr>
            <p:spPr>
              <a:xfrm>
                <a:off x="3037114" y="2354817"/>
                <a:ext cx="8458200" cy="3785652"/>
              </a:xfrm>
              <a:prstGeom prst="rect">
                <a:avLst/>
              </a:prstGeom>
              <a:blipFill>
                <a:blip r:embed="rId2"/>
                <a:stretch>
                  <a:fillRect l="-1441" t="-1449"/>
                </a:stretch>
              </a:blipFill>
            </p:spPr>
            <p:txBody>
              <a:bodyPr/>
              <a:lstStyle/>
              <a:p>
                <a:r>
                  <a:rPr lang="en-US">
                    <a:noFill/>
                  </a:rPr>
                  <a:t> </a:t>
                </a:r>
              </a:p>
            </p:txBody>
          </p:sp>
        </mc:Fallback>
      </mc:AlternateContent>
    </p:spTree>
    <p:extLst>
      <p:ext uri="{BB962C8B-B14F-4D97-AF65-F5344CB8AC3E}">
        <p14:creationId xmlns:p14="http://schemas.microsoft.com/office/powerpoint/2010/main" val="119214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364262" y="-75718"/>
            <a:ext cx="9050498" cy="1806387"/>
          </a:xfrm>
        </p:spPr>
        <p:txBody>
          <a:bodyPr>
            <a:normAutofit/>
          </a:bodyPr>
          <a:lstStyle/>
          <a:p>
            <a:r>
              <a:rPr lang="es-EC" sz="4800" dirty="0">
                <a:effectLst>
                  <a:outerShdw blurRad="38100" dist="38100" dir="2700000" algn="tl">
                    <a:srgbClr val="000000">
                      <a:alpha val="43137"/>
                    </a:srgbClr>
                  </a:outerShdw>
                </a:effectLst>
              </a:rPr>
              <a:t>Descripción del proyecto</a:t>
            </a:r>
          </a:p>
        </p:txBody>
      </p:sp>
      <p:graphicFrame>
        <p:nvGraphicFramePr>
          <p:cNvPr id="3" name="Diagrama 2">
            <a:extLst>
              <a:ext uri="{FF2B5EF4-FFF2-40B4-BE49-F238E27FC236}">
                <a16:creationId xmlns:a16="http://schemas.microsoft.com/office/drawing/2014/main" id="{F9F5C722-1828-4DD7-81FC-14F86B00C574}"/>
              </a:ext>
            </a:extLst>
          </p:cNvPr>
          <p:cNvGraphicFramePr/>
          <p:nvPr>
            <p:extLst>
              <p:ext uri="{D42A27DB-BD31-4B8C-83A1-F6EECF244321}">
                <p14:modId xmlns:p14="http://schemas.microsoft.com/office/powerpoint/2010/main" val="2879422333"/>
              </p:ext>
            </p:extLst>
          </p:nvPr>
        </p:nvGraphicFramePr>
        <p:xfrm>
          <a:off x="1753316" y="1730669"/>
          <a:ext cx="9999877" cy="4883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contenido 2">
            <a:extLst>
              <a:ext uri="{FF2B5EF4-FFF2-40B4-BE49-F238E27FC236}">
                <a16:creationId xmlns:a16="http://schemas.microsoft.com/office/drawing/2014/main" id="{A9651317-5167-4E08-A656-29448C40652B}"/>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6726343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536344" y="128218"/>
            <a:ext cx="8911687" cy="984180"/>
          </a:xfrm>
        </p:spPr>
        <p:txBody>
          <a:bodyPr>
            <a:normAutofit/>
          </a:bodyPr>
          <a:lstStyle/>
          <a:p>
            <a:r>
              <a:rPr lang="es-EC" sz="5400" dirty="0">
                <a:effectLst>
                  <a:outerShdw blurRad="38100" dist="38100" dir="2700000" algn="tl">
                    <a:srgbClr val="000000">
                      <a:alpha val="43137"/>
                    </a:srgbClr>
                  </a:outerShdw>
                </a:effectLst>
              </a:rPr>
              <a:t>Tipo de deshidratador</a:t>
            </a:r>
          </a:p>
        </p:txBody>
      </p:sp>
      <p:sp>
        <p:nvSpPr>
          <p:cNvPr id="7" name="Marcador de contenido 2">
            <a:extLst>
              <a:ext uri="{FF2B5EF4-FFF2-40B4-BE49-F238E27FC236}">
                <a16:creationId xmlns:a16="http://schemas.microsoft.com/office/drawing/2014/main" id="{B2ABF1AB-0CE4-44CC-A55C-C6294798032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graphicFrame>
        <p:nvGraphicFramePr>
          <p:cNvPr id="8" name="Tabla 7">
            <a:extLst>
              <a:ext uri="{FF2B5EF4-FFF2-40B4-BE49-F238E27FC236}">
                <a16:creationId xmlns:a16="http://schemas.microsoft.com/office/drawing/2014/main" id="{14EA59C7-B148-45D4-ADF5-FDB3416DBC53}"/>
              </a:ext>
            </a:extLst>
          </p:cNvPr>
          <p:cNvGraphicFramePr>
            <a:graphicFrameLocks noGrp="1"/>
          </p:cNvGraphicFramePr>
          <p:nvPr>
            <p:extLst>
              <p:ext uri="{D42A27DB-BD31-4B8C-83A1-F6EECF244321}">
                <p14:modId xmlns:p14="http://schemas.microsoft.com/office/powerpoint/2010/main" val="2004578098"/>
              </p:ext>
            </p:extLst>
          </p:nvPr>
        </p:nvGraphicFramePr>
        <p:xfrm>
          <a:off x="1979802" y="1006679"/>
          <a:ext cx="9689284" cy="3352275"/>
        </p:xfrm>
        <a:graphic>
          <a:graphicData uri="http://schemas.openxmlformats.org/drawingml/2006/table">
            <a:tbl>
              <a:tblPr firstRow="1" firstCol="1" bandRow="1">
                <a:tableStyleId>{D27102A9-8310-4765-A935-A1911B00CA55}</a:tableStyleId>
              </a:tblPr>
              <a:tblGrid>
                <a:gridCol w="1181849">
                  <a:extLst>
                    <a:ext uri="{9D8B030D-6E8A-4147-A177-3AD203B41FA5}">
                      <a16:colId xmlns:a16="http://schemas.microsoft.com/office/drawing/2014/main" val="3192856710"/>
                    </a:ext>
                  </a:extLst>
                </a:gridCol>
                <a:gridCol w="742189">
                  <a:extLst>
                    <a:ext uri="{9D8B030D-6E8A-4147-A177-3AD203B41FA5}">
                      <a16:colId xmlns:a16="http://schemas.microsoft.com/office/drawing/2014/main" val="2833778234"/>
                    </a:ext>
                  </a:extLst>
                </a:gridCol>
                <a:gridCol w="1292812">
                  <a:extLst>
                    <a:ext uri="{9D8B030D-6E8A-4147-A177-3AD203B41FA5}">
                      <a16:colId xmlns:a16="http://schemas.microsoft.com/office/drawing/2014/main" val="2511050155"/>
                    </a:ext>
                  </a:extLst>
                </a:gridCol>
                <a:gridCol w="1292812">
                  <a:extLst>
                    <a:ext uri="{9D8B030D-6E8A-4147-A177-3AD203B41FA5}">
                      <a16:colId xmlns:a16="http://schemas.microsoft.com/office/drawing/2014/main" val="1411595700"/>
                    </a:ext>
                  </a:extLst>
                </a:gridCol>
                <a:gridCol w="1198599">
                  <a:extLst>
                    <a:ext uri="{9D8B030D-6E8A-4147-A177-3AD203B41FA5}">
                      <a16:colId xmlns:a16="http://schemas.microsoft.com/office/drawing/2014/main" val="1398720706"/>
                    </a:ext>
                  </a:extLst>
                </a:gridCol>
                <a:gridCol w="1198599">
                  <a:extLst>
                    <a:ext uri="{9D8B030D-6E8A-4147-A177-3AD203B41FA5}">
                      <a16:colId xmlns:a16="http://schemas.microsoft.com/office/drawing/2014/main" val="3742279969"/>
                    </a:ext>
                  </a:extLst>
                </a:gridCol>
                <a:gridCol w="1391212">
                  <a:extLst>
                    <a:ext uri="{9D8B030D-6E8A-4147-A177-3AD203B41FA5}">
                      <a16:colId xmlns:a16="http://schemas.microsoft.com/office/drawing/2014/main" val="2965966796"/>
                    </a:ext>
                  </a:extLst>
                </a:gridCol>
                <a:gridCol w="1391212">
                  <a:extLst>
                    <a:ext uri="{9D8B030D-6E8A-4147-A177-3AD203B41FA5}">
                      <a16:colId xmlns:a16="http://schemas.microsoft.com/office/drawing/2014/main" val="837574652"/>
                    </a:ext>
                  </a:extLst>
                </a:gridCol>
              </a:tblGrid>
              <a:tr h="232882">
                <a:tc rowSpan="4">
                  <a:txBody>
                    <a:bodyPr/>
                    <a:lstStyle/>
                    <a:p>
                      <a:pPr marL="0" marR="0" algn="ctr">
                        <a:lnSpc>
                          <a:spcPct val="107000"/>
                        </a:lnSpc>
                        <a:spcBef>
                          <a:spcPts val="0"/>
                        </a:spcBef>
                        <a:spcAft>
                          <a:spcPts val="800"/>
                        </a:spcAft>
                      </a:pPr>
                      <a:r>
                        <a:rPr lang="es-EC" sz="1000">
                          <a:effectLst/>
                        </a:rPr>
                        <a:t>Criterio</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rowSpan="4">
                  <a:txBody>
                    <a:bodyPr/>
                    <a:lstStyle/>
                    <a:p>
                      <a:pPr marL="0" marR="0" algn="ctr">
                        <a:lnSpc>
                          <a:spcPct val="107000"/>
                        </a:lnSpc>
                        <a:spcBef>
                          <a:spcPts val="0"/>
                        </a:spcBef>
                        <a:spcAft>
                          <a:spcPts val="800"/>
                        </a:spcAft>
                      </a:pPr>
                      <a:r>
                        <a:rPr lang="es-EC" sz="1000">
                          <a:effectLst/>
                        </a:rPr>
                        <a:t>Peso</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gridSpan="6">
                  <a:txBody>
                    <a:bodyPr/>
                    <a:lstStyle/>
                    <a:p>
                      <a:pPr marL="0" marR="0" algn="ctr">
                        <a:lnSpc>
                          <a:spcPct val="107000"/>
                        </a:lnSpc>
                        <a:spcBef>
                          <a:spcPts val="0"/>
                        </a:spcBef>
                        <a:spcAft>
                          <a:spcPts val="800"/>
                        </a:spcAft>
                      </a:pPr>
                      <a:r>
                        <a:rPr lang="es-EC" sz="1000">
                          <a:effectLst/>
                        </a:rPr>
                        <a:t>Tipos de deshidratadores</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8340771"/>
                  </a:ext>
                </a:extLst>
              </a:tr>
              <a:tr h="232882">
                <a:tc vMerge="1">
                  <a:txBody>
                    <a:bodyPr/>
                    <a:lstStyle/>
                    <a:p>
                      <a:endParaRPr lang="en-US"/>
                    </a:p>
                  </a:txBody>
                  <a:tcPr/>
                </a:tc>
                <a:tc vMerge="1">
                  <a:txBody>
                    <a:bodyPr/>
                    <a:lstStyle/>
                    <a:p>
                      <a:endParaRPr lang="en-US"/>
                    </a:p>
                  </a:txBody>
                  <a:tcPr/>
                </a:tc>
                <a:tc gridSpan="2">
                  <a:txBody>
                    <a:bodyPr/>
                    <a:lstStyle/>
                    <a:p>
                      <a:pPr marL="0" marR="0" algn="ctr">
                        <a:lnSpc>
                          <a:spcPct val="107000"/>
                        </a:lnSpc>
                        <a:spcBef>
                          <a:spcPts val="0"/>
                        </a:spcBef>
                        <a:spcAft>
                          <a:spcPts val="800"/>
                        </a:spcAft>
                      </a:pPr>
                      <a:r>
                        <a:rPr lang="es-EC" sz="1000">
                          <a:effectLst/>
                        </a:rPr>
                        <a:t>I</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000">
                          <a:effectLst/>
                        </a:rPr>
                        <a:t>II</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000">
                          <a:effectLst/>
                        </a:rPr>
                        <a:t>III</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360544500"/>
                  </a:ext>
                </a:extLst>
              </a:tr>
              <a:tr h="467242">
                <a:tc vMerge="1">
                  <a:txBody>
                    <a:bodyPr/>
                    <a:lstStyle/>
                    <a:p>
                      <a:endParaRPr lang="en-US"/>
                    </a:p>
                  </a:txBody>
                  <a:tcPr/>
                </a:tc>
                <a:tc vMerge="1">
                  <a:txBody>
                    <a:bodyPr/>
                    <a:lstStyle/>
                    <a:p>
                      <a:endParaRPr lang="en-US"/>
                    </a:p>
                  </a:txBody>
                  <a:tcPr/>
                </a:tc>
                <a:tc gridSpan="2">
                  <a:txBody>
                    <a:bodyPr/>
                    <a:lstStyle/>
                    <a:p>
                      <a:pPr marL="0" marR="0" algn="ctr">
                        <a:lnSpc>
                          <a:spcPct val="107000"/>
                        </a:lnSpc>
                        <a:spcBef>
                          <a:spcPts val="0"/>
                        </a:spcBef>
                        <a:spcAft>
                          <a:spcPts val="800"/>
                        </a:spcAft>
                      </a:pPr>
                      <a:r>
                        <a:rPr lang="es-EC" sz="1000">
                          <a:effectLst/>
                        </a:rPr>
                        <a:t>Directo (Luz solar)</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000">
                          <a:effectLst/>
                        </a:rPr>
                        <a:t>Indirecto (luz solar y flujo de aire natural)</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000">
                          <a:effectLst/>
                        </a:rPr>
                        <a:t>Mixto (luz solar y energía alterna)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178742898"/>
                  </a:ext>
                </a:extLst>
              </a:tr>
              <a:tr h="467242">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800"/>
                        </a:spcAft>
                      </a:pPr>
                      <a:r>
                        <a:rPr lang="es-EC" sz="1000">
                          <a:effectLst/>
                        </a:rPr>
                        <a:t>Calificación</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Evaluación Ponderada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dirty="0">
                          <a:effectLst/>
                        </a:rPr>
                        <a:t>Calificación</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Evaluación Ponderada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Calificación</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Evaluación Ponderada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509246692"/>
                  </a:ext>
                </a:extLst>
              </a:tr>
              <a:tr h="297053">
                <a:tc>
                  <a:txBody>
                    <a:bodyPr/>
                    <a:lstStyle/>
                    <a:p>
                      <a:pPr marL="0" marR="0">
                        <a:lnSpc>
                          <a:spcPct val="107000"/>
                        </a:lnSpc>
                        <a:spcBef>
                          <a:spcPts val="0"/>
                        </a:spcBef>
                        <a:spcAft>
                          <a:spcPts val="800"/>
                        </a:spcAft>
                      </a:pPr>
                      <a:r>
                        <a:rPr lang="es-EC" sz="1000">
                          <a:effectLst/>
                        </a:rPr>
                        <a:t>Extracción de humedad</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30%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0.6</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dirty="0">
                          <a:effectLst/>
                        </a:rPr>
                        <a:t>0.6</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0.9</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46175357"/>
                  </a:ext>
                </a:extLst>
              </a:tr>
              <a:tr h="467242">
                <a:tc>
                  <a:txBody>
                    <a:bodyPr/>
                    <a:lstStyle/>
                    <a:p>
                      <a:pPr marL="0" marR="0">
                        <a:lnSpc>
                          <a:spcPct val="107000"/>
                        </a:lnSpc>
                        <a:spcBef>
                          <a:spcPts val="0"/>
                        </a:spcBef>
                        <a:spcAft>
                          <a:spcPts val="800"/>
                        </a:spcAft>
                      </a:pPr>
                      <a:r>
                        <a:rPr lang="es-EC" sz="1000">
                          <a:effectLst/>
                        </a:rPr>
                        <a:t>Calidad del producto</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50%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1.5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1.5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88188506"/>
                  </a:ext>
                </a:extLst>
              </a:tr>
              <a:tr h="467242">
                <a:tc>
                  <a:txBody>
                    <a:bodyPr/>
                    <a:lstStyle/>
                    <a:p>
                      <a:pPr marL="0" marR="0">
                        <a:lnSpc>
                          <a:spcPct val="107000"/>
                        </a:lnSpc>
                        <a:spcBef>
                          <a:spcPts val="0"/>
                        </a:spcBef>
                        <a:spcAft>
                          <a:spcPts val="800"/>
                        </a:spcAft>
                      </a:pPr>
                      <a:r>
                        <a:rPr lang="es-EC" sz="1000">
                          <a:effectLst/>
                        </a:rPr>
                        <a:t>Temperatura</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20%</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0.2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0.4</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0.4</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28123406"/>
                  </a:ext>
                </a:extLst>
              </a:tr>
              <a:tr h="232882">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Total</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1.8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2.5</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2.8</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17506071"/>
                  </a:ext>
                </a:extLst>
              </a:tr>
              <a:tr h="232882">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Lugar</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3</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2</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000">
                          <a:effectLst/>
                        </a:rPr>
                        <a:t>1</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87657647"/>
                  </a:ext>
                </a:extLst>
              </a:tr>
              <a:tr h="232882">
                <a:tc gridSpan="2">
                  <a:txBody>
                    <a:bodyPr/>
                    <a:lstStyle/>
                    <a:p>
                      <a:pPr marL="0" marR="0" algn="ctr">
                        <a:lnSpc>
                          <a:spcPct val="107000"/>
                        </a:lnSpc>
                        <a:spcBef>
                          <a:spcPts val="0"/>
                        </a:spcBef>
                        <a:spcAft>
                          <a:spcPts val="800"/>
                        </a:spcAft>
                      </a:pPr>
                      <a:r>
                        <a:rPr lang="es-EC" sz="1000">
                          <a:effectLst/>
                        </a:rPr>
                        <a:t>¿Desarrollar?</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000">
                          <a:effectLst/>
                        </a:rPr>
                        <a:t>No</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000">
                          <a:effectLst/>
                        </a:rPr>
                        <a:t>No</a:t>
                      </a:r>
                      <a:endParaRPr lang="en-US" sz="14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000" dirty="0">
                          <a:effectLst/>
                        </a:rPr>
                        <a:t>Si</a:t>
                      </a:r>
                      <a:endParaRPr lang="en-US"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749390212"/>
                  </a:ext>
                </a:extLst>
              </a:tr>
            </a:tbl>
          </a:graphicData>
        </a:graphic>
      </p:graphicFrame>
      <p:pic>
        <p:nvPicPr>
          <p:cNvPr id="12" name="Imagen 11">
            <a:extLst>
              <a:ext uri="{FF2B5EF4-FFF2-40B4-BE49-F238E27FC236}">
                <a16:creationId xmlns:a16="http://schemas.microsoft.com/office/drawing/2014/main" id="{B0BE25C1-256B-45E6-BD1A-D39EFBAD34E2}"/>
              </a:ext>
            </a:extLst>
          </p:cNvPr>
          <p:cNvPicPr/>
          <p:nvPr/>
        </p:nvPicPr>
        <p:blipFill>
          <a:blip r:embed="rId2"/>
          <a:stretch>
            <a:fillRect/>
          </a:stretch>
        </p:blipFill>
        <p:spPr>
          <a:xfrm>
            <a:off x="2245493" y="4560290"/>
            <a:ext cx="1831555" cy="1892654"/>
          </a:xfrm>
          <a:prstGeom prst="rect">
            <a:avLst/>
          </a:prstGeom>
        </p:spPr>
      </p:pic>
      <p:pic>
        <p:nvPicPr>
          <p:cNvPr id="13" name="Imagen 12">
            <a:extLst>
              <a:ext uri="{FF2B5EF4-FFF2-40B4-BE49-F238E27FC236}">
                <a16:creationId xmlns:a16="http://schemas.microsoft.com/office/drawing/2014/main" id="{C687D53F-A61C-49A5-B5F4-766E0F7F8C06}"/>
              </a:ext>
            </a:extLst>
          </p:cNvPr>
          <p:cNvPicPr/>
          <p:nvPr/>
        </p:nvPicPr>
        <p:blipFill>
          <a:blip r:embed="rId3"/>
          <a:stretch>
            <a:fillRect/>
          </a:stretch>
        </p:blipFill>
        <p:spPr>
          <a:xfrm>
            <a:off x="5068239" y="4560290"/>
            <a:ext cx="2603609" cy="1892654"/>
          </a:xfrm>
          <a:prstGeom prst="rect">
            <a:avLst/>
          </a:prstGeom>
        </p:spPr>
      </p:pic>
      <p:pic>
        <p:nvPicPr>
          <p:cNvPr id="14" name="Imagen 13">
            <a:extLst>
              <a:ext uri="{FF2B5EF4-FFF2-40B4-BE49-F238E27FC236}">
                <a16:creationId xmlns:a16="http://schemas.microsoft.com/office/drawing/2014/main" id="{46B465E5-E717-4F55-96C1-39F454A16708}"/>
              </a:ext>
            </a:extLst>
          </p:cNvPr>
          <p:cNvPicPr/>
          <p:nvPr/>
        </p:nvPicPr>
        <p:blipFill>
          <a:blip r:embed="rId4"/>
          <a:stretch>
            <a:fillRect/>
          </a:stretch>
        </p:blipFill>
        <p:spPr>
          <a:xfrm>
            <a:off x="8407499" y="4560291"/>
            <a:ext cx="3197848" cy="1892653"/>
          </a:xfrm>
          <a:prstGeom prst="rect">
            <a:avLst/>
          </a:prstGeom>
        </p:spPr>
      </p:pic>
    </p:spTree>
    <p:extLst>
      <p:ext uri="{BB962C8B-B14F-4D97-AF65-F5344CB8AC3E}">
        <p14:creationId xmlns:p14="http://schemas.microsoft.com/office/powerpoint/2010/main" val="74196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B983393-4F5C-4845-BFDD-8CFD1143638C}"/>
              </a:ext>
            </a:extLst>
          </p:cNvPr>
          <p:cNvPicPr>
            <a:picLocks noChangeAspect="1"/>
          </p:cNvPicPr>
          <p:nvPr/>
        </p:nvPicPr>
        <p:blipFill>
          <a:blip r:embed="rId2"/>
          <a:stretch>
            <a:fillRect/>
          </a:stretch>
        </p:blipFill>
        <p:spPr>
          <a:xfrm>
            <a:off x="6867955" y="1326817"/>
            <a:ext cx="3618284" cy="3367884"/>
          </a:xfrm>
          <a:prstGeom prst="rect">
            <a:avLst/>
          </a:prstGeom>
        </p:spPr>
      </p:pic>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536344" y="128218"/>
            <a:ext cx="8911687" cy="984180"/>
          </a:xfrm>
        </p:spPr>
        <p:txBody>
          <a:bodyPr>
            <a:normAutofit/>
          </a:bodyPr>
          <a:lstStyle/>
          <a:p>
            <a:r>
              <a:rPr lang="es-EC" sz="5400" dirty="0"/>
              <a:t>Elementos Estructurales</a:t>
            </a:r>
            <a:endParaRPr lang="es-EC" sz="5400" dirty="0">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543D9409-A111-4F7B-B08B-937390BDDA75}"/>
              </a:ext>
            </a:extLst>
          </p:cNvPr>
          <p:cNvSpPr txBox="1"/>
          <p:nvPr/>
        </p:nvSpPr>
        <p:spPr>
          <a:xfrm>
            <a:off x="5171648" y="1075602"/>
            <a:ext cx="3838128" cy="338554"/>
          </a:xfrm>
          <a:prstGeom prst="rect">
            <a:avLst/>
          </a:prstGeom>
          <a:noFill/>
        </p:spPr>
        <p:txBody>
          <a:bodyPr wrap="square" rtlCol="0">
            <a:spAutoFit/>
          </a:bodyPr>
          <a:lstStyle/>
          <a:p>
            <a:pPr algn="ctr"/>
            <a:r>
              <a:rPr lang="es-EC" sz="1600" b="1" dirty="0">
                <a:solidFill>
                  <a:srgbClr val="445E50"/>
                </a:solidFill>
                <a:latin typeface="+mj-lt"/>
                <a:cs typeface="Calibri" panose="020F0502020204030204" pitchFamily="34" charset="0"/>
              </a:rPr>
              <a:t>Bastidor y Cámara de deshidratación</a:t>
            </a:r>
          </a:p>
        </p:txBody>
      </p:sp>
      <p:sp>
        <p:nvSpPr>
          <p:cNvPr id="14" name="Marcador de contenido 2">
            <a:extLst>
              <a:ext uri="{FF2B5EF4-FFF2-40B4-BE49-F238E27FC236}">
                <a16:creationId xmlns:a16="http://schemas.microsoft.com/office/drawing/2014/main" id="{FB0BA83B-FBA9-43C4-8BE8-9F9B34A1F0B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4" name="Imagen 3">
            <a:extLst>
              <a:ext uri="{FF2B5EF4-FFF2-40B4-BE49-F238E27FC236}">
                <a16:creationId xmlns:a16="http://schemas.microsoft.com/office/drawing/2014/main" id="{0E79B867-AC59-471D-AB51-5DE7C028C61C}"/>
              </a:ext>
            </a:extLst>
          </p:cNvPr>
          <p:cNvPicPr>
            <a:picLocks noChangeAspect="1"/>
          </p:cNvPicPr>
          <p:nvPr/>
        </p:nvPicPr>
        <p:blipFill>
          <a:blip r:embed="rId3"/>
          <a:stretch>
            <a:fillRect/>
          </a:stretch>
        </p:blipFill>
        <p:spPr>
          <a:xfrm>
            <a:off x="2651794" y="1367260"/>
            <a:ext cx="3444205" cy="5057439"/>
          </a:xfrm>
          <a:prstGeom prst="rect">
            <a:avLst/>
          </a:prstGeom>
        </p:spPr>
      </p:pic>
      <p:sp>
        <p:nvSpPr>
          <p:cNvPr id="18" name="CuadroTexto 17">
            <a:extLst>
              <a:ext uri="{FF2B5EF4-FFF2-40B4-BE49-F238E27FC236}">
                <a16:creationId xmlns:a16="http://schemas.microsoft.com/office/drawing/2014/main" id="{2F13CE2F-16D6-4CAB-B309-55E5DF9189E8}"/>
              </a:ext>
            </a:extLst>
          </p:cNvPr>
          <p:cNvSpPr txBox="1"/>
          <p:nvPr/>
        </p:nvSpPr>
        <p:spPr>
          <a:xfrm>
            <a:off x="6549089" y="4905235"/>
            <a:ext cx="4256016" cy="1754326"/>
          </a:xfrm>
          <a:prstGeom prst="rect">
            <a:avLst/>
          </a:prstGeom>
          <a:noFill/>
        </p:spPr>
        <p:txBody>
          <a:bodyPr wrap="square">
            <a:spAutoFit/>
          </a:bodyPr>
          <a:lstStyle/>
          <a:p>
            <a:pPr marL="0" indent="0">
              <a:buNone/>
            </a:pPr>
            <a:r>
              <a:rPr lang="es-EC" sz="2000" dirty="0"/>
              <a:t>Estructuras internas</a:t>
            </a:r>
          </a:p>
          <a:p>
            <a:pPr marL="0" indent="0">
              <a:buNone/>
            </a:pPr>
            <a:endParaRPr lang="es-EC" sz="2000" dirty="0"/>
          </a:p>
          <a:p>
            <a:pPr marL="0" indent="0">
              <a:buNone/>
            </a:pPr>
            <a:r>
              <a:rPr lang="es-EC" sz="2000" dirty="0"/>
              <a:t>Tubo de acero galvanizado ASTM36</a:t>
            </a:r>
          </a:p>
          <a:p>
            <a:pPr marL="0" indent="0">
              <a:buNone/>
            </a:pPr>
            <a:r>
              <a:rPr lang="es-EC" sz="2000" dirty="0"/>
              <a:t>De 30 x 30 x 1.5 mm</a:t>
            </a:r>
          </a:p>
          <a:p>
            <a:pPr marL="0" indent="0">
              <a:buNone/>
            </a:pPr>
            <a:endParaRPr lang="es-EC" sz="2800" b="1" dirty="0"/>
          </a:p>
        </p:txBody>
      </p:sp>
    </p:spTree>
    <p:extLst>
      <p:ext uri="{BB962C8B-B14F-4D97-AF65-F5344CB8AC3E}">
        <p14:creationId xmlns:p14="http://schemas.microsoft.com/office/powerpoint/2010/main" val="1738877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4548775-AEFB-4AB6-83CA-B5965DE8801C}"/>
              </a:ext>
            </a:extLst>
          </p:cNvPr>
          <p:cNvPicPr/>
          <p:nvPr/>
        </p:nvPicPr>
        <p:blipFill>
          <a:blip r:embed="rId2"/>
          <a:stretch>
            <a:fillRect/>
          </a:stretch>
        </p:blipFill>
        <p:spPr>
          <a:xfrm>
            <a:off x="2161174" y="2005551"/>
            <a:ext cx="3778714" cy="3524005"/>
          </a:xfrm>
          <a:prstGeom prst="rect">
            <a:avLst/>
          </a:prstGeom>
        </p:spPr>
      </p:pic>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536344" y="128218"/>
            <a:ext cx="8911687" cy="984180"/>
          </a:xfrm>
        </p:spPr>
        <p:txBody>
          <a:bodyPr>
            <a:normAutofit/>
          </a:bodyPr>
          <a:lstStyle/>
          <a:p>
            <a:r>
              <a:rPr lang="es-EC" sz="5400" dirty="0"/>
              <a:t>Elementos Estructurales</a:t>
            </a:r>
            <a:endParaRPr lang="es-EC" sz="5400" dirty="0">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543D9409-A111-4F7B-B08B-937390BDDA75}"/>
              </a:ext>
            </a:extLst>
          </p:cNvPr>
          <p:cNvSpPr txBox="1"/>
          <p:nvPr/>
        </p:nvSpPr>
        <p:spPr>
          <a:xfrm>
            <a:off x="5171648" y="1075602"/>
            <a:ext cx="3838128" cy="338554"/>
          </a:xfrm>
          <a:prstGeom prst="rect">
            <a:avLst/>
          </a:prstGeom>
          <a:noFill/>
        </p:spPr>
        <p:txBody>
          <a:bodyPr wrap="square" rtlCol="0">
            <a:spAutoFit/>
          </a:bodyPr>
          <a:lstStyle/>
          <a:p>
            <a:pPr algn="ctr"/>
            <a:r>
              <a:rPr lang="es-EC" sz="1600" b="1" dirty="0">
                <a:solidFill>
                  <a:srgbClr val="445E50"/>
                </a:solidFill>
                <a:latin typeface="+mj-lt"/>
                <a:cs typeface="Calibri" panose="020F0502020204030204" pitchFamily="34" charset="0"/>
              </a:rPr>
              <a:t>Bastidor</a:t>
            </a:r>
          </a:p>
        </p:txBody>
      </p:sp>
      <p:sp>
        <p:nvSpPr>
          <p:cNvPr id="14" name="Marcador de contenido 2">
            <a:extLst>
              <a:ext uri="{FF2B5EF4-FFF2-40B4-BE49-F238E27FC236}">
                <a16:creationId xmlns:a16="http://schemas.microsoft.com/office/drawing/2014/main" id="{FB0BA83B-FBA9-43C4-8BE8-9F9B34A1F0B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0" name="Imagen 9">
            <a:extLst>
              <a:ext uri="{FF2B5EF4-FFF2-40B4-BE49-F238E27FC236}">
                <a16:creationId xmlns:a16="http://schemas.microsoft.com/office/drawing/2014/main" id="{C8777D90-C847-4EB7-9913-A57DA79707E2}"/>
              </a:ext>
            </a:extLst>
          </p:cNvPr>
          <p:cNvPicPr/>
          <p:nvPr/>
        </p:nvPicPr>
        <p:blipFill>
          <a:blip r:embed="rId3"/>
          <a:stretch>
            <a:fillRect/>
          </a:stretch>
        </p:blipFill>
        <p:spPr>
          <a:xfrm>
            <a:off x="6409190" y="1414156"/>
            <a:ext cx="4723002" cy="3392736"/>
          </a:xfrm>
          <a:prstGeom prst="rect">
            <a:avLst/>
          </a:prstGeom>
        </p:spPr>
      </p:pic>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5D87FEF0-B90D-4351-AEB9-0D9F1ADFBB46}"/>
                  </a:ext>
                </a:extLst>
              </p:cNvPr>
              <p:cNvSpPr txBox="1"/>
              <p:nvPr/>
            </p:nvSpPr>
            <p:spPr>
              <a:xfrm>
                <a:off x="6084816" y="4604896"/>
                <a:ext cx="6107184" cy="1677895"/>
              </a:xfrm>
              <a:prstGeom prst="rect">
                <a:avLst/>
              </a:prstGeom>
              <a:noFill/>
            </p:spPr>
            <p:txBody>
              <a:bodyPr wrap="square">
                <a:spAutoFit/>
              </a:bodyPr>
              <a:lstStyle/>
              <a:p>
                <a:pPr marL="0" marR="0" algn="ctr">
                  <a:lnSpc>
                    <a:spcPct val="200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𝐹</m:t>
                          </m:r>
                        </m:num>
                        <m:den>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m:oMathPara>
                </a14:m>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gn="ctr">
                  <a:lnSpc>
                    <a:spcPct val="200000"/>
                  </a:lnSpc>
                  <a:spcBef>
                    <a:spcPts val="0"/>
                  </a:spcBef>
                  <a:spcAft>
                    <a:spcPts val="800"/>
                  </a:spcAft>
                </a:pPr>
                <a14:m>
                  <m:oMathPara xmlns:m="http://schemas.openxmlformats.org/officeDocument/2006/math">
                    <m:oMathParaPr>
                      <m:jc m:val="centerGroup"/>
                    </m:oMathParaPr>
                    <m:oMath xmlns:m="http://schemas.openxmlformats.org/officeDocument/2006/math">
                      <m:sSub>
                        <m:sSub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𝑅</m:t>
                          </m:r>
                        </m:e>
                        <m: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1460.484</m:t>
                          </m:r>
                        </m:num>
                        <m:den>
                          <m:r>
                            <a:rPr lang="es-ES" sz="12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s-ES" sz="1200" i="1">
                          <a:effectLst/>
                          <a:latin typeface="Cambria Math" panose="02040503050406030204" pitchFamily="18" charset="0"/>
                          <a:ea typeface="MS Mincho" panose="02020609040205080304" pitchFamily="49" charset="-128"/>
                          <a:cs typeface="Times New Roman" panose="02020603050405020304" pitchFamily="18" charset="0"/>
                        </a:rPr>
                        <m:t>=365.12 </m:t>
                      </m:r>
                      <m:d>
                        <m:dPr>
                          <m:begChr m:val="["/>
                          <m:endChr m:val="]"/>
                          <m:ctrlPr>
                            <a:rPr lang="en-US" sz="1200" i="1">
                              <a:effectLst/>
                              <a:latin typeface="Cambria Math" panose="02040503050406030204" pitchFamily="18" charset="0"/>
                              <a:ea typeface="MS Mincho" panose="02020609040205080304" pitchFamily="49" charset="-128"/>
                              <a:cs typeface="Times New Roman" panose="02020603050405020304" pitchFamily="18" charset="0"/>
                            </a:rPr>
                          </m:ctrlPr>
                        </m:dPr>
                        <m:e>
                          <m:r>
                            <a:rPr lang="es-ES" sz="1200" i="1">
                              <a:effectLst/>
                              <a:latin typeface="Cambria Math" panose="02040503050406030204" pitchFamily="18" charset="0"/>
                              <a:ea typeface="MS Mincho" panose="02020609040205080304" pitchFamily="49" charset="-128"/>
                              <a:cs typeface="Times New Roman" panose="02020603050405020304" pitchFamily="18" charset="0"/>
                            </a:rPr>
                            <m:t>𝑁</m:t>
                          </m:r>
                        </m:e>
                      </m:d>
                    </m:oMath>
                  </m:oMathPara>
                </a14:m>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p:txBody>
          </p:sp>
        </mc:Choice>
        <mc:Fallback xmlns="">
          <p:sp>
            <p:nvSpPr>
              <p:cNvPr id="16" name="CuadroTexto 15">
                <a:extLst>
                  <a:ext uri="{FF2B5EF4-FFF2-40B4-BE49-F238E27FC236}">
                    <a16:creationId xmlns:a16="http://schemas.microsoft.com/office/drawing/2014/main" id="{5D87FEF0-B90D-4351-AEB9-0D9F1ADFBB46}"/>
                  </a:ext>
                </a:extLst>
              </p:cNvPr>
              <p:cNvSpPr txBox="1">
                <a:spLocks noRot="1" noChangeAspect="1" noMove="1" noResize="1" noEditPoints="1" noAdjustHandles="1" noChangeArrowheads="1" noChangeShapeType="1" noTextEdit="1"/>
              </p:cNvSpPr>
              <p:nvPr/>
            </p:nvSpPr>
            <p:spPr>
              <a:xfrm>
                <a:off x="6084816" y="4604896"/>
                <a:ext cx="6107184" cy="167789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92177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536344" y="128218"/>
            <a:ext cx="8911687" cy="984180"/>
          </a:xfrm>
        </p:spPr>
        <p:txBody>
          <a:bodyPr>
            <a:normAutofit/>
          </a:bodyPr>
          <a:lstStyle/>
          <a:p>
            <a:r>
              <a:rPr lang="es-EC" sz="5400" dirty="0"/>
              <a:t>Elementos Estructurales</a:t>
            </a:r>
            <a:endParaRPr lang="es-EC" sz="5400" dirty="0">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543D9409-A111-4F7B-B08B-937390BDDA75}"/>
              </a:ext>
            </a:extLst>
          </p:cNvPr>
          <p:cNvSpPr txBox="1"/>
          <p:nvPr/>
        </p:nvSpPr>
        <p:spPr>
          <a:xfrm>
            <a:off x="5171648" y="1075602"/>
            <a:ext cx="3838128" cy="584775"/>
          </a:xfrm>
          <a:prstGeom prst="rect">
            <a:avLst/>
          </a:prstGeom>
          <a:noFill/>
        </p:spPr>
        <p:txBody>
          <a:bodyPr wrap="square" rtlCol="0">
            <a:spAutoFit/>
          </a:bodyPr>
          <a:lstStyle/>
          <a:p>
            <a:pPr algn="ctr"/>
            <a:r>
              <a:rPr lang="es-EC" sz="1600" b="1" dirty="0">
                <a:solidFill>
                  <a:srgbClr val="445E50"/>
                </a:solidFill>
                <a:latin typeface="+mj-lt"/>
                <a:cs typeface="Calibri" panose="020F0502020204030204" pitchFamily="34" charset="0"/>
              </a:rPr>
              <a:t>Bastidor y Cámara de deshidratación Construcción</a:t>
            </a:r>
          </a:p>
        </p:txBody>
      </p:sp>
      <p:sp>
        <p:nvSpPr>
          <p:cNvPr id="14" name="Marcador de contenido 2">
            <a:extLst>
              <a:ext uri="{FF2B5EF4-FFF2-40B4-BE49-F238E27FC236}">
                <a16:creationId xmlns:a16="http://schemas.microsoft.com/office/drawing/2014/main" id="{FB0BA83B-FBA9-43C4-8BE8-9F9B34A1F0B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8" name="Imagen 7">
            <a:extLst>
              <a:ext uri="{FF2B5EF4-FFF2-40B4-BE49-F238E27FC236}">
                <a16:creationId xmlns:a16="http://schemas.microsoft.com/office/drawing/2014/main" id="{ACE1DA47-3873-451D-B62F-3E2A62014CF6}"/>
              </a:ext>
            </a:extLst>
          </p:cNvPr>
          <p:cNvPicPr>
            <a:picLocks noChangeAspect="1"/>
          </p:cNvPicPr>
          <p:nvPr/>
        </p:nvPicPr>
        <p:blipFill>
          <a:blip r:embed="rId2"/>
          <a:stretch>
            <a:fillRect/>
          </a:stretch>
        </p:blipFill>
        <p:spPr>
          <a:xfrm>
            <a:off x="2536344" y="1660848"/>
            <a:ext cx="3413678" cy="4546326"/>
          </a:xfrm>
          <a:prstGeom prst="rect">
            <a:avLst/>
          </a:prstGeom>
        </p:spPr>
      </p:pic>
      <p:pic>
        <p:nvPicPr>
          <p:cNvPr id="10" name="Imagen 9">
            <a:extLst>
              <a:ext uri="{FF2B5EF4-FFF2-40B4-BE49-F238E27FC236}">
                <a16:creationId xmlns:a16="http://schemas.microsoft.com/office/drawing/2014/main" id="{000412CF-FDA4-452E-8643-D9A9FE0D91FF}"/>
              </a:ext>
            </a:extLst>
          </p:cNvPr>
          <p:cNvPicPr>
            <a:picLocks noChangeAspect="1"/>
          </p:cNvPicPr>
          <p:nvPr/>
        </p:nvPicPr>
        <p:blipFill>
          <a:blip r:embed="rId3"/>
          <a:stretch>
            <a:fillRect/>
          </a:stretch>
        </p:blipFill>
        <p:spPr>
          <a:xfrm>
            <a:off x="6728838" y="1660377"/>
            <a:ext cx="3836241" cy="2273634"/>
          </a:xfrm>
          <a:prstGeom prst="rect">
            <a:avLst/>
          </a:prstGeom>
        </p:spPr>
      </p:pic>
      <p:pic>
        <p:nvPicPr>
          <p:cNvPr id="16" name="Imagen 15">
            <a:extLst>
              <a:ext uri="{FF2B5EF4-FFF2-40B4-BE49-F238E27FC236}">
                <a16:creationId xmlns:a16="http://schemas.microsoft.com/office/drawing/2014/main" id="{12B7E6B4-EE5D-4BE2-9292-D02DC39CCF23}"/>
              </a:ext>
            </a:extLst>
          </p:cNvPr>
          <p:cNvPicPr>
            <a:picLocks noChangeAspect="1"/>
          </p:cNvPicPr>
          <p:nvPr/>
        </p:nvPicPr>
        <p:blipFill>
          <a:blip r:embed="rId4"/>
          <a:stretch>
            <a:fillRect/>
          </a:stretch>
        </p:blipFill>
        <p:spPr>
          <a:xfrm>
            <a:off x="7560052" y="4038727"/>
            <a:ext cx="2020619" cy="2691055"/>
          </a:xfrm>
          <a:prstGeom prst="rect">
            <a:avLst/>
          </a:prstGeom>
        </p:spPr>
      </p:pic>
    </p:spTree>
    <p:extLst>
      <p:ext uri="{BB962C8B-B14F-4D97-AF65-F5344CB8AC3E}">
        <p14:creationId xmlns:p14="http://schemas.microsoft.com/office/powerpoint/2010/main" val="422996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656048" y="108141"/>
            <a:ext cx="4926352" cy="6606209"/>
          </a:xfrm>
        </p:spPr>
        <p:txBody>
          <a:bodyPr>
            <a:noAutofit/>
          </a:bodyPr>
          <a:lstStyle/>
          <a:p>
            <a:r>
              <a:rPr lang="es-MX" sz="2400" b="1" dirty="0">
                <a:latin typeface="+mj-lt"/>
                <a:cs typeface="Times New Roman" panose="02020603050405020304" pitchFamily="18" charset="0"/>
              </a:rPr>
              <a:t>Antecedentes </a:t>
            </a:r>
          </a:p>
          <a:p>
            <a:r>
              <a:rPr lang="es-MX" sz="2400" b="1" dirty="0">
                <a:latin typeface="+mj-lt"/>
                <a:cs typeface="Times New Roman" panose="02020603050405020304" pitchFamily="18" charset="0"/>
              </a:rPr>
              <a:t>Justificación e Importancia</a:t>
            </a:r>
          </a:p>
          <a:p>
            <a:r>
              <a:rPr lang="es-MX" sz="2400" b="1" dirty="0">
                <a:latin typeface="+mj-lt"/>
                <a:cs typeface="Times New Roman" panose="02020603050405020304" pitchFamily="18" charset="0"/>
              </a:rPr>
              <a:t>Objetivos </a:t>
            </a:r>
          </a:p>
          <a:p>
            <a:r>
              <a:rPr lang="es-MX" sz="2400" b="1" dirty="0">
                <a:latin typeface="+mj-lt"/>
                <a:cs typeface="Times New Roman" panose="02020603050405020304" pitchFamily="18" charset="0"/>
              </a:rPr>
              <a:t>Conceptos </a:t>
            </a:r>
          </a:p>
          <a:p>
            <a:r>
              <a:rPr lang="es-EC" sz="2400" b="1" dirty="0">
                <a:latin typeface="+mj-lt"/>
                <a:cs typeface="Times New Roman" panose="02020603050405020304" pitchFamily="18" charset="0"/>
              </a:rPr>
              <a:t>Diseño y construcción</a:t>
            </a:r>
            <a:endParaRPr lang="es-MX" sz="2400" b="1" dirty="0">
              <a:latin typeface="+mj-lt"/>
              <a:cs typeface="Times New Roman" panose="02020603050405020304" pitchFamily="18" charset="0"/>
            </a:endParaRPr>
          </a:p>
          <a:p>
            <a:r>
              <a:rPr lang="es-MX" sz="2400" b="1" dirty="0">
                <a:latin typeface="+mj-lt"/>
                <a:cs typeface="Times New Roman" panose="02020603050405020304" pitchFamily="18" charset="0"/>
              </a:rPr>
              <a:t>Pruebas y resultados</a:t>
            </a:r>
          </a:p>
          <a:p>
            <a:r>
              <a:rPr lang="es-MX" sz="2400" b="1" dirty="0">
                <a:latin typeface="+mj-lt"/>
                <a:cs typeface="Times New Roman" panose="02020603050405020304" pitchFamily="18" charset="0"/>
              </a:rPr>
              <a:t>Costos</a:t>
            </a:r>
          </a:p>
          <a:p>
            <a:r>
              <a:rPr lang="es-MX" sz="2400" b="1" dirty="0">
                <a:latin typeface="+mj-lt"/>
                <a:cs typeface="Times New Roman" panose="02020603050405020304" pitchFamily="18" charset="0"/>
              </a:rPr>
              <a:t>Conclusiones</a:t>
            </a:r>
          </a:p>
          <a:p>
            <a:r>
              <a:rPr lang="es-MX" sz="2400" b="1" dirty="0">
                <a:latin typeface="+mj-lt"/>
                <a:cs typeface="Times New Roman" panose="02020603050405020304" pitchFamily="18" charset="0"/>
              </a:rPr>
              <a:t>Recomendaciones</a:t>
            </a:r>
          </a:p>
        </p:txBody>
      </p:sp>
    </p:spTree>
    <p:extLst>
      <p:ext uri="{BB962C8B-B14F-4D97-AF65-F5344CB8AC3E}">
        <p14:creationId xmlns:p14="http://schemas.microsoft.com/office/powerpoint/2010/main" val="102312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5210F1-AFA0-4EB8-BC87-B6815600CD3B}"/>
              </a:ext>
            </a:extLst>
          </p:cNvPr>
          <p:cNvPicPr>
            <a:picLocks noChangeAspect="1"/>
          </p:cNvPicPr>
          <p:nvPr/>
        </p:nvPicPr>
        <p:blipFill>
          <a:blip r:embed="rId2"/>
          <a:stretch>
            <a:fillRect/>
          </a:stretch>
        </p:blipFill>
        <p:spPr>
          <a:xfrm>
            <a:off x="2261532" y="1389382"/>
            <a:ext cx="3733800" cy="5153025"/>
          </a:xfrm>
          <a:prstGeom prst="rect">
            <a:avLst/>
          </a:prstGeom>
        </p:spPr>
      </p:pic>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536344" y="128218"/>
            <a:ext cx="8911687" cy="984180"/>
          </a:xfrm>
        </p:spPr>
        <p:txBody>
          <a:bodyPr>
            <a:normAutofit/>
          </a:bodyPr>
          <a:lstStyle/>
          <a:p>
            <a:r>
              <a:rPr lang="es-EC" sz="5400" dirty="0"/>
              <a:t>Cámara de deshidratación</a:t>
            </a:r>
            <a:endParaRPr lang="es-EC" sz="5400" dirty="0">
              <a:effectLst>
                <a:outerShdw blurRad="38100" dist="38100" dir="2700000" algn="tl">
                  <a:srgbClr val="000000">
                    <a:alpha val="43137"/>
                  </a:srgbClr>
                </a:outerShdw>
              </a:effectLst>
            </a:endParaRPr>
          </a:p>
        </p:txBody>
      </p:sp>
      <p:sp>
        <p:nvSpPr>
          <p:cNvPr id="28" name="CuadroTexto 27">
            <a:extLst>
              <a:ext uri="{FF2B5EF4-FFF2-40B4-BE49-F238E27FC236}">
                <a16:creationId xmlns:a16="http://schemas.microsoft.com/office/drawing/2014/main" id="{31FEBF9F-9B32-4DDA-81FA-4A701FFDC2E8}"/>
              </a:ext>
            </a:extLst>
          </p:cNvPr>
          <p:cNvSpPr txBox="1"/>
          <p:nvPr/>
        </p:nvSpPr>
        <p:spPr>
          <a:xfrm>
            <a:off x="5604789" y="1134130"/>
            <a:ext cx="2884869" cy="954107"/>
          </a:xfrm>
          <a:prstGeom prst="rect">
            <a:avLst/>
          </a:prstGeom>
          <a:noFill/>
        </p:spPr>
        <p:txBody>
          <a:bodyPr wrap="square" rtlCol="0">
            <a:spAutoFit/>
          </a:bodyPr>
          <a:lstStyle/>
          <a:p>
            <a:pPr algn="ctr"/>
            <a:r>
              <a:rPr lang="es-EC" sz="2000" b="1" dirty="0">
                <a:solidFill>
                  <a:srgbClr val="445E50"/>
                </a:solidFill>
                <a:latin typeface="+mj-lt"/>
                <a:cs typeface="Calibri" panose="020F0502020204030204" pitchFamily="34" charset="0"/>
              </a:rPr>
              <a:t>Paredes de la cámara de deshidratación</a:t>
            </a:r>
          </a:p>
          <a:p>
            <a:pPr algn="ctr"/>
            <a:endParaRPr lang="es-EC" sz="1600" b="1" dirty="0">
              <a:solidFill>
                <a:srgbClr val="445E50"/>
              </a:solidFill>
              <a:latin typeface="+mj-lt"/>
              <a:cs typeface="Calibri" panose="020F0502020204030204" pitchFamily="34" charset="0"/>
            </a:endParaRPr>
          </a:p>
        </p:txBody>
      </p:sp>
      <p:sp>
        <p:nvSpPr>
          <p:cNvPr id="19" name="Marcador de contenido 2">
            <a:extLst>
              <a:ext uri="{FF2B5EF4-FFF2-40B4-BE49-F238E27FC236}">
                <a16:creationId xmlns:a16="http://schemas.microsoft.com/office/drawing/2014/main" id="{D0856374-D1E9-47DC-8D88-863815B26B64}"/>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21" name="CuadroTexto 20">
            <a:extLst>
              <a:ext uri="{FF2B5EF4-FFF2-40B4-BE49-F238E27FC236}">
                <a16:creationId xmlns:a16="http://schemas.microsoft.com/office/drawing/2014/main" id="{0B02387B-3BF8-40DC-BD96-F494362DDA0F}"/>
              </a:ext>
            </a:extLst>
          </p:cNvPr>
          <p:cNvSpPr txBox="1"/>
          <p:nvPr/>
        </p:nvSpPr>
        <p:spPr>
          <a:xfrm>
            <a:off x="6324812" y="2340176"/>
            <a:ext cx="6107184" cy="2308324"/>
          </a:xfrm>
          <a:prstGeom prst="rect">
            <a:avLst/>
          </a:prstGeom>
          <a:noFill/>
        </p:spPr>
        <p:txBody>
          <a:bodyPr wrap="square">
            <a:spAutoFit/>
          </a:bodyPr>
          <a:lstStyle/>
          <a:p>
            <a:pPr marL="0" indent="0">
              <a:buNone/>
            </a:pPr>
            <a:r>
              <a:rPr lang="es-EC" sz="1800" dirty="0"/>
              <a:t>En el exterior:</a:t>
            </a:r>
          </a:p>
          <a:p>
            <a:pPr marL="0" indent="0">
              <a:buNone/>
            </a:pPr>
            <a:r>
              <a:rPr lang="es-EC" dirty="0"/>
              <a:t>Plancha de acero galvanizado de 1mm de espesor</a:t>
            </a:r>
          </a:p>
          <a:p>
            <a:pPr marL="0" indent="0">
              <a:buNone/>
            </a:pPr>
            <a:endParaRPr lang="es-EC" sz="1800" dirty="0"/>
          </a:p>
          <a:p>
            <a:pPr marL="0" indent="0">
              <a:buNone/>
            </a:pPr>
            <a:r>
              <a:rPr lang="es-EC" dirty="0"/>
              <a:t>Intermedio:</a:t>
            </a:r>
          </a:p>
          <a:p>
            <a:pPr marL="0" indent="0">
              <a:buNone/>
            </a:pPr>
            <a:r>
              <a:rPr lang="es-EC" sz="1800" dirty="0"/>
              <a:t>Aislante (fibra vidrio)</a:t>
            </a:r>
          </a:p>
          <a:p>
            <a:pPr marL="0" indent="0">
              <a:buNone/>
            </a:pPr>
            <a:endParaRPr lang="es-EC" dirty="0"/>
          </a:p>
          <a:p>
            <a:pPr marL="0" indent="0">
              <a:buNone/>
            </a:pPr>
            <a:r>
              <a:rPr lang="es-EC" sz="1800" dirty="0"/>
              <a:t>Interior </a:t>
            </a:r>
          </a:p>
          <a:p>
            <a:pPr marL="0" indent="0">
              <a:buNone/>
            </a:pPr>
            <a:r>
              <a:rPr lang="es-EC" dirty="0"/>
              <a:t>Plancha de acero inoxidable 304 de 1.2 mm de espesor</a:t>
            </a:r>
            <a:endParaRPr lang="es-EC" sz="1800" dirty="0"/>
          </a:p>
        </p:txBody>
      </p:sp>
    </p:spTree>
    <p:extLst>
      <p:ext uri="{BB962C8B-B14F-4D97-AF65-F5344CB8AC3E}">
        <p14:creationId xmlns:p14="http://schemas.microsoft.com/office/powerpoint/2010/main" val="1088555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44240CB-7D00-4615-A20C-5ACFCAC168AD}"/>
              </a:ext>
            </a:extLst>
          </p:cNvPr>
          <p:cNvPicPr>
            <a:picLocks noChangeAspect="1"/>
          </p:cNvPicPr>
          <p:nvPr/>
        </p:nvPicPr>
        <p:blipFill>
          <a:blip r:embed="rId2"/>
          <a:stretch>
            <a:fillRect/>
          </a:stretch>
        </p:blipFill>
        <p:spPr>
          <a:xfrm>
            <a:off x="1597134" y="1628562"/>
            <a:ext cx="5616911" cy="4703593"/>
          </a:xfrm>
          <a:prstGeom prst="rect">
            <a:avLst/>
          </a:prstGeom>
        </p:spPr>
      </p:pic>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536344" y="128218"/>
            <a:ext cx="8911687" cy="984180"/>
          </a:xfrm>
        </p:spPr>
        <p:txBody>
          <a:bodyPr>
            <a:normAutofit/>
          </a:bodyPr>
          <a:lstStyle/>
          <a:p>
            <a:r>
              <a:rPr lang="es-EC" sz="5400" dirty="0"/>
              <a:t>Cámara de deshidratación</a:t>
            </a:r>
            <a:endParaRPr lang="es-EC" sz="5400" dirty="0">
              <a:effectLst>
                <a:outerShdw blurRad="38100" dist="38100" dir="2700000" algn="tl">
                  <a:srgbClr val="000000">
                    <a:alpha val="43137"/>
                  </a:srgbClr>
                </a:outerShdw>
              </a:effectLst>
            </a:endParaRPr>
          </a:p>
        </p:txBody>
      </p:sp>
      <p:sp>
        <p:nvSpPr>
          <p:cNvPr id="28" name="CuadroTexto 27">
            <a:extLst>
              <a:ext uri="{FF2B5EF4-FFF2-40B4-BE49-F238E27FC236}">
                <a16:creationId xmlns:a16="http://schemas.microsoft.com/office/drawing/2014/main" id="{31FEBF9F-9B32-4DDA-81FA-4A701FFDC2E8}"/>
              </a:ext>
            </a:extLst>
          </p:cNvPr>
          <p:cNvSpPr txBox="1"/>
          <p:nvPr/>
        </p:nvSpPr>
        <p:spPr>
          <a:xfrm>
            <a:off x="5160172" y="1133160"/>
            <a:ext cx="2884869" cy="523220"/>
          </a:xfrm>
          <a:prstGeom prst="rect">
            <a:avLst/>
          </a:prstGeom>
          <a:noFill/>
        </p:spPr>
        <p:txBody>
          <a:bodyPr wrap="square" rtlCol="0">
            <a:spAutoFit/>
          </a:bodyPr>
          <a:lstStyle/>
          <a:p>
            <a:pPr algn="ctr"/>
            <a:r>
              <a:rPr lang="es-EC" sz="2800" b="1" dirty="0">
                <a:solidFill>
                  <a:srgbClr val="445E50"/>
                </a:solidFill>
                <a:latin typeface="+mj-lt"/>
                <a:cs typeface="Calibri" panose="020F0502020204030204" pitchFamily="34" charset="0"/>
              </a:rPr>
              <a:t>Bandejas</a:t>
            </a:r>
            <a:endParaRPr lang="es-EC" sz="1600" b="1" dirty="0">
              <a:solidFill>
                <a:srgbClr val="445E50"/>
              </a:solidFill>
              <a:latin typeface="+mj-lt"/>
              <a:cs typeface="Calibri" panose="020F0502020204030204" pitchFamily="34" charset="0"/>
            </a:endParaRPr>
          </a:p>
        </p:txBody>
      </p:sp>
      <p:sp>
        <p:nvSpPr>
          <p:cNvPr id="19" name="Marcador de contenido 2">
            <a:extLst>
              <a:ext uri="{FF2B5EF4-FFF2-40B4-BE49-F238E27FC236}">
                <a16:creationId xmlns:a16="http://schemas.microsoft.com/office/drawing/2014/main" id="{D0856374-D1E9-47DC-8D88-863815B26B64}"/>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21" name="CuadroTexto 20">
            <a:extLst>
              <a:ext uri="{FF2B5EF4-FFF2-40B4-BE49-F238E27FC236}">
                <a16:creationId xmlns:a16="http://schemas.microsoft.com/office/drawing/2014/main" id="{0B02387B-3BF8-40DC-BD96-F494362DDA0F}"/>
              </a:ext>
            </a:extLst>
          </p:cNvPr>
          <p:cNvSpPr txBox="1"/>
          <p:nvPr/>
        </p:nvSpPr>
        <p:spPr>
          <a:xfrm>
            <a:off x="7214045" y="2367116"/>
            <a:ext cx="6107184" cy="2862322"/>
          </a:xfrm>
          <a:prstGeom prst="rect">
            <a:avLst/>
          </a:prstGeom>
          <a:noFill/>
        </p:spPr>
        <p:txBody>
          <a:bodyPr wrap="square">
            <a:spAutoFit/>
          </a:bodyPr>
          <a:lstStyle/>
          <a:p>
            <a:pPr marL="0" indent="0">
              <a:buNone/>
            </a:pPr>
            <a:r>
              <a:rPr lang="es-EC" sz="1800" dirty="0"/>
              <a:t>Bandejas:</a:t>
            </a:r>
          </a:p>
          <a:p>
            <a:pPr marL="0" indent="0">
              <a:buNone/>
            </a:pPr>
            <a:r>
              <a:rPr lang="es-EC" sz="1800" dirty="0"/>
              <a:t>Numero de bandejas: 10</a:t>
            </a:r>
          </a:p>
          <a:p>
            <a:pPr marL="0" indent="0">
              <a:buNone/>
            </a:pPr>
            <a:r>
              <a:rPr lang="es-EC" dirty="0"/>
              <a:t>Dimensiones : 860 x 340 x 20 mm</a:t>
            </a:r>
          </a:p>
          <a:p>
            <a:pPr marL="0" indent="0">
              <a:buNone/>
            </a:pPr>
            <a:r>
              <a:rPr lang="es-EC" dirty="0"/>
              <a:t>Malla de acero inoxidable 304</a:t>
            </a:r>
          </a:p>
          <a:p>
            <a:pPr marL="0" indent="0">
              <a:buNone/>
            </a:pPr>
            <a:r>
              <a:rPr lang="es-EC" dirty="0"/>
              <a:t>numero 6, paso 3mm y espesor 0.9mm</a:t>
            </a:r>
          </a:p>
          <a:p>
            <a:pPr marL="0" indent="0">
              <a:buNone/>
            </a:pPr>
            <a:endParaRPr lang="es-EC" sz="1800" dirty="0"/>
          </a:p>
          <a:p>
            <a:pPr marL="0" indent="0">
              <a:buNone/>
            </a:pPr>
            <a:r>
              <a:rPr lang="es-EC" dirty="0"/>
              <a:t>Soportes de bandejas</a:t>
            </a:r>
          </a:p>
          <a:p>
            <a:pPr marL="0" indent="0">
              <a:buNone/>
            </a:pPr>
            <a:r>
              <a:rPr lang="es-EC" dirty="0"/>
              <a:t>Tubo de acero inoxidable de 30 x 30 x 1.5 mm</a:t>
            </a:r>
          </a:p>
          <a:p>
            <a:pPr marL="0" indent="0">
              <a:buNone/>
            </a:pPr>
            <a:r>
              <a:rPr lang="es-EC" sz="1800" dirty="0"/>
              <a:t>Angulo de acero inoxidable de 2</a:t>
            </a:r>
            <a:r>
              <a:rPr lang="es-EC" dirty="0"/>
              <a:t>5 x 25 x 1.5 mm</a:t>
            </a:r>
            <a:endParaRPr lang="es-EC" sz="1800" dirty="0"/>
          </a:p>
          <a:p>
            <a:pPr marL="0" indent="0">
              <a:buNone/>
            </a:pPr>
            <a:endParaRPr lang="es-EC" dirty="0"/>
          </a:p>
        </p:txBody>
      </p:sp>
    </p:spTree>
    <p:extLst>
      <p:ext uri="{BB962C8B-B14F-4D97-AF65-F5344CB8AC3E}">
        <p14:creationId xmlns:p14="http://schemas.microsoft.com/office/powerpoint/2010/main" val="849998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536344" y="128218"/>
            <a:ext cx="8911687" cy="984180"/>
          </a:xfrm>
        </p:spPr>
        <p:txBody>
          <a:bodyPr>
            <a:normAutofit/>
          </a:bodyPr>
          <a:lstStyle/>
          <a:p>
            <a:r>
              <a:rPr lang="es-EC" sz="5400" dirty="0">
                <a:effectLst>
                  <a:outerShdw blurRad="38100" dist="38100" dir="2700000" algn="tl">
                    <a:srgbClr val="000000">
                      <a:alpha val="43137"/>
                    </a:srgbClr>
                  </a:outerShdw>
                </a:effectLst>
              </a:rPr>
              <a:t>Tipo del Quemador</a:t>
            </a:r>
          </a:p>
        </p:txBody>
      </p:sp>
      <p:sp>
        <p:nvSpPr>
          <p:cNvPr id="7" name="Marcador de contenido 2">
            <a:extLst>
              <a:ext uri="{FF2B5EF4-FFF2-40B4-BE49-F238E27FC236}">
                <a16:creationId xmlns:a16="http://schemas.microsoft.com/office/drawing/2014/main" id="{B2ABF1AB-0CE4-44CC-A55C-C6294798032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graphicFrame>
        <p:nvGraphicFramePr>
          <p:cNvPr id="3" name="Tabla 2">
            <a:extLst>
              <a:ext uri="{FF2B5EF4-FFF2-40B4-BE49-F238E27FC236}">
                <a16:creationId xmlns:a16="http://schemas.microsoft.com/office/drawing/2014/main" id="{0CD278C1-7BC1-425A-B08F-8D681251C67D}"/>
              </a:ext>
            </a:extLst>
          </p:cNvPr>
          <p:cNvGraphicFramePr>
            <a:graphicFrameLocks noGrp="1"/>
          </p:cNvGraphicFramePr>
          <p:nvPr>
            <p:extLst>
              <p:ext uri="{D42A27DB-BD31-4B8C-83A1-F6EECF244321}">
                <p14:modId xmlns:p14="http://schemas.microsoft.com/office/powerpoint/2010/main" val="2515791354"/>
              </p:ext>
            </p:extLst>
          </p:nvPr>
        </p:nvGraphicFramePr>
        <p:xfrm>
          <a:off x="2139352" y="1112398"/>
          <a:ext cx="9213009" cy="3518826"/>
        </p:xfrm>
        <a:graphic>
          <a:graphicData uri="http://schemas.openxmlformats.org/drawingml/2006/table">
            <a:tbl>
              <a:tblPr firstRow="1" firstCol="1" bandRow="1">
                <a:tableStyleId>{7DF18680-E054-41AD-8BC1-D1AEF772440D}</a:tableStyleId>
              </a:tblPr>
              <a:tblGrid>
                <a:gridCol w="1123757">
                  <a:extLst>
                    <a:ext uri="{9D8B030D-6E8A-4147-A177-3AD203B41FA5}">
                      <a16:colId xmlns:a16="http://schemas.microsoft.com/office/drawing/2014/main" val="2413161295"/>
                    </a:ext>
                  </a:extLst>
                </a:gridCol>
                <a:gridCol w="705708">
                  <a:extLst>
                    <a:ext uri="{9D8B030D-6E8A-4147-A177-3AD203B41FA5}">
                      <a16:colId xmlns:a16="http://schemas.microsoft.com/office/drawing/2014/main" val="679840131"/>
                    </a:ext>
                  </a:extLst>
                </a:gridCol>
                <a:gridCol w="1229263">
                  <a:extLst>
                    <a:ext uri="{9D8B030D-6E8A-4147-A177-3AD203B41FA5}">
                      <a16:colId xmlns:a16="http://schemas.microsoft.com/office/drawing/2014/main" val="2546469874"/>
                    </a:ext>
                  </a:extLst>
                </a:gridCol>
                <a:gridCol w="1229263">
                  <a:extLst>
                    <a:ext uri="{9D8B030D-6E8A-4147-A177-3AD203B41FA5}">
                      <a16:colId xmlns:a16="http://schemas.microsoft.com/office/drawing/2014/main" val="1844271998"/>
                    </a:ext>
                  </a:extLst>
                </a:gridCol>
                <a:gridCol w="1139681">
                  <a:extLst>
                    <a:ext uri="{9D8B030D-6E8A-4147-A177-3AD203B41FA5}">
                      <a16:colId xmlns:a16="http://schemas.microsoft.com/office/drawing/2014/main" val="1465620885"/>
                    </a:ext>
                  </a:extLst>
                </a:gridCol>
                <a:gridCol w="1139681">
                  <a:extLst>
                    <a:ext uri="{9D8B030D-6E8A-4147-A177-3AD203B41FA5}">
                      <a16:colId xmlns:a16="http://schemas.microsoft.com/office/drawing/2014/main" val="2920378095"/>
                    </a:ext>
                  </a:extLst>
                </a:gridCol>
                <a:gridCol w="1322828">
                  <a:extLst>
                    <a:ext uri="{9D8B030D-6E8A-4147-A177-3AD203B41FA5}">
                      <a16:colId xmlns:a16="http://schemas.microsoft.com/office/drawing/2014/main" val="3238137536"/>
                    </a:ext>
                  </a:extLst>
                </a:gridCol>
                <a:gridCol w="1322828">
                  <a:extLst>
                    <a:ext uri="{9D8B030D-6E8A-4147-A177-3AD203B41FA5}">
                      <a16:colId xmlns:a16="http://schemas.microsoft.com/office/drawing/2014/main" val="2972770098"/>
                    </a:ext>
                  </a:extLst>
                </a:gridCol>
              </a:tblGrid>
              <a:tr h="236456">
                <a:tc rowSpan="4">
                  <a:txBody>
                    <a:bodyPr/>
                    <a:lstStyle/>
                    <a:p>
                      <a:pPr marL="0" marR="0" algn="ctr">
                        <a:lnSpc>
                          <a:spcPct val="107000"/>
                        </a:lnSpc>
                        <a:spcBef>
                          <a:spcPts val="0"/>
                        </a:spcBef>
                        <a:spcAft>
                          <a:spcPts val="800"/>
                        </a:spcAft>
                      </a:pPr>
                      <a:r>
                        <a:rPr lang="es-EC" sz="1100">
                          <a:effectLst/>
                        </a:rPr>
                        <a:t>Criterio</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rowSpan="4">
                  <a:txBody>
                    <a:bodyPr/>
                    <a:lstStyle/>
                    <a:p>
                      <a:pPr marL="0" marR="0" algn="ctr">
                        <a:lnSpc>
                          <a:spcPct val="107000"/>
                        </a:lnSpc>
                        <a:spcBef>
                          <a:spcPts val="0"/>
                        </a:spcBef>
                        <a:spcAft>
                          <a:spcPts val="800"/>
                        </a:spcAft>
                      </a:pPr>
                      <a:r>
                        <a:rPr lang="es-EC" sz="1100">
                          <a:effectLst/>
                        </a:rPr>
                        <a:t>Peso</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gridSpan="6">
                  <a:txBody>
                    <a:bodyPr/>
                    <a:lstStyle/>
                    <a:p>
                      <a:pPr marL="0" marR="0" algn="ctr">
                        <a:lnSpc>
                          <a:spcPct val="107000"/>
                        </a:lnSpc>
                        <a:spcBef>
                          <a:spcPts val="0"/>
                        </a:spcBef>
                        <a:spcAft>
                          <a:spcPts val="800"/>
                        </a:spcAft>
                      </a:pPr>
                      <a:r>
                        <a:rPr lang="es-EC" sz="1100" dirty="0">
                          <a:effectLst/>
                        </a:rPr>
                        <a:t>Tipos de deshidratadores</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219375"/>
                  </a:ext>
                </a:extLst>
              </a:tr>
              <a:tr h="236456">
                <a:tc vMerge="1">
                  <a:txBody>
                    <a:bodyPr/>
                    <a:lstStyle/>
                    <a:p>
                      <a:endParaRPr lang="en-US"/>
                    </a:p>
                  </a:txBody>
                  <a:tcPr/>
                </a:tc>
                <a:tc vMerge="1">
                  <a:txBody>
                    <a:bodyPr/>
                    <a:lstStyle/>
                    <a:p>
                      <a:endParaRPr lang="en-US"/>
                    </a:p>
                  </a:txBody>
                  <a:tcPr/>
                </a:tc>
                <a:tc gridSpan="2">
                  <a:txBody>
                    <a:bodyPr/>
                    <a:lstStyle/>
                    <a:p>
                      <a:pPr marL="0" marR="0" algn="ctr">
                        <a:lnSpc>
                          <a:spcPct val="107000"/>
                        </a:lnSpc>
                        <a:spcBef>
                          <a:spcPts val="0"/>
                        </a:spcBef>
                        <a:spcAft>
                          <a:spcPts val="800"/>
                        </a:spcAft>
                      </a:pPr>
                      <a:r>
                        <a:rPr lang="es-EC" sz="1100">
                          <a:effectLst/>
                        </a:rPr>
                        <a:t>I</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100">
                          <a:effectLst/>
                        </a:rPr>
                        <a:t>II</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100">
                          <a:effectLst/>
                        </a:rPr>
                        <a:t>III</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797820441"/>
                  </a:ext>
                </a:extLst>
              </a:tr>
              <a:tr h="474415">
                <a:tc vMerge="1">
                  <a:txBody>
                    <a:bodyPr/>
                    <a:lstStyle/>
                    <a:p>
                      <a:endParaRPr lang="en-US"/>
                    </a:p>
                  </a:txBody>
                  <a:tcPr/>
                </a:tc>
                <a:tc vMerge="1">
                  <a:txBody>
                    <a:bodyPr/>
                    <a:lstStyle/>
                    <a:p>
                      <a:endParaRPr lang="en-US"/>
                    </a:p>
                  </a:txBody>
                  <a:tcPr/>
                </a:tc>
                <a:tc gridSpan="2">
                  <a:txBody>
                    <a:bodyPr/>
                    <a:lstStyle/>
                    <a:p>
                      <a:pPr marL="0" marR="0" algn="ctr">
                        <a:lnSpc>
                          <a:spcPct val="107000"/>
                        </a:lnSpc>
                        <a:spcBef>
                          <a:spcPts val="0"/>
                        </a:spcBef>
                        <a:spcAft>
                          <a:spcPts val="800"/>
                        </a:spcAft>
                      </a:pPr>
                      <a:r>
                        <a:rPr lang="es-EC" sz="1100">
                          <a:effectLst/>
                        </a:rPr>
                        <a:t>Quemador radial automático</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100">
                          <a:effectLst/>
                        </a:rPr>
                        <a:t>Quemador de llama continua</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100">
                          <a:effectLst/>
                        </a:rPr>
                        <a:t>Quemador de shiglores</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3103279326"/>
                  </a:ext>
                </a:extLst>
              </a:tr>
              <a:tr h="474415">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800"/>
                        </a:spcAft>
                      </a:pPr>
                      <a:r>
                        <a:rPr lang="es-EC" sz="1100">
                          <a:effectLst/>
                        </a:rPr>
                        <a:t>Calificación</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Evaluación Ponderada</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Calificación</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Evaluación Ponderada</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Calificación</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Evaluación Ponderada</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47084089"/>
                  </a:ext>
                </a:extLst>
              </a:tr>
              <a:tr h="301614">
                <a:tc>
                  <a:txBody>
                    <a:bodyPr/>
                    <a:lstStyle/>
                    <a:p>
                      <a:pPr marL="0" marR="0">
                        <a:lnSpc>
                          <a:spcPct val="107000"/>
                        </a:lnSpc>
                        <a:spcBef>
                          <a:spcPts val="0"/>
                        </a:spcBef>
                        <a:spcAft>
                          <a:spcPts val="800"/>
                        </a:spcAft>
                      </a:pPr>
                      <a:r>
                        <a:rPr lang="es-EC" sz="1100">
                          <a:effectLst/>
                        </a:rPr>
                        <a:t>Control de temperatura</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30%</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0.9</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1</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0.3</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0.9</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78102473"/>
                  </a:ext>
                </a:extLst>
              </a:tr>
              <a:tr h="474415">
                <a:tc>
                  <a:txBody>
                    <a:bodyPr/>
                    <a:lstStyle/>
                    <a:p>
                      <a:pPr marL="0" marR="0">
                        <a:lnSpc>
                          <a:spcPct val="107000"/>
                        </a:lnSpc>
                        <a:spcBef>
                          <a:spcPts val="0"/>
                        </a:spcBef>
                        <a:spcAft>
                          <a:spcPts val="800"/>
                        </a:spcAft>
                      </a:pPr>
                      <a:r>
                        <a:rPr lang="es-EC" sz="1100">
                          <a:effectLst/>
                        </a:rPr>
                        <a:t>Costo</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50%</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1</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1.5</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1.5</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69735422"/>
                  </a:ext>
                </a:extLst>
              </a:tr>
              <a:tr h="474415">
                <a:tc>
                  <a:txBody>
                    <a:bodyPr/>
                    <a:lstStyle/>
                    <a:p>
                      <a:pPr marL="0" marR="0">
                        <a:lnSpc>
                          <a:spcPct val="107000"/>
                        </a:lnSpc>
                        <a:spcBef>
                          <a:spcPts val="0"/>
                        </a:spcBef>
                        <a:spcAft>
                          <a:spcPts val="800"/>
                        </a:spcAft>
                      </a:pPr>
                      <a:r>
                        <a:rPr lang="es-EC" sz="1100">
                          <a:effectLst/>
                        </a:rPr>
                        <a:t>Eficiencia</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20%</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0.6</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1</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0.2</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0.4</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42879140"/>
                  </a:ext>
                </a:extLst>
              </a:tr>
              <a:tr h="236456">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Total</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2.5</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2.8</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94044980"/>
                  </a:ext>
                </a:extLst>
              </a:tr>
              <a:tr h="236456">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Lugar</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1</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72055621"/>
                  </a:ext>
                </a:extLst>
              </a:tr>
              <a:tr h="236456">
                <a:tc gridSpan="2">
                  <a:txBody>
                    <a:bodyPr/>
                    <a:lstStyle/>
                    <a:p>
                      <a:pPr marL="0" marR="0" algn="ctr">
                        <a:lnSpc>
                          <a:spcPct val="107000"/>
                        </a:lnSpc>
                        <a:spcBef>
                          <a:spcPts val="0"/>
                        </a:spcBef>
                        <a:spcAft>
                          <a:spcPts val="800"/>
                        </a:spcAft>
                      </a:pPr>
                      <a:r>
                        <a:rPr lang="es-EC" sz="1100">
                          <a:effectLst/>
                        </a:rPr>
                        <a:t>¿Desarrollar?</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100">
                          <a:effectLst/>
                        </a:rPr>
                        <a:t>No</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100" dirty="0">
                          <a:effectLst/>
                          <a:latin typeface="Calibri" panose="020F0502020204030204" pitchFamily="34" charset="0"/>
                          <a:ea typeface="MS Mincho" panose="02020609040205080304" pitchFamily="49" charset="-128"/>
                          <a:cs typeface="Times New Roman" panose="02020603050405020304" pitchFamily="18" charset="0"/>
                        </a:rPr>
                        <a:t>No</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a:lnSpc>
                          <a:spcPct val="107000"/>
                        </a:lnSpc>
                        <a:spcBef>
                          <a:spcPts val="0"/>
                        </a:spcBef>
                        <a:spcAft>
                          <a:spcPts val="800"/>
                        </a:spcAft>
                      </a:pPr>
                      <a:r>
                        <a:rPr lang="es-EC" sz="1100" dirty="0">
                          <a:effectLst/>
                        </a:rPr>
                        <a:t>Si</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223897637"/>
                  </a:ext>
                </a:extLst>
              </a:tr>
            </a:tbl>
          </a:graphicData>
        </a:graphic>
      </p:graphicFrame>
      <p:pic>
        <p:nvPicPr>
          <p:cNvPr id="9" name="Imagen 8">
            <a:extLst>
              <a:ext uri="{FF2B5EF4-FFF2-40B4-BE49-F238E27FC236}">
                <a16:creationId xmlns:a16="http://schemas.microsoft.com/office/drawing/2014/main" id="{BE16F84F-9457-4B58-9DED-8073C8DD3672}"/>
              </a:ext>
            </a:extLst>
          </p:cNvPr>
          <p:cNvPicPr/>
          <p:nvPr/>
        </p:nvPicPr>
        <p:blipFill>
          <a:blip r:embed="rId2"/>
          <a:stretch>
            <a:fillRect/>
          </a:stretch>
        </p:blipFill>
        <p:spPr>
          <a:xfrm>
            <a:off x="2536344" y="4780524"/>
            <a:ext cx="2139173" cy="1949258"/>
          </a:xfrm>
          <a:prstGeom prst="rect">
            <a:avLst/>
          </a:prstGeom>
        </p:spPr>
      </p:pic>
      <p:pic>
        <p:nvPicPr>
          <p:cNvPr id="10" name="Imagen 9">
            <a:extLst>
              <a:ext uri="{FF2B5EF4-FFF2-40B4-BE49-F238E27FC236}">
                <a16:creationId xmlns:a16="http://schemas.microsoft.com/office/drawing/2014/main" id="{4D797FD4-870C-40A9-9E9D-B4ACB6DF2BDA}"/>
              </a:ext>
            </a:extLst>
          </p:cNvPr>
          <p:cNvPicPr/>
          <p:nvPr/>
        </p:nvPicPr>
        <p:blipFill>
          <a:blip r:embed="rId3"/>
          <a:stretch>
            <a:fillRect/>
          </a:stretch>
        </p:blipFill>
        <p:spPr>
          <a:xfrm>
            <a:off x="5078838" y="5075338"/>
            <a:ext cx="3343709" cy="1356063"/>
          </a:xfrm>
          <a:prstGeom prst="rect">
            <a:avLst/>
          </a:prstGeom>
        </p:spPr>
      </p:pic>
      <p:pic>
        <p:nvPicPr>
          <p:cNvPr id="11" name="Imagen 10">
            <a:extLst>
              <a:ext uri="{FF2B5EF4-FFF2-40B4-BE49-F238E27FC236}">
                <a16:creationId xmlns:a16="http://schemas.microsoft.com/office/drawing/2014/main" id="{8C3A6929-247F-4741-AB45-61548008B61B}"/>
              </a:ext>
            </a:extLst>
          </p:cNvPr>
          <p:cNvPicPr/>
          <p:nvPr/>
        </p:nvPicPr>
        <p:blipFill>
          <a:blip r:embed="rId4"/>
          <a:stretch>
            <a:fillRect/>
          </a:stretch>
        </p:blipFill>
        <p:spPr>
          <a:xfrm>
            <a:off x="8984849" y="4826780"/>
            <a:ext cx="2367512" cy="1837644"/>
          </a:xfrm>
          <a:prstGeom prst="rect">
            <a:avLst/>
          </a:prstGeom>
        </p:spPr>
      </p:pic>
    </p:spTree>
    <p:extLst>
      <p:ext uri="{BB962C8B-B14F-4D97-AF65-F5344CB8AC3E}">
        <p14:creationId xmlns:p14="http://schemas.microsoft.com/office/powerpoint/2010/main" val="1084439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536344" y="128218"/>
            <a:ext cx="8911687" cy="984180"/>
          </a:xfrm>
        </p:spPr>
        <p:txBody>
          <a:bodyPr>
            <a:normAutofit/>
          </a:bodyPr>
          <a:lstStyle/>
          <a:p>
            <a:r>
              <a:rPr lang="es-EC" sz="5400" dirty="0"/>
              <a:t>Elementos de control</a:t>
            </a:r>
            <a:endParaRPr lang="es-EC" sz="5400" dirty="0">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543D9409-A111-4F7B-B08B-937390BDDA75}"/>
              </a:ext>
            </a:extLst>
          </p:cNvPr>
          <p:cNvSpPr txBox="1"/>
          <p:nvPr/>
        </p:nvSpPr>
        <p:spPr>
          <a:xfrm>
            <a:off x="6828448" y="1617038"/>
            <a:ext cx="3838128" cy="584775"/>
          </a:xfrm>
          <a:prstGeom prst="rect">
            <a:avLst/>
          </a:prstGeom>
          <a:noFill/>
        </p:spPr>
        <p:txBody>
          <a:bodyPr wrap="square" rtlCol="0">
            <a:spAutoFit/>
          </a:bodyPr>
          <a:lstStyle/>
          <a:p>
            <a:pPr algn="ctr"/>
            <a:r>
              <a:rPr lang="es-EC" sz="1600" b="1" dirty="0">
                <a:solidFill>
                  <a:srgbClr val="445E50"/>
                </a:solidFill>
                <a:latin typeface="+mj-lt"/>
                <a:cs typeface="Calibri" panose="020F0502020204030204" pitchFamily="34" charset="0"/>
              </a:rPr>
              <a:t>Arduino</a:t>
            </a:r>
          </a:p>
          <a:p>
            <a:pPr algn="ctr"/>
            <a:endParaRPr lang="es-EC" sz="1600" b="1" dirty="0">
              <a:solidFill>
                <a:srgbClr val="445E50"/>
              </a:solidFill>
              <a:latin typeface="+mj-lt"/>
              <a:cs typeface="Calibri" panose="020F0502020204030204" pitchFamily="34" charset="0"/>
            </a:endParaRPr>
          </a:p>
        </p:txBody>
      </p:sp>
      <p:sp>
        <p:nvSpPr>
          <p:cNvPr id="14" name="Marcador de contenido 2">
            <a:extLst>
              <a:ext uri="{FF2B5EF4-FFF2-40B4-BE49-F238E27FC236}">
                <a16:creationId xmlns:a16="http://schemas.microsoft.com/office/drawing/2014/main" id="{FB0BA83B-FBA9-43C4-8BE8-9F9B34A1F0B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8" name="CuadroTexto 7">
            <a:extLst>
              <a:ext uri="{FF2B5EF4-FFF2-40B4-BE49-F238E27FC236}">
                <a16:creationId xmlns:a16="http://schemas.microsoft.com/office/drawing/2014/main" id="{A20FC0E8-7C52-40FE-9D57-912A249BE114}"/>
              </a:ext>
            </a:extLst>
          </p:cNvPr>
          <p:cNvSpPr txBox="1"/>
          <p:nvPr/>
        </p:nvSpPr>
        <p:spPr>
          <a:xfrm>
            <a:off x="2211733" y="1617038"/>
            <a:ext cx="3838128" cy="584775"/>
          </a:xfrm>
          <a:prstGeom prst="rect">
            <a:avLst/>
          </a:prstGeom>
          <a:noFill/>
        </p:spPr>
        <p:txBody>
          <a:bodyPr wrap="square" rtlCol="0">
            <a:spAutoFit/>
          </a:bodyPr>
          <a:lstStyle/>
          <a:p>
            <a:pPr algn="ctr"/>
            <a:r>
              <a:rPr lang="es-EC" sz="1600" b="1" dirty="0">
                <a:solidFill>
                  <a:srgbClr val="445E50"/>
                </a:solidFill>
                <a:latin typeface="+mj-lt"/>
                <a:cs typeface="Calibri" panose="020F0502020204030204" pitchFamily="34" charset="0"/>
              </a:rPr>
              <a:t>Controlador de temperatura REX C100</a:t>
            </a:r>
          </a:p>
          <a:p>
            <a:pPr algn="ctr"/>
            <a:endParaRPr lang="es-EC" sz="1600" b="1" dirty="0">
              <a:solidFill>
                <a:srgbClr val="445E50"/>
              </a:solidFill>
              <a:latin typeface="+mj-lt"/>
              <a:cs typeface="Calibri" panose="020F0502020204030204" pitchFamily="34" charset="0"/>
            </a:endParaRPr>
          </a:p>
        </p:txBody>
      </p:sp>
      <p:pic>
        <p:nvPicPr>
          <p:cNvPr id="9" name="Imagen 8">
            <a:extLst>
              <a:ext uri="{FF2B5EF4-FFF2-40B4-BE49-F238E27FC236}">
                <a16:creationId xmlns:a16="http://schemas.microsoft.com/office/drawing/2014/main" id="{CD583B18-2621-4D86-85A0-4B0AFB9DF3AF}"/>
              </a:ext>
            </a:extLst>
          </p:cNvPr>
          <p:cNvPicPr/>
          <p:nvPr/>
        </p:nvPicPr>
        <p:blipFill>
          <a:blip r:embed="rId2"/>
          <a:stretch>
            <a:fillRect/>
          </a:stretch>
        </p:blipFill>
        <p:spPr>
          <a:xfrm>
            <a:off x="2881542" y="2201813"/>
            <a:ext cx="2479481" cy="1809383"/>
          </a:xfrm>
          <a:prstGeom prst="rect">
            <a:avLst/>
          </a:prstGeom>
        </p:spPr>
      </p:pic>
      <p:pic>
        <p:nvPicPr>
          <p:cNvPr id="10" name="Imagen 9">
            <a:extLst>
              <a:ext uri="{FF2B5EF4-FFF2-40B4-BE49-F238E27FC236}">
                <a16:creationId xmlns:a16="http://schemas.microsoft.com/office/drawing/2014/main" id="{5D0EBD73-6E3A-4641-894C-4D35DFE221FD}"/>
              </a:ext>
            </a:extLst>
          </p:cNvPr>
          <p:cNvPicPr/>
          <p:nvPr/>
        </p:nvPicPr>
        <p:blipFill>
          <a:blip r:embed="rId3"/>
          <a:stretch>
            <a:fillRect/>
          </a:stretch>
        </p:blipFill>
        <p:spPr>
          <a:xfrm>
            <a:off x="6828448" y="4458440"/>
            <a:ext cx="3350260" cy="1899285"/>
          </a:xfrm>
          <a:prstGeom prst="rect">
            <a:avLst/>
          </a:prstGeom>
        </p:spPr>
      </p:pic>
      <p:pic>
        <p:nvPicPr>
          <p:cNvPr id="11" name="Imagen 10">
            <a:extLst>
              <a:ext uri="{FF2B5EF4-FFF2-40B4-BE49-F238E27FC236}">
                <a16:creationId xmlns:a16="http://schemas.microsoft.com/office/drawing/2014/main" id="{15EE7957-1946-4363-A6F5-F3CB8BF947A9}"/>
              </a:ext>
            </a:extLst>
          </p:cNvPr>
          <p:cNvPicPr/>
          <p:nvPr/>
        </p:nvPicPr>
        <p:blipFill>
          <a:blip r:embed="rId4"/>
          <a:stretch>
            <a:fillRect/>
          </a:stretch>
        </p:blipFill>
        <p:spPr>
          <a:xfrm>
            <a:off x="7583648" y="2170924"/>
            <a:ext cx="2877423" cy="1809383"/>
          </a:xfrm>
          <a:prstGeom prst="rect">
            <a:avLst/>
          </a:prstGeom>
        </p:spPr>
      </p:pic>
      <p:pic>
        <p:nvPicPr>
          <p:cNvPr id="12" name="Imagen 11">
            <a:extLst>
              <a:ext uri="{FF2B5EF4-FFF2-40B4-BE49-F238E27FC236}">
                <a16:creationId xmlns:a16="http://schemas.microsoft.com/office/drawing/2014/main" id="{37210917-ABB1-4363-91B7-54A6939A1EF1}"/>
              </a:ext>
            </a:extLst>
          </p:cNvPr>
          <p:cNvPicPr/>
          <p:nvPr/>
        </p:nvPicPr>
        <p:blipFill>
          <a:blip r:embed="rId5"/>
          <a:stretch>
            <a:fillRect/>
          </a:stretch>
        </p:blipFill>
        <p:spPr>
          <a:xfrm>
            <a:off x="2536344" y="4548406"/>
            <a:ext cx="2288937" cy="1719355"/>
          </a:xfrm>
          <a:prstGeom prst="rect">
            <a:avLst/>
          </a:prstGeom>
        </p:spPr>
      </p:pic>
    </p:spTree>
    <p:extLst>
      <p:ext uri="{BB962C8B-B14F-4D97-AF65-F5344CB8AC3E}">
        <p14:creationId xmlns:p14="http://schemas.microsoft.com/office/powerpoint/2010/main" val="2449279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320361" y="184547"/>
            <a:ext cx="9272199" cy="984180"/>
          </a:xfrm>
        </p:spPr>
        <p:txBody>
          <a:bodyPr>
            <a:normAutofit/>
          </a:bodyPr>
          <a:lstStyle/>
          <a:p>
            <a:r>
              <a:rPr lang="es-EC" sz="5400" dirty="0"/>
              <a:t>PID</a:t>
            </a:r>
            <a:endParaRPr lang="es-EC" sz="5400" dirty="0">
              <a:effectLst>
                <a:outerShdw blurRad="38100" dist="38100" dir="2700000" algn="tl">
                  <a:srgbClr val="000000">
                    <a:alpha val="43137"/>
                  </a:srgbClr>
                </a:outerShdw>
              </a:effectLst>
            </a:endParaRPr>
          </a:p>
        </p:txBody>
      </p:sp>
      <p:sp>
        <p:nvSpPr>
          <p:cNvPr id="11" name="Marcador de contenido 2">
            <a:extLst>
              <a:ext uri="{FF2B5EF4-FFF2-40B4-BE49-F238E27FC236}">
                <a16:creationId xmlns:a16="http://schemas.microsoft.com/office/drawing/2014/main" id="{BB4665B9-8A81-41ED-AFC6-ED2C3B4516A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623718F0-D411-4BCB-91A6-6F9B2603B694}"/>
                  </a:ext>
                </a:extLst>
              </p:cNvPr>
              <p:cNvGraphicFramePr>
                <a:graphicFrameLocks noGrp="1"/>
              </p:cNvGraphicFramePr>
              <p:nvPr>
                <p:extLst>
                  <p:ext uri="{D42A27DB-BD31-4B8C-83A1-F6EECF244321}">
                    <p14:modId xmlns:p14="http://schemas.microsoft.com/office/powerpoint/2010/main" val="3035958237"/>
                  </p:ext>
                </p:extLst>
              </p:nvPr>
            </p:nvGraphicFramePr>
            <p:xfrm>
              <a:off x="1637986" y="856209"/>
              <a:ext cx="2125345" cy="3588893"/>
            </p:xfrm>
            <a:graphic>
              <a:graphicData uri="http://schemas.openxmlformats.org/drawingml/2006/table">
                <a:tbl>
                  <a:tblPr firstRow="1" firstCol="1" bandRow="1">
                    <a:tableStyleId>{5C22544A-7EE6-4342-B048-85BDC9FD1C3A}</a:tableStyleId>
                  </a:tblPr>
                  <a:tblGrid>
                    <a:gridCol w="955040">
                      <a:extLst>
                        <a:ext uri="{9D8B030D-6E8A-4147-A177-3AD203B41FA5}">
                          <a16:colId xmlns:a16="http://schemas.microsoft.com/office/drawing/2014/main" val="2269831631"/>
                        </a:ext>
                      </a:extLst>
                    </a:gridCol>
                    <a:gridCol w="1170305">
                      <a:extLst>
                        <a:ext uri="{9D8B030D-6E8A-4147-A177-3AD203B41FA5}">
                          <a16:colId xmlns:a16="http://schemas.microsoft.com/office/drawing/2014/main" val="1918596717"/>
                        </a:ext>
                      </a:extLst>
                    </a:gridCol>
                  </a:tblGrid>
                  <a:tr h="215900">
                    <a:tc>
                      <a:txBody>
                        <a:bodyPr/>
                        <a:lstStyle/>
                        <a:p>
                          <a:pPr marL="0" marR="0" algn="ctr">
                            <a:lnSpc>
                              <a:spcPct val="107000"/>
                            </a:lnSpc>
                            <a:spcBef>
                              <a:spcPts val="0"/>
                            </a:spcBef>
                            <a:spcAft>
                              <a:spcPts val="800"/>
                            </a:spcAft>
                          </a:pPr>
                          <a:r>
                            <a:rPr lang="es-EC" sz="1100">
                              <a:effectLst/>
                            </a:rPr>
                            <a:t>Tiempo </a:t>
                          </a:r>
                          <a14:m>
                            <m:oMath xmlns:m="http://schemas.openxmlformats.org/officeDocument/2006/math">
                              <m:d>
                                <m:dPr>
                                  <m:begChr m:val="["/>
                                  <m:endChr m:val="]"/>
                                  <m:ctrlPr>
                                    <a:rPr lang="en-US" sz="1100" i="1">
                                      <a:effectLst/>
                                      <a:latin typeface="Cambria Math" panose="02040503050406030204" pitchFamily="18" charset="0"/>
                                    </a:rPr>
                                  </m:ctrlPr>
                                </m:dPr>
                                <m:e>
                                  <m:r>
                                    <a:rPr lang="es-ES" sz="1100">
                                      <a:effectLst/>
                                      <a:latin typeface="Cambria Math" panose="02040503050406030204" pitchFamily="18" charset="0"/>
                                    </a:rPr>
                                    <m:t>𝑠</m:t>
                                  </m:r>
                                </m:e>
                              </m:d>
                            </m:oMath>
                          </a14:m>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Temperatura </a:t>
                          </a:r>
                          <a14:m>
                            <m:oMath xmlns:m="http://schemas.openxmlformats.org/officeDocument/2006/math">
                              <m:d>
                                <m:dPr>
                                  <m:begChr m:val="["/>
                                  <m:endChr m:val="]"/>
                                  <m:ctrlPr>
                                    <a:rPr lang="en-US" sz="1100" i="1">
                                      <a:effectLst/>
                                      <a:latin typeface="Cambria Math" panose="02040503050406030204" pitchFamily="18" charset="0"/>
                                    </a:rPr>
                                  </m:ctrlPr>
                                </m:dPr>
                                <m:e>
                                  <m:r>
                                    <a:rPr lang="es-ES" sz="1100">
                                      <a:effectLst/>
                                      <a:latin typeface="Cambria Math" panose="02040503050406030204" pitchFamily="18" charset="0"/>
                                    </a:rPr>
                                    <m:t>℃</m:t>
                                  </m:r>
                                </m:e>
                              </m:d>
                            </m:oMath>
                          </a14:m>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506874161"/>
                      </a:ext>
                    </a:extLst>
                  </a:tr>
                  <a:tr h="215900">
                    <a:tc>
                      <a:txBody>
                        <a:bodyPr/>
                        <a:lstStyle/>
                        <a:p>
                          <a:pPr marL="0" marR="0" algn="ctr">
                            <a:lnSpc>
                              <a:spcPct val="107000"/>
                            </a:lnSpc>
                            <a:spcBef>
                              <a:spcPts val="0"/>
                            </a:spcBef>
                            <a:spcAft>
                              <a:spcPts val="800"/>
                            </a:spcAft>
                          </a:pPr>
                          <a:r>
                            <a:rPr lang="es-EC" sz="1100">
                              <a:effectLst/>
                            </a:rPr>
                            <a:t>90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61</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18782088"/>
                      </a:ext>
                    </a:extLst>
                  </a:tr>
                  <a:tr h="215900">
                    <a:tc>
                      <a:txBody>
                        <a:bodyPr/>
                        <a:lstStyle/>
                        <a:p>
                          <a:pPr marL="0" marR="0" algn="ctr">
                            <a:lnSpc>
                              <a:spcPct val="107000"/>
                            </a:lnSpc>
                            <a:spcBef>
                              <a:spcPts val="0"/>
                            </a:spcBef>
                            <a:spcAft>
                              <a:spcPts val="800"/>
                            </a:spcAft>
                          </a:pPr>
                          <a:r>
                            <a:rPr lang="es-EC" sz="1100">
                              <a:effectLst/>
                            </a:rPr>
                            <a:t>84</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60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53226218"/>
                      </a:ext>
                    </a:extLst>
                  </a:tr>
                  <a:tr h="215900">
                    <a:tc>
                      <a:txBody>
                        <a:bodyPr/>
                        <a:lstStyle/>
                        <a:p>
                          <a:pPr marL="0" marR="0" algn="ctr">
                            <a:lnSpc>
                              <a:spcPct val="107000"/>
                            </a:lnSpc>
                            <a:spcBef>
                              <a:spcPts val="0"/>
                            </a:spcBef>
                            <a:spcAft>
                              <a:spcPts val="800"/>
                            </a:spcAft>
                          </a:pPr>
                          <a:r>
                            <a:rPr lang="es-EC" sz="1100">
                              <a:effectLst/>
                            </a:rPr>
                            <a:t>79</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60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15003915"/>
                      </a:ext>
                    </a:extLst>
                  </a:tr>
                  <a:tr h="215900">
                    <a:tc>
                      <a:txBody>
                        <a:bodyPr/>
                        <a:lstStyle/>
                        <a:p>
                          <a:pPr marL="0" marR="0" algn="ctr">
                            <a:lnSpc>
                              <a:spcPct val="107000"/>
                            </a:lnSpc>
                            <a:spcBef>
                              <a:spcPts val="0"/>
                            </a:spcBef>
                            <a:spcAft>
                              <a:spcPts val="800"/>
                            </a:spcAft>
                          </a:pPr>
                          <a:r>
                            <a:rPr lang="es-EC" sz="1100">
                              <a:effectLst/>
                            </a:rPr>
                            <a:t>72</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59</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309029027"/>
                      </a:ext>
                    </a:extLst>
                  </a:tr>
                  <a:tr h="215900">
                    <a:tc>
                      <a:txBody>
                        <a:bodyPr/>
                        <a:lstStyle/>
                        <a:p>
                          <a:pPr marL="0" marR="0" algn="ctr">
                            <a:lnSpc>
                              <a:spcPct val="107000"/>
                            </a:lnSpc>
                            <a:spcBef>
                              <a:spcPts val="0"/>
                            </a:spcBef>
                            <a:spcAft>
                              <a:spcPts val="800"/>
                            </a:spcAft>
                          </a:pPr>
                          <a:r>
                            <a:rPr lang="es-EC" sz="1100">
                              <a:effectLst/>
                            </a:rPr>
                            <a:t>68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59</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45531527"/>
                      </a:ext>
                    </a:extLst>
                  </a:tr>
                  <a:tr h="215900">
                    <a:tc>
                      <a:txBody>
                        <a:bodyPr/>
                        <a:lstStyle/>
                        <a:p>
                          <a:pPr marL="0" marR="0" algn="ctr">
                            <a:lnSpc>
                              <a:spcPct val="107000"/>
                            </a:lnSpc>
                            <a:spcBef>
                              <a:spcPts val="0"/>
                            </a:spcBef>
                            <a:spcAft>
                              <a:spcPts val="800"/>
                            </a:spcAft>
                          </a:pPr>
                          <a:r>
                            <a:rPr lang="es-EC" sz="1100">
                              <a:effectLst/>
                            </a:rPr>
                            <a:t>63</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45254605"/>
                      </a:ext>
                    </a:extLst>
                  </a:tr>
                  <a:tr h="215900">
                    <a:tc>
                      <a:txBody>
                        <a:bodyPr/>
                        <a:lstStyle/>
                        <a:p>
                          <a:pPr marL="0" marR="0" algn="ctr">
                            <a:lnSpc>
                              <a:spcPct val="107000"/>
                            </a:lnSpc>
                            <a:spcBef>
                              <a:spcPts val="0"/>
                            </a:spcBef>
                            <a:spcAft>
                              <a:spcPts val="800"/>
                            </a:spcAft>
                          </a:pPr>
                          <a:r>
                            <a:rPr lang="es-EC" sz="1100">
                              <a:effectLst/>
                            </a:rPr>
                            <a:t>60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55</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74239503"/>
                      </a:ext>
                    </a:extLst>
                  </a:tr>
                  <a:tr h="215900">
                    <a:tc>
                      <a:txBody>
                        <a:bodyPr/>
                        <a:lstStyle/>
                        <a:p>
                          <a:pPr marL="0" marR="0" algn="ctr">
                            <a:lnSpc>
                              <a:spcPct val="107000"/>
                            </a:lnSpc>
                            <a:spcBef>
                              <a:spcPts val="0"/>
                            </a:spcBef>
                            <a:spcAft>
                              <a:spcPts val="800"/>
                            </a:spcAft>
                          </a:pPr>
                          <a:r>
                            <a:rPr lang="es-EC" sz="1100">
                              <a:effectLst/>
                            </a:rPr>
                            <a:t>56</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58472016"/>
                      </a:ext>
                    </a:extLst>
                  </a:tr>
                  <a:tr h="215900">
                    <a:tc>
                      <a:txBody>
                        <a:bodyPr/>
                        <a:lstStyle/>
                        <a:p>
                          <a:pPr marL="0" marR="0" algn="ctr">
                            <a:lnSpc>
                              <a:spcPct val="107000"/>
                            </a:lnSpc>
                            <a:spcBef>
                              <a:spcPts val="0"/>
                            </a:spcBef>
                            <a:spcAft>
                              <a:spcPts val="800"/>
                            </a:spcAft>
                          </a:pPr>
                          <a:r>
                            <a:rPr lang="es-EC" sz="1100">
                              <a:effectLst/>
                            </a:rPr>
                            <a:t>48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46</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11667685"/>
                      </a:ext>
                    </a:extLst>
                  </a:tr>
                  <a:tr h="215900">
                    <a:tc>
                      <a:txBody>
                        <a:bodyPr/>
                        <a:lstStyle/>
                        <a:p>
                          <a:pPr marL="0" marR="0" algn="ctr">
                            <a:lnSpc>
                              <a:spcPct val="107000"/>
                            </a:lnSpc>
                            <a:spcBef>
                              <a:spcPts val="0"/>
                            </a:spcBef>
                            <a:spcAft>
                              <a:spcPts val="800"/>
                            </a:spcAft>
                          </a:pPr>
                          <a:r>
                            <a:rPr lang="es-EC" sz="1100">
                              <a:effectLst/>
                            </a:rPr>
                            <a:t>42</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41</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95025352"/>
                      </a:ext>
                    </a:extLst>
                  </a:tr>
                  <a:tr h="215900">
                    <a:tc>
                      <a:txBody>
                        <a:bodyPr/>
                        <a:lstStyle/>
                        <a:p>
                          <a:pPr marL="0" marR="0" algn="ctr">
                            <a:lnSpc>
                              <a:spcPct val="107000"/>
                            </a:lnSpc>
                            <a:spcBef>
                              <a:spcPts val="0"/>
                            </a:spcBef>
                            <a:spcAft>
                              <a:spcPts val="800"/>
                            </a:spcAft>
                          </a:pPr>
                          <a:r>
                            <a:rPr lang="es-EC" sz="1100">
                              <a:effectLst/>
                            </a:rPr>
                            <a:t>38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1884590"/>
                      </a:ext>
                    </a:extLst>
                  </a:tr>
                  <a:tr h="215900">
                    <a:tc>
                      <a:txBody>
                        <a:bodyPr/>
                        <a:lstStyle/>
                        <a:p>
                          <a:pPr marL="0" marR="0" algn="ctr">
                            <a:lnSpc>
                              <a:spcPct val="107000"/>
                            </a:lnSpc>
                            <a:spcBef>
                              <a:spcPts val="0"/>
                            </a:spcBef>
                            <a:spcAft>
                              <a:spcPts val="800"/>
                            </a:spcAft>
                          </a:pPr>
                          <a:r>
                            <a:rPr lang="es-EC" sz="1100">
                              <a:effectLst/>
                            </a:rPr>
                            <a:t>31</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35</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8810511"/>
                      </a:ext>
                    </a:extLst>
                  </a:tr>
                  <a:tr h="215900">
                    <a:tc>
                      <a:txBody>
                        <a:bodyPr/>
                        <a:lstStyle/>
                        <a:p>
                          <a:pPr marL="0" marR="0" algn="ctr">
                            <a:lnSpc>
                              <a:spcPct val="107000"/>
                            </a:lnSpc>
                            <a:spcBef>
                              <a:spcPts val="0"/>
                            </a:spcBef>
                            <a:spcAft>
                              <a:spcPts val="800"/>
                            </a:spcAft>
                          </a:pPr>
                          <a:r>
                            <a:rPr lang="es-EC" sz="1100">
                              <a:effectLst/>
                            </a:rPr>
                            <a:t>27</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26</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82444015"/>
                      </a:ext>
                    </a:extLst>
                  </a:tr>
                  <a:tr h="215900">
                    <a:tc>
                      <a:txBody>
                        <a:bodyPr/>
                        <a:lstStyle/>
                        <a:p>
                          <a:pPr marL="0" marR="0" algn="ctr">
                            <a:lnSpc>
                              <a:spcPct val="107000"/>
                            </a:lnSpc>
                            <a:spcBef>
                              <a:spcPts val="0"/>
                            </a:spcBef>
                            <a:spcAft>
                              <a:spcPts val="800"/>
                            </a:spcAft>
                          </a:pPr>
                          <a:r>
                            <a:rPr lang="es-EC" sz="1100">
                              <a:effectLst/>
                            </a:rPr>
                            <a:t>22</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23</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2859369"/>
                      </a:ext>
                    </a:extLst>
                  </a:tr>
                  <a:tr h="215900">
                    <a:tc>
                      <a:txBody>
                        <a:bodyPr/>
                        <a:lstStyle/>
                        <a:p>
                          <a:pPr marL="0" marR="0" algn="ctr">
                            <a:lnSpc>
                              <a:spcPct val="107000"/>
                            </a:lnSpc>
                            <a:spcBef>
                              <a:spcPts val="0"/>
                            </a:spcBef>
                            <a:spcAft>
                              <a:spcPts val="800"/>
                            </a:spcAft>
                          </a:pPr>
                          <a:r>
                            <a:rPr lang="es-EC" sz="1100">
                              <a:effectLst/>
                            </a:rPr>
                            <a:t>17</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dirty="0">
                              <a:effectLst/>
                            </a:rPr>
                            <a:t>20</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55187706"/>
                      </a:ext>
                    </a:extLst>
                  </a:tr>
                </a:tbl>
              </a:graphicData>
            </a:graphic>
          </p:graphicFrame>
        </mc:Choice>
        <mc:Fallback xmlns="">
          <p:graphicFrame>
            <p:nvGraphicFramePr>
              <p:cNvPr id="3" name="Tabla 2">
                <a:extLst>
                  <a:ext uri="{FF2B5EF4-FFF2-40B4-BE49-F238E27FC236}">
                    <a16:creationId xmlns:a16="http://schemas.microsoft.com/office/drawing/2014/main" id="{623718F0-D411-4BCB-91A6-6F9B2603B694}"/>
                  </a:ext>
                </a:extLst>
              </p:cNvPr>
              <p:cNvGraphicFramePr>
                <a:graphicFrameLocks noGrp="1"/>
              </p:cNvGraphicFramePr>
              <p:nvPr>
                <p:extLst>
                  <p:ext uri="{D42A27DB-BD31-4B8C-83A1-F6EECF244321}">
                    <p14:modId xmlns:p14="http://schemas.microsoft.com/office/powerpoint/2010/main" val="3035958237"/>
                  </p:ext>
                </p:extLst>
              </p:nvPr>
            </p:nvGraphicFramePr>
            <p:xfrm>
              <a:off x="1637986" y="856209"/>
              <a:ext cx="2125345" cy="3588893"/>
            </p:xfrm>
            <a:graphic>
              <a:graphicData uri="http://schemas.openxmlformats.org/drawingml/2006/table">
                <a:tbl>
                  <a:tblPr firstRow="1" firstCol="1" bandRow="1">
                    <a:tableStyleId>{5C22544A-7EE6-4342-B048-85BDC9FD1C3A}</a:tableStyleId>
                  </a:tblPr>
                  <a:tblGrid>
                    <a:gridCol w="955040">
                      <a:extLst>
                        <a:ext uri="{9D8B030D-6E8A-4147-A177-3AD203B41FA5}">
                          <a16:colId xmlns:a16="http://schemas.microsoft.com/office/drawing/2014/main" val="2269831631"/>
                        </a:ext>
                      </a:extLst>
                    </a:gridCol>
                    <a:gridCol w="1170305">
                      <a:extLst>
                        <a:ext uri="{9D8B030D-6E8A-4147-A177-3AD203B41FA5}">
                          <a16:colId xmlns:a16="http://schemas.microsoft.com/office/drawing/2014/main" val="1918596717"/>
                        </a:ext>
                      </a:extLst>
                    </a:gridCol>
                  </a:tblGrid>
                  <a:tr h="350393">
                    <a:tc>
                      <a:txBody>
                        <a:bodyPr/>
                        <a:lstStyle/>
                        <a:p>
                          <a:endParaRPr lang="en-US"/>
                        </a:p>
                      </a:txBody>
                      <a:tcPr marL="68580" marR="68580" marT="0" marB="0" anchor="ctr">
                        <a:blipFill>
                          <a:blip r:embed="rId2"/>
                          <a:stretch>
                            <a:fillRect l="-637" t="-12069" r="-125478" b="-934483"/>
                          </a:stretch>
                        </a:blipFill>
                      </a:tcPr>
                    </a:tc>
                    <a:tc>
                      <a:txBody>
                        <a:bodyPr/>
                        <a:lstStyle/>
                        <a:p>
                          <a:endParaRPr lang="en-US"/>
                        </a:p>
                      </a:txBody>
                      <a:tcPr marL="68580" marR="68580" marT="0" marB="0" anchor="ctr">
                        <a:blipFill>
                          <a:blip r:embed="rId2"/>
                          <a:stretch>
                            <a:fillRect l="-81865" t="-12069" r="-2073" b="-934483"/>
                          </a:stretch>
                        </a:blipFill>
                      </a:tcPr>
                    </a:tc>
                    <a:extLst>
                      <a:ext uri="{0D108BD9-81ED-4DB2-BD59-A6C34878D82A}">
                        <a16:rowId xmlns:a16="http://schemas.microsoft.com/office/drawing/2014/main" val="3506874161"/>
                      </a:ext>
                    </a:extLst>
                  </a:tr>
                  <a:tr h="215900">
                    <a:tc>
                      <a:txBody>
                        <a:bodyPr/>
                        <a:lstStyle/>
                        <a:p>
                          <a:pPr marL="0" marR="0" algn="ctr">
                            <a:lnSpc>
                              <a:spcPct val="107000"/>
                            </a:lnSpc>
                            <a:spcBef>
                              <a:spcPts val="0"/>
                            </a:spcBef>
                            <a:spcAft>
                              <a:spcPts val="800"/>
                            </a:spcAft>
                          </a:pPr>
                          <a:r>
                            <a:rPr lang="es-EC" sz="1100">
                              <a:effectLst/>
                            </a:rPr>
                            <a:t>90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61</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18782088"/>
                      </a:ext>
                    </a:extLst>
                  </a:tr>
                  <a:tr h="215900">
                    <a:tc>
                      <a:txBody>
                        <a:bodyPr/>
                        <a:lstStyle/>
                        <a:p>
                          <a:pPr marL="0" marR="0" algn="ctr">
                            <a:lnSpc>
                              <a:spcPct val="107000"/>
                            </a:lnSpc>
                            <a:spcBef>
                              <a:spcPts val="0"/>
                            </a:spcBef>
                            <a:spcAft>
                              <a:spcPts val="800"/>
                            </a:spcAft>
                          </a:pPr>
                          <a:r>
                            <a:rPr lang="es-EC" sz="1100">
                              <a:effectLst/>
                            </a:rPr>
                            <a:t>84</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60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53226218"/>
                      </a:ext>
                    </a:extLst>
                  </a:tr>
                  <a:tr h="215900">
                    <a:tc>
                      <a:txBody>
                        <a:bodyPr/>
                        <a:lstStyle/>
                        <a:p>
                          <a:pPr marL="0" marR="0" algn="ctr">
                            <a:lnSpc>
                              <a:spcPct val="107000"/>
                            </a:lnSpc>
                            <a:spcBef>
                              <a:spcPts val="0"/>
                            </a:spcBef>
                            <a:spcAft>
                              <a:spcPts val="800"/>
                            </a:spcAft>
                          </a:pPr>
                          <a:r>
                            <a:rPr lang="es-EC" sz="1100">
                              <a:effectLst/>
                            </a:rPr>
                            <a:t>79</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60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15003915"/>
                      </a:ext>
                    </a:extLst>
                  </a:tr>
                  <a:tr h="215900">
                    <a:tc>
                      <a:txBody>
                        <a:bodyPr/>
                        <a:lstStyle/>
                        <a:p>
                          <a:pPr marL="0" marR="0" algn="ctr">
                            <a:lnSpc>
                              <a:spcPct val="107000"/>
                            </a:lnSpc>
                            <a:spcBef>
                              <a:spcPts val="0"/>
                            </a:spcBef>
                            <a:spcAft>
                              <a:spcPts val="800"/>
                            </a:spcAft>
                          </a:pPr>
                          <a:r>
                            <a:rPr lang="es-EC" sz="1100">
                              <a:effectLst/>
                            </a:rPr>
                            <a:t>72</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59</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309029027"/>
                      </a:ext>
                    </a:extLst>
                  </a:tr>
                  <a:tr h="215900">
                    <a:tc>
                      <a:txBody>
                        <a:bodyPr/>
                        <a:lstStyle/>
                        <a:p>
                          <a:pPr marL="0" marR="0" algn="ctr">
                            <a:lnSpc>
                              <a:spcPct val="107000"/>
                            </a:lnSpc>
                            <a:spcBef>
                              <a:spcPts val="0"/>
                            </a:spcBef>
                            <a:spcAft>
                              <a:spcPts val="800"/>
                            </a:spcAft>
                          </a:pPr>
                          <a:r>
                            <a:rPr lang="es-EC" sz="1100">
                              <a:effectLst/>
                            </a:rPr>
                            <a:t>68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59</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45531527"/>
                      </a:ext>
                    </a:extLst>
                  </a:tr>
                  <a:tr h="215900">
                    <a:tc>
                      <a:txBody>
                        <a:bodyPr/>
                        <a:lstStyle/>
                        <a:p>
                          <a:pPr marL="0" marR="0" algn="ctr">
                            <a:lnSpc>
                              <a:spcPct val="107000"/>
                            </a:lnSpc>
                            <a:spcBef>
                              <a:spcPts val="0"/>
                            </a:spcBef>
                            <a:spcAft>
                              <a:spcPts val="800"/>
                            </a:spcAft>
                          </a:pPr>
                          <a:r>
                            <a:rPr lang="es-EC" sz="1100">
                              <a:effectLst/>
                            </a:rPr>
                            <a:t>63</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45254605"/>
                      </a:ext>
                    </a:extLst>
                  </a:tr>
                  <a:tr h="215900">
                    <a:tc>
                      <a:txBody>
                        <a:bodyPr/>
                        <a:lstStyle/>
                        <a:p>
                          <a:pPr marL="0" marR="0" algn="ctr">
                            <a:lnSpc>
                              <a:spcPct val="107000"/>
                            </a:lnSpc>
                            <a:spcBef>
                              <a:spcPts val="0"/>
                            </a:spcBef>
                            <a:spcAft>
                              <a:spcPts val="800"/>
                            </a:spcAft>
                          </a:pPr>
                          <a:r>
                            <a:rPr lang="es-EC" sz="1100">
                              <a:effectLst/>
                            </a:rPr>
                            <a:t>60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55</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74239503"/>
                      </a:ext>
                    </a:extLst>
                  </a:tr>
                  <a:tr h="215900">
                    <a:tc>
                      <a:txBody>
                        <a:bodyPr/>
                        <a:lstStyle/>
                        <a:p>
                          <a:pPr marL="0" marR="0" algn="ctr">
                            <a:lnSpc>
                              <a:spcPct val="107000"/>
                            </a:lnSpc>
                            <a:spcBef>
                              <a:spcPts val="0"/>
                            </a:spcBef>
                            <a:spcAft>
                              <a:spcPts val="800"/>
                            </a:spcAft>
                          </a:pPr>
                          <a:r>
                            <a:rPr lang="es-EC" sz="1100">
                              <a:effectLst/>
                            </a:rPr>
                            <a:t>56</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50</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58472016"/>
                      </a:ext>
                    </a:extLst>
                  </a:tr>
                  <a:tr h="215900">
                    <a:tc>
                      <a:txBody>
                        <a:bodyPr/>
                        <a:lstStyle/>
                        <a:p>
                          <a:pPr marL="0" marR="0" algn="ctr">
                            <a:lnSpc>
                              <a:spcPct val="107000"/>
                            </a:lnSpc>
                            <a:spcBef>
                              <a:spcPts val="0"/>
                            </a:spcBef>
                            <a:spcAft>
                              <a:spcPts val="800"/>
                            </a:spcAft>
                          </a:pPr>
                          <a:r>
                            <a:rPr lang="es-EC" sz="1100">
                              <a:effectLst/>
                            </a:rPr>
                            <a:t>48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46</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11667685"/>
                      </a:ext>
                    </a:extLst>
                  </a:tr>
                  <a:tr h="215900">
                    <a:tc>
                      <a:txBody>
                        <a:bodyPr/>
                        <a:lstStyle/>
                        <a:p>
                          <a:pPr marL="0" marR="0" algn="ctr">
                            <a:lnSpc>
                              <a:spcPct val="107000"/>
                            </a:lnSpc>
                            <a:spcBef>
                              <a:spcPts val="0"/>
                            </a:spcBef>
                            <a:spcAft>
                              <a:spcPts val="800"/>
                            </a:spcAft>
                          </a:pPr>
                          <a:r>
                            <a:rPr lang="es-EC" sz="1100">
                              <a:effectLst/>
                            </a:rPr>
                            <a:t>42</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41</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95025352"/>
                      </a:ext>
                    </a:extLst>
                  </a:tr>
                  <a:tr h="215900">
                    <a:tc>
                      <a:txBody>
                        <a:bodyPr/>
                        <a:lstStyle/>
                        <a:p>
                          <a:pPr marL="0" marR="0" algn="ctr">
                            <a:lnSpc>
                              <a:spcPct val="107000"/>
                            </a:lnSpc>
                            <a:spcBef>
                              <a:spcPts val="0"/>
                            </a:spcBef>
                            <a:spcAft>
                              <a:spcPts val="800"/>
                            </a:spcAft>
                          </a:pPr>
                          <a:r>
                            <a:rPr lang="es-EC" sz="1100">
                              <a:effectLst/>
                            </a:rPr>
                            <a:t>38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38</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1884590"/>
                      </a:ext>
                    </a:extLst>
                  </a:tr>
                  <a:tr h="215900">
                    <a:tc>
                      <a:txBody>
                        <a:bodyPr/>
                        <a:lstStyle/>
                        <a:p>
                          <a:pPr marL="0" marR="0" algn="ctr">
                            <a:lnSpc>
                              <a:spcPct val="107000"/>
                            </a:lnSpc>
                            <a:spcBef>
                              <a:spcPts val="0"/>
                            </a:spcBef>
                            <a:spcAft>
                              <a:spcPts val="800"/>
                            </a:spcAft>
                          </a:pPr>
                          <a:r>
                            <a:rPr lang="es-EC" sz="1100">
                              <a:effectLst/>
                            </a:rPr>
                            <a:t>31</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35</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8810511"/>
                      </a:ext>
                    </a:extLst>
                  </a:tr>
                  <a:tr h="215900">
                    <a:tc>
                      <a:txBody>
                        <a:bodyPr/>
                        <a:lstStyle/>
                        <a:p>
                          <a:pPr marL="0" marR="0" algn="ctr">
                            <a:lnSpc>
                              <a:spcPct val="107000"/>
                            </a:lnSpc>
                            <a:spcBef>
                              <a:spcPts val="0"/>
                            </a:spcBef>
                            <a:spcAft>
                              <a:spcPts val="800"/>
                            </a:spcAft>
                          </a:pPr>
                          <a:r>
                            <a:rPr lang="es-EC" sz="1100">
                              <a:effectLst/>
                            </a:rPr>
                            <a:t>27</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26</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382444015"/>
                      </a:ext>
                    </a:extLst>
                  </a:tr>
                  <a:tr h="215900">
                    <a:tc>
                      <a:txBody>
                        <a:bodyPr/>
                        <a:lstStyle/>
                        <a:p>
                          <a:pPr marL="0" marR="0" algn="ctr">
                            <a:lnSpc>
                              <a:spcPct val="107000"/>
                            </a:lnSpc>
                            <a:spcBef>
                              <a:spcPts val="0"/>
                            </a:spcBef>
                            <a:spcAft>
                              <a:spcPts val="800"/>
                            </a:spcAft>
                          </a:pPr>
                          <a:r>
                            <a:rPr lang="es-EC" sz="1100">
                              <a:effectLst/>
                            </a:rPr>
                            <a:t>22</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a:effectLst/>
                            </a:rPr>
                            <a:t>23</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2859369"/>
                      </a:ext>
                    </a:extLst>
                  </a:tr>
                  <a:tr h="215900">
                    <a:tc>
                      <a:txBody>
                        <a:bodyPr/>
                        <a:lstStyle/>
                        <a:p>
                          <a:pPr marL="0" marR="0" algn="ctr">
                            <a:lnSpc>
                              <a:spcPct val="107000"/>
                            </a:lnSpc>
                            <a:spcBef>
                              <a:spcPts val="0"/>
                            </a:spcBef>
                            <a:spcAft>
                              <a:spcPts val="800"/>
                            </a:spcAft>
                          </a:pPr>
                          <a:r>
                            <a:rPr lang="es-EC" sz="1100">
                              <a:effectLst/>
                            </a:rPr>
                            <a:t>17</a:t>
                          </a:r>
                          <a:endParaRPr lang="en-US" sz="11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s-EC" sz="1100" dirty="0">
                              <a:effectLst/>
                            </a:rPr>
                            <a:t>20</a:t>
                          </a:r>
                          <a:endParaRPr lang="en-US" sz="11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55187706"/>
                      </a:ext>
                    </a:extLst>
                  </a:tr>
                </a:tbl>
              </a:graphicData>
            </a:graphic>
          </p:graphicFrame>
        </mc:Fallback>
      </mc:AlternateContent>
      <p:pic>
        <p:nvPicPr>
          <p:cNvPr id="12" name="Imagen 11">
            <a:extLst>
              <a:ext uri="{FF2B5EF4-FFF2-40B4-BE49-F238E27FC236}">
                <a16:creationId xmlns:a16="http://schemas.microsoft.com/office/drawing/2014/main" id="{9E0A1B69-FE7D-4768-B9CA-93F195D082EB}"/>
              </a:ext>
            </a:extLst>
          </p:cNvPr>
          <p:cNvPicPr/>
          <p:nvPr/>
        </p:nvPicPr>
        <p:blipFill rotWithShape="1">
          <a:blip r:embed="rId3"/>
          <a:srcRect r="36243"/>
          <a:stretch/>
        </p:blipFill>
        <p:spPr bwMode="auto">
          <a:xfrm>
            <a:off x="3968171" y="1023989"/>
            <a:ext cx="3891901" cy="2508983"/>
          </a:xfrm>
          <a:prstGeom prst="rect">
            <a:avLst/>
          </a:prstGeom>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819B5B97-7BC0-4140-996C-794A784C6DA4}"/>
              </a:ext>
            </a:extLst>
          </p:cNvPr>
          <p:cNvPicPr/>
          <p:nvPr/>
        </p:nvPicPr>
        <p:blipFill rotWithShape="1">
          <a:blip r:embed="rId4"/>
          <a:srcRect b="15326"/>
          <a:stretch/>
        </p:blipFill>
        <p:spPr bwMode="auto">
          <a:xfrm>
            <a:off x="1683420" y="4640859"/>
            <a:ext cx="5273040" cy="1905000"/>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9848F7BC-ABC2-4B74-9AD6-101A7D926281}"/>
              </a:ext>
            </a:extLst>
          </p:cNvPr>
          <p:cNvPicPr/>
          <p:nvPr/>
        </p:nvPicPr>
        <p:blipFill>
          <a:blip r:embed="rId5"/>
          <a:stretch>
            <a:fillRect/>
          </a:stretch>
        </p:blipFill>
        <p:spPr>
          <a:xfrm>
            <a:off x="8262744" y="1449135"/>
            <a:ext cx="3121117" cy="1803429"/>
          </a:xfrm>
          <a:prstGeom prst="rect">
            <a:avLst/>
          </a:prstGeom>
        </p:spPr>
      </p:pic>
      <p:pic>
        <p:nvPicPr>
          <p:cNvPr id="20" name="Imagen 19">
            <a:extLst>
              <a:ext uri="{FF2B5EF4-FFF2-40B4-BE49-F238E27FC236}">
                <a16:creationId xmlns:a16="http://schemas.microsoft.com/office/drawing/2014/main" id="{F2C77B28-7E7D-40EF-9DA7-9BF2C07E9B4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6274" y="4592589"/>
            <a:ext cx="3629747" cy="2001539"/>
          </a:xfrm>
          <a:prstGeom prst="rect">
            <a:avLst/>
          </a:prstGeom>
          <a:noFill/>
          <a:ln>
            <a:noFill/>
          </a:ln>
        </p:spPr>
      </p:pic>
    </p:spTree>
    <p:extLst>
      <p:ext uri="{BB962C8B-B14F-4D97-AF65-F5344CB8AC3E}">
        <p14:creationId xmlns:p14="http://schemas.microsoft.com/office/powerpoint/2010/main" val="3794732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B5389C-90E0-417A-B86B-E60637EA97A6}"/>
              </a:ext>
            </a:extLst>
          </p:cNvPr>
          <p:cNvSpPr>
            <a:spLocks noGrp="1"/>
          </p:cNvSpPr>
          <p:nvPr>
            <p:ph type="title"/>
          </p:nvPr>
        </p:nvSpPr>
        <p:spPr/>
        <p:txBody>
          <a:bodyPr/>
          <a:lstStyle/>
          <a:p>
            <a:r>
              <a:rPr lang="es-EC" dirty="0"/>
              <a:t>Panel de control</a:t>
            </a:r>
          </a:p>
        </p:txBody>
      </p:sp>
      <p:sp>
        <p:nvSpPr>
          <p:cNvPr id="14" name="Marcador de contenido 2">
            <a:extLst>
              <a:ext uri="{FF2B5EF4-FFF2-40B4-BE49-F238E27FC236}">
                <a16:creationId xmlns:a16="http://schemas.microsoft.com/office/drawing/2014/main" id="{AE8B6426-047E-4603-83AF-07EAB48446A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Imagen 12">
            <a:extLst>
              <a:ext uri="{FF2B5EF4-FFF2-40B4-BE49-F238E27FC236}">
                <a16:creationId xmlns:a16="http://schemas.microsoft.com/office/drawing/2014/main" id="{34C21E8A-20A6-46BC-9A32-E5156D04CA85}"/>
              </a:ext>
            </a:extLst>
          </p:cNvPr>
          <p:cNvPicPr/>
          <p:nvPr/>
        </p:nvPicPr>
        <p:blipFill>
          <a:blip r:embed="rId2"/>
          <a:stretch>
            <a:fillRect/>
          </a:stretch>
        </p:blipFill>
        <p:spPr>
          <a:xfrm>
            <a:off x="3223260" y="1819005"/>
            <a:ext cx="2872740" cy="4055745"/>
          </a:xfrm>
          <a:prstGeom prst="rect">
            <a:avLst/>
          </a:prstGeom>
        </p:spPr>
      </p:pic>
      <p:sp>
        <p:nvSpPr>
          <p:cNvPr id="15" name="CuadroTexto 14">
            <a:extLst>
              <a:ext uri="{FF2B5EF4-FFF2-40B4-BE49-F238E27FC236}">
                <a16:creationId xmlns:a16="http://schemas.microsoft.com/office/drawing/2014/main" id="{39A42206-DE2C-4FAE-B70A-95DFB21D60C8}"/>
              </a:ext>
            </a:extLst>
          </p:cNvPr>
          <p:cNvSpPr txBox="1"/>
          <p:nvPr/>
        </p:nvSpPr>
        <p:spPr>
          <a:xfrm>
            <a:off x="6568755" y="2176674"/>
            <a:ext cx="6107184" cy="2862322"/>
          </a:xfrm>
          <a:prstGeom prst="rect">
            <a:avLst/>
          </a:prstGeom>
          <a:noFill/>
        </p:spPr>
        <p:txBody>
          <a:bodyPr wrap="square">
            <a:spAutoFit/>
          </a:bodyPr>
          <a:lstStyle/>
          <a:p>
            <a:pPr marL="0" indent="0">
              <a:buNone/>
            </a:pPr>
            <a:r>
              <a:rPr lang="es-EC" sz="1800" dirty="0"/>
              <a:t>Controlador </a:t>
            </a:r>
            <a:r>
              <a:rPr lang="es-EC" dirty="0"/>
              <a:t>de temperatura </a:t>
            </a:r>
          </a:p>
          <a:p>
            <a:pPr marL="0" indent="0">
              <a:buNone/>
            </a:pPr>
            <a:r>
              <a:rPr lang="es-EC" sz="1800" dirty="0"/>
              <a:t>RE</a:t>
            </a:r>
            <a:r>
              <a:rPr lang="es-EC" dirty="0"/>
              <a:t>X C100 </a:t>
            </a:r>
          </a:p>
          <a:p>
            <a:pPr marL="0" indent="0">
              <a:buNone/>
            </a:pPr>
            <a:r>
              <a:rPr lang="es-EC" dirty="0"/>
              <a:t>Indicador de temperatura</a:t>
            </a:r>
          </a:p>
          <a:p>
            <a:pPr marL="0" indent="0">
              <a:buNone/>
            </a:pPr>
            <a:endParaRPr lang="es-EC" sz="1800" dirty="0"/>
          </a:p>
          <a:p>
            <a:pPr marL="0" indent="0">
              <a:buNone/>
            </a:pPr>
            <a:r>
              <a:rPr lang="es-EC" sz="1800" dirty="0"/>
              <a:t>Temporizador</a:t>
            </a:r>
          </a:p>
          <a:p>
            <a:pPr marL="0" indent="0">
              <a:buNone/>
            </a:pPr>
            <a:endParaRPr lang="es-EC" dirty="0"/>
          </a:p>
          <a:p>
            <a:pPr marL="0" indent="0">
              <a:buNone/>
            </a:pPr>
            <a:r>
              <a:rPr lang="es-EC" dirty="0"/>
              <a:t>Luz indicadora</a:t>
            </a:r>
          </a:p>
          <a:p>
            <a:pPr marL="0" indent="0">
              <a:buNone/>
            </a:pPr>
            <a:endParaRPr lang="es-EC" sz="1800" dirty="0"/>
          </a:p>
          <a:p>
            <a:pPr marL="0" indent="0">
              <a:buNone/>
            </a:pPr>
            <a:r>
              <a:rPr lang="es-EC" dirty="0" err="1"/>
              <a:t>Swicht</a:t>
            </a:r>
            <a:r>
              <a:rPr lang="es-EC" dirty="0"/>
              <a:t> ON OFF</a:t>
            </a:r>
          </a:p>
          <a:p>
            <a:pPr marL="0" indent="0">
              <a:buNone/>
            </a:pPr>
            <a:endParaRPr lang="es-EC" dirty="0"/>
          </a:p>
        </p:txBody>
      </p:sp>
    </p:spTree>
    <p:extLst>
      <p:ext uri="{BB962C8B-B14F-4D97-AF65-F5344CB8AC3E}">
        <p14:creationId xmlns:p14="http://schemas.microsoft.com/office/powerpoint/2010/main" val="868377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B5389C-90E0-417A-B86B-E60637EA97A6}"/>
              </a:ext>
            </a:extLst>
          </p:cNvPr>
          <p:cNvSpPr>
            <a:spLocks noGrp="1"/>
          </p:cNvSpPr>
          <p:nvPr>
            <p:ph type="title"/>
          </p:nvPr>
        </p:nvSpPr>
        <p:spPr>
          <a:xfrm>
            <a:off x="3270943" y="0"/>
            <a:ext cx="7315200" cy="1346897"/>
          </a:xfrm>
        </p:spPr>
        <p:txBody>
          <a:bodyPr/>
          <a:lstStyle/>
          <a:p>
            <a:r>
              <a:rPr lang="es-EC" sz="4000" dirty="0"/>
              <a:t>Planos eléctricos</a:t>
            </a:r>
          </a:p>
        </p:txBody>
      </p:sp>
      <p:sp>
        <p:nvSpPr>
          <p:cNvPr id="14" name="Marcador de contenido 2">
            <a:extLst>
              <a:ext uri="{FF2B5EF4-FFF2-40B4-BE49-F238E27FC236}">
                <a16:creationId xmlns:a16="http://schemas.microsoft.com/office/drawing/2014/main" id="{AE8B6426-047E-4603-83AF-07EAB48446A0}"/>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4" name="Imagen 3">
            <a:extLst>
              <a:ext uri="{FF2B5EF4-FFF2-40B4-BE49-F238E27FC236}">
                <a16:creationId xmlns:a16="http://schemas.microsoft.com/office/drawing/2014/main" id="{E5D64A99-DF9D-424A-869C-6C4A4B7C76A0}"/>
              </a:ext>
            </a:extLst>
          </p:cNvPr>
          <p:cNvPicPr>
            <a:picLocks noChangeAspect="1"/>
          </p:cNvPicPr>
          <p:nvPr/>
        </p:nvPicPr>
        <p:blipFill>
          <a:blip r:embed="rId2"/>
          <a:stretch>
            <a:fillRect/>
          </a:stretch>
        </p:blipFill>
        <p:spPr>
          <a:xfrm>
            <a:off x="1689245" y="878726"/>
            <a:ext cx="6667013" cy="3952066"/>
          </a:xfrm>
          <a:prstGeom prst="rect">
            <a:avLst/>
          </a:prstGeom>
        </p:spPr>
      </p:pic>
      <p:pic>
        <p:nvPicPr>
          <p:cNvPr id="6" name="Imagen 5">
            <a:extLst>
              <a:ext uri="{FF2B5EF4-FFF2-40B4-BE49-F238E27FC236}">
                <a16:creationId xmlns:a16="http://schemas.microsoft.com/office/drawing/2014/main" id="{82CEA6E5-A27E-452B-9CCD-54BE79F03DE6}"/>
              </a:ext>
            </a:extLst>
          </p:cNvPr>
          <p:cNvPicPr>
            <a:picLocks noChangeAspect="1"/>
          </p:cNvPicPr>
          <p:nvPr/>
        </p:nvPicPr>
        <p:blipFill>
          <a:blip r:embed="rId3"/>
          <a:stretch>
            <a:fillRect/>
          </a:stretch>
        </p:blipFill>
        <p:spPr>
          <a:xfrm>
            <a:off x="8378495" y="3830128"/>
            <a:ext cx="3398195" cy="2768900"/>
          </a:xfrm>
          <a:prstGeom prst="rect">
            <a:avLst/>
          </a:prstGeom>
        </p:spPr>
      </p:pic>
    </p:spTree>
    <p:extLst>
      <p:ext uri="{BB962C8B-B14F-4D97-AF65-F5344CB8AC3E}">
        <p14:creationId xmlns:p14="http://schemas.microsoft.com/office/powerpoint/2010/main" val="402179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2196451" y="0"/>
            <a:ext cx="9272199" cy="984180"/>
          </a:xfrm>
        </p:spPr>
        <p:txBody>
          <a:bodyPr>
            <a:normAutofit/>
          </a:bodyPr>
          <a:lstStyle/>
          <a:p>
            <a:r>
              <a:rPr lang="es-EC" sz="5400" dirty="0"/>
              <a:t>Ensamblaje Total</a:t>
            </a:r>
            <a:endParaRPr lang="es-EC" sz="5400" dirty="0">
              <a:effectLst>
                <a:outerShdw blurRad="38100" dist="38100" dir="2700000" algn="tl">
                  <a:srgbClr val="000000">
                    <a:alpha val="43137"/>
                  </a:srgbClr>
                </a:outerShdw>
              </a:effectLst>
            </a:endParaRPr>
          </a:p>
        </p:txBody>
      </p:sp>
      <p:sp>
        <p:nvSpPr>
          <p:cNvPr id="13" name="Marcador de contenido 2">
            <a:extLst>
              <a:ext uri="{FF2B5EF4-FFF2-40B4-BE49-F238E27FC236}">
                <a16:creationId xmlns:a16="http://schemas.microsoft.com/office/drawing/2014/main" id="{617BEBA5-D0D2-47AD-BAF5-BE497EE7A2E4}"/>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b="1" u="sng"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5" name="Imagen 4">
            <a:extLst>
              <a:ext uri="{FF2B5EF4-FFF2-40B4-BE49-F238E27FC236}">
                <a16:creationId xmlns:a16="http://schemas.microsoft.com/office/drawing/2014/main" id="{1E6797C6-8B86-46BB-BE09-C73B7F73D7DE}"/>
              </a:ext>
            </a:extLst>
          </p:cNvPr>
          <p:cNvPicPr>
            <a:picLocks noChangeAspect="1"/>
          </p:cNvPicPr>
          <p:nvPr/>
        </p:nvPicPr>
        <p:blipFill>
          <a:blip r:embed="rId2"/>
          <a:stretch>
            <a:fillRect/>
          </a:stretch>
        </p:blipFill>
        <p:spPr>
          <a:xfrm>
            <a:off x="1726417" y="795063"/>
            <a:ext cx="2317722" cy="3086735"/>
          </a:xfrm>
          <a:prstGeom prst="rect">
            <a:avLst/>
          </a:prstGeom>
        </p:spPr>
      </p:pic>
      <p:pic>
        <p:nvPicPr>
          <p:cNvPr id="7" name="Imagen 6">
            <a:extLst>
              <a:ext uri="{FF2B5EF4-FFF2-40B4-BE49-F238E27FC236}">
                <a16:creationId xmlns:a16="http://schemas.microsoft.com/office/drawing/2014/main" id="{6647B04C-FD05-46DB-B589-5DE48B2916C4}"/>
              </a:ext>
            </a:extLst>
          </p:cNvPr>
          <p:cNvPicPr>
            <a:picLocks noChangeAspect="1"/>
          </p:cNvPicPr>
          <p:nvPr/>
        </p:nvPicPr>
        <p:blipFill>
          <a:blip r:embed="rId3"/>
          <a:stretch>
            <a:fillRect/>
          </a:stretch>
        </p:blipFill>
        <p:spPr>
          <a:xfrm>
            <a:off x="3853910" y="3970089"/>
            <a:ext cx="2168432" cy="2887911"/>
          </a:xfrm>
          <a:prstGeom prst="rect">
            <a:avLst/>
          </a:prstGeom>
        </p:spPr>
      </p:pic>
      <p:pic>
        <p:nvPicPr>
          <p:cNvPr id="14" name="Imagen 13">
            <a:extLst>
              <a:ext uri="{FF2B5EF4-FFF2-40B4-BE49-F238E27FC236}">
                <a16:creationId xmlns:a16="http://schemas.microsoft.com/office/drawing/2014/main" id="{F90BB0FA-0426-4AD0-8CD4-0A5B563FC61B}"/>
              </a:ext>
            </a:extLst>
          </p:cNvPr>
          <p:cNvPicPr/>
          <p:nvPr/>
        </p:nvPicPr>
        <p:blipFill>
          <a:blip r:embed="rId4"/>
          <a:stretch>
            <a:fillRect/>
          </a:stretch>
        </p:blipFill>
        <p:spPr>
          <a:xfrm>
            <a:off x="6169660" y="1818520"/>
            <a:ext cx="5487670" cy="3086735"/>
          </a:xfrm>
          <a:prstGeom prst="rect">
            <a:avLst/>
          </a:prstGeom>
        </p:spPr>
      </p:pic>
    </p:spTree>
    <p:extLst>
      <p:ext uri="{BB962C8B-B14F-4D97-AF65-F5344CB8AC3E}">
        <p14:creationId xmlns:p14="http://schemas.microsoft.com/office/powerpoint/2010/main" val="2476331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E9DA3EEC-C336-4984-92D6-DD57F866161A}"/>
              </a:ext>
            </a:extLst>
          </p:cNvPr>
          <p:cNvSpPr>
            <a:spLocks noChangeArrowheads="1"/>
          </p:cNvSpPr>
          <p:nvPr/>
        </p:nvSpPr>
        <p:spPr bwMode="auto">
          <a:xfrm>
            <a:off x="2491246" y="39117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6">
            <a:extLst>
              <a:ext uri="{FF2B5EF4-FFF2-40B4-BE49-F238E27FC236}">
                <a16:creationId xmlns:a16="http://schemas.microsoft.com/office/drawing/2014/main" id="{49D13A96-AEDC-40C4-9CBE-20EE48F69DBA}"/>
              </a:ext>
            </a:extLst>
          </p:cNvPr>
          <p:cNvSpPr>
            <a:spLocks noChangeArrowheads="1"/>
          </p:cNvSpPr>
          <p:nvPr/>
        </p:nvSpPr>
        <p:spPr bwMode="auto">
          <a:xfrm>
            <a:off x="6842815" y="3737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9">
            <a:extLst>
              <a:ext uri="{FF2B5EF4-FFF2-40B4-BE49-F238E27FC236}">
                <a16:creationId xmlns:a16="http://schemas.microsoft.com/office/drawing/2014/main" id="{2814D524-2E37-44C2-9B1F-5750E0D8AA97}"/>
              </a:ext>
            </a:extLst>
          </p:cNvPr>
          <p:cNvSpPr>
            <a:spLocks noChangeArrowheads="1"/>
          </p:cNvSpPr>
          <p:nvPr/>
        </p:nvSpPr>
        <p:spPr bwMode="auto">
          <a:xfrm>
            <a:off x="1573531" y="6801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12">
            <a:extLst>
              <a:ext uri="{FF2B5EF4-FFF2-40B4-BE49-F238E27FC236}">
                <a16:creationId xmlns:a16="http://schemas.microsoft.com/office/drawing/2014/main" id="{5D3ECAC7-EB8A-4207-85C7-58DC2FD42FE0}"/>
              </a:ext>
            </a:extLst>
          </p:cNvPr>
          <p:cNvSpPr>
            <a:spLocks noChangeArrowheads="1"/>
          </p:cNvSpPr>
          <p:nvPr/>
        </p:nvSpPr>
        <p:spPr bwMode="auto">
          <a:xfrm>
            <a:off x="6842815" y="68486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Título 4">
            <a:extLst>
              <a:ext uri="{FF2B5EF4-FFF2-40B4-BE49-F238E27FC236}">
                <a16:creationId xmlns:a16="http://schemas.microsoft.com/office/drawing/2014/main" id="{0588E006-930A-4EB3-89A4-70B81B8ACBBE}"/>
              </a:ext>
            </a:extLst>
          </p:cNvPr>
          <p:cNvSpPr>
            <a:spLocks noGrp="1"/>
          </p:cNvSpPr>
          <p:nvPr>
            <p:ph type="title"/>
          </p:nvPr>
        </p:nvSpPr>
        <p:spPr>
          <a:xfrm>
            <a:off x="3185215" y="266864"/>
            <a:ext cx="7315200" cy="1346897"/>
          </a:xfrm>
        </p:spPr>
        <p:txBody>
          <a:bodyPr/>
          <a:lstStyle/>
          <a:p>
            <a:r>
              <a:rPr lang="es-EC" dirty="0"/>
              <a:t>Resultados</a:t>
            </a:r>
          </a:p>
        </p:txBody>
      </p:sp>
      <p:sp>
        <p:nvSpPr>
          <p:cNvPr id="14" name="Marcador de contenido 2">
            <a:extLst>
              <a:ext uri="{FF2B5EF4-FFF2-40B4-BE49-F238E27FC236}">
                <a16:creationId xmlns:a16="http://schemas.microsoft.com/office/drawing/2014/main" id="{871AB8BF-8E9B-4B39-9B94-C59C789CA366}"/>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u="sng" dirty="0">
                <a:solidFill>
                  <a:prstClr val="white"/>
                </a:solidFill>
                <a:latin typeface="+mj-lt"/>
                <a:cs typeface="Times New Roman" panose="02020603050405020304" pitchFamily="18" charset="0"/>
              </a:rPr>
              <a:t>Pruebas y Resultados</a:t>
            </a:r>
          </a:p>
          <a:p>
            <a:pPr algn="ctr"/>
            <a:r>
              <a:rPr lang="es-MX" sz="1300" b="1"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
        <p:nvSpPr>
          <p:cNvPr id="16" name="CuadroTexto 15">
            <a:extLst>
              <a:ext uri="{FF2B5EF4-FFF2-40B4-BE49-F238E27FC236}">
                <a16:creationId xmlns:a16="http://schemas.microsoft.com/office/drawing/2014/main" id="{5E922B19-EFE5-48D2-9D70-E39DDB0AC74A}"/>
              </a:ext>
            </a:extLst>
          </p:cNvPr>
          <p:cNvSpPr txBox="1"/>
          <p:nvPr/>
        </p:nvSpPr>
        <p:spPr>
          <a:xfrm>
            <a:off x="5400380" y="1314724"/>
            <a:ext cx="2884869" cy="584775"/>
          </a:xfrm>
          <a:prstGeom prst="rect">
            <a:avLst/>
          </a:prstGeom>
          <a:noFill/>
        </p:spPr>
        <p:txBody>
          <a:bodyPr wrap="square" rtlCol="0">
            <a:spAutoFit/>
          </a:bodyPr>
          <a:lstStyle/>
          <a:p>
            <a:pPr algn="ctr"/>
            <a:r>
              <a:rPr lang="es-EC" sz="1600" b="1" dirty="0">
                <a:solidFill>
                  <a:srgbClr val="445E50"/>
                </a:solidFill>
                <a:latin typeface="+mj-lt"/>
                <a:cs typeface="Calibri" panose="020F0502020204030204" pitchFamily="34" charset="0"/>
              </a:rPr>
              <a:t>Deshidratación de manzana</a:t>
            </a:r>
          </a:p>
          <a:p>
            <a:pPr algn="ctr"/>
            <a:endParaRPr lang="es-EC" sz="1600" b="1" dirty="0">
              <a:solidFill>
                <a:srgbClr val="445E50"/>
              </a:solidFill>
              <a:latin typeface="+mj-lt"/>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7" name="Tabla 6">
                <a:extLst>
                  <a:ext uri="{FF2B5EF4-FFF2-40B4-BE49-F238E27FC236}">
                    <a16:creationId xmlns:a16="http://schemas.microsoft.com/office/drawing/2014/main" id="{C5CC6375-8386-48CA-B80D-3EE85B67D550}"/>
                  </a:ext>
                </a:extLst>
              </p:cNvPr>
              <p:cNvGraphicFramePr>
                <a:graphicFrameLocks noGrp="1"/>
              </p:cNvGraphicFramePr>
              <p:nvPr>
                <p:extLst>
                  <p:ext uri="{D42A27DB-BD31-4B8C-83A1-F6EECF244321}">
                    <p14:modId xmlns:p14="http://schemas.microsoft.com/office/powerpoint/2010/main" val="1505445561"/>
                  </p:ext>
                </p:extLst>
              </p:nvPr>
            </p:nvGraphicFramePr>
            <p:xfrm>
              <a:off x="1719515" y="1779272"/>
              <a:ext cx="5501514" cy="2004060"/>
            </p:xfrm>
            <a:graphic>
              <a:graphicData uri="http://schemas.openxmlformats.org/drawingml/2006/table">
                <a:tbl>
                  <a:tblPr firstRow="1" firstCol="1" bandRow="1">
                    <a:tableStyleId>{17292A2E-F333-43FB-9621-5CBBE7FDCDCB}</a:tableStyleId>
                  </a:tblPr>
                  <a:tblGrid>
                    <a:gridCol w="1092702">
                      <a:extLst>
                        <a:ext uri="{9D8B030D-6E8A-4147-A177-3AD203B41FA5}">
                          <a16:colId xmlns:a16="http://schemas.microsoft.com/office/drawing/2014/main" val="1930586412"/>
                        </a:ext>
                      </a:extLst>
                    </a:gridCol>
                    <a:gridCol w="1034268">
                      <a:extLst>
                        <a:ext uri="{9D8B030D-6E8A-4147-A177-3AD203B41FA5}">
                          <a16:colId xmlns:a16="http://schemas.microsoft.com/office/drawing/2014/main" val="905508721"/>
                        </a:ext>
                      </a:extLst>
                    </a:gridCol>
                    <a:gridCol w="748171">
                      <a:extLst>
                        <a:ext uri="{9D8B030D-6E8A-4147-A177-3AD203B41FA5}">
                          <a16:colId xmlns:a16="http://schemas.microsoft.com/office/drawing/2014/main" val="4275974031"/>
                        </a:ext>
                      </a:extLst>
                    </a:gridCol>
                    <a:gridCol w="727648">
                      <a:extLst>
                        <a:ext uri="{9D8B030D-6E8A-4147-A177-3AD203B41FA5}">
                          <a16:colId xmlns:a16="http://schemas.microsoft.com/office/drawing/2014/main" val="3429566173"/>
                        </a:ext>
                      </a:extLst>
                    </a:gridCol>
                    <a:gridCol w="892457">
                      <a:extLst>
                        <a:ext uri="{9D8B030D-6E8A-4147-A177-3AD203B41FA5}">
                          <a16:colId xmlns:a16="http://schemas.microsoft.com/office/drawing/2014/main" val="4091673246"/>
                        </a:ext>
                      </a:extLst>
                    </a:gridCol>
                    <a:gridCol w="1006268">
                      <a:extLst>
                        <a:ext uri="{9D8B030D-6E8A-4147-A177-3AD203B41FA5}">
                          <a16:colId xmlns:a16="http://schemas.microsoft.com/office/drawing/2014/main" val="2351063419"/>
                        </a:ext>
                      </a:extLst>
                    </a:gridCol>
                  </a:tblGrid>
                  <a:tr h="182880">
                    <a:tc>
                      <a:txBody>
                        <a:bodyPr/>
                        <a:lstStyle/>
                        <a:p>
                          <a:pPr marL="0" marR="0" algn="ctr">
                            <a:lnSpc>
                              <a:spcPct val="115000"/>
                            </a:lnSpc>
                            <a:spcBef>
                              <a:spcPts val="0"/>
                            </a:spcBef>
                            <a:spcAft>
                              <a:spcPts val="0"/>
                            </a:spcAft>
                          </a:pPr>
                          <a:r>
                            <a:rPr lang="en-US" sz="1200" dirty="0" err="1">
                              <a:effectLst/>
                            </a:rPr>
                            <a:t>Tiempo</a:t>
                          </a:r>
                          <a:r>
                            <a:rPr lang="en-US" sz="1200" dirty="0">
                              <a:effectLst/>
                            </a:rPr>
                            <a:t> de </a:t>
                          </a:r>
                          <a:r>
                            <a:rPr lang="en-US" sz="1200" dirty="0" err="1">
                              <a:effectLst/>
                            </a:rPr>
                            <a:t>Deshidratación</a:t>
                          </a:r>
                          <a:r>
                            <a:rPr lang="en-US" sz="1200" dirty="0">
                              <a:effectLst/>
                            </a:rPr>
                            <a:t> </a:t>
                          </a:r>
                          <a14:m>
                            <m:oMath xmlns:m="http://schemas.openxmlformats.org/officeDocument/2006/math">
                              <m:d>
                                <m:dPr>
                                  <m:begChr m:val="["/>
                                  <m:endChr m:val="]"/>
                                  <m:ctrlPr>
                                    <a:rPr lang="en-US" sz="1200" i="1">
                                      <a:effectLst/>
                                      <a:latin typeface="Cambria Math" panose="02040503050406030204" pitchFamily="18" charset="0"/>
                                    </a:rPr>
                                  </m:ctrlPr>
                                </m:dPr>
                                <m:e>
                                  <m:r>
                                    <a:rPr lang="en-US" sz="1200">
                                      <a:effectLst/>
                                      <a:latin typeface="Cambria Math" panose="02040503050406030204" pitchFamily="18" charset="0"/>
                                    </a:rPr>
                                    <m:t>𝒉</m:t>
                                  </m:r>
                                </m:e>
                              </m:d>
                            </m:oMath>
                          </a14:m>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Temperatura </a:t>
                          </a:r>
                          <a14:m>
                            <m:oMath xmlns:m="http://schemas.openxmlformats.org/officeDocument/2006/math">
                              <m:d>
                                <m:dPr>
                                  <m:begChr m:val="["/>
                                  <m:endChr m:val="]"/>
                                  <m:ctrlPr>
                                    <a:rPr lang="en-US" sz="1200" i="1">
                                      <a:effectLst/>
                                      <a:latin typeface="Cambria Math" panose="02040503050406030204" pitchFamily="18" charset="0"/>
                                    </a:rPr>
                                  </m:ctrlPr>
                                </m:dPr>
                                <m:e>
                                  <m:r>
                                    <a:rPr lang="en-US" sz="1200">
                                      <a:effectLst/>
                                      <a:latin typeface="Cambria Math" panose="02040503050406030204" pitchFamily="18" charset="0"/>
                                    </a:rPr>
                                    <m:t>℃</m:t>
                                  </m:r>
                                </m:e>
                              </m:d>
                            </m:oMath>
                          </a14:m>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Masa inicial </a:t>
                          </a:r>
                          <a14:m>
                            <m:oMath xmlns:m="http://schemas.openxmlformats.org/officeDocument/2006/math">
                              <m:d>
                                <m:dPr>
                                  <m:begChr m:val="["/>
                                  <m:endChr m:val="]"/>
                                  <m:ctrlPr>
                                    <a:rPr lang="en-US" sz="1200" i="1">
                                      <a:effectLst/>
                                      <a:latin typeface="Cambria Math" panose="02040503050406030204" pitchFamily="18" charset="0"/>
                                    </a:rPr>
                                  </m:ctrlPr>
                                </m:dPr>
                                <m:e>
                                  <m:r>
                                    <a:rPr lang="en-US" sz="1200">
                                      <a:effectLst/>
                                      <a:latin typeface="Cambria Math" panose="02040503050406030204" pitchFamily="18" charset="0"/>
                                    </a:rPr>
                                    <m:t>𝒈</m:t>
                                  </m:r>
                                </m:e>
                              </m:d>
                            </m:oMath>
                          </a14:m>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Masa final </a:t>
                          </a:r>
                          <a14:m>
                            <m:oMath xmlns:m="http://schemas.openxmlformats.org/officeDocument/2006/math">
                              <m:d>
                                <m:dPr>
                                  <m:begChr m:val="["/>
                                  <m:endChr m:val="]"/>
                                  <m:ctrlPr>
                                    <a:rPr lang="en-US" sz="1200" i="1">
                                      <a:effectLst/>
                                      <a:latin typeface="Cambria Math" panose="02040503050406030204" pitchFamily="18" charset="0"/>
                                    </a:rPr>
                                  </m:ctrlPr>
                                </m:dPr>
                                <m:e>
                                  <m:r>
                                    <a:rPr lang="en-US" sz="1200">
                                      <a:effectLst/>
                                      <a:latin typeface="Cambria Math" panose="02040503050406030204" pitchFamily="18" charset="0"/>
                                    </a:rPr>
                                    <m:t>𝒈</m:t>
                                  </m:r>
                                </m:e>
                              </m:d>
                              <m:r>
                                <a:rPr lang="en-US" sz="1200">
                                  <a:effectLst/>
                                  <a:latin typeface="Cambria Math" panose="02040503050406030204" pitchFamily="18" charset="0"/>
                                </a:rPr>
                                <m:t> </m:t>
                              </m:r>
                            </m:oMath>
                          </a14:m>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Masa deshidratada </a:t>
                          </a:r>
                          <a14:m>
                            <m:oMath xmlns:m="http://schemas.openxmlformats.org/officeDocument/2006/math">
                              <m:d>
                                <m:dPr>
                                  <m:begChr m:val="["/>
                                  <m:endChr m:val="]"/>
                                  <m:ctrlPr>
                                    <a:rPr lang="en-US" sz="1200" i="1">
                                      <a:effectLst/>
                                      <a:latin typeface="Cambria Math" panose="02040503050406030204" pitchFamily="18" charset="0"/>
                                    </a:rPr>
                                  </m:ctrlPr>
                                </m:dPr>
                                <m:e>
                                  <m:r>
                                    <a:rPr lang="en-US" sz="1200">
                                      <a:effectLst/>
                                      <a:latin typeface="Cambria Math" panose="02040503050406030204" pitchFamily="18" charset="0"/>
                                    </a:rPr>
                                    <m:t>𝒈</m:t>
                                  </m:r>
                                </m:e>
                              </m:d>
                            </m:oMath>
                          </a14:m>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 de Humedad</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758376"/>
                      </a:ext>
                    </a:extLst>
                  </a:tr>
                  <a:tr h="182880">
                    <a:tc>
                      <a:txBody>
                        <a:bodyPr/>
                        <a:lstStyle/>
                        <a:p>
                          <a:pPr marL="0" marR="0" algn="ctr">
                            <a:lnSpc>
                              <a:spcPct val="115000"/>
                            </a:lnSpc>
                            <a:spcBef>
                              <a:spcPts val="0"/>
                            </a:spcBef>
                            <a:spcAft>
                              <a:spcPts val="0"/>
                            </a:spcAft>
                          </a:pPr>
                          <a:r>
                            <a:rPr lang="en-US" sz="1200">
                              <a:effectLst/>
                            </a:rPr>
                            <a:t>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1000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1000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84.00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02155145"/>
                      </a:ext>
                    </a:extLst>
                  </a:tr>
                  <a:tr h="182880">
                    <a:tc>
                      <a:txBody>
                        <a:bodyPr/>
                        <a:lstStyle/>
                        <a:p>
                          <a:pPr marL="0" marR="0" algn="ctr">
                            <a:lnSpc>
                              <a:spcPct val="115000"/>
                            </a:lnSpc>
                            <a:spcBef>
                              <a:spcPts val="0"/>
                            </a:spcBef>
                            <a:spcAft>
                              <a:spcPts val="0"/>
                            </a:spcAft>
                          </a:pPr>
                          <a:r>
                            <a:rPr lang="en-US" sz="1200">
                              <a:effectLst/>
                            </a:rPr>
                            <a:t>1</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1000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740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260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71.59</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29081234"/>
                      </a:ext>
                    </a:extLst>
                  </a:tr>
                  <a:tr h="182880">
                    <a:tc>
                      <a:txBody>
                        <a:bodyPr/>
                        <a:lstStyle/>
                        <a:p>
                          <a:pPr marL="0" marR="0" algn="ctr">
                            <a:lnSpc>
                              <a:spcPct val="115000"/>
                            </a:lnSpc>
                            <a:spcBef>
                              <a:spcPts val="0"/>
                            </a:spcBef>
                            <a:spcAft>
                              <a:spcPts val="0"/>
                            </a:spcAft>
                          </a:pPr>
                          <a:r>
                            <a:rPr lang="en-US" sz="1200">
                              <a:effectLst/>
                            </a:rPr>
                            <a:t>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740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533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207</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54.23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89086505"/>
                      </a:ext>
                    </a:extLst>
                  </a:tr>
                  <a:tr h="182880">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533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378</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155</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35.24</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66977979"/>
                      </a:ext>
                    </a:extLst>
                  </a:tr>
                  <a:tr h="182880">
                    <a:tc>
                      <a:txBody>
                        <a:bodyPr/>
                        <a:lstStyle/>
                        <a:p>
                          <a:pPr marL="0" marR="0" algn="ctr">
                            <a:lnSpc>
                              <a:spcPct val="115000"/>
                            </a:lnSpc>
                            <a:spcBef>
                              <a:spcPts val="0"/>
                            </a:spcBef>
                            <a:spcAft>
                              <a:spcPts val="0"/>
                            </a:spcAft>
                          </a:pPr>
                          <a:r>
                            <a:rPr lang="en-US" sz="1200">
                              <a:effectLst/>
                            </a:rPr>
                            <a:t>4</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378</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284</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95</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25.23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04424387"/>
                      </a:ext>
                    </a:extLst>
                  </a:tr>
                  <a:tr h="182880">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284</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218</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65</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17.76</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514855747"/>
                      </a:ext>
                    </a:extLst>
                  </a:tr>
                  <a:tr h="182880">
                    <a:tc>
                      <a:txBody>
                        <a:bodyPr/>
                        <a:lstStyle/>
                        <a:p>
                          <a:pPr marL="0" marR="0" algn="ctr">
                            <a:lnSpc>
                              <a:spcPct val="115000"/>
                            </a:lnSpc>
                            <a:spcBef>
                              <a:spcPts val="0"/>
                            </a:spcBef>
                            <a:spcAft>
                              <a:spcPts val="0"/>
                            </a:spcAft>
                          </a:pPr>
                          <a:r>
                            <a:rPr lang="en-US" sz="1200">
                              <a:effectLst/>
                            </a:rPr>
                            <a:t>6</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218</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177</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14.80</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23353543"/>
                      </a:ext>
                    </a:extLst>
                  </a:tr>
                </a:tbl>
              </a:graphicData>
            </a:graphic>
          </p:graphicFrame>
        </mc:Choice>
        <mc:Fallback xmlns="">
          <p:graphicFrame>
            <p:nvGraphicFramePr>
              <p:cNvPr id="7" name="Tabla 6">
                <a:extLst>
                  <a:ext uri="{FF2B5EF4-FFF2-40B4-BE49-F238E27FC236}">
                    <a16:creationId xmlns:a16="http://schemas.microsoft.com/office/drawing/2014/main" id="{C5CC6375-8386-48CA-B80D-3EE85B67D550}"/>
                  </a:ext>
                </a:extLst>
              </p:cNvPr>
              <p:cNvGraphicFramePr>
                <a:graphicFrameLocks noGrp="1"/>
              </p:cNvGraphicFramePr>
              <p:nvPr>
                <p:extLst>
                  <p:ext uri="{D42A27DB-BD31-4B8C-83A1-F6EECF244321}">
                    <p14:modId xmlns:p14="http://schemas.microsoft.com/office/powerpoint/2010/main" val="1505445561"/>
                  </p:ext>
                </p:extLst>
              </p:nvPr>
            </p:nvGraphicFramePr>
            <p:xfrm>
              <a:off x="1719515" y="1779272"/>
              <a:ext cx="5501514" cy="2004060"/>
            </p:xfrm>
            <a:graphic>
              <a:graphicData uri="http://schemas.openxmlformats.org/drawingml/2006/table">
                <a:tbl>
                  <a:tblPr firstRow="1" firstCol="1" bandRow="1">
                    <a:tableStyleId>{17292A2E-F333-43FB-9621-5CBBE7FDCDCB}</a:tableStyleId>
                  </a:tblPr>
                  <a:tblGrid>
                    <a:gridCol w="1092702">
                      <a:extLst>
                        <a:ext uri="{9D8B030D-6E8A-4147-A177-3AD203B41FA5}">
                          <a16:colId xmlns:a16="http://schemas.microsoft.com/office/drawing/2014/main" val="1930586412"/>
                        </a:ext>
                      </a:extLst>
                    </a:gridCol>
                    <a:gridCol w="1034268">
                      <a:extLst>
                        <a:ext uri="{9D8B030D-6E8A-4147-A177-3AD203B41FA5}">
                          <a16:colId xmlns:a16="http://schemas.microsoft.com/office/drawing/2014/main" val="905508721"/>
                        </a:ext>
                      </a:extLst>
                    </a:gridCol>
                    <a:gridCol w="748171">
                      <a:extLst>
                        <a:ext uri="{9D8B030D-6E8A-4147-A177-3AD203B41FA5}">
                          <a16:colId xmlns:a16="http://schemas.microsoft.com/office/drawing/2014/main" val="4275974031"/>
                        </a:ext>
                      </a:extLst>
                    </a:gridCol>
                    <a:gridCol w="727648">
                      <a:extLst>
                        <a:ext uri="{9D8B030D-6E8A-4147-A177-3AD203B41FA5}">
                          <a16:colId xmlns:a16="http://schemas.microsoft.com/office/drawing/2014/main" val="3429566173"/>
                        </a:ext>
                      </a:extLst>
                    </a:gridCol>
                    <a:gridCol w="892457">
                      <a:extLst>
                        <a:ext uri="{9D8B030D-6E8A-4147-A177-3AD203B41FA5}">
                          <a16:colId xmlns:a16="http://schemas.microsoft.com/office/drawing/2014/main" val="4091673246"/>
                        </a:ext>
                      </a:extLst>
                    </a:gridCol>
                    <a:gridCol w="1006268">
                      <a:extLst>
                        <a:ext uri="{9D8B030D-6E8A-4147-A177-3AD203B41FA5}">
                          <a16:colId xmlns:a16="http://schemas.microsoft.com/office/drawing/2014/main" val="2351063419"/>
                        </a:ext>
                      </a:extLst>
                    </a:gridCol>
                  </a:tblGrid>
                  <a:tr h="618109">
                    <a:tc>
                      <a:txBody>
                        <a:bodyPr/>
                        <a:lstStyle/>
                        <a:p>
                          <a:endParaRPr lang="en-US"/>
                        </a:p>
                      </a:txBody>
                      <a:tcPr marL="68580" marR="68580" marT="0" marB="0" anchor="ctr">
                        <a:blipFill>
                          <a:blip r:embed="rId2"/>
                          <a:stretch>
                            <a:fillRect l="-559" t="-3922" r="-405587" b="-239216"/>
                          </a:stretch>
                        </a:blipFill>
                      </a:tcPr>
                    </a:tc>
                    <a:tc>
                      <a:txBody>
                        <a:bodyPr/>
                        <a:lstStyle/>
                        <a:p>
                          <a:endParaRPr lang="en-US"/>
                        </a:p>
                      </a:txBody>
                      <a:tcPr marL="68580" marR="68580" marT="0" marB="0" anchor="ctr">
                        <a:blipFill>
                          <a:blip r:embed="rId2"/>
                          <a:stretch>
                            <a:fillRect l="-105882" t="-3922" r="-327059" b="-239216"/>
                          </a:stretch>
                        </a:blipFill>
                      </a:tcPr>
                    </a:tc>
                    <a:tc>
                      <a:txBody>
                        <a:bodyPr/>
                        <a:lstStyle/>
                        <a:p>
                          <a:endParaRPr lang="en-US"/>
                        </a:p>
                      </a:txBody>
                      <a:tcPr marL="68580" marR="68580" marT="0" marB="0" anchor="ctr">
                        <a:blipFill>
                          <a:blip r:embed="rId2"/>
                          <a:stretch>
                            <a:fillRect l="-284553" t="-3922" r="-352033" b="-239216"/>
                          </a:stretch>
                        </a:blipFill>
                      </a:tcPr>
                    </a:tc>
                    <a:tc>
                      <a:txBody>
                        <a:bodyPr/>
                        <a:lstStyle/>
                        <a:p>
                          <a:endParaRPr lang="en-US"/>
                        </a:p>
                      </a:txBody>
                      <a:tcPr marL="68580" marR="68580" marT="0" marB="0" anchor="ctr">
                        <a:blipFill>
                          <a:blip r:embed="rId2"/>
                          <a:stretch>
                            <a:fillRect l="-397479" t="-3922" r="-263866" b="-239216"/>
                          </a:stretch>
                        </a:blipFill>
                      </a:tcPr>
                    </a:tc>
                    <a:tc>
                      <a:txBody>
                        <a:bodyPr/>
                        <a:lstStyle/>
                        <a:p>
                          <a:endParaRPr lang="en-US"/>
                        </a:p>
                      </a:txBody>
                      <a:tcPr marL="68580" marR="68580" marT="0" marB="0" anchor="ctr">
                        <a:blipFill>
                          <a:blip r:embed="rId2"/>
                          <a:stretch>
                            <a:fillRect l="-402721" t="-3922" r="-113605" b="-239216"/>
                          </a:stretch>
                        </a:blipFill>
                      </a:tcPr>
                    </a:tc>
                    <a:tc>
                      <a:txBody>
                        <a:bodyPr/>
                        <a:lstStyle/>
                        <a:p>
                          <a:pPr marL="0" marR="0" algn="ctr">
                            <a:lnSpc>
                              <a:spcPct val="115000"/>
                            </a:lnSpc>
                            <a:spcBef>
                              <a:spcPts val="0"/>
                            </a:spcBef>
                            <a:spcAft>
                              <a:spcPts val="0"/>
                            </a:spcAft>
                          </a:pPr>
                          <a:r>
                            <a:rPr lang="en-US" sz="1200">
                              <a:effectLst/>
                            </a:rPr>
                            <a:t>% de Humedad</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758376"/>
                      </a:ext>
                    </a:extLst>
                  </a:tr>
                  <a:tr h="197993">
                    <a:tc>
                      <a:txBody>
                        <a:bodyPr/>
                        <a:lstStyle/>
                        <a:p>
                          <a:pPr marL="0" marR="0" algn="ctr">
                            <a:lnSpc>
                              <a:spcPct val="115000"/>
                            </a:lnSpc>
                            <a:spcBef>
                              <a:spcPts val="0"/>
                            </a:spcBef>
                            <a:spcAft>
                              <a:spcPts val="0"/>
                            </a:spcAft>
                          </a:pPr>
                          <a:r>
                            <a:rPr lang="en-US" sz="1200">
                              <a:effectLst/>
                            </a:rPr>
                            <a:t>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1000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1000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84.00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02155145"/>
                      </a:ext>
                    </a:extLst>
                  </a:tr>
                  <a:tr h="197993">
                    <a:tc>
                      <a:txBody>
                        <a:bodyPr/>
                        <a:lstStyle/>
                        <a:p>
                          <a:pPr marL="0" marR="0" algn="ctr">
                            <a:lnSpc>
                              <a:spcPct val="115000"/>
                            </a:lnSpc>
                            <a:spcBef>
                              <a:spcPts val="0"/>
                            </a:spcBef>
                            <a:spcAft>
                              <a:spcPts val="0"/>
                            </a:spcAft>
                          </a:pPr>
                          <a:r>
                            <a:rPr lang="en-US" sz="1200">
                              <a:effectLst/>
                            </a:rPr>
                            <a:t>1</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1000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740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260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71.59</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29081234"/>
                      </a:ext>
                    </a:extLst>
                  </a:tr>
                  <a:tr h="197993">
                    <a:tc>
                      <a:txBody>
                        <a:bodyPr/>
                        <a:lstStyle/>
                        <a:p>
                          <a:pPr marL="0" marR="0" algn="ctr">
                            <a:lnSpc>
                              <a:spcPct val="115000"/>
                            </a:lnSpc>
                            <a:spcBef>
                              <a:spcPts val="0"/>
                            </a:spcBef>
                            <a:spcAft>
                              <a:spcPts val="0"/>
                            </a:spcAft>
                          </a:pPr>
                          <a:r>
                            <a:rPr lang="en-US" sz="1200">
                              <a:effectLst/>
                            </a:rPr>
                            <a:t>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740</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533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207</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54.23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89086505"/>
                      </a:ext>
                    </a:extLst>
                  </a:tr>
                  <a:tr h="197993">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533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378</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155</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35.24</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66977979"/>
                      </a:ext>
                    </a:extLst>
                  </a:tr>
                  <a:tr h="197993">
                    <a:tc>
                      <a:txBody>
                        <a:bodyPr/>
                        <a:lstStyle/>
                        <a:p>
                          <a:pPr marL="0" marR="0" algn="ctr">
                            <a:lnSpc>
                              <a:spcPct val="115000"/>
                            </a:lnSpc>
                            <a:spcBef>
                              <a:spcPts val="0"/>
                            </a:spcBef>
                            <a:spcAft>
                              <a:spcPts val="0"/>
                            </a:spcAft>
                          </a:pPr>
                          <a:r>
                            <a:rPr lang="en-US" sz="1200">
                              <a:effectLst/>
                            </a:rPr>
                            <a:t>4</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378</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284</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95</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25.23</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04424387"/>
                      </a:ext>
                    </a:extLst>
                  </a:tr>
                  <a:tr h="197993">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284</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218</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65</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17.76</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514855747"/>
                      </a:ext>
                    </a:extLst>
                  </a:tr>
                  <a:tr h="197993">
                    <a:tc>
                      <a:txBody>
                        <a:bodyPr/>
                        <a:lstStyle/>
                        <a:p>
                          <a:pPr marL="0" marR="0" algn="ctr">
                            <a:lnSpc>
                              <a:spcPct val="115000"/>
                            </a:lnSpc>
                            <a:spcBef>
                              <a:spcPts val="0"/>
                            </a:spcBef>
                            <a:spcAft>
                              <a:spcPts val="0"/>
                            </a:spcAft>
                          </a:pPr>
                          <a:r>
                            <a:rPr lang="en-US" sz="1200">
                              <a:effectLst/>
                            </a:rPr>
                            <a:t>6</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52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218</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177</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a:effectLst/>
                            </a:rPr>
                            <a:t>42</a:t>
                          </a:r>
                          <a:endParaRPr lang="en-US" sz="12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200" dirty="0">
                              <a:effectLst/>
                            </a:rPr>
                            <a:t>14.80</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23353543"/>
                      </a:ext>
                    </a:extLst>
                  </a:tr>
                </a:tbl>
              </a:graphicData>
            </a:graphic>
          </p:graphicFrame>
        </mc:Fallback>
      </mc:AlternateContent>
      <p:pic>
        <p:nvPicPr>
          <p:cNvPr id="18" name="Imagen 17">
            <a:extLst>
              <a:ext uri="{FF2B5EF4-FFF2-40B4-BE49-F238E27FC236}">
                <a16:creationId xmlns:a16="http://schemas.microsoft.com/office/drawing/2014/main" id="{92908EA0-ADE9-49B3-911F-6F34D1EC537D}"/>
              </a:ext>
            </a:extLst>
          </p:cNvPr>
          <p:cNvPicPr/>
          <p:nvPr/>
        </p:nvPicPr>
        <p:blipFill>
          <a:blip r:embed="rId3"/>
          <a:stretch>
            <a:fillRect/>
          </a:stretch>
        </p:blipFill>
        <p:spPr>
          <a:xfrm>
            <a:off x="7643353" y="3111725"/>
            <a:ext cx="4114801" cy="3029011"/>
          </a:xfrm>
          <a:prstGeom prst="rect">
            <a:avLst/>
          </a:prstGeom>
        </p:spPr>
      </p:pic>
      <p:pic>
        <p:nvPicPr>
          <p:cNvPr id="20" name="Imagen 19">
            <a:extLst>
              <a:ext uri="{FF2B5EF4-FFF2-40B4-BE49-F238E27FC236}">
                <a16:creationId xmlns:a16="http://schemas.microsoft.com/office/drawing/2014/main" id="{B19235EE-0F9C-454C-B340-1A6B814966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474" y="4167057"/>
            <a:ext cx="4892040" cy="2378710"/>
          </a:xfrm>
          <a:prstGeom prst="rect">
            <a:avLst/>
          </a:prstGeom>
          <a:noFill/>
          <a:ln>
            <a:noFill/>
          </a:ln>
        </p:spPr>
      </p:pic>
    </p:spTree>
    <p:extLst>
      <p:ext uri="{BB962C8B-B14F-4D97-AF65-F5344CB8AC3E}">
        <p14:creationId xmlns:p14="http://schemas.microsoft.com/office/powerpoint/2010/main" val="2550733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E9DA3EEC-C336-4984-92D6-DD57F866161A}"/>
              </a:ext>
            </a:extLst>
          </p:cNvPr>
          <p:cNvSpPr>
            <a:spLocks noChangeArrowheads="1"/>
          </p:cNvSpPr>
          <p:nvPr/>
        </p:nvSpPr>
        <p:spPr bwMode="auto">
          <a:xfrm>
            <a:off x="2491246" y="39117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6">
            <a:extLst>
              <a:ext uri="{FF2B5EF4-FFF2-40B4-BE49-F238E27FC236}">
                <a16:creationId xmlns:a16="http://schemas.microsoft.com/office/drawing/2014/main" id="{49D13A96-AEDC-40C4-9CBE-20EE48F69DBA}"/>
              </a:ext>
            </a:extLst>
          </p:cNvPr>
          <p:cNvSpPr>
            <a:spLocks noChangeArrowheads="1"/>
          </p:cNvSpPr>
          <p:nvPr/>
        </p:nvSpPr>
        <p:spPr bwMode="auto">
          <a:xfrm>
            <a:off x="6842815" y="3737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9">
            <a:extLst>
              <a:ext uri="{FF2B5EF4-FFF2-40B4-BE49-F238E27FC236}">
                <a16:creationId xmlns:a16="http://schemas.microsoft.com/office/drawing/2014/main" id="{2814D524-2E37-44C2-9B1F-5750E0D8AA97}"/>
              </a:ext>
            </a:extLst>
          </p:cNvPr>
          <p:cNvSpPr>
            <a:spLocks noChangeArrowheads="1"/>
          </p:cNvSpPr>
          <p:nvPr/>
        </p:nvSpPr>
        <p:spPr bwMode="auto">
          <a:xfrm>
            <a:off x="1573531" y="6801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12">
            <a:extLst>
              <a:ext uri="{FF2B5EF4-FFF2-40B4-BE49-F238E27FC236}">
                <a16:creationId xmlns:a16="http://schemas.microsoft.com/office/drawing/2014/main" id="{5D3ECAC7-EB8A-4207-85C7-58DC2FD42FE0}"/>
              </a:ext>
            </a:extLst>
          </p:cNvPr>
          <p:cNvSpPr>
            <a:spLocks noChangeArrowheads="1"/>
          </p:cNvSpPr>
          <p:nvPr/>
        </p:nvSpPr>
        <p:spPr bwMode="auto">
          <a:xfrm>
            <a:off x="6842815" y="68486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Título 4">
            <a:extLst>
              <a:ext uri="{FF2B5EF4-FFF2-40B4-BE49-F238E27FC236}">
                <a16:creationId xmlns:a16="http://schemas.microsoft.com/office/drawing/2014/main" id="{0588E006-930A-4EB3-89A4-70B81B8ACBBE}"/>
              </a:ext>
            </a:extLst>
          </p:cNvPr>
          <p:cNvSpPr>
            <a:spLocks noGrp="1"/>
          </p:cNvSpPr>
          <p:nvPr>
            <p:ph type="title"/>
          </p:nvPr>
        </p:nvSpPr>
        <p:spPr>
          <a:xfrm>
            <a:off x="3185215" y="266864"/>
            <a:ext cx="7315200" cy="1346897"/>
          </a:xfrm>
        </p:spPr>
        <p:txBody>
          <a:bodyPr/>
          <a:lstStyle/>
          <a:p>
            <a:r>
              <a:rPr lang="es-EC" dirty="0"/>
              <a:t>Costos</a:t>
            </a:r>
          </a:p>
        </p:txBody>
      </p:sp>
      <p:sp>
        <p:nvSpPr>
          <p:cNvPr id="14" name="Marcador de contenido 2">
            <a:extLst>
              <a:ext uri="{FF2B5EF4-FFF2-40B4-BE49-F238E27FC236}">
                <a16:creationId xmlns:a16="http://schemas.microsoft.com/office/drawing/2014/main" id="{871AB8BF-8E9B-4B39-9B94-C59C789CA366}"/>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b="1" u="sng"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graphicFrame>
        <p:nvGraphicFramePr>
          <p:cNvPr id="3" name="Tabla 2">
            <a:extLst>
              <a:ext uri="{FF2B5EF4-FFF2-40B4-BE49-F238E27FC236}">
                <a16:creationId xmlns:a16="http://schemas.microsoft.com/office/drawing/2014/main" id="{2A300CDA-1A88-4441-AE86-81B5AFECD4D4}"/>
              </a:ext>
            </a:extLst>
          </p:cNvPr>
          <p:cNvGraphicFramePr>
            <a:graphicFrameLocks noGrp="1"/>
          </p:cNvGraphicFramePr>
          <p:nvPr/>
        </p:nvGraphicFramePr>
        <p:xfrm>
          <a:off x="2594929" y="1895912"/>
          <a:ext cx="3940095" cy="2778986"/>
        </p:xfrm>
        <a:graphic>
          <a:graphicData uri="http://schemas.openxmlformats.org/drawingml/2006/table">
            <a:tbl>
              <a:tblPr firstRow="1" firstCol="1" bandRow="1">
                <a:tableStyleId>{17292A2E-F333-43FB-9621-5CBBE7FDCDCB}</a:tableStyleId>
              </a:tblPr>
              <a:tblGrid>
                <a:gridCol w="2578087">
                  <a:extLst>
                    <a:ext uri="{9D8B030D-6E8A-4147-A177-3AD203B41FA5}">
                      <a16:colId xmlns:a16="http://schemas.microsoft.com/office/drawing/2014/main" val="1186304715"/>
                    </a:ext>
                  </a:extLst>
                </a:gridCol>
                <a:gridCol w="1362008">
                  <a:extLst>
                    <a:ext uri="{9D8B030D-6E8A-4147-A177-3AD203B41FA5}">
                      <a16:colId xmlns:a16="http://schemas.microsoft.com/office/drawing/2014/main" val="284132371"/>
                    </a:ext>
                  </a:extLst>
                </a:gridCol>
              </a:tblGrid>
              <a:tr h="372444">
                <a:tc>
                  <a:txBody>
                    <a:bodyPr/>
                    <a:lstStyle/>
                    <a:p>
                      <a:pPr marL="0" marR="0">
                        <a:lnSpc>
                          <a:spcPct val="115000"/>
                        </a:lnSpc>
                        <a:spcBef>
                          <a:spcPts val="0"/>
                        </a:spcBef>
                        <a:spcAft>
                          <a:spcPts val="0"/>
                        </a:spcAft>
                      </a:pPr>
                      <a:r>
                        <a:rPr lang="en-US" sz="1600" dirty="0" err="1">
                          <a:effectLst/>
                        </a:rPr>
                        <a:t>Descripción</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a:effectLst/>
                        </a:rPr>
                        <a:t>Valor $</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504318124"/>
                  </a:ext>
                </a:extLst>
              </a:tr>
              <a:tr h="372444">
                <a:tc>
                  <a:txBody>
                    <a:bodyPr/>
                    <a:lstStyle/>
                    <a:p>
                      <a:pPr marL="0" marR="0">
                        <a:lnSpc>
                          <a:spcPct val="115000"/>
                        </a:lnSpc>
                        <a:spcBef>
                          <a:spcPts val="0"/>
                        </a:spcBef>
                        <a:spcAft>
                          <a:spcPts val="0"/>
                        </a:spcAft>
                      </a:pPr>
                      <a:r>
                        <a:rPr lang="en-US" sz="1600">
                          <a:effectLst/>
                        </a:rPr>
                        <a:t>Materiales mecánicos</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a:effectLst/>
                        </a:rPr>
                        <a:t>971</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81187974"/>
                  </a:ext>
                </a:extLst>
              </a:tr>
              <a:tr h="372444">
                <a:tc>
                  <a:txBody>
                    <a:bodyPr/>
                    <a:lstStyle/>
                    <a:p>
                      <a:pPr marL="0" marR="0">
                        <a:lnSpc>
                          <a:spcPct val="115000"/>
                        </a:lnSpc>
                        <a:spcBef>
                          <a:spcPts val="0"/>
                        </a:spcBef>
                        <a:spcAft>
                          <a:spcPts val="0"/>
                        </a:spcAft>
                      </a:pPr>
                      <a:r>
                        <a:rPr lang="en-US" sz="1600">
                          <a:effectLst/>
                        </a:rPr>
                        <a:t>Materiales eléctrico y control</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a:effectLst/>
                        </a:rPr>
                        <a:t>222</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39323507"/>
                  </a:ext>
                </a:extLst>
              </a:tr>
              <a:tr h="372444">
                <a:tc>
                  <a:txBody>
                    <a:bodyPr/>
                    <a:lstStyle/>
                    <a:p>
                      <a:pPr marL="0" marR="0">
                        <a:lnSpc>
                          <a:spcPct val="115000"/>
                        </a:lnSpc>
                        <a:spcBef>
                          <a:spcPts val="0"/>
                        </a:spcBef>
                        <a:spcAft>
                          <a:spcPts val="0"/>
                        </a:spcAft>
                      </a:pPr>
                      <a:r>
                        <a:rPr lang="en-US" sz="1600">
                          <a:effectLst/>
                        </a:rPr>
                        <a:t>Mano de obra </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a:effectLst/>
                        </a:rPr>
                        <a:t>820</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44188468"/>
                  </a:ext>
                </a:extLst>
              </a:tr>
              <a:tr h="372444">
                <a:tc>
                  <a:txBody>
                    <a:bodyPr/>
                    <a:lstStyle/>
                    <a:p>
                      <a:pPr marL="0" marR="0">
                        <a:lnSpc>
                          <a:spcPct val="115000"/>
                        </a:lnSpc>
                        <a:spcBef>
                          <a:spcPts val="0"/>
                        </a:spcBef>
                        <a:spcAft>
                          <a:spcPts val="0"/>
                        </a:spcAft>
                      </a:pPr>
                      <a:r>
                        <a:rPr lang="en-US" sz="1600">
                          <a:effectLst/>
                        </a:rPr>
                        <a:t>Subtotal</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a:effectLst/>
                        </a:rPr>
                        <a:t>2013</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60411007"/>
                  </a:ext>
                </a:extLst>
              </a:tr>
              <a:tr h="372444">
                <a:tc>
                  <a:txBody>
                    <a:bodyPr/>
                    <a:lstStyle/>
                    <a:p>
                      <a:pPr marL="0" marR="0">
                        <a:lnSpc>
                          <a:spcPct val="115000"/>
                        </a:lnSpc>
                        <a:spcBef>
                          <a:spcPts val="0"/>
                        </a:spcBef>
                        <a:spcAft>
                          <a:spcPts val="0"/>
                        </a:spcAft>
                      </a:pPr>
                      <a:r>
                        <a:rPr lang="en-US" sz="1600">
                          <a:effectLst/>
                        </a:rPr>
                        <a:t>Imprevistos 14%</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a:effectLst/>
                        </a:rPr>
                        <a:t>282</a:t>
                      </a:r>
                      <a:endParaRPr lang="en-US" sz="16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92103671"/>
                  </a:ext>
                </a:extLst>
              </a:tr>
              <a:tr h="372444">
                <a:tc>
                  <a:txBody>
                    <a:bodyPr/>
                    <a:lstStyle/>
                    <a:p>
                      <a:pPr marL="0" marR="0">
                        <a:lnSpc>
                          <a:spcPct val="115000"/>
                        </a:lnSpc>
                        <a:spcBef>
                          <a:spcPts val="0"/>
                        </a:spcBef>
                        <a:spcAft>
                          <a:spcPts val="0"/>
                        </a:spcAft>
                      </a:pPr>
                      <a:r>
                        <a:rPr lang="en-US" sz="1600" dirty="0">
                          <a:effectLst/>
                        </a:rPr>
                        <a:t>Total</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2295</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89821917"/>
                  </a:ext>
                </a:extLst>
              </a:tr>
            </a:tbl>
          </a:graphicData>
        </a:graphic>
      </p:graphicFrame>
      <p:sp>
        <p:nvSpPr>
          <p:cNvPr id="13" name="CuadroTexto 12">
            <a:extLst>
              <a:ext uri="{FF2B5EF4-FFF2-40B4-BE49-F238E27FC236}">
                <a16:creationId xmlns:a16="http://schemas.microsoft.com/office/drawing/2014/main" id="{27A8B188-BAB9-4986-9FE5-D6C5610D6475}"/>
              </a:ext>
            </a:extLst>
          </p:cNvPr>
          <p:cNvSpPr txBox="1"/>
          <p:nvPr/>
        </p:nvSpPr>
        <p:spPr>
          <a:xfrm>
            <a:off x="6988205" y="1880456"/>
            <a:ext cx="4670118" cy="2031325"/>
          </a:xfrm>
          <a:prstGeom prst="rect">
            <a:avLst/>
          </a:prstGeom>
          <a:noFill/>
        </p:spPr>
        <p:txBody>
          <a:bodyPr wrap="square">
            <a:spAutoFit/>
          </a:bodyPr>
          <a:lstStyle/>
          <a:p>
            <a:pPr marL="0" indent="0">
              <a:buNone/>
            </a:pPr>
            <a:r>
              <a:rPr lang="es-EC" sz="1800" dirty="0"/>
              <a:t>Los costos en el prototipo están dentro del rango d</a:t>
            </a:r>
            <a:r>
              <a:rPr lang="es-EC" dirty="0"/>
              <a:t>el presupuesto inicial.</a:t>
            </a:r>
          </a:p>
          <a:p>
            <a:pPr marL="0" indent="0">
              <a:buNone/>
            </a:pPr>
            <a:endParaRPr lang="es-EC" dirty="0"/>
          </a:p>
          <a:p>
            <a:pPr marL="0" indent="0">
              <a:buNone/>
            </a:pPr>
            <a:r>
              <a:rPr lang="es-EC" dirty="0"/>
              <a:t>La inversión en este prototipo de deshidratador es rentable en comparación a unos industriales </a:t>
            </a:r>
          </a:p>
          <a:p>
            <a:pPr marL="0" indent="0">
              <a:buNone/>
            </a:pPr>
            <a:endParaRPr lang="es-EC" dirty="0"/>
          </a:p>
          <a:p>
            <a:pPr marL="0" indent="0">
              <a:buNone/>
            </a:pPr>
            <a:endParaRPr lang="es-EC" dirty="0"/>
          </a:p>
        </p:txBody>
      </p:sp>
    </p:spTree>
    <p:extLst>
      <p:ext uri="{BB962C8B-B14F-4D97-AF65-F5344CB8AC3E}">
        <p14:creationId xmlns:p14="http://schemas.microsoft.com/office/powerpoint/2010/main" val="2070605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2" descr="Deshidratador para Frutas y/o Verduras AIPEC con Motor Electrico -  Ecomaq.mx //Ecomaq Mexico S.A. de C.V.// ECOMAQMX">
            <a:extLst>
              <a:ext uri="{FF2B5EF4-FFF2-40B4-BE49-F238E27FC236}">
                <a16:creationId xmlns:a16="http://schemas.microsoft.com/office/drawing/2014/main" id="{F7CB3623-85DC-4783-BB9E-8A1F80BB0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0654" y="2805885"/>
            <a:ext cx="2697892" cy="180421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44E6E808-D755-433D-B1DB-E1D8B75FD6F6}"/>
              </a:ext>
            </a:extLst>
          </p:cNvPr>
          <p:cNvSpPr>
            <a:spLocks noGrp="1"/>
          </p:cNvSpPr>
          <p:nvPr>
            <p:ph type="title"/>
          </p:nvPr>
        </p:nvSpPr>
        <p:spPr>
          <a:xfrm>
            <a:off x="3174400" y="233547"/>
            <a:ext cx="7315200" cy="1346897"/>
          </a:xfrm>
        </p:spPr>
        <p:txBody>
          <a:bodyPr/>
          <a:lstStyle/>
          <a:p>
            <a:r>
              <a:rPr lang="es-MX" dirty="0">
                <a:cs typeface="Times New Roman" panose="02020603050405020304" pitchFamily="18" charset="0"/>
              </a:rPr>
              <a:t>Antecedentes</a:t>
            </a:r>
          </a:p>
        </p:txBody>
      </p:sp>
      <p:sp>
        <p:nvSpPr>
          <p:cNvPr id="4" name="CuadroTexto 3">
            <a:extLst>
              <a:ext uri="{FF2B5EF4-FFF2-40B4-BE49-F238E27FC236}">
                <a16:creationId xmlns:a16="http://schemas.microsoft.com/office/drawing/2014/main" id="{90FF6EBB-A464-4E8D-A295-A808582F964E}"/>
              </a:ext>
            </a:extLst>
          </p:cNvPr>
          <p:cNvSpPr txBox="1"/>
          <p:nvPr/>
        </p:nvSpPr>
        <p:spPr>
          <a:xfrm>
            <a:off x="1547572" y="5709392"/>
            <a:ext cx="3038885" cy="892552"/>
          </a:xfrm>
          <a:prstGeom prst="rect">
            <a:avLst/>
          </a:prstGeom>
          <a:noFill/>
        </p:spPr>
        <p:txBody>
          <a:bodyPr wrap="square" rtlCol="0">
            <a:spAutoFit/>
          </a:bodyPr>
          <a:lstStyle/>
          <a:p>
            <a:pPr algn="ctr"/>
            <a:r>
              <a:rPr lang="es-MX" sz="2600" dirty="0">
                <a:latin typeface="+mj-lt"/>
                <a:cs typeface="Times New Roman" panose="02020603050405020304" pitchFamily="18" charset="0"/>
              </a:rPr>
              <a:t>Deshidratador Solar</a:t>
            </a:r>
          </a:p>
          <a:p>
            <a:pPr algn="ctr"/>
            <a:r>
              <a:rPr lang="es-MX" sz="2600" dirty="0">
                <a:latin typeface="+mj-lt"/>
                <a:cs typeface="Times New Roman" panose="02020603050405020304" pitchFamily="18" charset="0"/>
              </a:rPr>
              <a:t>Directo</a:t>
            </a:r>
          </a:p>
        </p:txBody>
      </p:sp>
      <p:sp>
        <p:nvSpPr>
          <p:cNvPr id="8" name="CuadroTexto 7">
            <a:extLst>
              <a:ext uri="{FF2B5EF4-FFF2-40B4-BE49-F238E27FC236}">
                <a16:creationId xmlns:a16="http://schemas.microsoft.com/office/drawing/2014/main" id="{01FEC393-6B91-47C6-8C4D-C396EEA007F7}"/>
              </a:ext>
            </a:extLst>
          </p:cNvPr>
          <p:cNvSpPr txBox="1"/>
          <p:nvPr/>
        </p:nvSpPr>
        <p:spPr>
          <a:xfrm>
            <a:off x="5718320" y="5661197"/>
            <a:ext cx="2305722" cy="1292662"/>
          </a:xfrm>
          <a:prstGeom prst="rect">
            <a:avLst/>
          </a:prstGeom>
          <a:noFill/>
        </p:spPr>
        <p:txBody>
          <a:bodyPr wrap="square" rtlCol="0">
            <a:spAutoFit/>
          </a:bodyPr>
          <a:lstStyle/>
          <a:p>
            <a:pPr algn="ctr"/>
            <a:r>
              <a:rPr lang="es-MX" sz="2600" dirty="0">
                <a:latin typeface="+mj-lt"/>
                <a:cs typeface="Times New Roman" panose="02020603050405020304" pitchFamily="18" charset="0"/>
              </a:rPr>
              <a:t>Deshidratador Solar indirecto</a:t>
            </a:r>
          </a:p>
          <a:p>
            <a:pPr algn="ctr"/>
            <a:endParaRPr lang="es-MX" sz="2600" dirty="0">
              <a:latin typeface="+mj-lt"/>
              <a:cs typeface="Times New Roman" panose="02020603050405020304" pitchFamily="18" charset="0"/>
            </a:endParaRPr>
          </a:p>
        </p:txBody>
      </p:sp>
      <p:sp>
        <p:nvSpPr>
          <p:cNvPr id="9" name="CuadroTexto 8">
            <a:extLst>
              <a:ext uri="{FF2B5EF4-FFF2-40B4-BE49-F238E27FC236}">
                <a16:creationId xmlns:a16="http://schemas.microsoft.com/office/drawing/2014/main" id="{FB637695-19CE-4AA4-94C3-3A082DF45F18}"/>
              </a:ext>
            </a:extLst>
          </p:cNvPr>
          <p:cNvSpPr txBox="1"/>
          <p:nvPr/>
        </p:nvSpPr>
        <p:spPr>
          <a:xfrm>
            <a:off x="8990386" y="5665644"/>
            <a:ext cx="2515369" cy="892552"/>
          </a:xfrm>
          <a:prstGeom prst="rect">
            <a:avLst/>
          </a:prstGeom>
          <a:noFill/>
        </p:spPr>
        <p:txBody>
          <a:bodyPr wrap="square" rtlCol="0">
            <a:spAutoFit/>
          </a:bodyPr>
          <a:lstStyle/>
          <a:p>
            <a:pPr algn="ctr"/>
            <a:r>
              <a:rPr lang="es-MX" sz="2600" dirty="0">
                <a:latin typeface="+mj-lt"/>
                <a:cs typeface="Times New Roman" panose="02020603050405020304" pitchFamily="18" charset="0"/>
              </a:rPr>
              <a:t>Deshidratador Eléctrico</a:t>
            </a:r>
          </a:p>
        </p:txBody>
      </p:sp>
      <p:sp>
        <p:nvSpPr>
          <p:cNvPr id="3" name="Flecha: a la derecha 2">
            <a:extLst>
              <a:ext uri="{FF2B5EF4-FFF2-40B4-BE49-F238E27FC236}">
                <a16:creationId xmlns:a16="http://schemas.microsoft.com/office/drawing/2014/main" id="{0ADFDB9C-38AD-45DA-98FD-88368AAE1752}"/>
              </a:ext>
            </a:extLst>
          </p:cNvPr>
          <p:cNvSpPr/>
          <p:nvPr/>
        </p:nvSpPr>
        <p:spPr>
          <a:xfrm>
            <a:off x="4586457" y="5824126"/>
            <a:ext cx="834887" cy="3445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dirty="0"/>
          </a:p>
        </p:txBody>
      </p:sp>
      <p:sp>
        <p:nvSpPr>
          <p:cNvPr id="12" name="Flecha: a la derecha 11">
            <a:extLst>
              <a:ext uri="{FF2B5EF4-FFF2-40B4-BE49-F238E27FC236}">
                <a16:creationId xmlns:a16="http://schemas.microsoft.com/office/drawing/2014/main" id="{15F6A2F8-EEC5-41FE-ACBA-9CB9D13F13D0}"/>
              </a:ext>
            </a:extLst>
          </p:cNvPr>
          <p:cNvSpPr/>
          <p:nvPr/>
        </p:nvSpPr>
        <p:spPr>
          <a:xfrm>
            <a:off x="8020856" y="5783336"/>
            <a:ext cx="834887" cy="34455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dirty="0"/>
          </a:p>
        </p:txBody>
      </p:sp>
      <p:sp>
        <p:nvSpPr>
          <p:cNvPr id="20" name="Marcador de contenido 2">
            <a:extLst>
              <a:ext uri="{FF2B5EF4-FFF2-40B4-BE49-F238E27FC236}">
                <a16:creationId xmlns:a16="http://schemas.microsoft.com/office/drawing/2014/main" id="{DDAB42FF-F139-42F5-9C66-5711274F59F3}"/>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1" u="sng"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6" name="Imagen 5">
            <a:extLst>
              <a:ext uri="{FF2B5EF4-FFF2-40B4-BE49-F238E27FC236}">
                <a16:creationId xmlns:a16="http://schemas.microsoft.com/office/drawing/2014/main" id="{FEA67CD8-82BB-4118-8DBD-022BD3E3F9D5}"/>
              </a:ext>
            </a:extLst>
          </p:cNvPr>
          <p:cNvPicPr>
            <a:picLocks noChangeAspect="1"/>
          </p:cNvPicPr>
          <p:nvPr/>
        </p:nvPicPr>
        <p:blipFill>
          <a:blip r:embed="rId4"/>
          <a:stretch>
            <a:fillRect/>
          </a:stretch>
        </p:blipFill>
        <p:spPr>
          <a:xfrm>
            <a:off x="1831375" y="2133600"/>
            <a:ext cx="2686050" cy="2590800"/>
          </a:xfrm>
          <a:prstGeom prst="rect">
            <a:avLst/>
          </a:prstGeom>
        </p:spPr>
      </p:pic>
      <p:pic>
        <p:nvPicPr>
          <p:cNvPr id="22" name="Imagen 21">
            <a:extLst>
              <a:ext uri="{FF2B5EF4-FFF2-40B4-BE49-F238E27FC236}">
                <a16:creationId xmlns:a16="http://schemas.microsoft.com/office/drawing/2014/main" id="{9ED4DBBF-5BB8-4036-A0BC-A35022348565}"/>
              </a:ext>
            </a:extLst>
          </p:cNvPr>
          <p:cNvPicPr/>
          <p:nvPr/>
        </p:nvPicPr>
        <p:blipFill>
          <a:blip r:embed="rId5"/>
          <a:stretch>
            <a:fillRect/>
          </a:stretch>
        </p:blipFill>
        <p:spPr>
          <a:xfrm>
            <a:off x="4915654" y="1863025"/>
            <a:ext cx="3974347" cy="3094344"/>
          </a:xfrm>
          <a:prstGeom prst="rect">
            <a:avLst/>
          </a:prstGeom>
        </p:spPr>
      </p:pic>
    </p:spTree>
    <p:extLst>
      <p:ext uri="{BB962C8B-B14F-4D97-AF65-F5344CB8AC3E}">
        <p14:creationId xmlns:p14="http://schemas.microsoft.com/office/powerpoint/2010/main" val="151419648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662716" y="0"/>
            <a:ext cx="10529283" cy="1346897"/>
          </a:xfrm>
        </p:spPr>
        <p:txBody>
          <a:bodyPr>
            <a:noAutofit/>
          </a:bodyPr>
          <a:lstStyle/>
          <a:p>
            <a:r>
              <a:rPr lang="es-EC" sz="4000" dirty="0"/>
              <a:t>Conclusiones</a:t>
            </a:r>
            <a:endParaRPr lang="es-EC" sz="4000"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7DDA8871-E9D6-4400-A75E-B0460E3143DA}"/>
              </a:ext>
            </a:extLst>
          </p:cNvPr>
          <p:cNvSpPr>
            <a:spLocks noGrp="1"/>
          </p:cNvSpPr>
          <p:nvPr>
            <p:ph idx="1"/>
          </p:nvPr>
        </p:nvSpPr>
        <p:spPr>
          <a:xfrm>
            <a:off x="1573531" y="1346897"/>
            <a:ext cx="10197922" cy="5120640"/>
          </a:xfrm>
        </p:spPr>
        <p:txBody>
          <a:bodyPr>
            <a:normAutofit/>
          </a:bodyPr>
          <a:lstStyle/>
          <a:p>
            <a:pPr marL="90170" indent="359410" algn="just">
              <a:lnSpc>
                <a:spcPct val="200000"/>
              </a:lnSpc>
              <a:spcAft>
                <a:spcPts val="800"/>
              </a:spcAft>
            </a:pPr>
            <a:endParaRPr lang="es-EC" sz="1600" dirty="0">
              <a:effectLst/>
              <a:ea typeface="Calibri" panose="020F0502020204030204" pitchFamily="34" charset="0"/>
              <a:cs typeface="Times New Roman" panose="02020603050405020304" pitchFamily="18" charset="0"/>
            </a:endParaRPr>
          </a:p>
          <a:p>
            <a:pPr marL="90170" indent="359410" algn="just">
              <a:lnSpc>
                <a:spcPct val="200000"/>
              </a:lnSpc>
              <a:spcAft>
                <a:spcPts val="800"/>
              </a:spcAft>
            </a:pPr>
            <a:endParaRPr lang="es-EC" dirty="0"/>
          </a:p>
        </p:txBody>
      </p:sp>
      <p:sp>
        <p:nvSpPr>
          <p:cNvPr id="7" name="Rectangle 5">
            <a:extLst>
              <a:ext uri="{FF2B5EF4-FFF2-40B4-BE49-F238E27FC236}">
                <a16:creationId xmlns:a16="http://schemas.microsoft.com/office/drawing/2014/main" id="{5E45E217-0CA2-452C-A177-00CD3CED50D0}"/>
              </a:ext>
            </a:extLst>
          </p:cNvPr>
          <p:cNvSpPr>
            <a:spLocks noChangeArrowheads="1"/>
          </p:cNvSpPr>
          <p:nvPr/>
        </p:nvSpPr>
        <p:spPr bwMode="auto">
          <a:xfrm>
            <a:off x="7544436" y="54842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6">
            <a:extLst>
              <a:ext uri="{FF2B5EF4-FFF2-40B4-BE49-F238E27FC236}">
                <a16:creationId xmlns:a16="http://schemas.microsoft.com/office/drawing/2014/main" id="{49D13A96-AEDC-40C4-9CBE-20EE48F69DBA}"/>
              </a:ext>
            </a:extLst>
          </p:cNvPr>
          <p:cNvSpPr>
            <a:spLocks noChangeArrowheads="1"/>
          </p:cNvSpPr>
          <p:nvPr/>
        </p:nvSpPr>
        <p:spPr bwMode="auto">
          <a:xfrm>
            <a:off x="6842815" y="3737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12">
            <a:extLst>
              <a:ext uri="{FF2B5EF4-FFF2-40B4-BE49-F238E27FC236}">
                <a16:creationId xmlns:a16="http://schemas.microsoft.com/office/drawing/2014/main" id="{5D3ECAC7-EB8A-4207-85C7-58DC2FD42FE0}"/>
              </a:ext>
            </a:extLst>
          </p:cNvPr>
          <p:cNvSpPr>
            <a:spLocks noChangeArrowheads="1"/>
          </p:cNvSpPr>
          <p:nvPr/>
        </p:nvSpPr>
        <p:spPr bwMode="auto">
          <a:xfrm>
            <a:off x="6842815" y="68486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Diagrama 3">
            <a:extLst>
              <a:ext uri="{FF2B5EF4-FFF2-40B4-BE49-F238E27FC236}">
                <a16:creationId xmlns:a16="http://schemas.microsoft.com/office/drawing/2014/main" id="{5725F430-70C4-4B43-A42D-1FBB51D30411}"/>
              </a:ext>
            </a:extLst>
          </p:cNvPr>
          <p:cNvGraphicFramePr/>
          <p:nvPr>
            <p:extLst>
              <p:ext uri="{D42A27DB-BD31-4B8C-83A1-F6EECF244321}">
                <p14:modId xmlns:p14="http://schemas.microsoft.com/office/powerpoint/2010/main" val="2045560702"/>
              </p:ext>
            </p:extLst>
          </p:nvPr>
        </p:nvGraphicFramePr>
        <p:xfrm>
          <a:off x="2766707" y="482918"/>
          <a:ext cx="7871445" cy="6175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Marcador de contenido 2">
            <a:extLst>
              <a:ext uri="{FF2B5EF4-FFF2-40B4-BE49-F238E27FC236}">
                <a16:creationId xmlns:a16="http://schemas.microsoft.com/office/drawing/2014/main" id="{0892F725-8B91-482C-9087-20BA813CA3AB}"/>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b="1" u="sng"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080229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69536-F5EF-47F1-97BE-1FD6839FA2F7}"/>
              </a:ext>
            </a:extLst>
          </p:cNvPr>
          <p:cNvSpPr>
            <a:spLocks noGrp="1"/>
          </p:cNvSpPr>
          <p:nvPr>
            <p:ph type="title"/>
          </p:nvPr>
        </p:nvSpPr>
        <p:spPr>
          <a:xfrm>
            <a:off x="1662716" y="0"/>
            <a:ext cx="10529283" cy="1346897"/>
          </a:xfrm>
        </p:spPr>
        <p:txBody>
          <a:bodyPr>
            <a:noAutofit/>
          </a:bodyPr>
          <a:lstStyle/>
          <a:p>
            <a:r>
              <a:rPr lang="es-EC" sz="4000" dirty="0"/>
              <a:t>Recomendaciones</a:t>
            </a:r>
            <a:endParaRPr lang="es-EC" sz="4000" dirty="0">
              <a:effectLst>
                <a:outerShdw blurRad="38100" dist="38100" dir="2700000" algn="tl">
                  <a:srgbClr val="000000">
                    <a:alpha val="43137"/>
                  </a:srgbClr>
                </a:outerShdw>
              </a:effectLst>
            </a:endParaRPr>
          </a:p>
        </p:txBody>
      </p:sp>
      <p:sp>
        <p:nvSpPr>
          <p:cNvPr id="7" name="Rectangle 5">
            <a:extLst>
              <a:ext uri="{FF2B5EF4-FFF2-40B4-BE49-F238E27FC236}">
                <a16:creationId xmlns:a16="http://schemas.microsoft.com/office/drawing/2014/main" id="{5E45E217-0CA2-452C-A177-00CD3CED50D0}"/>
              </a:ext>
            </a:extLst>
          </p:cNvPr>
          <p:cNvSpPr>
            <a:spLocks noChangeArrowheads="1"/>
          </p:cNvSpPr>
          <p:nvPr/>
        </p:nvSpPr>
        <p:spPr bwMode="auto">
          <a:xfrm>
            <a:off x="7544436" y="54842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Rectangle 6">
            <a:extLst>
              <a:ext uri="{FF2B5EF4-FFF2-40B4-BE49-F238E27FC236}">
                <a16:creationId xmlns:a16="http://schemas.microsoft.com/office/drawing/2014/main" id="{49D13A96-AEDC-40C4-9CBE-20EE48F69DBA}"/>
              </a:ext>
            </a:extLst>
          </p:cNvPr>
          <p:cNvSpPr>
            <a:spLocks noChangeArrowheads="1"/>
          </p:cNvSpPr>
          <p:nvPr/>
        </p:nvSpPr>
        <p:spPr bwMode="auto">
          <a:xfrm>
            <a:off x="6842815" y="3737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Rectangle 9">
            <a:extLst>
              <a:ext uri="{FF2B5EF4-FFF2-40B4-BE49-F238E27FC236}">
                <a16:creationId xmlns:a16="http://schemas.microsoft.com/office/drawing/2014/main" id="{2814D524-2E37-44C2-9B1F-5750E0D8AA97}"/>
              </a:ext>
            </a:extLst>
          </p:cNvPr>
          <p:cNvSpPr>
            <a:spLocks noChangeArrowheads="1"/>
          </p:cNvSpPr>
          <p:nvPr/>
        </p:nvSpPr>
        <p:spPr bwMode="auto">
          <a:xfrm>
            <a:off x="1573531" y="68010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12">
            <a:extLst>
              <a:ext uri="{FF2B5EF4-FFF2-40B4-BE49-F238E27FC236}">
                <a16:creationId xmlns:a16="http://schemas.microsoft.com/office/drawing/2014/main" id="{5D3ECAC7-EB8A-4207-85C7-58DC2FD42FE0}"/>
              </a:ext>
            </a:extLst>
          </p:cNvPr>
          <p:cNvSpPr>
            <a:spLocks noChangeArrowheads="1"/>
          </p:cNvSpPr>
          <p:nvPr/>
        </p:nvSpPr>
        <p:spPr bwMode="auto">
          <a:xfrm>
            <a:off x="6842815" y="68486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Diagrama 8">
            <a:extLst>
              <a:ext uri="{FF2B5EF4-FFF2-40B4-BE49-F238E27FC236}">
                <a16:creationId xmlns:a16="http://schemas.microsoft.com/office/drawing/2014/main" id="{8328DA3C-CF52-4CA2-985A-D109BDBF9FEB}"/>
              </a:ext>
            </a:extLst>
          </p:cNvPr>
          <p:cNvGraphicFramePr/>
          <p:nvPr>
            <p:extLst>
              <p:ext uri="{D42A27DB-BD31-4B8C-83A1-F6EECF244321}">
                <p14:modId xmlns:p14="http://schemas.microsoft.com/office/powerpoint/2010/main" val="2541740021"/>
              </p:ext>
            </p:extLst>
          </p:nvPr>
        </p:nvGraphicFramePr>
        <p:xfrm>
          <a:off x="2525887" y="341423"/>
          <a:ext cx="8422824" cy="6175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Marcador de contenido 2">
            <a:extLst>
              <a:ext uri="{FF2B5EF4-FFF2-40B4-BE49-F238E27FC236}">
                <a16:creationId xmlns:a16="http://schemas.microsoft.com/office/drawing/2014/main" id="{7AF6E8B9-FFD4-4378-8832-0F7303C08594}"/>
              </a:ext>
            </a:extLst>
          </p:cNvPr>
          <p:cNvSpPr txBox="1">
            <a:spLocks/>
          </p:cNvSpPr>
          <p:nvPr/>
        </p:nvSpPr>
        <p:spPr>
          <a:xfrm>
            <a:off x="-50801" y="1464638"/>
            <a:ext cx="1573531"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b="1" u="sng"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034750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B175DC3-281F-4A54-ADC3-39E94A8958E6}"/>
              </a:ext>
            </a:extLst>
          </p:cNvPr>
          <p:cNvSpPr>
            <a:spLocks noGrp="1"/>
          </p:cNvSpPr>
          <p:nvPr>
            <p:ph type="title"/>
          </p:nvPr>
        </p:nvSpPr>
        <p:spPr>
          <a:xfrm>
            <a:off x="5229022" y="3128341"/>
            <a:ext cx="3856227" cy="601318"/>
          </a:xfrm>
        </p:spPr>
        <p:txBody>
          <a:bodyPr/>
          <a:lstStyle/>
          <a:p>
            <a:r>
              <a:rPr lang="es-MX" sz="7200" dirty="0"/>
              <a:t>GRACIAS</a:t>
            </a:r>
          </a:p>
        </p:txBody>
      </p:sp>
    </p:spTree>
    <p:extLst>
      <p:ext uri="{BB962C8B-B14F-4D97-AF65-F5344CB8AC3E}">
        <p14:creationId xmlns:p14="http://schemas.microsoft.com/office/powerpoint/2010/main" val="3169023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310" name="Picture 22" descr="La Republica Ecuador">
            <a:extLst>
              <a:ext uri="{FF2B5EF4-FFF2-40B4-BE49-F238E27FC236}">
                <a16:creationId xmlns:a16="http://schemas.microsoft.com/office/drawing/2014/main" id="{47580F75-A513-4946-90F0-803432BC6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347" y="1941119"/>
            <a:ext cx="2914975" cy="1941582"/>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LA COLUMNA DEL DÍA: diferencia entre lo costoso y caro | Radio RSD Chimbote">
            <a:extLst>
              <a:ext uri="{FF2B5EF4-FFF2-40B4-BE49-F238E27FC236}">
                <a16:creationId xmlns:a16="http://schemas.microsoft.com/office/drawing/2014/main" id="{FC1471AE-C4C6-48E8-8578-F1259E08A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376" y="3269619"/>
            <a:ext cx="2831003" cy="176937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67426" y="472108"/>
            <a:ext cx="7315200" cy="1346897"/>
          </a:xfrm>
        </p:spPr>
        <p:txBody>
          <a:bodyPr/>
          <a:lstStyle/>
          <a:p>
            <a:r>
              <a:rPr lang="es-MX" dirty="0">
                <a:cs typeface="Times New Roman" panose="02020603050405020304" pitchFamily="18" charset="0"/>
              </a:rPr>
              <a:t>Justificación e Importancia</a:t>
            </a:r>
          </a:p>
        </p:txBody>
      </p:sp>
      <p:sp>
        <p:nvSpPr>
          <p:cNvPr id="7" name="CuadroTexto 6">
            <a:extLst>
              <a:ext uri="{FF2B5EF4-FFF2-40B4-BE49-F238E27FC236}">
                <a16:creationId xmlns:a16="http://schemas.microsoft.com/office/drawing/2014/main" id="{B1ADE758-7C7F-45F7-8A2A-AA53D2E764C3}"/>
              </a:ext>
            </a:extLst>
          </p:cNvPr>
          <p:cNvSpPr txBox="1"/>
          <p:nvPr/>
        </p:nvSpPr>
        <p:spPr>
          <a:xfrm>
            <a:off x="2204280" y="5565338"/>
            <a:ext cx="2453980" cy="1292662"/>
          </a:xfrm>
          <a:prstGeom prst="rect">
            <a:avLst/>
          </a:prstGeom>
          <a:noFill/>
        </p:spPr>
        <p:txBody>
          <a:bodyPr wrap="square" rtlCol="0">
            <a:spAutoFit/>
          </a:bodyPr>
          <a:lstStyle/>
          <a:p>
            <a:pPr algn="ctr"/>
            <a:r>
              <a:rPr lang="es-MX" sz="2600" dirty="0">
                <a:latin typeface="+mj-lt"/>
                <a:cs typeface="Times New Roman" panose="02020603050405020304" pitchFamily="18" charset="0"/>
              </a:rPr>
              <a:t>Control calidad – Producto deshidratado</a:t>
            </a:r>
          </a:p>
        </p:txBody>
      </p:sp>
      <p:sp>
        <p:nvSpPr>
          <p:cNvPr id="9" name="CuadroTexto 8">
            <a:extLst>
              <a:ext uri="{FF2B5EF4-FFF2-40B4-BE49-F238E27FC236}">
                <a16:creationId xmlns:a16="http://schemas.microsoft.com/office/drawing/2014/main" id="{1A6A1CBC-10F3-4D9B-B468-5F358C5AADF2}"/>
              </a:ext>
            </a:extLst>
          </p:cNvPr>
          <p:cNvSpPr txBox="1"/>
          <p:nvPr/>
        </p:nvSpPr>
        <p:spPr>
          <a:xfrm>
            <a:off x="7634473" y="5932994"/>
            <a:ext cx="4398724" cy="492443"/>
          </a:xfrm>
          <a:prstGeom prst="rect">
            <a:avLst/>
          </a:prstGeom>
          <a:noFill/>
        </p:spPr>
        <p:txBody>
          <a:bodyPr wrap="square" rtlCol="0">
            <a:spAutoFit/>
          </a:bodyPr>
          <a:lstStyle/>
          <a:p>
            <a:pPr algn="ctr"/>
            <a:r>
              <a:rPr lang="es-MX" sz="2600" dirty="0">
                <a:latin typeface="+mj-lt"/>
                <a:cs typeface="Times New Roman" panose="02020603050405020304" pitchFamily="18" charset="0"/>
              </a:rPr>
              <a:t>Disponibilidad de mercado</a:t>
            </a:r>
          </a:p>
        </p:txBody>
      </p:sp>
      <p:sp>
        <p:nvSpPr>
          <p:cNvPr id="10" name="CuadroTexto 9">
            <a:extLst>
              <a:ext uri="{FF2B5EF4-FFF2-40B4-BE49-F238E27FC236}">
                <a16:creationId xmlns:a16="http://schemas.microsoft.com/office/drawing/2014/main" id="{DD229775-C778-455E-BF60-BCAF07E285D3}"/>
              </a:ext>
            </a:extLst>
          </p:cNvPr>
          <p:cNvSpPr txBox="1"/>
          <p:nvPr/>
        </p:nvSpPr>
        <p:spPr>
          <a:xfrm>
            <a:off x="5429394" y="5893449"/>
            <a:ext cx="2337782" cy="492443"/>
          </a:xfrm>
          <a:prstGeom prst="rect">
            <a:avLst/>
          </a:prstGeom>
          <a:noFill/>
        </p:spPr>
        <p:txBody>
          <a:bodyPr wrap="square" rtlCol="0">
            <a:spAutoFit/>
          </a:bodyPr>
          <a:lstStyle/>
          <a:p>
            <a:pPr algn="ctr"/>
            <a:r>
              <a:rPr lang="es-MX" sz="2600" dirty="0">
                <a:latin typeface="+mj-lt"/>
                <a:cs typeface="Times New Roman" panose="02020603050405020304" pitchFamily="18" charset="0"/>
              </a:rPr>
              <a:t>Costo</a:t>
            </a:r>
          </a:p>
        </p:txBody>
      </p:sp>
      <p:pic>
        <p:nvPicPr>
          <p:cNvPr id="12292" name="Picture 4" descr="Imágenes de Control De Calidad | Vectores, fotos de stock y PSD gratuitos">
            <a:extLst>
              <a:ext uri="{FF2B5EF4-FFF2-40B4-BE49-F238E27FC236}">
                <a16:creationId xmlns:a16="http://schemas.microsoft.com/office/drawing/2014/main" id="{3F8DE8E7-C657-478D-9C72-E9A5EFF45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4279" y="3823878"/>
            <a:ext cx="2907079" cy="1741460"/>
          </a:xfrm>
          <a:prstGeom prst="rect">
            <a:avLst/>
          </a:prstGeom>
          <a:noFill/>
          <a:extLst>
            <a:ext uri="{909E8E84-426E-40DD-AFC4-6F175D3DCCD1}">
              <a14:hiddenFill xmlns:a14="http://schemas.microsoft.com/office/drawing/2010/main">
                <a:solidFill>
                  <a:srgbClr val="FFFFFF"/>
                </a:solidFill>
              </a14:hiddenFill>
            </a:ext>
          </a:extLst>
        </p:spPr>
      </p:pic>
      <p:sp>
        <p:nvSpPr>
          <p:cNvPr id="16" name="Marcador de contenido 2">
            <a:extLst>
              <a:ext uri="{FF2B5EF4-FFF2-40B4-BE49-F238E27FC236}">
                <a16:creationId xmlns:a16="http://schemas.microsoft.com/office/drawing/2014/main" id="{2282E700-EC5E-44B7-8FA9-73359674BE8C}"/>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1" i="0" u="sng"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7170" name="Picture 2" descr="Comer fruta deshidratada es igual que comer fruta fresca?">
            <a:extLst>
              <a:ext uri="{FF2B5EF4-FFF2-40B4-BE49-F238E27FC236}">
                <a16:creationId xmlns:a16="http://schemas.microsoft.com/office/drawing/2014/main" id="{0C56D83F-2A34-413C-8C7D-7C5D42E1CF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4280" y="2137328"/>
            <a:ext cx="3098325" cy="15491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eshidratador Solar Semi-Industrial">
            <a:extLst>
              <a:ext uri="{FF2B5EF4-FFF2-40B4-BE49-F238E27FC236}">
                <a16:creationId xmlns:a16="http://schemas.microsoft.com/office/drawing/2014/main" id="{02FA8164-6FF8-4967-8D82-EB47B951F1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59" b="20449"/>
          <a:stretch/>
        </p:blipFill>
        <p:spPr bwMode="auto">
          <a:xfrm>
            <a:off x="8538310" y="3894530"/>
            <a:ext cx="2613738" cy="209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53697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6" y="689429"/>
            <a:ext cx="7315200" cy="813353"/>
          </a:xfrm>
        </p:spPr>
        <p:txBody>
          <a:bodyPr/>
          <a:lstStyle/>
          <a:p>
            <a:r>
              <a:rPr lang="es-MX" dirty="0">
                <a:cs typeface="Times New Roman" panose="02020603050405020304" pitchFamily="18" charset="0"/>
              </a:rPr>
              <a:t>Objetivo General</a:t>
            </a:r>
          </a:p>
        </p:txBody>
      </p:sp>
      <p:graphicFrame>
        <p:nvGraphicFramePr>
          <p:cNvPr id="7" name="Marcador de contenido 5">
            <a:extLst>
              <a:ext uri="{FF2B5EF4-FFF2-40B4-BE49-F238E27FC236}">
                <a16:creationId xmlns:a16="http://schemas.microsoft.com/office/drawing/2014/main" id="{4BCB1C9A-E6DA-4F0C-A192-F7DD9965B091}"/>
              </a:ext>
            </a:extLst>
          </p:cNvPr>
          <p:cNvGraphicFramePr>
            <a:graphicFrameLocks/>
          </p:cNvGraphicFramePr>
          <p:nvPr>
            <p:extLst>
              <p:ext uri="{D42A27DB-BD31-4B8C-83A1-F6EECF244321}">
                <p14:modId xmlns:p14="http://schemas.microsoft.com/office/powerpoint/2010/main" val="2346791952"/>
              </p:ext>
            </p:extLst>
          </p:nvPr>
        </p:nvGraphicFramePr>
        <p:xfrm>
          <a:off x="2080427" y="2369876"/>
          <a:ext cx="9383177" cy="281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arcador de contenido 2">
            <a:extLst>
              <a:ext uri="{FF2B5EF4-FFF2-40B4-BE49-F238E27FC236}">
                <a16:creationId xmlns:a16="http://schemas.microsoft.com/office/drawing/2014/main" id="{83BDBD97-3E05-44D7-876F-F8572758A26A}"/>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b="1" u="sng" dirty="0">
                <a:solidFill>
                  <a:prstClr val="white"/>
                </a:solidFill>
                <a:latin typeface="+mj-lt"/>
                <a:cs typeface="Times New Roman" panose="02020603050405020304" pitchFamily="18" charset="0"/>
              </a:rPr>
              <a:t>Objetivos</a:t>
            </a:r>
            <a:r>
              <a:rPr lang="es-MX" sz="1300" dirty="0">
                <a:solidFill>
                  <a:prstClr val="white"/>
                </a:solidFill>
                <a:latin typeface="+mj-lt"/>
                <a:cs typeface="Times New Roman" panose="02020603050405020304" pitchFamily="18" charset="0"/>
              </a:rPr>
              <a:t>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402640724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5">
            <a:extLst>
              <a:ext uri="{FF2B5EF4-FFF2-40B4-BE49-F238E27FC236}">
                <a16:creationId xmlns:a16="http://schemas.microsoft.com/office/drawing/2014/main" id="{8762665F-4EA2-4FD1-8F25-5CD10FBE7BDC}"/>
              </a:ext>
            </a:extLst>
          </p:cNvPr>
          <p:cNvGraphicFramePr>
            <a:graphicFrameLocks noGrp="1"/>
          </p:cNvGraphicFramePr>
          <p:nvPr>
            <p:ph idx="1"/>
            <p:extLst>
              <p:ext uri="{D42A27DB-BD31-4B8C-83A1-F6EECF244321}">
                <p14:modId xmlns:p14="http://schemas.microsoft.com/office/powerpoint/2010/main" val="3132051877"/>
              </p:ext>
            </p:extLst>
          </p:nvPr>
        </p:nvGraphicFramePr>
        <p:xfrm>
          <a:off x="1875209" y="1502782"/>
          <a:ext cx="9528950" cy="4883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id="{9C4D6CA6-4A04-40D5-952F-6C0B833E8577}"/>
              </a:ext>
            </a:extLst>
          </p:cNvPr>
          <p:cNvSpPr>
            <a:spLocks noGrp="1"/>
          </p:cNvSpPr>
          <p:nvPr>
            <p:ph type="title"/>
          </p:nvPr>
        </p:nvSpPr>
        <p:spPr>
          <a:xfrm>
            <a:off x="3114416" y="689429"/>
            <a:ext cx="7315200" cy="813353"/>
          </a:xfrm>
        </p:spPr>
        <p:txBody>
          <a:bodyPr/>
          <a:lstStyle/>
          <a:p>
            <a:r>
              <a:rPr lang="es-MX" dirty="0">
                <a:cs typeface="Times New Roman" panose="02020603050405020304" pitchFamily="18" charset="0"/>
              </a:rPr>
              <a:t>Objetivos Específicos</a:t>
            </a:r>
          </a:p>
        </p:txBody>
      </p:sp>
      <p:sp>
        <p:nvSpPr>
          <p:cNvPr id="6" name="Marcador de contenido 2">
            <a:extLst>
              <a:ext uri="{FF2B5EF4-FFF2-40B4-BE49-F238E27FC236}">
                <a16:creationId xmlns:a16="http://schemas.microsoft.com/office/drawing/2014/main" id="{5705FB70-D87B-414A-BD3A-87DA9C672EA5}"/>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b="1" u="sng" dirty="0">
                <a:solidFill>
                  <a:prstClr val="white"/>
                </a:solidFill>
                <a:latin typeface="+mj-lt"/>
                <a:cs typeface="Times New Roman" panose="02020603050405020304" pitchFamily="18" charset="0"/>
              </a:rPr>
              <a:t>Objetivos </a:t>
            </a:r>
          </a:p>
          <a:p>
            <a:pPr algn="ctr"/>
            <a:r>
              <a:rPr lang="es-MX" sz="1300"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795616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3189033" y="2837808"/>
            <a:ext cx="7434470" cy="1182383"/>
          </a:xfrm>
        </p:spPr>
        <p:txBody>
          <a:bodyPr/>
          <a:lstStyle/>
          <a:p>
            <a:r>
              <a:rPr lang="es-MX" sz="8800" dirty="0">
                <a:cs typeface="Times New Roman" panose="02020603050405020304" pitchFamily="18" charset="0"/>
              </a:rPr>
              <a:t>Marco Teórico</a:t>
            </a:r>
          </a:p>
        </p:txBody>
      </p:sp>
      <p:sp>
        <p:nvSpPr>
          <p:cNvPr id="13" name="Marcador de contenido 2">
            <a:extLst>
              <a:ext uri="{FF2B5EF4-FFF2-40B4-BE49-F238E27FC236}">
                <a16:creationId xmlns:a16="http://schemas.microsoft.com/office/drawing/2014/main" id="{58B688A6-BCF7-4131-9AB4-B2B54958C784}"/>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69098592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5">
            <a:extLst>
              <a:ext uri="{FF2B5EF4-FFF2-40B4-BE49-F238E27FC236}">
                <a16:creationId xmlns:a16="http://schemas.microsoft.com/office/drawing/2014/main" id="{8762665F-4EA2-4FD1-8F25-5CD10FBE7BDC}"/>
              </a:ext>
            </a:extLst>
          </p:cNvPr>
          <p:cNvGraphicFramePr>
            <a:graphicFrameLocks noGrp="1"/>
          </p:cNvGraphicFramePr>
          <p:nvPr>
            <p:ph idx="1"/>
            <p:extLst>
              <p:ext uri="{D42A27DB-BD31-4B8C-83A1-F6EECF244321}">
                <p14:modId xmlns:p14="http://schemas.microsoft.com/office/powerpoint/2010/main" val="870006792"/>
              </p:ext>
            </p:extLst>
          </p:nvPr>
        </p:nvGraphicFramePr>
        <p:xfrm>
          <a:off x="1875209" y="1502782"/>
          <a:ext cx="9636434" cy="4883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id="{9C4D6CA6-4A04-40D5-952F-6C0B833E8577}"/>
              </a:ext>
            </a:extLst>
          </p:cNvPr>
          <p:cNvSpPr>
            <a:spLocks noGrp="1"/>
          </p:cNvSpPr>
          <p:nvPr>
            <p:ph type="title"/>
          </p:nvPr>
        </p:nvSpPr>
        <p:spPr>
          <a:xfrm>
            <a:off x="3114416" y="689429"/>
            <a:ext cx="7315200" cy="813353"/>
          </a:xfrm>
        </p:spPr>
        <p:txBody>
          <a:bodyPr/>
          <a:lstStyle/>
          <a:p>
            <a:r>
              <a:rPr lang="es-MX" dirty="0">
                <a:cs typeface="Times New Roman" panose="02020603050405020304" pitchFamily="18" charset="0"/>
              </a:rPr>
              <a:t>Que es deshidratación ?</a:t>
            </a:r>
          </a:p>
        </p:txBody>
      </p:sp>
      <p:sp>
        <p:nvSpPr>
          <p:cNvPr id="6" name="Marcador de contenido 2">
            <a:extLst>
              <a:ext uri="{FF2B5EF4-FFF2-40B4-BE49-F238E27FC236}">
                <a16:creationId xmlns:a16="http://schemas.microsoft.com/office/drawing/2014/main" id="{5705FB70-D87B-414A-BD3A-87DA9C672EA5}"/>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b="1" dirty="0">
                <a:solidFill>
                  <a:prstClr val="white"/>
                </a:solidFill>
                <a:latin typeface="+mj-lt"/>
                <a:cs typeface="Times New Roman" panose="02020603050405020304" pitchFamily="18" charset="0"/>
              </a:rPr>
              <a:t>Objetivos </a:t>
            </a:r>
          </a:p>
          <a:p>
            <a:pPr algn="ctr"/>
            <a:r>
              <a:rPr lang="es-MX" sz="1300"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862808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C041D7-4080-4FC3-9908-69A0727EE2B1}"/>
              </a:ext>
            </a:extLst>
          </p:cNvPr>
          <p:cNvSpPr>
            <a:spLocks noGrp="1"/>
          </p:cNvSpPr>
          <p:nvPr>
            <p:ph type="title"/>
          </p:nvPr>
        </p:nvSpPr>
        <p:spPr>
          <a:xfrm>
            <a:off x="3077008" y="608534"/>
            <a:ext cx="7434470" cy="628175"/>
          </a:xfrm>
        </p:spPr>
        <p:txBody>
          <a:bodyPr/>
          <a:lstStyle/>
          <a:p>
            <a:r>
              <a:rPr lang="es-MX" dirty="0">
                <a:cs typeface="Times New Roman" panose="02020603050405020304" pitchFamily="18" charset="0"/>
              </a:rPr>
              <a:t>Ventajas de la Deshidratación</a:t>
            </a:r>
          </a:p>
        </p:txBody>
      </p:sp>
      <p:graphicFrame>
        <p:nvGraphicFramePr>
          <p:cNvPr id="8" name="Marcador de contenido 5">
            <a:extLst>
              <a:ext uri="{FF2B5EF4-FFF2-40B4-BE49-F238E27FC236}">
                <a16:creationId xmlns:a16="http://schemas.microsoft.com/office/drawing/2014/main" id="{9ABEEAA6-ABC5-41C6-9196-00B4F5AB573F}"/>
              </a:ext>
            </a:extLst>
          </p:cNvPr>
          <p:cNvGraphicFramePr>
            <a:graphicFrameLocks noGrp="1"/>
          </p:cNvGraphicFramePr>
          <p:nvPr>
            <p:ph idx="1"/>
            <p:extLst>
              <p:ext uri="{D42A27DB-BD31-4B8C-83A1-F6EECF244321}">
                <p14:modId xmlns:p14="http://schemas.microsoft.com/office/powerpoint/2010/main" val="278173886"/>
              </p:ext>
            </p:extLst>
          </p:nvPr>
        </p:nvGraphicFramePr>
        <p:xfrm>
          <a:off x="5989984" y="1532738"/>
          <a:ext cx="5748259" cy="4932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Marcador de contenido 2">
            <a:extLst>
              <a:ext uri="{FF2B5EF4-FFF2-40B4-BE49-F238E27FC236}">
                <a16:creationId xmlns:a16="http://schemas.microsoft.com/office/drawing/2014/main" id="{C485DF7E-B1C7-4F58-8BDC-BD14F47C9302}"/>
              </a:ext>
            </a:extLst>
          </p:cNvPr>
          <p:cNvSpPr txBox="1">
            <a:spLocks/>
          </p:cNvSpPr>
          <p:nvPr/>
        </p:nvSpPr>
        <p:spPr>
          <a:xfrm>
            <a:off x="0" y="1464638"/>
            <a:ext cx="1433146" cy="45463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strike="noStrike" kern="1200" cap="none" spc="0" normalizeH="0" baseline="0" noProof="0" dirty="0">
                <a:ln>
                  <a:noFill/>
                </a:ln>
                <a:solidFill>
                  <a:prstClr val="white"/>
                </a:solidFill>
                <a:uLnTx/>
                <a:uFillTx/>
                <a:latin typeface="+mj-lt"/>
                <a:cs typeface="Times New Roman" panose="02020603050405020304" pitchFamily="18" charset="0"/>
              </a:rPr>
              <a:t>Antecedentes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300" b="0" i="0" u="none" strike="noStrike" kern="1200" cap="none" spc="0" normalizeH="0" baseline="0" noProof="0" dirty="0">
                <a:ln>
                  <a:noFill/>
                </a:ln>
                <a:solidFill>
                  <a:prstClr val="white"/>
                </a:solidFill>
                <a:uLnTx/>
                <a:uFillTx/>
                <a:latin typeface="+mj-lt"/>
                <a:cs typeface="Times New Roman" panose="02020603050405020304" pitchFamily="18" charset="0"/>
              </a:rPr>
              <a:t>Justificación e Importancia</a:t>
            </a:r>
          </a:p>
          <a:p>
            <a:pPr algn="ctr"/>
            <a:r>
              <a:rPr lang="es-MX" sz="1300" dirty="0">
                <a:solidFill>
                  <a:prstClr val="white"/>
                </a:solidFill>
                <a:latin typeface="+mj-lt"/>
                <a:cs typeface="Times New Roman" panose="02020603050405020304" pitchFamily="18" charset="0"/>
              </a:rPr>
              <a:t>Objetivos </a:t>
            </a:r>
          </a:p>
          <a:p>
            <a:pPr algn="ctr"/>
            <a:r>
              <a:rPr lang="es-MX" sz="1300" b="1" u="sng" dirty="0">
                <a:solidFill>
                  <a:prstClr val="white"/>
                </a:solidFill>
                <a:latin typeface="+mj-lt"/>
                <a:cs typeface="Times New Roman" panose="02020603050405020304" pitchFamily="18" charset="0"/>
              </a:rPr>
              <a:t>Conceptos</a:t>
            </a:r>
          </a:p>
          <a:p>
            <a:pPr algn="ctr"/>
            <a:r>
              <a:rPr lang="es-MX" sz="1300" dirty="0">
                <a:solidFill>
                  <a:prstClr val="white"/>
                </a:solidFill>
                <a:latin typeface="+mj-lt"/>
                <a:cs typeface="Times New Roman" panose="02020603050405020304" pitchFamily="18" charset="0"/>
              </a:rPr>
              <a:t>Diseño y Construcción</a:t>
            </a:r>
          </a:p>
          <a:p>
            <a:pPr algn="ctr"/>
            <a:r>
              <a:rPr lang="es-MX" sz="1300" dirty="0">
                <a:solidFill>
                  <a:prstClr val="white"/>
                </a:solidFill>
                <a:latin typeface="+mj-lt"/>
                <a:cs typeface="Times New Roman" panose="02020603050405020304" pitchFamily="18" charset="0"/>
              </a:rPr>
              <a:t>Pruebas y Resultados</a:t>
            </a:r>
          </a:p>
          <a:p>
            <a:pPr algn="ctr"/>
            <a:r>
              <a:rPr lang="es-MX" sz="1300" dirty="0">
                <a:solidFill>
                  <a:prstClr val="white"/>
                </a:solidFill>
                <a:latin typeface="+mj-lt"/>
                <a:cs typeface="Times New Roman" panose="02020603050405020304" pitchFamily="18" charset="0"/>
              </a:rPr>
              <a:t>Costos</a:t>
            </a:r>
          </a:p>
          <a:p>
            <a:pPr algn="ctr"/>
            <a:r>
              <a:rPr lang="es-MX" sz="1300" dirty="0">
                <a:solidFill>
                  <a:prstClr val="white"/>
                </a:solidFill>
                <a:latin typeface="+mj-lt"/>
                <a:cs typeface="Times New Roman" panose="02020603050405020304" pitchFamily="18" charset="0"/>
              </a:rPr>
              <a:t>Conclusiones</a:t>
            </a:r>
          </a:p>
          <a:p>
            <a:pPr algn="ctr"/>
            <a:r>
              <a:rPr lang="es-MX" sz="1300" dirty="0">
                <a:solidFill>
                  <a:prstClr val="white"/>
                </a:solidFill>
                <a:latin typeface="+mj-lt"/>
                <a:cs typeface="Times New Roman" panose="02020603050405020304" pitchFamily="18" charset="0"/>
              </a:rPr>
              <a:t>Recomendaciones</a:t>
            </a:r>
          </a:p>
          <a:p>
            <a:pPr algn="ctr"/>
            <a:r>
              <a:rPr lang="es-MX" sz="1300" dirty="0">
                <a:solidFill>
                  <a:prstClr val="white"/>
                </a:solidFill>
                <a:latin typeface="+mj-lt"/>
                <a:cs typeface="Times New Roman" panose="02020603050405020304" pitchFamily="18" charset="0"/>
              </a:rPr>
              <a:t>Trabajos Futuros</a:t>
            </a:r>
          </a:p>
          <a:p>
            <a:pPr algn="ctr"/>
            <a:endParaRPr lang="es-MX" sz="1300" dirty="0">
              <a:solidFill>
                <a:prstClr val="white"/>
              </a:solidFill>
              <a:latin typeface="+mj-lt"/>
              <a:cs typeface="Times New Roman" panose="02020603050405020304" pitchFamily="18" charset="0"/>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8194" name="Picture 2" descr="Deshidratación de alimentos, la conservación más saludable">
            <a:extLst>
              <a:ext uri="{FF2B5EF4-FFF2-40B4-BE49-F238E27FC236}">
                <a16:creationId xmlns:a16="http://schemas.microsoft.com/office/drawing/2014/main" id="{282F9121-CB40-42DA-926E-38E6C1F6D9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7610" y="1865868"/>
            <a:ext cx="2989512" cy="186844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eshidratar fruta y verdura en casa con un deshidratador de alimentos:  consejos para conservar comida todo el año">
            <a:extLst>
              <a:ext uri="{FF2B5EF4-FFF2-40B4-BE49-F238E27FC236}">
                <a16:creationId xmlns:a16="http://schemas.microsoft.com/office/drawing/2014/main" id="{FA9F6F41-F3FD-4364-964D-9FF8BC3158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3547" y="4088553"/>
            <a:ext cx="3241370" cy="216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912351"/>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Mar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lantilla_Pres_Defensa.potx" id="{7031A1AD-54DE-44AF-B77F-9C74CDE7D9C2}" vid="{326108A4-772F-4B2F-8E1F-73AE1A3F8B4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5.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6.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7.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8.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9.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docProps/app.xml><?xml version="1.0" encoding="utf-8"?>
<Properties xmlns="http://schemas.openxmlformats.org/officeDocument/2006/extended-properties" xmlns:vt="http://schemas.openxmlformats.org/officeDocument/2006/docPropsVTypes">
  <Template/>
  <TotalTime>6509</TotalTime>
  <Words>1845</Words>
  <Application>Microsoft Office PowerPoint</Application>
  <PresentationFormat>Panorámica</PresentationFormat>
  <Paragraphs>629</Paragraphs>
  <Slides>32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32</vt:i4>
      </vt:variant>
    </vt:vector>
  </HeadingPairs>
  <TitlesOfParts>
    <vt:vector size="39" baseType="lpstr">
      <vt:lpstr>Calibri</vt:lpstr>
      <vt:lpstr>Cambria Math</vt:lpstr>
      <vt:lpstr>Corbel</vt:lpstr>
      <vt:lpstr>Symbol</vt:lpstr>
      <vt:lpstr>Times New Roman</vt:lpstr>
      <vt:lpstr>Wingdings 2</vt:lpstr>
      <vt:lpstr>1_Marco</vt:lpstr>
      <vt:lpstr>Presentación de PowerPoint</vt:lpstr>
      <vt:lpstr>CONTENIDO</vt:lpstr>
      <vt:lpstr>Antecedentes</vt:lpstr>
      <vt:lpstr>Justificación e Importancia</vt:lpstr>
      <vt:lpstr>Objetivo General</vt:lpstr>
      <vt:lpstr>Objetivos Específicos</vt:lpstr>
      <vt:lpstr>Marco Teórico</vt:lpstr>
      <vt:lpstr>Que es deshidratación ?</vt:lpstr>
      <vt:lpstr>Ventajas de la Deshidratación</vt:lpstr>
      <vt:lpstr>Procesos de transferencia de calor Conducción </vt:lpstr>
      <vt:lpstr>Procesos de transferencia de calor Convección</vt:lpstr>
      <vt:lpstr>Procesos de transferencia de calor Radiación</vt:lpstr>
      <vt:lpstr>Diseño Térmico Calor necesario para la manzana</vt:lpstr>
      <vt:lpstr>Diseño Térmico Calor neto necesario para la manzana</vt:lpstr>
      <vt:lpstr>Descripción del proyecto</vt:lpstr>
      <vt:lpstr>Tipo de deshidratador</vt:lpstr>
      <vt:lpstr>Elementos Estructurales</vt:lpstr>
      <vt:lpstr>Elementos Estructurales</vt:lpstr>
      <vt:lpstr>Elementos Estructurales</vt:lpstr>
      <vt:lpstr>Cámara de deshidratación</vt:lpstr>
      <vt:lpstr>Cámara de deshidratación</vt:lpstr>
      <vt:lpstr>Tipo del Quemador</vt:lpstr>
      <vt:lpstr>Elementos de control</vt:lpstr>
      <vt:lpstr>PID</vt:lpstr>
      <vt:lpstr>Panel de control</vt:lpstr>
      <vt:lpstr>Planos eléctricos</vt:lpstr>
      <vt:lpstr>Ensamblaje Total</vt:lpstr>
      <vt:lpstr>Resultados</vt:lpstr>
      <vt:lpstr>Costos</vt:lpstr>
      <vt:lpstr>Conclusiones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CRISTIAN</cp:lastModifiedBy>
  <cp:revision>322</cp:revision>
  <dcterms:created xsi:type="dcterms:W3CDTF">2018-06-27T21:04:07Z</dcterms:created>
  <dcterms:modified xsi:type="dcterms:W3CDTF">2021-08-16T14:46:34Z</dcterms:modified>
</cp:coreProperties>
</file>