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10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4"/>
  </p:notesMasterIdLst>
  <p:handoutMasterIdLst>
    <p:handoutMasterId r:id="rId25"/>
  </p:handoutMasterIdLst>
  <p:sldIdLst>
    <p:sldId id="336" r:id="rId2"/>
    <p:sldId id="406" r:id="rId3"/>
    <p:sldId id="465" r:id="rId4"/>
    <p:sldId id="405" r:id="rId5"/>
    <p:sldId id="446" r:id="rId6"/>
    <p:sldId id="476" r:id="rId7"/>
    <p:sldId id="447" r:id="rId8"/>
    <p:sldId id="466" r:id="rId9"/>
    <p:sldId id="369" r:id="rId10"/>
    <p:sldId id="467" r:id="rId11"/>
    <p:sldId id="468" r:id="rId12"/>
    <p:sldId id="469" r:id="rId13"/>
    <p:sldId id="470" r:id="rId14"/>
    <p:sldId id="471" r:id="rId15"/>
    <p:sldId id="472" r:id="rId16"/>
    <p:sldId id="474" r:id="rId17"/>
    <p:sldId id="478" r:id="rId18"/>
    <p:sldId id="453" r:id="rId19"/>
    <p:sldId id="479" r:id="rId20"/>
    <p:sldId id="456" r:id="rId21"/>
    <p:sldId id="364" r:id="rId22"/>
    <p:sldId id="477" r:id="rId2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" initials="A" lastIdx="7" clrIdx="0">
    <p:extLst>
      <p:ext uri="{19B8F6BF-5375-455C-9EA6-DF929625EA0E}">
        <p15:presenceInfo xmlns:p15="http://schemas.microsoft.com/office/powerpoint/2012/main" userId="Andre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4A2"/>
    <a:srgbClr val="5EAFA6"/>
    <a:srgbClr val="6A8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DEF496-61AE-4C73-A38A-210C8391AF0D}" v="2981" dt="2021-03-13T16:14:02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7150" autoAdjust="0"/>
    <p:restoredTop sz="88312" autoAdjust="0"/>
  </p:normalViewPr>
  <p:slideViewPr>
    <p:cSldViewPr snapToGrid="0">
      <p:cViewPr varScale="1">
        <p:scale>
          <a:sx n="65" d="100"/>
          <a:sy n="65" d="100"/>
        </p:scale>
        <p:origin x="90" y="8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a Armas" userId="f412bbe61d912a89" providerId="LiveId" clId="{E4DEF496-61AE-4C73-A38A-210C8391AF0D}"/>
    <pc:docChg chg="undo redo custSel addSld delSld modSld sldOrd modMainMaster">
      <pc:chgData name="Camila Armas" userId="f412bbe61d912a89" providerId="LiveId" clId="{E4DEF496-61AE-4C73-A38A-210C8391AF0D}" dt="2021-03-13T22:32:24.861" v="9118" actId="20577"/>
      <pc:docMkLst>
        <pc:docMk/>
      </pc:docMkLst>
      <pc:sldChg chg="modSp mod modTransition">
        <pc:chgData name="Camila Armas" userId="f412bbe61d912a89" providerId="LiveId" clId="{E4DEF496-61AE-4C73-A38A-210C8391AF0D}" dt="2021-03-10T17:08:08.008" v="3544"/>
        <pc:sldMkLst>
          <pc:docMk/>
          <pc:sldMk cId="2790993876" sldId="336"/>
        </pc:sldMkLst>
        <pc:spChg chg="mod">
          <ac:chgData name="Camila Armas" userId="f412bbe61d912a89" providerId="LiveId" clId="{E4DEF496-61AE-4C73-A38A-210C8391AF0D}" dt="2021-03-09T15:18:09.752" v="1245" actId="20577"/>
          <ac:spMkLst>
            <pc:docMk/>
            <pc:sldMk cId="2790993876" sldId="336"/>
            <ac:spMk id="20" creationId="{310FB14D-D666-4105-A803-25B7A0CA27DC}"/>
          </ac:spMkLst>
        </pc:spChg>
        <pc:spChg chg="mod">
          <ac:chgData name="Camila Armas" userId="f412bbe61d912a89" providerId="LiveId" clId="{E4DEF496-61AE-4C73-A38A-210C8391AF0D}" dt="2021-03-09T05:07:54.627" v="360" actId="20577"/>
          <ac:spMkLst>
            <pc:docMk/>
            <pc:sldMk cId="2790993876" sldId="336"/>
            <ac:spMk id="22" creationId="{62FA0988-49D4-450F-8C9C-5B9497CFEB8D}"/>
          </ac:spMkLst>
        </pc:spChg>
      </pc:sldChg>
      <pc:sldChg chg="modSp del mod modTransition">
        <pc:chgData name="Camila Armas" userId="f412bbe61d912a89" providerId="LiveId" clId="{E4DEF496-61AE-4C73-A38A-210C8391AF0D}" dt="2021-03-04T21:00:20.715" v="307" actId="2696"/>
        <pc:sldMkLst>
          <pc:docMk/>
          <pc:sldMk cId="4225378467" sldId="343"/>
        </pc:sldMkLst>
        <pc:spChg chg="mod">
          <ac:chgData name="Camila Armas" userId="f412bbe61d912a89" providerId="LiveId" clId="{E4DEF496-61AE-4C73-A38A-210C8391AF0D}" dt="2021-03-04T20:48:39.165" v="244" actId="13822"/>
          <ac:spMkLst>
            <pc:docMk/>
            <pc:sldMk cId="4225378467" sldId="343"/>
            <ac:spMk id="3" creationId="{B28684C3-2C0A-495E-8B00-71D5111922D4}"/>
          </ac:spMkLst>
        </pc:spChg>
      </pc:sldChg>
      <pc:sldChg chg="addSp delSp modSp del mod modTransition">
        <pc:chgData name="Camila Armas" userId="f412bbe61d912a89" providerId="LiveId" clId="{E4DEF496-61AE-4C73-A38A-210C8391AF0D}" dt="2021-03-09T05:44:38.912" v="1229" actId="2696"/>
        <pc:sldMkLst>
          <pc:docMk/>
          <pc:sldMk cId="3981435842" sldId="344"/>
        </pc:sldMkLst>
        <pc:spChg chg="mod">
          <ac:chgData name="Camila Armas" userId="f412bbe61d912a89" providerId="LiveId" clId="{E4DEF496-61AE-4C73-A38A-210C8391AF0D}" dt="2021-03-09T05:10:25.800" v="483" actId="20577"/>
          <ac:spMkLst>
            <pc:docMk/>
            <pc:sldMk cId="3981435842" sldId="344"/>
            <ac:spMk id="2" creationId="{19B4E76D-2D35-48E5-90D6-69F81D4D0455}"/>
          </ac:spMkLst>
        </pc:spChg>
        <pc:spChg chg="add mod">
          <ac:chgData name="Camila Armas" userId="f412bbe61d912a89" providerId="LiveId" clId="{E4DEF496-61AE-4C73-A38A-210C8391AF0D}" dt="2021-03-09T05:23:32.087" v="637" actId="1076"/>
          <ac:spMkLst>
            <pc:docMk/>
            <pc:sldMk cId="3981435842" sldId="344"/>
            <ac:spMk id="23" creationId="{813E6A17-4FAF-4D4B-B6D0-26A316E86877}"/>
          </ac:spMkLst>
        </pc:spChg>
        <pc:graphicFrameChg chg="del">
          <ac:chgData name="Camila Armas" userId="f412bbe61d912a89" providerId="LiveId" clId="{E4DEF496-61AE-4C73-A38A-210C8391AF0D}" dt="2021-03-09T05:10:59.602" v="484" actId="478"/>
          <ac:graphicFrameMkLst>
            <pc:docMk/>
            <pc:sldMk cId="3981435842" sldId="344"/>
            <ac:graphicFrameMk id="8" creationId="{E2940321-C2DF-4C6E-BB53-D39A70C8FAE9}"/>
          </ac:graphicFrameMkLst>
        </pc:graphicFrameChg>
        <pc:picChg chg="add del mod modCrop">
          <ac:chgData name="Camila Armas" userId="f412bbe61d912a89" providerId="LiveId" clId="{E4DEF496-61AE-4C73-A38A-210C8391AF0D}" dt="2021-03-09T05:14:21.491" v="505" actId="931"/>
          <ac:picMkLst>
            <pc:docMk/>
            <pc:sldMk cId="3981435842" sldId="344"/>
            <ac:picMk id="9" creationId="{D765F8ED-E607-48BC-82F0-38673AAF29F6}"/>
          </ac:picMkLst>
        </pc:picChg>
        <pc:picChg chg="add mod modCrop">
          <ac:chgData name="Camila Armas" userId="f412bbe61d912a89" providerId="LiveId" clId="{E4DEF496-61AE-4C73-A38A-210C8391AF0D}" dt="2021-03-09T05:24:31.345" v="642"/>
          <ac:picMkLst>
            <pc:docMk/>
            <pc:sldMk cId="3981435842" sldId="344"/>
            <ac:picMk id="11" creationId="{15AA44DD-5E14-46B5-8C53-C2209C736BD1}"/>
          </ac:picMkLst>
        </pc:picChg>
        <pc:picChg chg="add del mod modCrop">
          <ac:chgData name="Camila Armas" userId="f412bbe61d912a89" providerId="LiveId" clId="{E4DEF496-61AE-4C73-A38A-210C8391AF0D}" dt="2021-03-09T05:17:02.600" v="542" actId="931"/>
          <ac:picMkLst>
            <pc:docMk/>
            <pc:sldMk cId="3981435842" sldId="344"/>
            <ac:picMk id="13" creationId="{FC34EB47-FF51-4965-94E2-98719C4462FD}"/>
          </ac:picMkLst>
        </pc:picChg>
        <pc:picChg chg="add mod modCrop">
          <ac:chgData name="Camila Armas" userId="f412bbe61d912a89" providerId="LiveId" clId="{E4DEF496-61AE-4C73-A38A-210C8391AF0D}" dt="2021-03-09T05:20:09.317" v="591" actId="1035"/>
          <ac:picMkLst>
            <pc:docMk/>
            <pc:sldMk cId="3981435842" sldId="344"/>
            <ac:picMk id="15" creationId="{4E036533-6B7B-41D1-B57F-3D5DAFC23B8C}"/>
          </ac:picMkLst>
        </pc:picChg>
        <pc:picChg chg="add mod modCrop">
          <ac:chgData name="Camila Armas" userId="f412bbe61d912a89" providerId="LiveId" clId="{E4DEF496-61AE-4C73-A38A-210C8391AF0D}" dt="2021-03-09T05:24:44.394" v="643"/>
          <ac:picMkLst>
            <pc:docMk/>
            <pc:sldMk cId="3981435842" sldId="344"/>
            <ac:picMk id="17" creationId="{647BA4D8-4621-4F21-B002-D8AAA4D7DDEC}"/>
          </ac:picMkLst>
        </pc:picChg>
        <pc:picChg chg="add mod modCrop">
          <ac:chgData name="Camila Armas" userId="f412bbe61d912a89" providerId="LiveId" clId="{E4DEF496-61AE-4C73-A38A-210C8391AF0D}" dt="2021-03-09T05:23:39.559" v="638" actId="1076"/>
          <ac:picMkLst>
            <pc:docMk/>
            <pc:sldMk cId="3981435842" sldId="344"/>
            <ac:picMk id="19" creationId="{C6B98755-110A-4024-8CF8-8DF6C60A4099}"/>
          </ac:picMkLst>
        </pc:picChg>
        <pc:picChg chg="add mod modCrop">
          <ac:chgData name="Camila Armas" userId="f412bbe61d912a89" providerId="LiveId" clId="{E4DEF496-61AE-4C73-A38A-210C8391AF0D}" dt="2021-03-09T05:23:32.087" v="637" actId="1076"/>
          <ac:picMkLst>
            <pc:docMk/>
            <pc:sldMk cId="3981435842" sldId="344"/>
            <ac:picMk id="21" creationId="{0271AAD0-368A-4650-B738-1AA4CDB929CB}"/>
          </ac:picMkLst>
        </pc:picChg>
        <pc:picChg chg="add mod ord modCrop">
          <ac:chgData name="Camila Armas" userId="f412bbe61d912a89" providerId="LiveId" clId="{E4DEF496-61AE-4C73-A38A-210C8391AF0D}" dt="2021-03-09T05:23:32.087" v="637" actId="1076"/>
          <ac:picMkLst>
            <pc:docMk/>
            <pc:sldMk cId="3981435842" sldId="344"/>
            <ac:picMk id="22" creationId="{0E2D765A-BFDC-464E-91B2-9E69B822063B}"/>
          </ac:picMkLst>
        </pc:picChg>
        <pc:picChg chg="add mod modCrop">
          <ac:chgData name="Camila Armas" userId="f412bbe61d912a89" providerId="LiveId" clId="{E4DEF496-61AE-4C73-A38A-210C8391AF0D}" dt="2021-03-09T05:23:23.452" v="636" actId="1076"/>
          <ac:picMkLst>
            <pc:docMk/>
            <pc:sldMk cId="3981435842" sldId="344"/>
            <ac:picMk id="25" creationId="{2FC39831-D428-4901-8662-019AE90390DC}"/>
          </ac:picMkLst>
        </pc:picChg>
      </pc:sldChg>
      <pc:sldChg chg="modSp del mod modTransition">
        <pc:chgData name="Camila Armas" userId="f412bbe61d912a89" providerId="LiveId" clId="{E4DEF496-61AE-4C73-A38A-210C8391AF0D}" dt="2021-03-11T06:27:50.813" v="7746" actId="2696"/>
        <pc:sldMkLst>
          <pc:docMk/>
          <pc:sldMk cId="263966162" sldId="362"/>
        </pc:sldMkLst>
        <pc:spChg chg="mod">
          <ac:chgData name="Camila Armas" userId="f412bbe61d912a89" providerId="LiveId" clId="{E4DEF496-61AE-4C73-A38A-210C8391AF0D}" dt="2021-03-11T02:24:13.578" v="5942" actId="20577"/>
          <ac:spMkLst>
            <pc:docMk/>
            <pc:sldMk cId="263966162" sldId="362"/>
            <ac:spMk id="2" creationId="{55C18EE3-7747-4254-99FC-A7D517DA65D4}"/>
          </ac:spMkLst>
        </pc:spChg>
        <pc:spChg chg="mod">
          <ac:chgData name="Camila Armas" userId="f412bbe61d912a89" providerId="LiveId" clId="{E4DEF496-61AE-4C73-A38A-210C8391AF0D}" dt="2021-03-10T23:22:22.520" v="5530" actId="114"/>
          <ac:spMkLst>
            <pc:docMk/>
            <pc:sldMk cId="263966162" sldId="362"/>
            <ac:spMk id="3" creationId="{F73EC623-9757-4761-8896-EEBCA9B113BA}"/>
          </ac:spMkLst>
        </pc:spChg>
      </pc:sldChg>
      <pc:sldChg chg="modSp del mod modTransition">
        <pc:chgData name="Camila Armas" userId="f412bbe61d912a89" providerId="LiveId" clId="{E4DEF496-61AE-4C73-A38A-210C8391AF0D}" dt="2021-03-11T07:02:14.758" v="8181" actId="2696"/>
        <pc:sldMkLst>
          <pc:docMk/>
          <pc:sldMk cId="1366143473" sldId="363"/>
        </pc:sldMkLst>
        <pc:spChg chg="mod">
          <ac:chgData name="Camila Armas" userId="f412bbe61d912a89" providerId="LiveId" clId="{E4DEF496-61AE-4C73-A38A-210C8391AF0D}" dt="2021-03-11T06:33:04.560" v="7832" actId="20577"/>
          <ac:spMkLst>
            <pc:docMk/>
            <pc:sldMk cId="1366143473" sldId="363"/>
            <ac:spMk id="2" creationId="{6844A8A5-1FCE-499A-9729-ED2D9D361CA0}"/>
          </ac:spMkLst>
        </pc:spChg>
        <pc:spChg chg="mod">
          <ac:chgData name="Camila Armas" userId="f412bbe61d912a89" providerId="LiveId" clId="{E4DEF496-61AE-4C73-A38A-210C8391AF0D}" dt="2021-03-11T06:30:31.922" v="7830" actId="20577"/>
          <ac:spMkLst>
            <pc:docMk/>
            <pc:sldMk cId="1366143473" sldId="363"/>
            <ac:spMk id="3" creationId="{25B35FA8-AF3E-46D9-9B0B-0C5FD295900E}"/>
          </ac:spMkLst>
        </pc:spChg>
      </pc:sldChg>
      <pc:sldChg chg="addSp delSp modSp mod modTransition">
        <pc:chgData name="Camila Armas" userId="f412bbe61d912a89" providerId="LiveId" clId="{E4DEF496-61AE-4C73-A38A-210C8391AF0D}" dt="2021-03-13T02:19:56.739" v="8861" actId="20577"/>
        <pc:sldMkLst>
          <pc:docMk/>
          <pc:sldMk cId="3873139998" sldId="364"/>
        </pc:sldMkLst>
        <pc:spChg chg="mod">
          <ac:chgData name="Camila Armas" userId="f412bbe61d912a89" providerId="LiveId" clId="{E4DEF496-61AE-4C73-A38A-210C8391AF0D}" dt="2021-03-13T02:19:56.739" v="8861" actId="20577"/>
          <ac:spMkLst>
            <pc:docMk/>
            <pc:sldMk cId="3873139998" sldId="364"/>
            <ac:spMk id="2" creationId="{A0B74522-61C8-4927-BACE-4264BC763515}"/>
          </ac:spMkLst>
        </pc:spChg>
        <pc:spChg chg="mod">
          <ac:chgData name="Camila Armas" userId="f412bbe61d912a89" providerId="LiveId" clId="{E4DEF496-61AE-4C73-A38A-210C8391AF0D}" dt="2021-03-11T07:07:21.373" v="8390" actId="404"/>
          <ac:spMkLst>
            <pc:docMk/>
            <pc:sldMk cId="3873139998" sldId="364"/>
            <ac:spMk id="3" creationId="{8228AC45-9529-447D-B7FA-B63EEE4E5A4D}"/>
          </ac:spMkLst>
        </pc:spChg>
        <pc:spChg chg="mod">
          <ac:chgData name="Camila Armas" userId="f412bbe61d912a89" providerId="LiveId" clId="{E4DEF496-61AE-4C73-A38A-210C8391AF0D}" dt="2021-03-11T07:07:21.373" v="8390" actId="404"/>
          <ac:spMkLst>
            <pc:docMk/>
            <pc:sldMk cId="3873139998" sldId="364"/>
            <ac:spMk id="9" creationId="{C8934B26-25E7-4006-BCA6-9994B5A5A7B9}"/>
          </ac:spMkLst>
        </pc:spChg>
        <pc:spChg chg="mod">
          <ac:chgData name="Camila Armas" userId="f412bbe61d912a89" providerId="LiveId" clId="{E4DEF496-61AE-4C73-A38A-210C8391AF0D}" dt="2021-03-11T07:07:21.373" v="8390" actId="404"/>
          <ac:spMkLst>
            <pc:docMk/>
            <pc:sldMk cId="3873139998" sldId="364"/>
            <ac:spMk id="13" creationId="{E84A929F-70AC-417E-9619-541B1A1D5F8B}"/>
          </ac:spMkLst>
        </pc:spChg>
        <pc:spChg chg="mod">
          <ac:chgData name="Camila Armas" userId="f412bbe61d912a89" providerId="LiveId" clId="{E4DEF496-61AE-4C73-A38A-210C8391AF0D}" dt="2021-03-11T07:07:21.373" v="8390" actId="404"/>
          <ac:spMkLst>
            <pc:docMk/>
            <pc:sldMk cId="3873139998" sldId="364"/>
            <ac:spMk id="15" creationId="{81C7F3BC-9FAD-485D-83F7-AB120E9E0D62}"/>
          </ac:spMkLst>
        </pc:spChg>
        <pc:spChg chg="add mod">
          <ac:chgData name="Camila Armas" userId="f412bbe61d912a89" providerId="LiveId" clId="{E4DEF496-61AE-4C73-A38A-210C8391AF0D}" dt="2021-03-11T07:07:34.750" v="8394" actId="1076"/>
          <ac:spMkLst>
            <pc:docMk/>
            <pc:sldMk cId="3873139998" sldId="364"/>
            <ac:spMk id="18" creationId="{7D31BA14-7590-4BED-90B5-B28347EBF051}"/>
          </ac:spMkLst>
        </pc:spChg>
        <pc:grpChg chg="add mod">
          <ac:chgData name="Camila Armas" userId="f412bbe61d912a89" providerId="LiveId" clId="{E4DEF496-61AE-4C73-A38A-210C8391AF0D}" dt="2021-03-11T07:07:37.853" v="8403" actId="1035"/>
          <ac:grpSpMkLst>
            <pc:docMk/>
            <pc:sldMk cId="3873139998" sldId="364"/>
            <ac:grpSpMk id="14" creationId="{AAB728DB-340A-407F-8C9D-D773EDE89ED9}"/>
          </ac:grpSpMkLst>
        </pc:grpChg>
        <pc:picChg chg="mod">
          <ac:chgData name="Camila Armas" userId="f412bbe61d912a89" providerId="LiveId" clId="{E4DEF496-61AE-4C73-A38A-210C8391AF0D}" dt="2021-03-11T07:06:34.578" v="8386" actId="1038"/>
          <ac:picMkLst>
            <pc:docMk/>
            <pc:sldMk cId="3873139998" sldId="364"/>
            <ac:picMk id="10" creationId="{148722F2-0153-4C14-B2A5-B1FC57831E4A}"/>
          </ac:picMkLst>
        </pc:picChg>
        <pc:picChg chg="add mod">
          <ac:chgData name="Camila Armas" userId="f412bbe61d912a89" providerId="LiveId" clId="{E4DEF496-61AE-4C73-A38A-210C8391AF0D}" dt="2021-03-11T07:06:34.578" v="8386" actId="1038"/>
          <ac:picMkLst>
            <pc:docMk/>
            <pc:sldMk cId="3873139998" sldId="364"/>
            <ac:picMk id="12" creationId="{2E030578-4707-45FA-B63A-53D1B18C8870}"/>
          </ac:picMkLst>
        </pc:picChg>
        <pc:picChg chg="mod">
          <ac:chgData name="Camila Armas" userId="f412bbe61d912a89" providerId="LiveId" clId="{E4DEF496-61AE-4C73-A38A-210C8391AF0D}" dt="2021-03-11T07:06:34.578" v="8386" actId="1038"/>
          <ac:picMkLst>
            <pc:docMk/>
            <pc:sldMk cId="3873139998" sldId="364"/>
            <ac:picMk id="16" creationId="{9A2EF57C-F42B-4CB4-9AAB-56D2DDE44B70}"/>
          </ac:picMkLst>
        </pc:picChg>
        <pc:picChg chg="mod">
          <ac:chgData name="Camila Armas" userId="f412bbe61d912a89" providerId="LiveId" clId="{E4DEF496-61AE-4C73-A38A-210C8391AF0D}" dt="2021-03-11T07:06:34.578" v="8386" actId="1038"/>
          <ac:picMkLst>
            <pc:docMk/>
            <pc:sldMk cId="3873139998" sldId="364"/>
            <ac:picMk id="17" creationId="{01A0D353-101D-456D-AEA3-96F4DFCF8890}"/>
          </ac:picMkLst>
        </pc:picChg>
        <pc:picChg chg="del">
          <ac:chgData name="Camila Armas" userId="f412bbe61d912a89" providerId="LiveId" clId="{E4DEF496-61AE-4C73-A38A-210C8391AF0D}" dt="2021-03-11T07:05:28.370" v="8301" actId="478"/>
          <ac:picMkLst>
            <pc:docMk/>
            <pc:sldMk cId="3873139998" sldId="364"/>
            <ac:picMk id="25" creationId="{61947EC1-2642-4B55-80D9-28493E61E051}"/>
          </ac:picMkLst>
        </pc:picChg>
      </pc:sldChg>
      <pc:sldChg chg="addSp delSp modSp mod modTransition delAnim modAnim modNotesTx">
        <pc:chgData name="Camila Armas" userId="f412bbe61d912a89" providerId="LiveId" clId="{E4DEF496-61AE-4C73-A38A-210C8391AF0D}" dt="2021-03-13T22:25:50.910" v="9046" actId="20577"/>
        <pc:sldMkLst>
          <pc:docMk/>
          <pc:sldMk cId="2258695741" sldId="369"/>
        </pc:sldMkLst>
        <pc:spChg chg="add del mod">
          <ac:chgData name="Camila Armas" userId="f412bbe61d912a89" providerId="LiveId" clId="{E4DEF496-61AE-4C73-A38A-210C8391AF0D}" dt="2021-03-10T16:17:19.604" v="3146" actId="21"/>
          <ac:spMkLst>
            <pc:docMk/>
            <pc:sldMk cId="2258695741" sldId="369"/>
            <ac:spMk id="2" creationId="{F24EF798-00C3-47F1-A657-1527BB0A3812}"/>
          </ac:spMkLst>
        </pc:spChg>
        <pc:spChg chg="mod">
          <ac:chgData name="Camila Armas" userId="f412bbe61d912a89" providerId="LiveId" clId="{E4DEF496-61AE-4C73-A38A-210C8391AF0D}" dt="2021-03-13T02:18:10.924" v="8817" actId="20577"/>
          <ac:spMkLst>
            <pc:docMk/>
            <pc:sldMk cId="2258695741" sldId="369"/>
            <ac:spMk id="8" creationId="{15ECE42D-6AE3-4F90-9D17-CEDD23DFC3B7}"/>
          </ac:spMkLst>
        </pc:spChg>
        <pc:spChg chg="add del mod">
          <ac:chgData name="Camila Armas" userId="f412bbe61d912a89" providerId="LiveId" clId="{E4DEF496-61AE-4C73-A38A-210C8391AF0D}" dt="2021-03-10T16:17:37.914" v="3150" actId="478"/>
          <ac:spMkLst>
            <pc:docMk/>
            <pc:sldMk cId="2258695741" sldId="369"/>
            <ac:spMk id="17" creationId="{BFC4257E-4525-449B-915C-CBFAB20E08C2}"/>
          </ac:spMkLst>
        </pc:spChg>
        <pc:spChg chg="add del mod">
          <ac:chgData name="Camila Armas" userId="f412bbe61d912a89" providerId="LiveId" clId="{E4DEF496-61AE-4C73-A38A-210C8391AF0D}" dt="2021-03-10T16:17:19.604" v="3146" actId="21"/>
          <ac:spMkLst>
            <pc:docMk/>
            <pc:sldMk cId="2258695741" sldId="369"/>
            <ac:spMk id="18" creationId="{9D22FB13-02D5-44A4-9D27-54B4A0FB285D}"/>
          </ac:spMkLst>
        </pc:spChg>
        <pc:spChg chg="add del mod">
          <ac:chgData name="Camila Armas" userId="f412bbe61d912a89" providerId="LiveId" clId="{E4DEF496-61AE-4C73-A38A-210C8391AF0D}" dt="2021-03-09T21:50:16" v="2488" actId="478"/>
          <ac:spMkLst>
            <pc:docMk/>
            <pc:sldMk cId="2258695741" sldId="369"/>
            <ac:spMk id="18" creationId="{B35E8C3E-AF75-4C65-BF71-3CF37DDD50B7}"/>
          </ac:spMkLst>
        </pc:spChg>
        <pc:spChg chg="add mod">
          <ac:chgData name="Camila Armas" userId="f412bbe61d912a89" providerId="LiveId" clId="{E4DEF496-61AE-4C73-A38A-210C8391AF0D}" dt="2021-03-10T15:11:56.894" v="2863" actId="1076"/>
          <ac:spMkLst>
            <pc:docMk/>
            <pc:sldMk cId="2258695741" sldId="369"/>
            <ac:spMk id="20" creationId="{6D5E6B9C-C51F-4AC3-8BC2-0C7E52632EAD}"/>
          </ac:spMkLst>
        </pc:spChg>
        <pc:spChg chg="add del mod">
          <ac:chgData name="Camila Armas" userId="f412bbe61d912a89" providerId="LiveId" clId="{E4DEF496-61AE-4C73-A38A-210C8391AF0D}" dt="2021-03-10T16:17:19.604" v="3146" actId="21"/>
          <ac:spMkLst>
            <pc:docMk/>
            <pc:sldMk cId="2258695741" sldId="369"/>
            <ac:spMk id="21" creationId="{5D238974-2E02-4BD8-B2EB-C1D91400B09F}"/>
          </ac:spMkLst>
        </pc:spChg>
        <pc:spChg chg="mod">
          <ac:chgData name="Camila Armas" userId="f412bbe61d912a89" providerId="LiveId" clId="{E4DEF496-61AE-4C73-A38A-210C8391AF0D}" dt="2021-03-10T15:11:15.772" v="2856" actId="1076"/>
          <ac:spMkLst>
            <pc:docMk/>
            <pc:sldMk cId="2258695741" sldId="369"/>
            <ac:spMk id="36" creationId="{D52EA10D-84E7-47EF-9EDD-9AE5F3B371BB}"/>
          </ac:spMkLst>
        </pc:spChg>
        <pc:spChg chg="mod">
          <ac:chgData name="Camila Armas" userId="f412bbe61d912a89" providerId="LiveId" clId="{E4DEF496-61AE-4C73-A38A-210C8391AF0D}" dt="2021-03-10T15:11:30.342" v="2857" actId="1076"/>
          <ac:spMkLst>
            <pc:docMk/>
            <pc:sldMk cId="2258695741" sldId="369"/>
            <ac:spMk id="39" creationId="{38194C3C-67E0-4B21-984E-0BA43D9E905A}"/>
          </ac:spMkLst>
        </pc:spChg>
        <pc:spChg chg="mod">
          <ac:chgData name="Camila Armas" userId="f412bbe61d912a89" providerId="LiveId" clId="{E4DEF496-61AE-4C73-A38A-210C8391AF0D}" dt="2021-03-10T15:11:30.342" v="2857" actId="1076"/>
          <ac:spMkLst>
            <pc:docMk/>
            <pc:sldMk cId="2258695741" sldId="369"/>
            <ac:spMk id="50" creationId="{51A7FD21-2584-4A22-9866-AE6CA882CCB4}"/>
          </ac:spMkLst>
        </pc:spChg>
        <pc:spChg chg="mod">
          <ac:chgData name="Camila Armas" userId="f412bbe61d912a89" providerId="LiveId" clId="{E4DEF496-61AE-4C73-A38A-210C8391AF0D}" dt="2021-03-10T15:11:30.342" v="2857" actId="1076"/>
          <ac:spMkLst>
            <pc:docMk/>
            <pc:sldMk cId="2258695741" sldId="369"/>
            <ac:spMk id="51" creationId="{C02194B1-3C41-4016-92A5-829E11945457}"/>
          </ac:spMkLst>
        </pc:spChg>
        <pc:spChg chg="mod">
          <ac:chgData name="Camila Armas" userId="f412bbe61d912a89" providerId="LiveId" clId="{E4DEF496-61AE-4C73-A38A-210C8391AF0D}" dt="2021-03-10T15:11:53.003" v="2862" actId="1076"/>
          <ac:spMkLst>
            <pc:docMk/>
            <pc:sldMk cId="2258695741" sldId="369"/>
            <ac:spMk id="53" creationId="{04AC8CAC-9F95-405B-AAB5-1B8479C2D356}"/>
          </ac:spMkLst>
        </pc:spChg>
        <pc:spChg chg="del">
          <ac:chgData name="Camila Armas" userId="f412bbe61d912a89" providerId="LiveId" clId="{E4DEF496-61AE-4C73-A38A-210C8391AF0D}" dt="2021-03-09T21:49:30.890" v="2481" actId="478"/>
          <ac:spMkLst>
            <pc:docMk/>
            <pc:sldMk cId="2258695741" sldId="369"/>
            <ac:spMk id="54" creationId="{3167C027-8D8F-490B-8464-E0607C7C9F6D}"/>
          </ac:spMkLst>
        </pc:spChg>
        <pc:picChg chg="add del mod">
          <ac:chgData name="Camila Armas" userId="f412bbe61d912a89" providerId="LiveId" clId="{E4DEF496-61AE-4C73-A38A-210C8391AF0D}" dt="2021-03-09T21:50:16" v="2488" actId="478"/>
          <ac:picMkLst>
            <pc:docMk/>
            <pc:sldMk cId="2258695741" sldId="369"/>
            <ac:picMk id="17" creationId="{61F01FA8-B997-436E-9CE6-3EEBAF895530}"/>
          </ac:picMkLst>
        </pc:picChg>
        <pc:picChg chg="add mod">
          <ac:chgData name="Camila Armas" userId="f412bbe61d912a89" providerId="LiveId" clId="{E4DEF496-61AE-4C73-A38A-210C8391AF0D}" dt="2021-03-10T15:11:47.308" v="2861" actId="1076"/>
          <ac:picMkLst>
            <pc:docMk/>
            <pc:sldMk cId="2258695741" sldId="369"/>
            <ac:picMk id="19" creationId="{331C48E5-3EEA-45AA-AEB2-89DE0CBD18BB}"/>
          </ac:picMkLst>
        </pc:picChg>
        <pc:picChg chg="mod">
          <ac:chgData name="Camila Armas" userId="f412bbe61d912a89" providerId="LiveId" clId="{E4DEF496-61AE-4C73-A38A-210C8391AF0D}" dt="2021-03-10T15:11:44.323" v="2860" actId="1076"/>
          <ac:picMkLst>
            <pc:docMk/>
            <pc:sldMk cId="2258695741" sldId="369"/>
            <ac:picMk id="30" creationId="{3A20CAB3-B329-4C54-A786-8B15D08A564E}"/>
          </ac:picMkLst>
        </pc:picChg>
        <pc:picChg chg="del">
          <ac:chgData name="Camila Armas" userId="f412bbe61d912a89" providerId="LiveId" clId="{E4DEF496-61AE-4C73-A38A-210C8391AF0D}" dt="2021-03-09T21:49:28.418" v="2480" actId="478"/>
          <ac:picMkLst>
            <pc:docMk/>
            <pc:sldMk cId="2258695741" sldId="369"/>
            <ac:picMk id="31" creationId="{436B83E6-0D6B-4936-8A9A-26F14ABB968A}"/>
          </ac:picMkLst>
        </pc:picChg>
        <pc:picChg chg="mod">
          <ac:chgData name="Camila Armas" userId="f412bbe61d912a89" providerId="LiveId" clId="{E4DEF496-61AE-4C73-A38A-210C8391AF0D}" dt="2021-03-10T17:26:12.123" v="3607"/>
          <ac:picMkLst>
            <pc:docMk/>
            <pc:sldMk cId="2258695741" sldId="369"/>
            <ac:picMk id="55" creationId="{18CCDF6C-9777-4664-963B-3CB21EC91365}"/>
          </ac:picMkLst>
        </pc:picChg>
        <pc:cxnChg chg="mod">
          <ac:chgData name="Camila Armas" userId="f412bbe61d912a89" providerId="LiveId" clId="{E4DEF496-61AE-4C73-A38A-210C8391AF0D}" dt="2021-03-10T15:11:30.342" v="2857" actId="1076"/>
          <ac:cxnSpMkLst>
            <pc:docMk/>
            <pc:sldMk cId="2258695741" sldId="369"/>
            <ac:cxnSpMk id="47" creationId="{20FD9800-1559-4697-BD93-838FEC037A7E}"/>
          </ac:cxnSpMkLst>
        </pc:cxnChg>
        <pc:cxnChg chg="mod">
          <ac:chgData name="Camila Armas" userId="f412bbe61d912a89" providerId="LiveId" clId="{E4DEF496-61AE-4C73-A38A-210C8391AF0D}" dt="2021-03-10T15:11:30.342" v="2857" actId="1076"/>
          <ac:cxnSpMkLst>
            <pc:docMk/>
            <pc:sldMk cId="2258695741" sldId="369"/>
            <ac:cxnSpMk id="52" creationId="{36BC8D26-6F81-4E0D-B4B6-15E1B477AD74}"/>
          </ac:cxnSpMkLst>
        </pc:cxnChg>
      </pc:sldChg>
      <pc:sldChg chg="addSp delSp modSp mod modTransition modAnim modNotesTx">
        <pc:chgData name="Camila Armas" userId="f412bbe61d912a89" providerId="LiveId" clId="{E4DEF496-61AE-4C73-A38A-210C8391AF0D}" dt="2021-03-13T22:25:01.936" v="9041" actId="20577"/>
        <pc:sldMkLst>
          <pc:docMk/>
          <pc:sldMk cId="3270984948" sldId="405"/>
        </pc:sldMkLst>
        <pc:spChg chg="mod">
          <ac:chgData name="Camila Armas" userId="f412bbe61d912a89" providerId="LiveId" clId="{E4DEF496-61AE-4C73-A38A-210C8391AF0D}" dt="2021-03-12T23:06:22.772" v="8787" actId="20577"/>
          <ac:spMkLst>
            <pc:docMk/>
            <pc:sldMk cId="3270984948" sldId="405"/>
            <ac:spMk id="10" creationId="{EB91BA64-95ED-4DA9-A073-8D8BF8D00B89}"/>
          </ac:spMkLst>
        </pc:spChg>
        <pc:spChg chg="add mod">
          <ac:chgData name="Camila Armas" userId="f412bbe61d912a89" providerId="LiveId" clId="{E4DEF496-61AE-4C73-A38A-210C8391AF0D}" dt="2021-03-04T04:41:30.521" v="106" actId="20577"/>
          <ac:spMkLst>
            <pc:docMk/>
            <pc:sldMk cId="3270984948" sldId="405"/>
            <ac:spMk id="14" creationId="{DF8AB2CC-AD76-4DC6-921B-AAEC17FB28FF}"/>
          </ac:spMkLst>
        </pc:spChg>
        <pc:spChg chg="add mod">
          <ac:chgData name="Camila Armas" userId="f412bbe61d912a89" providerId="LiveId" clId="{E4DEF496-61AE-4C73-A38A-210C8391AF0D}" dt="2021-03-04T04:41:39.143" v="108" actId="14100"/>
          <ac:spMkLst>
            <pc:docMk/>
            <pc:sldMk cId="3270984948" sldId="405"/>
            <ac:spMk id="16" creationId="{B9E0E1FF-F293-4E6F-B2E5-8F48ABAF5A74}"/>
          </ac:spMkLst>
        </pc:spChg>
        <pc:spChg chg="add mod">
          <ac:chgData name="Camila Armas" userId="f412bbe61d912a89" providerId="LiveId" clId="{E4DEF496-61AE-4C73-A38A-210C8391AF0D}" dt="2021-03-10T23:18:55.697" v="5520" actId="114"/>
          <ac:spMkLst>
            <pc:docMk/>
            <pc:sldMk cId="3270984948" sldId="405"/>
            <ac:spMk id="17" creationId="{F72BC60B-9FC6-470A-9C10-0410998987C7}"/>
          </ac:spMkLst>
        </pc:spChg>
        <pc:spChg chg="add mod">
          <ac:chgData name="Camila Armas" userId="f412bbe61d912a89" providerId="LiveId" clId="{E4DEF496-61AE-4C73-A38A-210C8391AF0D}" dt="2021-03-10T23:18:23.594" v="5517" actId="114"/>
          <ac:spMkLst>
            <pc:docMk/>
            <pc:sldMk cId="3270984948" sldId="405"/>
            <ac:spMk id="19" creationId="{F595B24F-326C-42A0-B05D-33EEDBD558E4}"/>
          </ac:spMkLst>
        </pc:spChg>
        <pc:spChg chg="mod">
          <ac:chgData name="Camila Armas" userId="f412bbe61d912a89" providerId="LiveId" clId="{E4DEF496-61AE-4C73-A38A-210C8391AF0D}" dt="2021-03-04T04:37:45.776" v="100" actId="1076"/>
          <ac:spMkLst>
            <pc:docMk/>
            <pc:sldMk cId="3270984948" sldId="405"/>
            <ac:spMk id="36" creationId="{80034145-976E-4C7F-A5E7-ED099C230D72}"/>
          </ac:spMkLst>
        </pc:spChg>
        <pc:graphicFrameChg chg="add mod modGraphic">
          <ac:chgData name="Camila Armas" userId="f412bbe61d912a89" providerId="LiveId" clId="{E4DEF496-61AE-4C73-A38A-210C8391AF0D}" dt="2021-03-12T01:07:40.605" v="8484" actId="20577"/>
          <ac:graphicFrameMkLst>
            <pc:docMk/>
            <pc:sldMk cId="3270984948" sldId="405"/>
            <ac:graphicFrameMk id="12" creationId="{C6531B9A-E003-42E5-A715-781B95E31909}"/>
          </ac:graphicFrameMkLst>
        </pc:graphicFrameChg>
        <pc:graphicFrameChg chg="del">
          <ac:chgData name="Camila Armas" userId="f412bbe61d912a89" providerId="LiveId" clId="{E4DEF496-61AE-4C73-A38A-210C8391AF0D}" dt="2021-03-04T03:55:11.099" v="1" actId="478"/>
          <ac:graphicFrameMkLst>
            <pc:docMk/>
            <pc:sldMk cId="3270984948" sldId="405"/>
            <ac:graphicFrameMk id="17" creationId="{29AAE643-02B1-4518-8778-CA33BE3B106A}"/>
          </ac:graphicFrameMkLst>
        </pc:graphicFrameChg>
        <pc:graphicFrameChg chg="del">
          <ac:chgData name="Camila Armas" userId="f412bbe61d912a89" providerId="LiveId" clId="{E4DEF496-61AE-4C73-A38A-210C8391AF0D}" dt="2021-03-04T04:47:53.625" v="109" actId="478"/>
          <ac:graphicFrameMkLst>
            <pc:docMk/>
            <pc:sldMk cId="3270984948" sldId="405"/>
            <ac:graphicFrameMk id="20" creationId="{3BA896AB-DD45-459B-8FAF-685291F28D2C}"/>
          </ac:graphicFrameMkLst>
        </pc:graphicFrameChg>
        <pc:picChg chg="mod">
          <ac:chgData name="Camila Armas" userId="f412bbe61d912a89" providerId="LiveId" clId="{E4DEF496-61AE-4C73-A38A-210C8391AF0D}" dt="2021-03-04T14:43:12.477" v="120" actId="1076"/>
          <ac:picMkLst>
            <pc:docMk/>
            <pc:sldMk cId="3270984948" sldId="405"/>
            <ac:picMk id="8" creationId="{EC3BB954-9178-4C61-9072-5CAE74B3E98E}"/>
          </ac:picMkLst>
        </pc:picChg>
        <pc:picChg chg="add mod">
          <ac:chgData name="Camila Armas" userId="f412bbe61d912a89" providerId="LiveId" clId="{E4DEF496-61AE-4C73-A38A-210C8391AF0D}" dt="2021-03-04T14:44:07.927" v="130" actId="1076"/>
          <ac:picMkLst>
            <pc:docMk/>
            <pc:sldMk cId="3270984948" sldId="405"/>
            <ac:picMk id="13" creationId="{055C88CB-9A48-45DE-B8D5-592E481BEC39}"/>
          </ac:picMkLst>
        </pc:picChg>
        <pc:picChg chg="mod">
          <ac:chgData name="Camila Armas" userId="f412bbe61d912a89" providerId="LiveId" clId="{E4DEF496-61AE-4C73-A38A-210C8391AF0D}" dt="2021-03-04T04:37:48.767" v="101" actId="1076"/>
          <ac:picMkLst>
            <pc:docMk/>
            <pc:sldMk cId="3270984948" sldId="405"/>
            <ac:picMk id="15" creationId="{1C518595-A7A2-4180-AB51-58E0955CFFC7}"/>
          </ac:picMkLst>
        </pc:picChg>
        <pc:picChg chg="add mod">
          <ac:chgData name="Camila Armas" userId="f412bbe61d912a89" providerId="LiveId" clId="{E4DEF496-61AE-4C73-A38A-210C8391AF0D}" dt="2021-03-04T14:44:18.071" v="132" actId="1076"/>
          <ac:picMkLst>
            <pc:docMk/>
            <pc:sldMk cId="3270984948" sldId="405"/>
            <ac:picMk id="18" creationId="{58625014-BDE1-4316-AF03-C16FB0925E05}"/>
          </ac:picMkLst>
        </pc:picChg>
        <pc:picChg chg="del mod">
          <ac:chgData name="Camila Armas" userId="f412bbe61d912a89" providerId="LiveId" clId="{E4DEF496-61AE-4C73-A38A-210C8391AF0D}" dt="2021-03-04T04:03:54.606" v="29" actId="478"/>
          <ac:picMkLst>
            <pc:docMk/>
            <pc:sldMk cId="3270984948" sldId="405"/>
            <ac:picMk id="33" creationId="{7B028388-0C8B-4903-AC2A-3CEF77104FB8}"/>
          </ac:picMkLst>
        </pc:picChg>
        <pc:cxnChg chg="del mod">
          <ac:chgData name="Camila Armas" userId="f412bbe61d912a89" providerId="LiveId" clId="{E4DEF496-61AE-4C73-A38A-210C8391AF0D}" dt="2021-03-04T04:03:58.053" v="30" actId="478"/>
          <ac:cxnSpMkLst>
            <pc:docMk/>
            <pc:sldMk cId="3270984948" sldId="405"/>
            <ac:cxnSpMk id="34" creationId="{90F75CF2-2137-4E67-B89B-18D6E0C8433D}"/>
          </ac:cxnSpMkLst>
        </pc:cxnChg>
      </pc:sldChg>
      <pc:sldChg chg="addSp delSp modSp mod modTransition delAnim modAnim modNotesTx">
        <pc:chgData name="Camila Armas" userId="f412bbe61d912a89" providerId="LiveId" clId="{E4DEF496-61AE-4C73-A38A-210C8391AF0D}" dt="2021-03-13T22:24:39.759" v="9039" actId="20577"/>
        <pc:sldMkLst>
          <pc:docMk/>
          <pc:sldMk cId="132529256" sldId="406"/>
        </pc:sldMkLst>
        <pc:spChg chg="mod">
          <ac:chgData name="Camila Armas" userId="f412bbe61d912a89" providerId="LiveId" clId="{E4DEF496-61AE-4C73-A38A-210C8391AF0D}" dt="2021-03-12T23:06:17.687" v="8785" actId="20577"/>
          <ac:spMkLst>
            <pc:docMk/>
            <pc:sldMk cId="132529256" sldId="406"/>
            <ac:spMk id="10" creationId="{EB91BA64-95ED-4DA9-A073-8D8BF8D00B89}"/>
          </ac:spMkLst>
        </pc:spChg>
        <pc:spChg chg="mod">
          <ac:chgData name="Camila Armas" userId="f412bbe61d912a89" providerId="LiveId" clId="{E4DEF496-61AE-4C73-A38A-210C8391AF0D}" dt="2021-03-10T23:18:14.464" v="5516" actId="114"/>
          <ac:spMkLst>
            <pc:docMk/>
            <pc:sldMk cId="132529256" sldId="406"/>
            <ac:spMk id="12" creationId="{D19303A5-DECC-49DD-8221-BE52D72657C9}"/>
          </ac:spMkLst>
        </pc:spChg>
        <pc:spChg chg="add mod">
          <ac:chgData name="Camila Armas" userId="f412bbe61d912a89" providerId="LiveId" clId="{E4DEF496-61AE-4C73-A38A-210C8391AF0D}" dt="2021-03-10T14:11:51.156" v="2664" actId="1076"/>
          <ac:spMkLst>
            <pc:docMk/>
            <pc:sldMk cId="132529256" sldId="406"/>
            <ac:spMk id="17" creationId="{D2E01773-4408-4E14-8C85-AB63A41FF8C2}"/>
          </ac:spMkLst>
        </pc:spChg>
        <pc:spChg chg="add mod">
          <ac:chgData name="Camila Armas" userId="f412bbe61d912a89" providerId="LiveId" clId="{E4DEF496-61AE-4C73-A38A-210C8391AF0D}" dt="2021-03-10T15:53:52.519" v="2948" actId="14100"/>
          <ac:spMkLst>
            <pc:docMk/>
            <pc:sldMk cId="132529256" sldId="406"/>
            <ac:spMk id="19" creationId="{11A8C248-72E0-4025-990D-2FA07B491398}"/>
          </ac:spMkLst>
        </pc:spChg>
        <pc:spChg chg="mod">
          <ac:chgData name="Camila Armas" userId="f412bbe61d912a89" providerId="LiveId" clId="{E4DEF496-61AE-4C73-A38A-210C8391AF0D}" dt="2021-03-10T15:50:49.485" v="2928" actId="1076"/>
          <ac:spMkLst>
            <pc:docMk/>
            <pc:sldMk cId="132529256" sldId="406"/>
            <ac:spMk id="31" creationId="{B66758CF-858C-4184-B1C3-242C46FAED91}"/>
          </ac:spMkLst>
        </pc:spChg>
        <pc:spChg chg="del">
          <ac:chgData name="Camila Armas" userId="f412bbe61d912a89" providerId="LiveId" clId="{E4DEF496-61AE-4C73-A38A-210C8391AF0D}" dt="2021-03-13T16:00:59.332" v="8900" actId="478"/>
          <ac:spMkLst>
            <pc:docMk/>
            <pc:sldMk cId="132529256" sldId="406"/>
            <ac:spMk id="44" creationId="{53B69908-566D-4E05-942B-6D4FF23B28A2}"/>
          </ac:spMkLst>
        </pc:spChg>
        <pc:graphicFrameChg chg="mod">
          <ac:chgData name="Camila Armas" userId="f412bbe61d912a89" providerId="LiveId" clId="{E4DEF496-61AE-4C73-A38A-210C8391AF0D}" dt="2021-03-13T16:12:09.098" v="9023" actId="20577"/>
          <ac:graphicFrameMkLst>
            <pc:docMk/>
            <pc:sldMk cId="132529256" sldId="406"/>
            <ac:graphicFrameMk id="3" creationId="{B72047C0-ED23-4FA9-AA57-B26EC9F32744}"/>
          </ac:graphicFrameMkLst>
        </pc:graphicFrameChg>
        <pc:graphicFrameChg chg="mod">
          <ac:chgData name="Camila Armas" userId="f412bbe61d912a89" providerId="LiveId" clId="{E4DEF496-61AE-4C73-A38A-210C8391AF0D}" dt="2021-03-11T21:16:21.663" v="8479" actId="20577"/>
          <ac:graphicFrameMkLst>
            <pc:docMk/>
            <pc:sldMk cId="132529256" sldId="406"/>
            <ac:graphicFrameMk id="20" creationId="{66437E39-F6E1-4F20-83EC-6094D2B70A36}"/>
          </ac:graphicFrameMkLst>
        </pc:graphicFrameChg>
        <pc:picChg chg="del">
          <ac:chgData name="Camila Armas" userId="f412bbe61d912a89" providerId="LiveId" clId="{E4DEF496-61AE-4C73-A38A-210C8391AF0D}" dt="2021-03-10T15:49:53.643" v="2904" actId="478"/>
          <ac:picMkLst>
            <pc:docMk/>
            <pc:sldMk cId="132529256" sldId="406"/>
            <ac:picMk id="29" creationId="{3F139F1B-630A-4AA4-A73E-7FED8E443C61}"/>
          </ac:picMkLst>
        </pc:picChg>
        <pc:picChg chg="add mod">
          <ac:chgData name="Camila Armas" userId="f412bbe61d912a89" providerId="LiveId" clId="{E4DEF496-61AE-4C73-A38A-210C8391AF0D}" dt="2021-03-10T15:50:36.094" v="2924" actId="14100"/>
          <ac:picMkLst>
            <pc:docMk/>
            <pc:sldMk cId="132529256" sldId="406"/>
            <ac:picMk id="2050" creationId="{0C26CFEF-9DD4-4126-83BA-2BEC81C8ACD1}"/>
          </ac:picMkLst>
        </pc:picChg>
      </pc:sldChg>
      <pc:sldChg chg="addSp delSp modSp mod modTransition modAnim">
        <pc:chgData name="Camila Armas" userId="f412bbe61d912a89" providerId="LiveId" clId="{E4DEF496-61AE-4C73-A38A-210C8391AF0D}" dt="2021-03-12T23:06:49.112" v="8800" actId="20577"/>
        <pc:sldMkLst>
          <pc:docMk/>
          <pc:sldMk cId="2512685331" sldId="413"/>
        </pc:sldMkLst>
        <pc:spChg chg="mod">
          <ac:chgData name="Camila Armas" userId="f412bbe61d912a89" providerId="LiveId" clId="{E4DEF496-61AE-4C73-A38A-210C8391AF0D}" dt="2021-03-09T16:11:24.111" v="1623" actId="1076"/>
          <ac:spMkLst>
            <pc:docMk/>
            <pc:sldMk cId="2512685331" sldId="413"/>
            <ac:spMk id="2" creationId="{19B4E76D-2D35-48E5-90D6-69F81D4D0455}"/>
          </ac:spMkLst>
        </pc:spChg>
        <pc:spChg chg="mod">
          <ac:chgData name="Camila Armas" userId="f412bbe61d912a89" providerId="LiveId" clId="{E4DEF496-61AE-4C73-A38A-210C8391AF0D}" dt="2021-03-12T23:06:49.112" v="8800" actId="20577"/>
          <ac:spMkLst>
            <pc:docMk/>
            <pc:sldMk cId="2512685331" sldId="413"/>
            <ac:spMk id="3" creationId="{524FEC98-01E4-4F2D-A853-39196D81A194}"/>
          </ac:spMkLst>
        </pc:spChg>
        <pc:spChg chg="add del mod">
          <ac:chgData name="Camila Armas" userId="f412bbe61d912a89" providerId="LiveId" clId="{E4DEF496-61AE-4C73-A38A-210C8391AF0D}" dt="2021-03-09T16:04:15.328" v="1577" actId="478"/>
          <ac:spMkLst>
            <pc:docMk/>
            <pc:sldMk cId="2512685331" sldId="413"/>
            <ac:spMk id="10" creationId="{56A9C5B1-49BE-4858-9EE3-9150E1C9ABE9}"/>
          </ac:spMkLst>
        </pc:spChg>
        <pc:spChg chg="add mod">
          <ac:chgData name="Camila Armas" userId="f412bbe61d912a89" providerId="LiveId" clId="{E4DEF496-61AE-4C73-A38A-210C8391AF0D}" dt="2021-03-09T16:47:29.248" v="1790" actId="1038"/>
          <ac:spMkLst>
            <pc:docMk/>
            <pc:sldMk cId="2512685331" sldId="413"/>
            <ac:spMk id="11" creationId="{40BDDFE6-DEC1-4198-A391-6CAA02A23353}"/>
          </ac:spMkLst>
        </pc:spChg>
        <pc:spChg chg="add mod">
          <ac:chgData name="Camila Armas" userId="f412bbe61d912a89" providerId="LiveId" clId="{E4DEF496-61AE-4C73-A38A-210C8391AF0D}" dt="2021-03-09T16:47:29.248" v="1790" actId="1038"/>
          <ac:spMkLst>
            <pc:docMk/>
            <pc:sldMk cId="2512685331" sldId="413"/>
            <ac:spMk id="12" creationId="{F4224322-F101-47A0-9ACD-3EA96592F327}"/>
          </ac:spMkLst>
        </pc:spChg>
        <pc:spChg chg="add mod">
          <ac:chgData name="Camila Armas" userId="f412bbe61d912a89" providerId="LiveId" clId="{E4DEF496-61AE-4C73-A38A-210C8391AF0D}" dt="2021-03-09T16:47:29.248" v="1790" actId="1038"/>
          <ac:spMkLst>
            <pc:docMk/>
            <pc:sldMk cId="2512685331" sldId="413"/>
            <ac:spMk id="13" creationId="{5D303B17-A614-4B96-8B65-24DFC726A371}"/>
          </ac:spMkLst>
        </pc:spChg>
        <pc:spChg chg="add mod">
          <ac:chgData name="Camila Armas" userId="f412bbe61d912a89" providerId="LiveId" clId="{E4DEF496-61AE-4C73-A38A-210C8391AF0D}" dt="2021-03-09T16:47:29.248" v="1790" actId="1038"/>
          <ac:spMkLst>
            <pc:docMk/>
            <pc:sldMk cId="2512685331" sldId="413"/>
            <ac:spMk id="14" creationId="{903F30B5-DAA5-4469-A9B8-48D6CA26CB6F}"/>
          </ac:spMkLst>
        </pc:spChg>
        <pc:spChg chg="add del mod">
          <ac:chgData name="Camila Armas" userId="f412bbe61d912a89" providerId="LiveId" clId="{E4DEF496-61AE-4C73-A38A-210C8391AF0D}" dt="2021-03-09T16:03:56.113" v="1575" actId="478"/>
          <ac:spMkLst>
            <pc:docMk/>
            <pc:sldMk cId="2512685331" sldId="413"/>
            <ac:spMk id="18" creationId="{B7423C77-1688-425A-ABED-6A64ED70DC06}"/>
          </ac:spMkLst>
        </pc:spChg>
        <pc:spChg chg="add mod">
          <ac:chgData name="Camila Armas" userId="f412bbe61d912a89" providerId="LiveId" clId="{E4DEF496-61AE-4C73-A38A-210C8391AF0D}" dt="2021-03-09T16:47:29.248" v="1790" actId="1038"/>
          <ac:spMkLst>
            <pc:docMk/>
            <pc:sldMk cId="2512685331" sldId="413"/>
            <ac:spMk id="27" creationId="{A1FD03AE-FE76-4B8A-9C58-17E0F1D8BD2A}"/>
          </ac:spMkLst>
        </pc:spChg>
        <pc:spChg chg="add del mod">
          <ac:chgData name="Camila Armas" userId="f412bbe61d912a89" providerId="LiveId" clId="{E4DEF496-61AE-4C73-A38A-210C8391AF0D}" dt="2021-03-09T16:19:34.112" v="1665" actId="478"/>
          <ac:spMkLst>
            <pc:docMk/>
            <pc:sldMk cId="2512685331" sldId="413"/>
            <ac:spMk id="30" creationId="{78E3FF00-E65E-44A7-8B91-FFF42CBD0A2F}"/>
          </ac:spMkLst>
        </pc:spChg>
        <pc:spChg chg="add mod">
          <ac:chgData name="Camila Armas" userId="f412bbe61d912a89" providerId="LiveId" clId="{E4DEF496-61AE-4C73-A38A-210C8391AF0D}" dt="2021-03-09T16:48:44.803" v="1853" actId="1035"/>
          <ac:spMkLst>
            <pc:docMk/>
            <pc:sldMk cId="2512685331" sldId="413"/>
            <ac:spMk id="1033" creationId="{FFABE950-B0D4-4790-91FB-CA7DDC9AAE5F}"/>
          </ac:spMkLst>
        </pc:spChg>
        <pc:graphicFrameChg chg="del mod">
          <ac:chgData name="Camila Armas" userId="f412bbe61d912a89" providerId="LiveId" clId="{E4DEF496-61AE-4C73-A38A-210C8391AF0D}" dt="2021-03-09T15:56:24.609" v="1427" actId="478"/>
          <ac:graphicFrameMkLst>
            <pc:docMk/>
            <pc:sldMk cId="2512685331" sldId="413"/>
            <ac:graphicFrameMk id="4" creationId="{E4901F58-F515-4F34-AE60-96A2101E0F4F}"/>
          </ac:graphicFrameMkLst>
        </pc:graphicFrameChg>
        <pc:graphicFrameChg chg="del">
          <ac:chgData name="Camila Armas" userId="f412bbe61d912a89" providerId="LiveId" clId="{E4DEF496-61AE-4C73-A38A-210C8391AF0D}" dt="2021-03-09T15:57:48.064" v="1447" actId="478"/>
          <ac:graphicFrameMkLst>
            <pc:docMk/>
            <pc:sldMk cId="2512685331" sldId="413"/>
            <ac:graphicFrameMk id="24" creationId="{BB135578-E5DD-4A13-9FE5-D8C0EF8589D0}"/>
          </ac:graphicFrameMkLst>
        </pc:graphicFrameChg>
        <pc:graphicFrameChg chg="add del mod modGraphic">
          <ac:chgData name="Camila Armas" userId="f412bbe61d912a89" providerId="LiveId" clId="{E4DEF496-61AE-4C73-A38A-210C8391AF0D}" dt="2021-03-09T16:45:47.180" v="1776" actId="478"/>
          <ac:graphicFrameMkLst>
            <pc:docMk/>
            <pc:sldMk cId="2512685331" sldId="413"/>
            <ac:graphicFrameMk id="1024" creationId="{0120E8A3-6FF7-4F3C-AB7B-A949CEF93EF3}"/>
          </ac:graphicFrameMkLst>
        </pc:graphicFrameChg>
        <pc:picChg chg="add del mod modCrop">
          <ac:chgData name="Camila Armas" userId="f412bbe61d912a89" providerId="LiveId" clId="{E4DEF496-61AE-4C73-A38A-210C8391AF0D}" dt="2021-03-09T16:10:49.206" v="1621" actId="478"/>
          <ac:picMkLst>
            <pc:docMk/>
            <pc:sldMk cId="2512685331" sldId="413"/>
            <ac:picMk id="9" creationId="{7AF3880A-193C-44BA-976D-B13B66ABB9E3}"/>
          </ac:picMkLst>
        </pc:picChg>
        <pc:picChg chg="add del mod ord modCrop">
          <ac:chgData name="Camila Armas" userId="f412bbe61d912a89" providerId="LiveId" clId="{E4DEF496-61AE-4C73-A38A-210C8391AF0D}" dt="2021-03-09T16:07:27.949" v="1602" actId="478"/>
          <ac:picMkLst>
            <pc:docMk/>
            <pc:sldMk cId="2512685331" sldId="413"/>
            <ac:picMk id="23" creationId="{A923D547-EDD1-4808-92E8-E2F94B791043}"/>
          </ac:picMkLst>
        </pc:picChg>
        <pc:picChg chg="add mod ord modCrop">
          <ac:chgData name="Camila Armas" userId="f412bbe61d912a89" providerId="LiveId" clId="{E4DEF496-61AE-4C73-A38A-210C8391AF0D}" dt="2021-03-09T16:47:29.248" v="1790" actId="1038"/>
          <ac:picMkLst>
            <pc:docMk/>
            <pc:sldMk cId="2512685331" sldId="413"/>
            <ac:picMk id="26" creationId="{E16FA88C-DA4F-4D0F-9C16-F5B67DDE384D}"/>
          </ac:picMkLst>
        </pc:picChg>
        <pc:picChg chg="add del mod">
          <ac:chgData name="Camila Armas" userId="f412bbe61d912a89" providerId="LiveId" clId="{E4DEF496-61AE-4C73-A38A-210C8391AF0D}" dt="2021-03-09T16:35:54.676" v="1739" actId="478"/>
          <ac:picMkLst>
            <pc:docMk/>
            <pc:sldMk cId="2512685331" sldId="413"/>
            <ac:picMk id="1026" creationId="{ECE65BEE-F1AB-4C1E-AE48-C01E88581A50}"/>
          </ac:picMkLst>
        </pc:picChg>
        <pc:picChg chg="add del mod">
          <ac:chgData name="Camila Armas" userId="f412bbe61d912a89" providerId="LiveId" clId="{E4DEF496-61AE-4C73-A38A-210C8391AF0D}" dt="2021-03-09T16:35:56.408" v="1740" actId="478"/>
          <ac:picMkLst>
            <pc:docMk/>
            <pc:sldMk cId="2512685331" sldId="413"/>
            <ac:picMk id="1028" creationId="{F5AAEC8B-D41C-4D27-A5E6-DD26989B55A3}"/>
          </ac:picMkLst>
        </pc:picChg>
        <pc:picChg chg="add mod">
          <ac:chgData name="Camila Armas" userId="f412bbe61d912a89" providerId="LiveId" clId="{E4DEF496-61AE-4C73-A38A-210C8391AF0D}" dt="2021-03-09T16:47:23.678" v="1782" actId="1076"/>
          <ac:picMkLst>
            <pc:docMk/>
            <pc:sldMk cId="2512685331" sldId="413"/>
            <ac:picMk id="1030" creationId="{AD4C3F9B-5588-44BF-8D90-D6623B6D4E67}"/>
          </ac:picMkLst>
        </pc:picChg>
        <pc:picChg chg="add del mod">
          <ac:chgData name="Camila Armas" userId="f412bbe61d912a89" providerId="LiveId" clId="{E4DEF496-61AE-4C73-A38A-210C8391AF0D}" dt="2021-03-09T16:24:57.298" v="1678" actId="478"/>
          <ac:picMkLst>
            <pc:docMk/>
            <pc:sldMk cId="2512685331" sldId="413"/>
            <ac:picMk id="1032" creationId="{11D7B350-03F3-475B-99AC-52A820598FCF}"/>
          </ac:picMkLst>
        </pc:picChg>
        <pc:picChg chg="add mod">
          <ac:chgData name="Camila Armas" userId="f412bbe61d912a89" providerId="LiveId" clId="{E4DEF496-61AE-4C73-A38A-210C8391AF0D}" dt="2021-03-09T16:48:44.803" v="1853" actId="1035"/>
          <ac:picMkLst>
            <pc:docMk/>
            <pc:sldMk cId="2512685331" sldId="413"/>
            <ac:picMk id="1034" creationId="{21E07863-AA32-41DA-A259-2613B37560DC}"/>
          </ac:picMkLst>
        </pc:picChg>
        <pc:picChg chg="add del">
          <ac:chgData name="Camila Armas" userId="f412bbe61d912a89" providerId="LiveId" clId="{E4DEF496-61AE-4C73-A38A-210C8391AF0D}" dt="2021-03-09T16:47:45.389" v="1792" actId="478"/>
          <ac:picMkLst>
            <pc:docMk/>
            <pc:sldMk cId="2512685331" sldId="413"/>
            <ac:picMk id="1036" creationId="{B540E5B1-7ABA-4034-9FC8-1DEA6120ABB9}"/>
          </ac:picMkLst>
        </pc:picChg>
        <pc:picChg chg="add mod">
          <ac:chgData name="Camila Armas" userId="f412bbe61d912a89" providerId="LiveId" clId="{E4DEF496-61AE-4C73-A38A-210C8391AF0D}" dt="2021-03-09T16:48:44.803" v="1853" actId="1035"/>
          <ac:picMkLst>
            <pc:docMk/>
            <pc:sldMk cId="2512685331" sldId="413"/>
            <ac:picMk id="1038" creationId="{08F187F1-6BF3-401B-BD7C-259F911723EF}"/>
          </ac:picMkLst>
        </pc:picChg>
        <pc:cxnChg chg="add del mod">
          <ac:chgData name="Camila Armas" userId="f412bbe61d912a89" providerId="LiveId" clId="{E4DEF496-61AE-4C73-A38A-210C8391AF0D}" dt="2021-03-09T16:03:58.790" v="1576" actId="478"/>
          <ac:cxnSpMkLst>
            <pc:docMk/>
            <pc:sldMk cId="2512685331" sldId="413"/>
            <ac:cxnSpMk id="16" creationId="{05EFE81C-37D0-4580-B98C-79E46DC736E8}"/>
          </ac:cxnSpMkLst>
        </pc:cxnChg>
        <pc:cxnChg chg="add del mod">
          <ac:chgData name="Camila Armas" userId="f412bbe61d912a89" providerId="LiveId" clId="{E4DEF496-61AE-4C73-A38A-210C8391AF0D}" dt="2021-03-09T16:03:54.267" v="1574" actId="478"/>
          <ac:cxnSpMkLst>
            <pc:docMk/>
            <pc:sldMk cId="2512685331" sldId="413"/>
            <ac:cxnSpMk id="21" creationId="{5D9F8811-AC34-4051-8C67-1EECED12D9A1}"/>
          </ac:cxnSpMkLst>
        </pc:cxnChg>
        <pc:cxnChg chg="add mod">
          <ac:chgData name="Camila Armas" userId="f412bbe61d912a89" providerId="LiveId" clId="{E4DEF496-61AE-4C73-A38A-210C8391AF0D}" dt="2021-03-09T16:47:29.248" v="1790" actId="1038"/>
          <ac:cxnSpMkLst>
            <pc:docMk/>
            <pc:sldMk cId="2512685331" sldId="413"/>
            <ac:cxnSpMk id="29" creationId="{48C15B84-CF21-4210-B6F1-AF9223484B1B}"/>
          </ac:cxnSpMkLst>
        </pc:cxnChg>
      </pc:sldChg>
      <pc:sldChg chg="del">
        <pc:chgData name="Camila Armas" userId="f412bbe61d912a89" providerId="LiveId" clId="{E4DEF496-61AE-4C73-A38A-210C8391AF0D}" dt="2021-03-09T21:33:42.961" v="2318" actId="2696"/>
        <pc:sldMkLst>
          <pc:docMk/>
          <pc:sldMk cId="539605297" sldId="415"/>
        </pc:sldMkLst>
      </pc:sldChg>
      <pc:sldChg chg="addSp delSp modSp mod modTransition delAnim modAnim modNotesTx">
        <pc:chgData name="Camila Armas" userId="f412bbe61d912a89" providerId="LiveId" clId="{E4DEF496-61AE-4C73-A38A-210C8391AF0D}" dt="2021-03-13T22:26:23.906" v="9092" actId="20577"/>
        <pc:sldMkLst>
          <pc:docMk/>
          <pc:sldMk cId="239227546" sldId="421"/>
        </pc:sldMkLst>
        <pc:spChg chg="add mod">
          <ac:chgData name="Camila Armas" userId="f412bbe61d912a89" providerId="LiveId" clId="{E4DEF496-61AE-4C73-A38A-210C8391AF0D}" dt="2021-03-10T16:51:23.142" v="3319" actId="207"/>
          <ac:spMkLst>
            <pc:docMk/>
            <pc:sldMk cId="239227546" sldId="421"/>
            <ac:spMk id="2" creationId="{6B09721F-5922-49CC-B4D7-CFF690B764AA}"/>
          </ac:spMkLst>
        </pc:spChg>
        <pc:spChg chg="mod">
          <ac:chgData name="Camila Armas" userId="f412bbe61d912a89" providerId="LiveId" clId="{E4DEF496-61AE-4C73-A38A-210C8391AF0D}" dt="2021-03-13T02:18:31.625" v="8824" actId="20577"/>
          <ac:spMkLst>
            <pc:docMk/>
            <pc:sldMk cId="239227546" sldId="421"/>
            <ac:spMk id="8" creationId="{15ECE42D-6AE3-4F90-9D17-CEDD23DFC3B7}"/>
          </ac:spMkLst>
        </pc:spChg>
        <pc:spChg chg="add mod">
          <ac:chgData name="Camila Armas" userId="f412bbe61d912a89" providerId="LiveId" clId="{E4DEF496-61AE-4C73-A38A-210C8391AF0D}" dt="2021-03-10T17:32:53.566" v="3730" actId="1036"/>
          <ac:spMkLst>
            <pc:docMk/>
            <pc:sldMk cId="239227546" sldId="421"/>
            <ac:spMk id="12" creationId="{D4D1CE08-487E-4A1A-8BC5-C7A4610F0E80}"/>
          </ac:spMkLst>
        </pc:spChg>
        <pc:spChg chg="mod">
          <ac:chgData name="Camila Armas" userId="f412bbe61d912a89" providerId="LiveId" clId="{E4DEF496-61AE-4C73-A38A-210C8391AF0D}" dt="2021-03-10T16:27:02.471" v="3307" actId="1076"/>
          <ac:spMkLst>
            <pc:docMk/>
            <pc:sldMk cId="239227546" sldId="421"/>
            <ac:spMk id="13" creationId="{967395A9-B31A-4569-B6F3-E4AE39E664B8}"/>
          </ac:spMkLst>
        </pc:spChg>
        <pc:spChg chg="add mod">
          <ac:chgData name="Camila Armas" userId="f412bbe61d912a89" providerId="LiveId" clId="{E4DEF496-61AE-4C73-A38A-210C8391AF0D}" dt="2021-03-10T17:25:19.972" v="3600" actId="1036"/>
          <ac:spMkLst>
            <pc:docMk/>
            <pc:sldMk cId="239227546" sldId="421"/>
            <ac:spMk id="14" creationId="{30A7ED91-A727-41C7-9387-FEC8AEF0F1E0}"/>
          </ac:spMkLst>
        </pc:spChg>
        <pc:spChg chg="del">
          <ac:chgData name="Camila Armas" userId="f412bbe61d912a89" providerId="LiveId" clId="{E4DEF496-61AE-4C73-A38A-210C8391AF0D}" dt="2021-03-10T04:32:46.124" v="2639" actId="478"/>
          <ac:spMkLst>
            <pc:docMk/>
            <pc:sldMk cId="239227546" sldId="421"/>
            <ac:spMk id="14" creationId="{B4624063-E8C6-423A-9148-35B1A601D3E2}"/>
          </ac:spMkLst>
        </pc:spChg>
        <pc:spChg chg="add mod">
          <ac:chgData name="Camila Armas" userId="f412bbe61d912a89" providerId="LiveId" clId="{E4DEF496-61AE-4C73-A38A-210C8391AF0D}" dt="2021-03-10T17:32:53.566" v="3730" actId="1036"/>
          <ac:spMkLst>
            <pc:docMk/>
            <pc:sldMk cId="239227546" sldId="421"/>
            <ac:spMk id="18" creationId="{2CF16E92-F3C5-4B98-8ACD-5F1D018BBF3E}"/>
          </ac:spMkLst>
        </pc:spChg>
        <pc:spChg chg="add mod">
          <ac:chgData name="Camila Armas" userId="f412bbe61d912a89" providerId="LiveId" clId="{E4DEF496-61AE-4C73-A38A-210C8391AF0D}" dt="2021-03-10T23:19:29.446" v="5522" actId="114"/>
          <ac:spMkLst>
            <pc:docMk/>
            <pc:sldMk cId="239227546" sldId="421"/>
            <ac:spMk id="19" creationId="{F72347C2-877E-43ED-A2BA-B30D15D06238}"/>
          </ac:spMkLst>
        </pc:spChg>
        <pc:graphicFrameChg chg="add mod modGraphic">
          <ac:chgData name="Camila Armas" userId="f412bbe61d912a89" providerId="LiveId" clId="{E4DEF496-61AE-4C73-A38A-210C8391AF0D}" dt="2021-03-10T17:33:06.648" v="3736" actId="1038"/>
          <ac:graphicFrameMkLst>
            <pc:docMk/>
            <pc:sldMk cId="239227546" sldId="421"/>
            <ac:graphicFrameMk id="3" creationId="{56E10280-D739-4086-BB1C-77911C9D6F37}"/>
          </ac:graphicFrameMkLst>
        </pc:graphicFrameChg>
        <pc:graphicFrameChg chg="del">
          <ac:chgData name="Camila Armas" userId="f412bbe61d912a89" providerId="LiveId" clId="{E4DEF496-61AE-4C73-A38A-210C8391AF0D}" dt="2021-03-10T04:32:10.029" v="2633" actId="478"/>
          <ac:graphicFrameMkLst>
            <pc:docMk/>
            <pc:sldMk cId="239227546" sldId="421"/>
            <ac:graphicFrameMk id="12" creationId="{8161B0EA-DF43-4133-AD8F-791A2EC07664}"/>
          </ac:graphicFrameMkLst>
        </pc:graphicFrameChg>
        <pc:picChg chg="del mod">
          <ac:chgData name="Camila Armas" userId="f412bbe61d912a89" providerId="LiveId" clId="{E4DEF496-61AE-4C73-A38A-210C8391AF0D}" dt="2021-03-10T16:25:51.372" v="3277" actId="478"/>
          <ac:picMkLst>
            <pc:docMk/>
            <pc:sldMk cId="239227546" sldId="421"/>
            <ac:picMk id="9" creationId="{C90281B8-D606-4F29-B377-2E55B3E11E3F}"/>
          </ac:picMkLst>
        </pc:picChg>
        <pc:picChg chg="del mod">
          <ac:chgData name="Camila Armas" userId="f412bbe61d912a89" providerId="LiveId" clId="{E4DEF496-61AE-4C73-A38A-210C8391AF0D}" dt="2021-03-10T16:25:02.631" v="3263" actId="478"/>
          <ac:picMkLst>
            <pc:docMk/>
            <pc:sldMk cId="239227546" sldId="421"/>
            <ac:picMk id="10" creationId="{9D06FBBF-6EB4-42B1-8336-94EAB9F47FEE}"/>
          </ac:picMkLst>
        </pc:picChg>
        <pc:picChg chg="add mod">
          <ac:chgData name="Camila Armas" userId="f412bbe61d912a89" providerId="LiveId" clId="{E4DEF496-61AE-4C73-A38A-210C8391AF0D}" dt="2021-03-10T16:27:07.104" v="3313" actId="1036"/>
          <ac:picMkLst>
            <pc:docMk/>
            <pc:sldMk cId="239227546" sldId="421"/>
            <ac:picMk id="11" creationId="{87A563F4-903F-419C-A90E-36CBDA27C693}"/>
          </ac:picMkLst>
        </pc:picChg>
        <pc:picChg chg="add mod ord">
          <ac:chgData name="Camila Armas" userId="f412bbe61d912a89" providerId="LiveId" clId="{E4DEF496-61AE-4C73-A38A-210C8391AF0D}" dt="2021-03-10T17:25:19.972" v="3600" actId="1036"/>
          <ac:picMkLst>
            <pc:docMk/>
            <pc:sldMk cId="239227546" sldId="421"/>
            <ac:picMk id="15" creationId="{EA114217-12A6-43CD-A6DB-99920D504D59}"/>
          </ac:picMkLst>
        </pc:picChg>
        <pc:picChg chg="add mod">
          <ac:chgData name="Camila Armas" userId="f412bbe61d912a89" providerId="LiveId" clId="{E4DEF496-61AE-4C73-A38A-210C8391AF0D}" dt="2021-03-10T17:32:53.566" v="3730" actId="1036"/>
          <ac:picMkLst>
            <pc:docMk/>
            <pc:sldMk cId="239227546" sldId="421"/>
            <ac:picMk id="17" creationId="{8CC6F806-4602-4EFD-BB6A-7BBD8FF3E241}"/>
          </ac:picMkLst>
        </pc:picChg>
        <pc:cxnChg chg="add del mod">
          <ac:chgData name="Camila Armas" userId="f412bbe61d912a89" providerId="LiveId" clId="{E4DEF496-61AE-4C73-A38A-210C8391AF0D}" dt="2021-03-10T17:18:05.785" v="3552" actId="478"/>
          <ac:cxnSpMkLst>
            <pc:docMk/>
            <pc:sldMk cId="239227546" sldId="421"/>
            <ac:cxnSpMk id="16" creationId="{F7A7A71D-E48B-40C3-82AC-BCAC17FD431B}"/>
          </ac:cxnSpMkLst>
        </pc:cxnChg>
      </pc:sldChg>
      <pc:sldChg chg="del modTransition">
        <pc:chgData name="Camila Armas" userId="f412bbe61d912a89" providerId="LiveId" clId="{E4DEF496-61AE-4C73-A38A-210C8391AF0D}" dt="2021-03-10T21:18:19.280" v="4504" actId="2696"/>
        <pc:sldMkLst>
          <pc:docMk/>
          <pc:sldMk cId="904106469" sldId="422"/>
        </pc:sldMkLst>
      </pc:sldChg>
      <pc:sldChg chg="del modTransition">
        <pc:chgData name="Camila Armas" userId="f412bbe61d912a89" providerId="LiveId" clId="{E4DEF496-61AE-4C73-A38A-210C8391AF0D}" dt="2021-03-10T19:19:53.623" v="4049" actId="2696"/>
        <pc:sldMkLst>
          <pc:docMk/>
          <pc:sldMk cId="83434481" sldId="423"/>
        </pc:sldMkLst>
      </pc:sldChg>
      <pc:sldChg chg="del">
        <pc:chgData name="Camila Armas" userId="f412bbe61d912a89" providerId="LiveId" clId="{E4DEF496-61AE-4C73-A38A-210C8391AF0D}" dt="2021-03-04T14:44:27.079" v="133" actId="2696"/>
        <pc:sldMkLst>
          <pc:docMk/>
          <pc:sldMk cId="206961053" sldId="435"/>
        </pc:sldMkLst>
      </pc:sldChg>
      <pc:sldChg chg="del">
        <pc:chgData name="Camila Armas" userId="f412bbe61d912a89" providerId="LiveId" clId="{E4DEF496-61AE-4C73-A38A-210C8391AF0D}" dt="2021-03-09T21:33:42.961" v="2318" actId="2696"/>
        <pc:sldMkLst>
          <pc:docMk/>
          <pc:sldMk cId="1388960859" sldId="436"/>
        </pc:sldMkLst>
      </pc:sldChg>
      <pc:sldChg chg="addSp modSp mod modTransition modAnim modNotesTx">
        <pc:chgData name="Camila Armas" userId="f412bbe61d912a89" providerId="LiveId" clId="{E4DEF496-61AE-4C73-A38A-210C8391AF0D}" dt="2021-03-13T22:25:14.634" v="9042" actId="20577"/>
        <pc:sldMkLst>
          <pc:docMk/>
          <pc:sldMk cId="1349548617" sldId="437"/>
        </pc:sldMkLst>
        <pc:spChg chg="add mod">
          <ac:chgData name="Camila Armas" userId="f412bbe61d912a89" providerId="LiveId" clId="{E4DEF496-61AE-4C73-A38A-210C8391AF0D}" dt="2021-03-04T21:00:47.920" v="325" actId="1037"/>
          <ac:spMkLst>
            <pc:docMk/>
            <pc:sldMk cId="1349548617" sldId="437"/>
            <ac:spMk id="3" creationId="{19E98635-7663-438F-9F6E-5D6F25F86E57}"/>
          </ac:spMkLst>
        </pc:spChg>
        <pc:spChg chg="mod">
          <ac:chgData name="Camila Armas" userId="f412bbe61d912a89" providerId="LiveId" clId="{E4DEF496-61AE-4C73-A38A-210C8391AF0D}" dt="2021-03-12T23:06:27.744" v="8789" actId="20577"/>
          <ac:spMkLst>
            <pc:docMk/>
            <pc:sldMk cId="1349548617" sldId="437"/>
            <ac:spMk id="10" creationId="{EB91BA64-95ED-4DA9-A073-8D8BF8D00B89}"/>
          </ac:spMkLst>
        </pc:spChg>
        <pc:spChg chg="mod">
          <ac:chgData name="Camila Armas" userId="f412bbe61d912a89" providerId="LiveId" clId="{E4DEF496-61AE-4C73-A38A-210C8391AF0D}" dt="2021-03-04T21:01:28.833" v="331" actId="1076"/>
          <ac:spMkLst>
            <pc:docMk/>
            <pc:sldMk cId="1349548617" sldId="437"/>
            <ac:spMk id="13" creationId="{FB955F52-6E54-425B-9199-37150FEA796D}"/>
          </ac:spMkLst>
        </pc:spChg>
        <pc:spChg chg="mod">
          <ac:chgData name="Camila Armas" userId="f412bbe61d912a89" providerId="LiveId" clId="{E4DEF496-61AE-4C73-A38A-210C8391AF0D}" dt="2021-03-04T21:00:47.920" v="325" actId="1037"/>
          <ac:spMkLst>
            <pc:docMk/>
            <pc:sldMk cId="1349548617" sldId="437"/>
            <ac:spMk id="17" creationId="{ABFCBB4B-3742-4912-99FF-65D507CA2499}"/>
          </ac:spMkLst>
        </pc:spChg>
        <pc:spChg chg="mod">
          <ac:chgData name="Camila Armas" userId="f412bbe61d912a89" providerId="LiveId" clId="{E4DEF496-61AE-4C73-A38A-210C8391AF0D}" dt="2021-03-04T21:01:00.598" v="326" actId="1076"/>
          <ac:spMkLst>
            <pc:docMk/>
            <pc:sldMk cId="1349548617" sldId="437"/>
            <ac:spMk id="20" creationId="{7284E2E5-B0F1-4171-8070-11152E9509CF}"/>
          </ac:spMkLst>
        </pc:spChg>
        <pc:spChg chg="add mod">
          <ac:chgData name="Camila Armas" userId="f412bbe61d912a89" providerId="LiveId" clId="{E4DEF496-61AE-4C73-A38A-210C8391AF0D}" dt="2021-03-10T23:18:42.615" v="5519" actId="114"/>
          <ac:spMkLst>
            <pc:docMk/>
            <pc:sldMk cId="1349548617" sldId="437"/>
            <ac:spMk id="25" creationId="{52B24887-4766-4DAC-ACB5-E2014EE27CDB}"/>
          </ac:spMkLst>
        </pc:spChg>
        <pc:spChg chg="add mod">
          <ac:chgData name="Camila Armas" userId="f412bbe61d912a89" providerId="LiveId" clId="{E4DEF496-61AE-4C73-A38A-210C8391AF0D}" dt="2021-03-10T14:49:09.575" v="2755" actId="1076"/>
          <ac:spMkLst>
            <pc:docMk/>
            <pc:sldMk cId="1349548617" sldId="437"/>
            <ac:spMk id="26" creationId="{FAC9F605-EED0-4A67-8201-E01F1D69C113}"/>
          </ac:spMkLst>
        </pc:spChg>
        <pc:picChg chg="mod">
          <ac:chgData name="Camila Armas" userId="f412bbe61d912a89" providerId="LiveId" clId="{E4DEF496-61AE-4C73-A38A-210C8391AF0D}" dt="2021-03-04T21:01:23.094" v="330" actId="1076"/>
          <ac:picMkLst>
            <pc:docMk/>
            <pc:sldMk cId="1349548617" sldId="437"/>
            <ac:picMk id="14" creationId="{B07E456E-5C89-403C-8D3A-2C8F0B86A2AD}"/>
          </ac:picMkLst>
        </pc:picChg>
        <pc:picChg chg="mod modCrop">
          <ac:chgData name="Camila Armas" userId="f412bbe61d912a89" providerId="LiveId" clId="{E4DEF496-61AE-4C73-A38A-210C8391AF0D}" dt="2021-03-09T21:54:36.712" v="2592" actId="732"/>
          <ac:picMkLst>
            <pc:docMk/>
            <pc:sldMk cId="1349548617" sldId="437"/>
            <ac:picMk id="15" creationId="{2CD89006-AD6F-4942-8068-751765263D7C}"/>
          </ac:picMkLst>
        </pc:picChg>
        <pc:picChg chg="add mod modCrop">
          <ac:chgData name="Camila Armas" userId="f412bbe61d912a89" providerId="LiveId" clId="{E4DEF496-61AE-4C73-A38A-210C8391AF0D}" dt="2021-03-09T21:55:00.550" v="2596" actId="732"/>
          <ac:picMkLst>
            <pc:docMk/>
            <pc:sldMk cId="1349548617" sldId="437"/>
            <ac:picMk id="18" creationId="{FFAF41C1-1A2C-4E74-BD52-EA018582C57A}"/>
          </ac:picMkLst>
        </pc:picChg>
        <pc:picChg chg="add mod modCrop">
          <ac:chgData name="Camila Armas" userId="f412bbe61d912a89" providerId="LiveId" clId="{E4DEF496-61AE-4C73-A38A-210C8391AF0D}" dt="2021-03-09T21:55:47.949" v="2610" actId="1035"/>
          <ac:picMkLst>
            <pc:docMk/>
            <pc:sldMk cId="1349548617" sldId="437"/>
            <ac:picMk id="19" creationId="{D4AD2B8D-B237-4681-B15B-F6DA034A72F0}"/>
          </ac:picMkLst>
        </pc:picChg>
        <pc:picChg chg="add mod modCrop">
          <ac:chgData name="Camila Armas" userId="f412bbe61d912a89" providerId="LiveId" clId="{E4DEF496-61AE-4C73-A38A-210C8391AF0D}" dt="2021-03-09T21:55:39.963" v="2603" actId="1076"/>
          <ac:picMkLst>
            <pc:docMk/>
            <pc:sldMk cId="1349548617" sldId="437"/>
            <ac:picMk id="21" creationId="{3339B2B9-E941-497F-A505-88A027FEB310}"/>
          </ac:picMkLst>
        </pc:picChg>
        <pc:picChg chg="mod">
          <ac:chgData name="Camila Armas" userId="f412bbe61d912a89" providerId="LiveId" clId="{E4DEF496-61AE-4C73-A38A-210C8391AF0D}" dt="2021-03-04T21:01:35.966" v="332" actId="1076"/>
          <ac:picMkLst>
            <pc:docMk/>
            <pc:sldMk cId="1349548617" sldId="437"/>
            <ac:picMk id="22" creationId="{5D1E9E5F-F0E6-46FE-B7A9-321365FE9C9A}"/>
          </ac:picMkLst>
        </pc:picChg>
        <pc:picChg chg="mod">
          <ac:chgData name="Camila Armas" userId="f412bbe61d912a89" providerId="LiveId" clId="{E4DEF496-61AE-4C73-A38A-210C8391AF0D}" dt="2021-03-04T21:00:47.920" v="325" actId="1037"/>
          <ac:picMkLst>
            <pc:docMk/>
            <pc:sldMk cId="1349548617" sldId="437"/>
            <ac:picMk id="23" creationId="{5A674768-419D-412F-BD63-BD22DCB8B74F}"/>
          </ac:picMkLst>
        </pc:picChg>
      </pc:sldChg>
      <pc:sldChg chg="del">
        <pc:chgData name="Camila Armas" userId="f412bbe61d912a89" providerId="LiveId" clId="{E4DEF496-61AE-4C73-A38A-210C8391AF0D}" dt="2021-03-04T03:44:25.144" v="0" actId="2696"/>
        <pc:sldMkLst>
          <pc:docMk/>
          <pc:sldMk cId="605843245" sldId="438"/>
        </pc:sldMkLst>
      </pc:sldChg>
      <pc:sldChg chg="del">
        <pc:chgData name="Camila Armas" userId="f412bbe61d912a89" providerId="LiveId" clId="{E4DEF496-61AE-4C73-A38A-210C8391AF0D}" dt="2021-03-09T21:51:29.085" v="2574" actId="2696"/>
        <pc:sldMkLst>
          <pc:docMk/>
          <pc:sldMk cId="4080546595" sldId="439"/>
        </pc:sldMkLst>
      </pc:sldChg>
      <pc:sldChg chg="del">
        <pc:chgData name="Camila Armas" userId="f412bbe61d912a89" providerId="LiveId" clId="{E4DEF496-61AE-4C73-A38A-210C8391AF0D}" dt="2021-03-09T21:51:29.085" v="2574" actId="2696"/>
        <pc:sldMkLst>
          <pc:docMk/>
          <pc:sldMk cId="4112205391" sldId="440"/>
        </pc:sldMkLst>
      </pc:sldChg>
      <pc:sldChg chg="del modTransition">
        <pc:chgData name="Camila Armas" userId="f412bbe61d912a89" providerId="LiveId" clId="{E4DEF496-61AE-4C73-A38A-210C8391AF0D}" dt="2021-03-10T21:41:43.174" v="5054" actId="2696"/>
        <pc:sldMkLst>
          <pc:docMk/>
          <pc:sldMk cId="1512160587" sldId="441"/>
        </pc:sldMkLst>
      </pc:sldChg>
      <pc:sldChg chg="addSp delSp modSp mod modTransition modAnim modNotesTx">
        <pc:chgData name="Camila Armas" userId="f412bbe61d912a89" providerId="LiveId" clId="{E4DEF496-61AE-4C73-A38A-210C8391AF0D}" dt="2021-03-13T22:28:57.615" v="9096" actId="20577"/>
        <pc:sldMkLst>
          <pc:docMk/>
          <pc:sldMk cId="206331246" sldId="442"/>
        </pc:sldMkLst>
        <pc:spChg chg="add mod">
          <ac:chgData name="Camila Armas" userId="f412bbe61d912a89" providerId="LiveId" clId="{E4DEF496-61AE-4C73-A38A-210C8391AF0D}" dt="2021-03-10T22:12:08.655" v="5203" actId="207"/>
          <ac:spMkLst>
            <pc:docMk/>
            <pc:sldMk cId="206331246" sldId="442"/>
            <ac:spMk id="4" creationId="{58EF10BE-DC98-4AAE-A23E-266BEAEE1F82}"/>
          </ac:spMkLst>
        </pc:spChg>
        <pc:spChg chg="mod">
          <ac:chgData name="Camila Armas" userId="f412bbe61d912a89" providerId="LiveId" clId="{E4DEF496-61AE-4C73-A38A-210C8391AF0D}" dt="2021-03-13T02:19:06.669" v="8832" actId="20577"/>
          <ac:spMkLst>
            <pc:docMk/>
            <pc:sldMk cId="206331246" sldId="442"/>
            <ac:spMk id="8" creationId="{15ECE42D-6AE3-4F90-9D17-CEDD23DFC3B7}"/>
          </ac:spMkLst>
        </pc:spChg>
        <pc:spChg chg="add mod">
          <ac:chgData name="Camila Armas" userId="f412bbe61d912a89" providerId="LiveId" clId="{E4DEF496-61AE-4C73-A38A-210C8391AF0D}" dt="2021-03-10T21:59:27.807" v="5179" actId="1076"/>
          <ac:spMkLst>
            <pc:docMk/>
            <pc:sldMk cId="206331246" sldId="442"/>
            <ac:spMk id="12" creationId="{5DECB9FC-4313-4D1C-9C78-F3319DFE8463}"/>
          </ac:spMkLst>
        </pc:spChg>
        <pc:spChg chg="mod">
          <ac:chgData name="Camila Armas" userId="f412bbe61d912a89" providerId="LiveId" clId="{E4DEF496-61AE-4C73-A38A-210C8391AF0D}" dt="2021-03-10T23:27:08.980" v="5541" actId="20577"/>
          <ac:spMkLst>
            <pc:docMk/>
            <pc:sldMk cId="206331246" sldId="442"/>
            <ac:spMk id="14" creationId="{183E5265-1ED4-495F-9828-479E06BAF804}"/>
          </ac:spMkLst>
        </pc:spChg>
        <pc:spChg chg="del mod">
          <ac:chgData name="Camila Armas" userId="f412bbe61d912a89" providerId="LiveId" clId="{E4DEF496-61AE-4C73-A38A-210C8391AF0D}" dt="2021-03-10T21:58:08.598" v="5160" actId="478"/>
          <ac:spMkLst>
            <pc:docMk/>
            <pc:sldMk cId="206331246" sldId="442"/>
            <ac:spMk id="15" creationId="{FD5C8C5A-04F0-494A-92B0-90E0E88EA6E4}"/>
          </ac:spMkLst>
        </pc:spChg>
        <pc:spChg chg="add mod">
          <ac:chgData name="Camila Armas" userId="f412bbe61d912a89" providerId="LiveId" clId="{E4DEF496-61AE-4C73-A38A-210C8391AF0D}" dt="2021-03-10T23:20:42.144" v="5529" actId="114"/>
          <ac:spMkLst>
            <pc:docMk/>
            <pc:sldMk cId="206331246" sldId="442"/>
            <ac:spMk id="17" creationId="{5DA409EF-BAFC-4D60-9409-1370E1C5ED05}"/>
          </ac:spMkLst>
        </pc:spChg>
        <pc:spChg chg="add mod">
          <ac:chgData name="Camila Armas" userId="f412bbe61d912a89" providerId="LiveId" clId="{E4DEF496-61AE-4C73-A38A-210C8391AF0D}" dt="2021-03-10T22:00:54.521" v="5199" actId="1076"/>
          <ac:spMkLst>
            <pc:docMk/>
            <pc:sldMk cId="206331246" sldId="442"/>
            <ac:spMk id="20" creationId="{288DA01F-1DCD-4D55-9DEC-1A9F0D1BA56D}"/>
          </ac:spMkLst>
        </pc:spChg>
        <pc:picChg chg="mod">
          <ac:chgData name="Camila Armas" userId="f412bbe61d912a89" providerId="LiveId" clId="{E4DEF496-61AE-4C73-A38A-210C8391AF0D}" dt="2021-03-10T21:59:24.362" v="5178" actId="1076"/>
          <ac:picMkLst>
            <pc:docMk/>
            <pc:sldMk cId="206331246" sldId="442"/>
            <ac:picMk id="11" creationId="{8E439338-4038-488E-824A-C395B5BC49C7}"/>
          </ac:picMkLst>
        </pc:picChg>
        <pc:picChg chg="add mod">
          <ac:chgData name="Camila Armas" userId="f412bbe61d912a89" providerId="LiveId" clId="{E4DEF496-61AE-4C73-A38A-210C8391AF0D}" dt="2021-03-10T22:01:38.825" v="5200"/>
          <ac:picMkLst>
            <pc:docMk/>
            <pc:sldMk cId="206331246" sldId="442"/>
            <ac:picMk id="19" creationId="{5A50A20E-451B-4A42-97BF-DB8C094A44E4}"/>
          </ac:picMkLst>
        </pc:picChg>
        <pc:cxnChg chg="add mod">
          <ac:chgData name="Camila Armas" userId="f412bbe61d912a89" providerId="LiveId" clId="{E4DEF496-61AE-4C73-A38A-210C8391AF0D}" dt="2021-03-10T21:59:55.278" v="5187" actId="1037"/>
          <ac:cxnSpMkLst>
            <pc:docMk/>
            <pc:sldMk cId="206331246" sldId="442"/>
            <ac:cxnSpMk id="18" creationId="{81B85615-6FF9-42E8-A94D-7122D6B99D02}"/>
          </ac:cxnSpMkLst>
        </pc:cxnChg>
      </pc:sldChg>
      <pc:sldChg chg="addSp delSp modSp mod modTransition modAnim modNotesTx">
        <pc:chgData name="Camila Armas" userId="f412bbe61d912a89" providerId="LiveId" clId="{E4DEF496-61AE-4C73-A38A-210C8391AF0D}" dt="2021-03-13T22:29:15.567" v="9097" actId="20577"/>
        <pc:sldMkLst>
          <pc:docMk/>
          <pc:sldMk cId="1716471967" sldId="443"/>
        </pc:sldMkLst>
        <pc:spChg chg="mod">
          <ac:chgData name="Camila Armas" userId="f412bbe61d912a89" providerId="LiveId" clId="{E4DEF496-61AE-4C73-A38A-210C8391AF0D}" dt="2021-03-11T03:45:15.532" v="6106" actId="1038"/>
          <ac:spMkLst>
            <pc:docMk/>
            <pc:sldMk cId="1716471967" sldId="443"/>
            <ac:spMk id="4" creationId="{50B524F0-A57A-4391-AF78-006B934532FC}"/>
          </ac:spMkLst>
        </pc:spChg>
        <pc:spChg chg="mod">
          <ac:chgData name="Camila Armas" userId="f412bbe61d912a89" providerId="LiveId" clId="{E4DEF496-61AE-4C73-A38A-210C8391AF0D}" dt="2021-03-11T03:45:58.115" v="6118" actId="1035"/>
          <ac:spMkLst>
            <pc:docMk/>
            <pc:sldMk cId="1716471967" sldId="443"/>
            <ac:spMk id="5" creationId="{B88C2512-7F0A-4BF9-BA47-A5E068EBE480}"/>
          </ac:spMkLst>
        </pc:spChg>
        <pc:spChg chg="mod">
          <ac:chgData name="Camila Armas" userId="f412bbe61d912a89" providerId="LiveId" clId="{E4DEF496-61AE-4C73-A38A-210C8391AF0D}" dt="2021-03-13T02:19:11.843" v="8836" actId="20577"/>
          <ac:spMkLst>
            <pc:docMk/>
            <pc:sldMk cId="1716471967" sldId="443"/>
            <ac:spMk id="8" creationId="{15ECE42D-6AE3-4F90-9D17-CEDD23DFC3B7}"/>
          </ac:spMkLst>
        </pc:spChg>
        <pc:spChg chg="mod">
          <ac:chgData name="Camila Armas" userId="f412bbe61d912a89" providerId="LiveId" clId="{E4DEF496-61AE-4C73-A38A-210C8391AF0D}" dt="2021-03-11T03:47:06.235" v="6153" actId="14100"/>
          <ac:spMkLst>
            <pc:docMk/>
            <pc:sldMk cId="1716471967" sldId="443"/>
            <ac:spMk id="12" creationId="{B65BA435-4C03-42B0-AD42-23ADE34E37D4}"/>
          </ac:spMkLst>
        </pc:spChg>
        <pc:spChg chg="mod">
          <ac:chgData name="Camila Armas" userId="f412bbe61d912a89" providerId="LiveId" clId="{E4DEF496-61AE-4C73-A38A-210C8391AF0D}" dt="2021-03-11T03:45:15.532" v="6106" actId="1038"/>
          <ac:spMkLst>
            <pc:docMk/>
            <pc:sldMk cId="1716471967" sldId="443"/>
            <ac:spMk id="14" creationId="{1137CE6B-B868-4D7C-B223-31166B7ED518}"/>
          </ac:spMkLst>
        </pc:spChg>
        <pc:spChg chg="mod">
          <ac:chgData name="Camila Armas" userId="f412bbe61d912a89" providerId="LiveId" clId="{E4DEF496-61AE-4C73-A38A-210C8391AF0D}" dt="2021-03-11T03:44:57.642" v="6091" actId="1037"/>
          <ac:spMkLst>
            <pc:docMk/>
            <pc:sldMk cId="1716471967" sldId="443"/>
            <ac:spMk id="15" creationId="{80C1E483-9AFE-43A5-BBB9-804D3EBBFCAA}"/>
          </ac:spMkLst>
        </pc:spChg>
        <pc:spChg chg="mod">
          <ac:chgData name="Camila Armas" userId="f412bbe61d912a89" providerId="LiveId" clId="{E4DEF496-61AE-4C73-A38A-210C8391AF0D}" dt="2021-03-11T03:44:57.642" v="6091" actId="1037"/>
          <ac:spMkLst>
            <pc:docMk/>
            <pc:sldMk cId="1716471967" sldId="443"/>
            <ac:spMk id="16" creationId="{AE41E030-8276-40F3-B0B6-726FDBF86352}"/>
          </ac:spMkLst>
        </pc:spChg>
        <pc:spChg chg="add del mod">
          <ac:chgData name="Camila Armas" userId="f412bbe61d912a89" providerId="LiveId" clId="{E4DEF496-61AE-4C73-A38A-210C8391AF0D}" dt="2021-03-11T02:22:08.948" v="5922" actId="478"/>
          <ac:spMkLst>
            <pc:docMk/>
            <pc:sldMk cId="1716471967" sldId="443"/>
            <ac:spMk id="17" creationId="{056616CF-0EF5-42CE-95D1-DDB29A5ED1B4}"/>
          </ac:spMkLst>
        </pc:spChg>
        <pc:spChg chg="add del">
          <ac:chgData name="Camila Armas" userId="f412bbe61d912a89" providerId="LiveId" clId="{E4DEF496-61AE-4C73-A38A-210C8391AF0D}" dt="2021-03-11T02:26:31.094" v="5954" actId="22"/>
          <ac:spMkLst>
            <pc:docMk/>
            <pc:sldMk cId="1716471967" sldId="443"/>
            <ac:spMk id="20" creationId="{81F58031-B619-4365-96A8-66829C0DDFD9}"/>
          </ac:spMkLst>
        </pc:spChg>
        <pc:spChg chg="add del">
          <ac:chgData name="Camila Armas" userId="f412bbe61d912a89" providerId="LiveId" clId="{E4DEF496-61AE-4C73-A38A-210C8391AF0D}" dt="2021-03-11T02:26:33.644" v="5956" actId="22"/>
          <ac:spMkLst>
            <pc:docMk/>
            <pc:sldMk cId="1716471967" sldId="443"/>
            <ac:spMk id="22" creationId="{FD74DC0C-14BD-4FEC-8A42-E466F3EAEF05}"/>
          </ac:spMkLst>
        </pc:spChg>
        <pc:spChg chg="add mod">
          <ac:chgData name="Camila Armas" userId="f412bbe61d912a89" providerId="LiveId" clId="{E4DEF496-61AE-4C73-A38A-210C8391AF0D}" dt="2021-03-11T03:46:38.969" v="6134" actId="114"/>
          <ac:spMkLst>
            <pc:docMk/>
            <pc:sldMk cId="1716471967" sldId="443"/>
            <ac:spMk id="24" creationId="{290AA5CF-9F92-45F9-AD2A-403981E8063A}"/>
          </ac:spMkLst>
        </pc:spChg>
        <pc:spChg chg="add mod">
          <ac:chgData name="Camila Armas" userId="f412bbe61d912a89" providerId="LiveId" clId="{E4DEF496-61AE-4C73-A38A-210C8391AF0D}" dt="2021-03-11T03:46:31.063" v="6133" actId="114"/>
          <ac:spMkLst>
            <pc:docMk/>
            <pc:sldMk cId="1716471967" sldId="443"/>
            <ac:spMk id="26" creationId="{920240FD-0662-4EE3-BB9D-9DB5ABE4BADE}"/>
          </ac:spMkLst>
        </pc:spChg>
        <pc:spChg chg="add mod">
          <ac:chgData name="Camila Armas" userId="f412bbe61d912a89" providerId="LiveId" clId="{E4DEF496-61AE-4C73-A38A-210C8391AF0D}" dt="2021-03-11T03:44:29.433" v="6065" actId="1076"/>
          <ac:spMkLst>
            <pc:docMk/>
            <pc:sldMk cId="1716471967" sldId="443"/>
            <ac:spMk id="27" creationId="{BB486E3D-675B-416C-A354-E07F5933D31E}"/>
          </ac:spMkLst>
        </pc:spChg>
        <pc:spChg chg="add mod">
          <ac:chgData name="Camila Armas" userId="f412bbe61d912a89" providerId="LiveId" clId="{E4DEF496-61AE-4C73-A38A-210C8391AF0D}" dt="2021-03-11T04:28:35.322" v="6668" actId="1035"/>
          <ac:spMkLst>
            <pc:docMk/>
            <pc:sldMk cId="1716471967" sldId="443"/>
            <ac:spMk id="28" creationId="{658C038C-42D9-4A47-ACC2-FDE4985CDE6E}"/>
          </ac:spMkLst>
        </pc:spChg>
        <pc:spChg chg="add mod">
          <ac:chgData name="Camila Armas" userId="f412bbe61d912a89" providerId="LiveId" clId="{E4DEF496-61AE-4C73-A38A-210C8391AF0D}" dt="2021-03-11T04:28:35.322" v="6668" actId="1035"/>
          <ac:spMkLst>
            <pc:docMk/>
            <pc:sldMk cId="1716471967" sldId="443"/>
            <ac:spMk id="30" creationId="{49092183-BB2C-410E-B43B-6B41662FC80A}"/>
          </ac:spMkLst>
        </pc:spChg>
        <pc:graphicFrameChg chg="add mod modGraphic">
          <ac:chgData name="Camila Armas" userId="f412bbe61d912a89" providerId="LiveId" clId="{E4DEF496-61AE-4C73-A38A-210C8391AF0D}" dt="2021-03-11T03:45:15.532" v="6106" actId="1038"/>
          <ac:graphicFrameMkLst>
            <pc:docMk/>
            <pc:sldMk cId="1716471967" sldId="443"/>
            <ac:graphicFrameMk id="13" creationId="{C259DF8F-2DEE-4748-BEFC-9A4F587979F8}"/>
          </ac:graphicFrameMkLst>
        </pc:graphicFrameChg>
        <pc:picChg chg="mod">
          <ac:chgData name="Camila Armas" userId="f412bbe61d912a89" providerId="LiveId" clId="{E4DEF496-61AE-4C73-A38A-210C8391AF0D}" dt="2021-03-11T03:45:15.532" v="6106" actId="1038"/>
          <ac:picMkLst>
            <pc:docMk/>
            <pc:sldMk cId="1716471967" sldId="443"/>
            <ac:picMk id="9" creationId="{D0588637-8962-4B57-81FD-388733270457}"/>
          </ac:picMkLst>
        </pc:picChg>
        <pc:picChg chg="mod">
          <ac:chgData name="Camila Armas" userId="f412bbe61d912a89" providerId="LiveId" clId="{E4DEF496-61AE-4C73-A38A-210C8391AF0D}" dt="2021-03-11T03:44:57.642" v="6091" actId="1037"/>
          <ac:picMkLst>
            <pc:docMk/>
            <pc:sldMk cId="1716471967" sldId="443"/>
            <ac:picMk id="10" creationId="{2EA956D6-99C7-4EC8-9A8E-CFD393D6C940}"/>
          </ac:picMkLst>
        </pc:picChg>
        <pc:picChg chg="add mod">
          <ac:chgData name="Camila Armas" userId="f412bbe61d912a89" providerId="LiveId" clId="{E4DEF496-61AE-4C73-A38A-210C8391AF0D}" dt="2021-03-11T03:45:15.532" v="6106" actId="1038"/>
          <ac:picMkLst>
            <pc:docMk/>
            <pc:sldMk cId="1716471967" sldId="443"/>
            <ac:picMk id="11" creationId="{5C2378CA-0D93-408B-9E5E-37D82104690D}"/>
          </ac:picMkLst>
        </pc:picChg>
        <pc:picChg chg="add mod">
          <ac:chgData name="Camila Armas" userId="f412bbe61d912a89" providerId="LiveId" clId="{E4DEF496-61AE-4C73-A38A-210C8391AF0D}" dt="2021-03-11T03:45:15.532" v="6106" actId="1038"/>
          <ac:picMkLst>
            <pc:docMk/>
            <pc:sldMk cId="1716471967" sldId="443"/>
            <ac:picMk id="18" creationId="{019D9E5A-D450-43E7-A7C4-94DDA05CA446}"/>
          </ac:picMkLst>
        </pc:picChg>
        <pc:cxnChg chg="mod">
          <ac:chgData name="Camila Armas" userId="f412bbe61d912a89" providerId="LiveId" clId="{E4DEF496-61AE-4C73-A38A-210C8391AF0D}" dt="2021-03-11T03:45:15.532" v="6106" actId="1038"/>
          <ac:cxnSpMkLst>
            <pc:docMk/>
            <pc:sldMk cId="1716471967" sldId="443"/>
            <ac:cxnSpMk id="3" creationId="{558F6103-4450-4754-B79F-D176826FB8C7}"/>
          </ac:cxnSpMkLst>
        </pc:cxnChg>
      </pc:sldChg>
      <pc:sldChg chg="del modTransition">
        <pc:chgData name="Camila Armas" userId="f412bbe61d912a89" providerId="LiveId" clId="{E4DEF496-61AE-4C73-A38A-210C8391AF0D}" dt="2021-03-10T22:40:28.969" v="5339" actId="2696"/>
        <pc:sldMkLst>
          <pc:docMk/>
          <pc:sldMk cId="1030762083" sldId="444"/>
        </pc:sldMkLst>
      </pc:sldChg>
      <pc:sldChg chg="addSp delSp modSp mod modTransition modAnim">
        <pc:chgData name="Camila Armas" userId="f412bbe61d912a89" providerId="LiveId" clId="{E4DEF496-61AE-4C73-A38A-210C8391AF0D}" dt="2021-03-13T02:19:17.363" v="8840" actId="20577"/>
        <pc:sldMkLst>
          <pc:docMk/>
          <pc:sldMk cId="3758035759" sldId="445"/>
        </pc:sldMkLst>
        <pc:spChg chg="mod">
          <ac:chgData name="Camila Armas" userId="f412bbe61d912a89" providerId="LiveId" clId="{E4DEF496-61AE-4C73-A38A-210C8391AF0D}" dt="2021-03-13T02:19:17.363" v="8840" actId="20577"/>
          <ac:spMkLst>
            <pc:docMk/>
            <pc:sldMk cId="3758035759" sldId="445"/>
            <ac:spMk id="8" creationId="{15ECE42D-6AE3-4F90-9D17-CEDD23DFC3B7}"/>
          </ac:spMkLst>
        </pc:spChg>
        <pc:spChg chg="mod">
          <ac:chgData name="Camila Armas" userId="f412bbe61d912a89" providerId="LiveId" clId="{E4DEF496-61AE-4C73-A38A-210C8391AF0D}" dt="2021-03-11T04:00:28.088" v="6206" actId="20577"/>
          <ac:spMkLst>
            <pc:docMk/>
            <pc:sldMk cId="3758035759" sldId="445"/>
            <ac:spMk id="10" creationId="{E4C68563-BD75-4235-827B-67A603417AEA}"/>
          </ac:spMkLst>
        </pc:spChg>
        <pc:spChg chg="add del mod">
          <ac:chgData name="Camila Armas" userId="f412bbe61d912a89" providerId="LiveId" clId="{E4DEF496-61AE-4C73-A38A-210C8391AF0D}" dt="2021-03-10T22:39:02.358" v="5287" actId="478"/>
          <ac:spMkLst>
            <pc:docMk/>
            <pc:sldMk cId="3758035759" sldId="445"/>
            <ac:spMk id="11" creationId="{C13B9430-1067-4F4F-B48E-3AAC8DC03A20}"/>
          </ac:spMkLst>
        </pc:spChg>
        <pc:spChg chg="add mod">
          <ac:chgData name="Camila Armas" userId="f412bbe61d912a89" providerId="LiveId" clId="{E4DEF496-61AE-4C73-A38A-210C8391AF0D}" dt="2021-03-11T04:27:52.324" v="6663" actId="1038"/>
          <ac:spMkLst>
            <pc:docMk/>
            <pc:sldMk cId="3758035759" sldId="445"/>
            <ac:spMk id="13" creationId="{A937BE29-5366-4C64-BE08-482A3D08A02E}"/>
          </ac:spMkLst>
        </pc:spChg>
        <pc:spChg chg="add mod">
          <ac:chgData name="Camila Armas" userId="f412bbe61d912a89" providerId="LiveId" clId="{E4DEF496-61AE-4C73-A38A-210C8391AF0D}" dt="2021-03-11T04:27:52.324" v="6663" actId="1038"/>
          <ac:spMkLst>
            <pc:docMk/>
            <pc:sldMk cId="3758035759" sldId="445"/>
            <ac:spMk id="14" creationId="{1E0003F9-EBA8-4D63-80DA-B2DB06C551EF}"/>
          </ac:spMkLst>
        </pc:spChg>
        <pc:spChg chg="add mod">
          <ac:chgData name="Camila Armas" userId="f412bbe61d912a89" providerId="LiveId" clId="{E4DEF496-61AE-4C73-A38A-210C8391AF0D}" dt="2021-03-11T04:27:52.324" v="6663" actId="1038"/>
          <ac:spMkLst>
            <pc:docMk/>
            <pc:sldMk cId="3758035759" sldId="445"/>
            <ac:spMk id="16" creationId="{F70997B4-D2CD-4FB9-A6DA-DAA0B996FF85}"/>
          </ac:spMkLst>
        </pc:spChg>
        <pc:spChg chg="add mod">
          <ac:chgData name="Camila Armas" userId="f412bbe61d912a89" providerId="LiveId" clId="{E4DEF496-61AE-4C73-A38A-210C8391AF0D}" dt="2021-03-11T04:26:44.833" v="6642" actId="1035"/>
          <ac:spMkLst>
            <pc:docMk/>
            <pc:sldMk cId="3758035759" sldId="445"/>
            <ac:spMk id="18" creationId="{31F539CF-846E-4166-B587-786D9B1B212E}"/>
          </ac:spMkLst>
        </pc:spChg>
        <pc:spChg chg="add mod">
          <ac:chgData name="Camila Armas" userId="f412bbe61d912a89" providerId="LiveId" clId="{E4DEF496-61AE-4C73-A38A-210C8391AF0D}" dt="2021-03-11T05:23:59.402" v="6826" actId="114"/>
          <ac:spMkLst>
            <pc:docMk/>
            <pc:sldMk cId="3758035759" sldId="445"/>
            <ac:spMk id="19" creationId="{64B17BD7-4446-4A99-9EC8-C18BDA7AB082}"/>
          </ac:spMkLst>
        </pc:spChg>
        <pc:spChg chg="add mod">
          <ac:chgData name="Camila Armas" userId="f412bbe61d912a89" providerId="LiveId" clId="{E4DEF496-61AE-4C73-A38A-210C8391AF0D}" dt="2021-03-11T04:26:53.437" v="6655" actId="1037"/>
          <ac:spMkLst>
            <pc:docMk/>
            <pc:sldMk cId="3758035759" sldId="445"/>
            <ac:spMk id="24" creationId="{E7130F36-3E3B-44DF-8B5C-F6C5C664C434}"/>
          </ac:spMkLst>
        </pc:spChg>
        <pc:spChg chg="add mod">
          <ac:chgData name="Camila Armas" userId="f412bbe61d912a89" providerId="LiveId" clId="{E4DEF496-61AE-4C73-A38A-210C8391AF0D}" dt="2021-03-11T04:26:53.437" v="6655" actId="1037"/>
          <ac:spMkLst>
            <pc:docMk/>
            <pc:sldMk cId="3758035759" sldId="445"/>
            <ac:spMk id="25" creationId="{727FA794-6B7C-4401-B043-7304FE71CDE3}"/>
          </ac:spMkLst>
        </pc:spChg>
        <pc:spChg chg="add mod">
          <ac:chgData name="Camila Armas" userId="f412bbe61d912a89" providerId="LiveId" clId="{E4DEF496-61AE-4C73-A38A-210C8391AF0D}" dt="2021-03-11T04:26:44.833" v="6642" actId="1035"/>
          <ac:spMkLst>
            <pc:docMk/>
            <pc:sldMk cId="3758035759" sldId="445"/>
            <ac:spMk id="28" creationId="{B4AF9C28-E20F-4412-9A88-3D5A5A8227D2}"/>
          </ac:spMkLst>
        </pc:spChg>
        <pc:spChg chg="add mod">
          <ac:chgData name="Camila Armas" userId="f412bbe61d912a89" providerId="LiveId" clId="{E4DEF496-61AE-4C73-A38A-210C8391AF0D}" dt="2021-03-11T05:24:06.470" v="6827" actId="114"/>
          <ac:spMkLst>
            <pc:docMk/>
            <pc:sldMk cId="3758035759" sldId="445"/>
            <ac:spMk id="30" creationId="{0C0CFFD7-CAE7-41EB-A741-059A443B16E4}"/>
          </ac:spMkLst>
        </pc:spChg>
        <pc:picChg chg="add mod">
          <ac:chgData name="Camila Armas" userId="f412bbe61d912a89" providerId="LiveId" clId="{E4DEF496-61AE-4C73-A38A-210C8391AF0D}" dt="2021-03-11T04:26:44.833" v="6642" actId="1035"/>
          <ac:picMkLst>
            <pc:docMk/>
            <pc:sldMk cId="3758035759" sldId="445"/>
            <ac:picMk id="3" creationId="{660CF346-228D-4CE6-AC9C-2EFF17084ABC}"/>
          </ac:picMkLst>
        </pc:picChg>
        <pc:picChg chg="mod">
          <ac:chgData name="Camila Armas" userId="f412bbe61d912a89" providerId="LiveId" clId="{E4DEF496-61AE-4C73-A38A-210C8391AF0D}" dt="2021-03-11T05:23:29.245" v="6823" actId="1076"/>
          <ac:picMkLst>
            <pc:docMk/>
            <pc:sldMk cId="3758035759" sldId="445"/>
            <ac:picMk id="9" creationId="{4022F8AD-2A65-4412-A8AC-1E9D4394D8C3}"/>
          </ac:picMkLst>
        </pc:picChg>
        <pc:picChg chg="add del mod ord modCrop">
          <ac:chgData name="Camila Armas" userId="f412bbe61d912a89" providerId="LiveId" clId="{E4DEF496-61AE-4C73-A38A-210C8391AF0D}" dt="2021-03-11T04:12:05.159" v="6248" actId="478"/>
          <ac:picMkLst>
            <pc:docMk/>
            <pc:sldMk cId="3758035759" sldId="445"/>
            <ac:picMk id="20" creationId="{71ECF204-4305-4169-8272-E30AEB8B0D39}"/>
          </ac:picMkLst>
        </pc:picChg>
        <pc:picChg chg="add mod ord">
          <ac:chgData name="Camila Armas" userId="f412bbe61d912a89" providerId="LiveId" clId="{E4DEF496-61AE-4C73-A38A-210C8391AF0D}" dt="2021-03-11T04:26:53.437" v="6655" actId="1037"/>
          <ac:picMkLst>
            <pc:docMk/>
            <pc:sldMk cId="3758035759" sldId="445"/>
            <ac:picMk id="22" creationId="{C38A587C-E0A9-4F70-89CC-56DF5B210F82}"/>
          </ac:picMkLst>
        </pc:picChg>
        <pc:picChg chg="add mod">
          <ac:chgData name="Camila Armas" userId="f412bbe61d912a89" providerId="LiveId" clId="{E4DEF496-61AE-4C73-A38A-210C8391AF0D}" dt="2021-03-11T04:26:53.437" v="6655" actId="1037"/>
          <ac:picMkLst>
            <pc:docMk/>
            <pc:sldMk cId="3758035759" sldId="445"/>
            <ac:picMk id="5122" creationId="{D45BD7EF-EAB7-4C8F-B65F-19EFDA877917}"/>
          </ac:picMkLst>
        </pc:picChg>
        <pc:picChg chg="add mod">
          <ac:chgData name="Camila Armas" userId="f412bbe61d912a89" providerId="LiveId" clId="{E4DEF496-61AE-4C73-A38A-210C8391AF0D}" dt="2021-03-11T04:26:53.437" v="6655" actId="1037"/>
          <ac:picMkLst>
            <pc:docMk/>
            <pc:sldMk cId="3758035759" sldId="445"/>
            <ac:picMk id="5124" creationId="{EC88E3B1-3ECA-403A-B26E-4BBB7B692520}"/>
          </ac:picMkLst>
        </pc:picChg>
        <pc:cxnChg chg="add del mod">
          <ac:chgData name="Camila Armas" userId="f412bbe61d912a89" providerId="LiveId" clId="{E4DEF496-61AE-4C73-A38A-210C8391AF0D}" dt="2021-03-10T22:39:14.522" v="5291" actId="478"/>
          <ac:cxnSpMkLst>
            <pc:docMk/>
            <pc:sldMk cId="3758035759" sldId="445"/>
            <ac:cxnSpMk id="12" creationId="{A4A8239C-4E59-45D5-85BA-E7FE9EF2CCF1}"/>
          </ac:cxnSpMkLst>
        </pc:cxnChg>
        <pc:cxnChg chg="add mod">
          <ac:chgData name="Camila Armas" userId="f412bbe61d912a89" providerId="LiveId" clId="{E4DEF496-61AE-4C73-A38A-210C8391AF0D}" dt="2021-03-11T04:27:52.324" v="6663" actId="1038"/>
          <ac:cxnSpMkLst>
            <pc:docMk/>
            <pc:sldMk cId="3758035759" sldId="445"/>
            <ac:cxnSpMk id="15" creationId="{34BEDBB8-A952-44CD-8E84-51E8400E8862}"/>
          </ac:cxnSpMkLst>
        </pc:cxnChg>
        <pc:cxnChg chg="add mod">
          <ac:chgData name="Camila Armas" userId="f412bbe61d912a89" providerId="LiveId" clId="{E4DEF496-61AE-4C73-A38A-210C8391AF0D}" dt="2021-03-11T05:20:03.591" v="6817" actId="1037"/>
          <ac:cxnSpMkLst>
            <pc:docMk/>
            <pc:sldMk cId="3758035759" sldId="445"/>
            <ac:cxnSpMk id="17" creationId="{EF09CE4B-38E9-4CF9-B45A-80323DE25458}"/>
          </ac:cxnSpMkLst>
        </pc:cxnChg>
      </pc:sldChg>
      <pc:sldChg chg="del">
        <pc:chgData name="Camila Armas" userId="f412bbe61d912a89" providerId="LiveId" clId="{E4DEF496-61AE-4C73-A38A-210C8391AF0D}" dt="2021-03-04T03:44:25.144" v="0" actId="2696"/>
        <pc:sldMkLst>
          <pc:docMk/>
          <pc:sldMk cId="1525564725" sldId="446"/>
        </pc:sldMkLst>
      </pc:sldChg>
      <pc:sldChg chg="addSp delSp modSp add mod modTransition">
        <pc:chgData name="Camila Armas" userId="f412bbe61d912a89" providerId="LiveId" clId="{E4DEF496-61AE-4C73-A38A-210C8391AF0D}" dt="2021-03-12T23:06:36.834" v="8793" actId="20577"/>
        <pc:sldMkLst>
          <pc:docMk/>
          <pc:sldMk cId="1722619494" sldId="446"/>
        </pc:sldMkLst>
        <pc:spChg chg="mod">
          <ac:chgData name="Camila Armas" userId="f412bbe61d912a89" providerId="LiveId" clId="{E4DEF496-61AE-4C73-A38A-210C8391AF0D}" dt="2021-03-12T23:06:36.834" v="8793" actId="20577"/>
          <ac:spMkLst>
            <pc:docMk/>
            <pc:sldMk cId="1722619494" sldId="446"/>
            <ac:spMk id="2" creationId="{B9787744-5265-4422-9A18-CCA327113D7C}"/>
          </ac:spMkLst>
        </pc:spChg>
        <pc:spChg chg="del mod">
          <ac:chgData name="Camila Armas" userId="f412bbe61d912a89" providerId="LiveId" clId="{E4DEF496-61AE-4C73-A38A-210C8391AF0D}" dt="2021-03-04T20:41:34.760" v="234" actId="478"/>
          <ac:spMkLst>
            <pc:docMk/>
            <pc:sldMk cId="1722619494" sldId="446"/>
            <ac:spMk id="3" creationId="{B28684C3-2C0A-495E-8B00-71D5111922D4}"/>
          </ac:spMkLst>
        </pc:spChg>
        <pc:spChg chg="add del mod">
          <ac:chgData name="Camila Armas" userId="f412bbe61d912a89" providerId="LiveId" clId="{E4DEF496-61AE-4C73-A38A-210C8391AF0D}" dt="2021-03-04T20:41:37.657" v="235" actId="478"/>
          <ac:spMkLst>
            <pc:docMk/>
            <pc:sldMk cId="1722619494" sldId="446"/>
            <ac:spMk id="10" creationId="{D95728AA-8F72-477B-B36C-6BD84420762C}"/>
          </ac:spMkLst>
        </pc:spChg>
        <pc:spChg chg="add mod">
          <ac:chgData name="Camila Armas" userId="f412bbe61d912a89" providerId="LiveId" clId="{E4DEF496-61AE-4C73-A38A-210C8391AF0D}" dt="2021-03-04T20:52:21.538" v="251" actId="1076"/>
          <ac:spMkLst>
            <pc:docMk/>
            <pc:sldMk cId="1722619494" sldId="446"/>
            <ac:spMk id="13" creationId="{C02DFFD8-1AF9-4C9D-847F-4EDB9E25D7FB}"/>
          </ac:spMkLst>
        </pc:spChg>
        <pc:spChg chg="add mod">
          <ac:chgData name="Camila Armas" userId="f412bbe61d912a89" providerId="LiveId" clId="{E4DEF496-61AE-4C73-A38A-210C8391AF0D}" dt="2021-03-04T20:54:47.122" v="269" actId="1076"/>
          <ac:spMkLst>
            <pc:docMk/>
            <pc:sldMk cId="1722619494" sldId="446"/>
            <ac:spMk id="16" creationId="{C8837521-B9F7-4419-A438-CCD095EF1E38}"/>
          </ac:spMkLst>
        </pc:spChg>
        <pc:graphicFrameChg chg="add del mod modGraphic">
          <ac:chgData name="Camila Armas" userId="f412bbe61d912a89" providerId="LiveId" clId="{E4DEF496-61AE-4C73-A38A-210C8391AF0D}" dt="2021-03-04T20:42:11.857" v="242" actId="478"/>
          <ac:graphicFrameMkLst>
            <pc:docMk/>
            <pc:sldMk cId="1722619494" sldId="446"/>
            <ac:graphicFrameMk id="4" creationId="{6B5BA0BB-48F1-45EF-9563-2E6636C26444}"/>
          </ac:graphicFrameMkLst>
        </pc:graphicFrameChg>
        <pc:graphicFrameChg chg="add del mod">
          <ac:chgData name="Camila Armas" userId="f412bbe61d912a89" providerId="LiveId" clId="{E4DEF496-61AE-4C73-A38A-210C8391AF0D}" dt="2021-03-04T20:42:03.241" v="241" actId="478"/>
          <ac:graphicFrameMkLst>
            <pc:docMk/>
            <pc:sldMk cId="1722619494" sldId="446"/>
            <ac:graphicFrameMk id="8" creationId="{7B1206B0-7E54-4B78-ADC2-4A0FA652C506}"/>
          </ac:graphicFrameMkLst>
        </pc:graphicFrameChg>
        <pc:graphicFrameChg chg="add mod">
          <ac:chgData name="Camila Armas" userId="f412bbe61d912a89" providerId="LiveId" clId="{E4DEF496-61AE-4C73-A38A-210C8391AF0D}" dt="2021-03-09T05:09:59.015" v="457" actId="20577"/>
          <ac:graphicFrameMkLst>
            <pc:docMk/>
            <pc:sldMk cId="1722619494" sldId="446"/>
            <ac:graphicFrameMk id="11" creationId="{E3CBF88A-B692-4247-9C49-2B1016133AF8}"/>
          </ac:graphicFrameMkLst>
        </pc:graphicFrameChg>
        <pc:graphicFrameChg chg="add mod">
          <ac:chgData name="Camila Armas" userId="f412bbe61d912a89" providerId="LiveId" clId="{E4DEF496-61AE-4C73-A38A-210C8391AF0D}" dt="2021-03-09T05:09:04.327" v="422" actId="20577"/>
          <ac:graphicFrameMkLst>
            <pc:docMk/>
            <pc:sldMk cId="1722619494" sldId="446"/>
            <ac:graphicFrameMk id="14" creationId="{45BD6539-B10E-4DA8-A422-B4ECE58B4C87}"/>
          </ac:graphicFrameMkLst>
        </pc:graphicFrameChg>
      </pc:sldChg>
      <pc:sldChg chg="addSp delSp modSp add mod modTransition delAnim modAnim">
        <pc:chgData name="Camila Armas" userId="f412bbe61d912a89" providerId="LiveId" clId="{E4DEF496-61AE-4C73-A38A-210C8391AF0D}" dt="2021-03-12T23:06:44.708" v="8797" actId="20577"/>
        <pc:sldMkLst>
          <pc:docMk/>
          <pc:sldMk cId="2231424638" sldId="447"/>
        </pc:sldMkLst>
        <pc:spChg chg="mod">
          <ac:chgData name="Camila Armas" userId="f412bbe61d912a89" providerId="LiveId" clId="{E4DEF496-61AE-4C73-A38A-210C8391AF0D}" dt="2021-03-09T05:30:48.808" v="748" actId="1036"/>
          <ac:spMkLst>
            <pc:docMk/>
            <pc:sldMk cId="2231424638" sldId="447"/>
            <ac:spMk id="2" creationId="{19B4E76D-2D35-48E5-90D6-69F81D4D0455}"/>
          </ac:spMkLst>
        </pc:spChg>
        <pc:spChg chg="mod">
          <ac:chgData name="Camila Armas" userId="f412bbe61d912a89" providerId="LiveId" clId="{E4DEF496-61AE-4C73-A38A-210C8391AF0D}" dt="2021-03-12T23:06:44.708" v="8797" actId="20577"/>
          <ac:spMkLst>
            <pc:docMk/>
            <pc:sldMk cId="2231424638" sldId="447"/>
            <ac:spMk id="3" creationId="{524FEC98-01E4-4F2D-A853-39196D81A194}"/>
          </ac:spMkLst>
        </pc:spChg>
        <pc:spChg chg="add mod">
          <ac:chgData name="Camila Armas" userId="f412bbe61d912a89" providerId="LiveId" clId="{E4DEF496-61AE-4C73-A38A-210C8391AF0D}" dt="2021-03-09T16:52:54.156" v="1877" actId="2085"/>
          <ac:spMkLst>
            <pc:docMk/>
            <pc:sldMk cId="2231424638" sldId="447"/>
            <ac:spMk id="4" creationId="{A4E55D27-2F1D-4A44-8DCD-F518F9EAAEEA}"/>
          </ac:spMkLst>
        </pc:spChg>
        <pc:spChg chg="add mod">
          <ac:chgData name="Camila Armas" userId="f412bbe61d912a89" providerId="LiveId" clId="{E4DEF496-61AE-4C73-A38A-210C8391AF0D}" dt="2021-03-09T05:35:16.470" v="977" actId="13822"/>
          <ac:spMkLst>
            <pc:docMk/>
            <pc:sldMk cId="2231424638" sldId="447"/>
            <ac:spMk id="9" creationId="{FA8B638E-C212-40D2-A795-C79FCA4EE994}"/>
          </ac:spMkLst>
        </pc:spChg>
        <pc:spChg chg="del">
          <ac:chgData name="Camila Armas" userId="f412bbe61d912a89" providerId="LiveId" clId="{E4DEF496-61AE-4C73-A38A-210C8391AF0D}" dt="2021-03-09T05:25:24.578" v="645" actId="478"/>
          <ac:spMkLst>
            <pc:docMk/>
            <pc:sldMk cId="2231424638" sldId="447"/>
            <ac:spMk id="23" creationId="{813E6A17-4FAF-4D4B-B6D0-26A316E86877}"/>
          </ac:spMkLst>
        </pc:spChg>
        <pc:spChg chg="add mod">
          <ac:chgData name="Camila Armas" userId="f412bbe61d912a89" providerId="LiveId" clId="{E4DEF496-61AE-4C73-A38A-210C8391AF0D}" dt="2021-03-09T16:52:19.225" v="1869" actId="1076"/>
          <ac:spMkLst>
            <pc:docMk/>
            <pc:sldMk cId="2231424638" sldId="447"/>
            <ac:spMk id="29" creationId="{F0E31446-B2E8-46CD-8C7D-D10E3309A667}"/>
          </ac:spMkLst>
        </pc:spChg>
        <pc:spChg chg="add mod">
          <ac:chgData name="Camila Armas" userId="f412bbe61d912a89" providerId="LiveId" clId="{E4DEF496-61AE-4C73-A38A-210C8391AF0D}" dt="2021-03-09T05:35:04.819" v="975" actId="1036"/>
          <ac:spMkLst>
            <pc:docMk/>
            <pc:sldMk cId="2231424638" sldId="447"/>
            <ac:spMk id="30" creationId="{FF9D5585-9756-4DE3-8EA2-40222FA3D996}"/>
          </ac:spMkLst>
        </pc:spChg>
        <pc:spChg chg="add mod">
          <ac:chgData name="Camila Armas" userId="f412bbe61d912a89" providerId="LiveId" clId="{E4DEF496-61AE-4C73-A38A-210C8391AF0D}" dt="2021-03-09T05:35:04.819" v="975" actId="1036"/>
          <ac:spMkLst>
            <pc:docMk/>
            <pc:sldMk cId="2231424638" sldId="447"/>
            <ac:spMk id="31" creationId="{E2F5180A-16D0-400A-BABF-529742A8B8B1}"/>
          </ac:spMkLst>
        </pc:spChg>
        <pc:spChg chg="add mod">
          <ac:chgData name="Camila Armas" userId="f412bbe61d912a89" providerId="LiveId" clId="{E4DEF496-61AE-4C73-A38A-210C8391AF0D}" dt="2021-03-09T05:36:03.478" v="994" actId="1037"/>
          <ac:spMkLst>
            <pc:docMk/>
            <pc:sldMk cId="2231424638" sldId="447"/>
            <ac:spMk id="32" creationId="{6EAC8A91-6C89-4159-A30C-873FB1274D97}"/>
          </ac:spMkLst>
        </pc:spChg>
        <pc:spChg chg="add mod">
          <ac:chgData name="Camila Armas" userId="f412bbe61d912a89" providerId="LiveId" clId="{E4DEF496-61AE-4C73-A38A-210C8391AF0D}" dt="2021-03-09T05:36:03.478" v="994" actId="1037"/>
          <ac:spMkLst>
            <pc:docMk/>
            <pc:sldMk cId="2231424638" sldId="447"/>
            <ac:spMk id="33" creationId="{0BD23A66-8CFE-4CD9-B3B6-0193662B3FD7}"/>
          </ac:spMkLst>
        </pc:spChg>
        <pc:spChg chg="add mod">
          <ac:chgData name="Camila Armas" userId="f412bbe61d912a89" providerId="LiveId" clId="{E4DEF496-61AE-4C73-A38A-210C8391AF0D}" dt="2021-03-09T05:35:32.727" v="979" actId="1076"/>
          <ac:spMkLst>
            <pc:docMk/>
            <pc:sldMk cId="2231424638" sldId="447"/>
            <ac:spMk id="34" creationId="{C97E46F9-50E7-4E2B-83AA-8637BD45DAC2}"/>
          </ac:spMkLst>
        </pc:spChg>
        <pc:spChg chg="add mod">
          <ac:chgData name="Camila Armas" userId="f412bbe61d912a89" providerId="LiveId" clId="{E4DEF496-61AE-4C73-A38A-210C8391AF0D}" dt="2021-03-09T05:36:07.903" v="995" actId="1076"/>
          <ac:spMkLst>
            <pc:docMk/>
            <pc:sldMk cId="2231424638" sldId="447"/>
            <ac:spMk id="35" creationId="{99FD9B49-3061-4299-9BB1-055ED8265985}"/>
          </ac:spMkLst>
        </pc:spChg>
        <pc:spChg chg="add mod">
          <ac:chgData name="Camila Armas" userId="f412bbe61d912a89" providerId="LiveId" clId="{E4DEF496-61AE-4C73-A38A-210C8391AF0D}" dt="2021-03-09T05:35:53.436" v="984" actId="1076"/>
          <ac:spMkLst>
            <pc:docMk/>
            <pc:sldMk cId="2231424638" sldId="447"/>
            <ac:spMk id="36" creationId="{6C0D243A-2DBF-4ABB-8E7D-3D5EFABEF257}"/>
          </ac:spMkLst>
        </pc:spChg>
        <pc:spChg chg="add mod">
          <ac:chgData name="Camila Armas" userId="f412bbe61d912a89" providerId="LiveId" clId="{E4DEF496-61AE-4C73-A38A-210C8391AF0D}" dt="2021-03-09T05:38:59.734" v="1068" actId="1076"/>
          <ac:spMkLst>
            <pc:docMk/>
            <pc:sldMk cId="2231424638" sldId="447"/>
            <ac:spMk id="37" creationId="{14477C43-9BA5-4E1E-AE5A-3252BBC8ED09}"/>
          </ac:spMkLst>
        </pc:spChg>
        <pc:spChg chg="add mod">
          <ac:chgData name="Camila Armas" userId="f412bbe61d912a89" providerId="LiveId" clId="{E4DEF496-61AE-4C73-A38A-210C8391AF0D}" dt="2021-03-09T05:39:45.510" v="1094" actId="1038"/>
          <ac:spMkLst>
            <pc:docMk/>
            <pc:sldMk cId="2231424638" sldId="447"/>
            <ac:spMk id="38" creationId="{1C7FBB18-AFFE-466E-B198-F8D23BA24A92}"/>
          </ac:spMkLst>
        </pc:spChg>
        <pc:spChg chg="add mod">
          <ac:chgData name="Camila Armas" userId="f412bbe61d912a89" providerId="LiveId" clId="{E4DEF496-61AE-4C73-A38A-210C8391AF0D}" dt="2021-03-09T05:40:32.145" v="1127" actId="1076"/>
          <ac:spMkLst>
            <pc:docMk/>
            <pc:sldMk cId="2231424638" sldId="447"/>
            <ac:spMk id="39" creationId="{FFB85B0F-42A4-46C9-B753-D8330CC45C87}"/>
          </ac:spMkLst>
        </pc:spChg>
        <pc:spChg chg="add mod">
          <ac:chgData name="Camila Armas" userId="f412bbe61d912a89" providerId="LiveId" clId="{E4DEF496-61AE-4C73-A38A-210C8391AF0D}" dt="2021-03-09T05:41:15.802" v="1156" actId="1076"/>
          <ac:spMkLst>
            <pc:docMk/>
            <pc:sldMk cId="2231424638" sldId="447"/>
            <ac:spMk id="40" creationId="{5B7A0E69-5860-49BD-B380-2CF28C87A45C}"/>
          </ac:spMkLst>
        </pc:spChg>
        <pc:spChg chg="add mod">
          <ac:chgData name="Camila Armas" userId="f412bbe61d912a89" providerId="LiveId" clId="{E4DEF496-61AE-4C73-A38A-210C8391AF0D}" dt="2021-03-09T05:41:54.896" v="1179" actId="14100"/>
          <ac:spMkLst>
            <pc:docMk/>
            <pc:sldMk cId="2231424638" sldId="447"/>
            <ac:spMk id="41" creationId="{3E5DF8CD-268E-4644-A58B-7FC6826E10C8}"/>
          </ac:spMkLst>
        </pc:spChg>
        <pc:spChg chg="add mod">
          <ac:chgData name="Camila Armas" userId="f412bbe61d912a89" providerId="LiveId" clId="{E4DEF496-61AE-4C73-A38A-210C8391AF0D}" dt="2021-03-09T05:42:20.899" v="1192" actId="1076"/>
          <ac:spMkLst>
            <pc:docMk/>
            <pc:sldMk cId="2231424638" sldId="447"/>
            <ac:spMk id="42" creationId="{2716DF8A-3AFE-4C77-9F62-A524E378AFE9}"/>
          </ac:spMkLst>
        </pc:spChg>
        <pc:spChg chg="add mod">
          <ac:chgData name="Camila Armas" userId="f412bbe61d912a89" providerId="LiveId" clId="{E4DEF496-61AE-4C73-A38A-210C8391AF0D}" dt="2021-03-09T05:42:53.966" v="1219" actId="1076"/>
          <ac:spMkLst>
            <pc:docMk/>
            <pc:sldMk cId="2231424638" sldId="447"/>
            <ac:spMk id="43" creationId="{A5E368D2-D10C-4D38-A5FA-33C1E0339BBA}"/>
          </ac:spMkLst>
        </pc:spChg>
        <pc:spChg chg="add mod">
          <ac:chgData name="Camila Armas" userId="f412bbe61d912a89" providerId="LiveId" clId="{E4DEF496-61AE-4C73-A38A-210C8391AF0D}" dt="2021-03-09T16:53:01.758" v="1880" actId="14100"/>
          <ac:spMkLst>
            <pc:docMk/>
            <pc:sldMk cId="2231424638" sldId="447"/>
            <ac:spMk id="47" creationId="{A580F7BA-0BB7-498F-95FC-838CEC3E6BA7}"/>
          </ac:spMkLst>
        </pc:spChg>
        <pc:spChg chg="add mod">
          <ac:chgData name="Camila Armas" userId="f412bbe61d912a89" providerId="LiveId" clId="{E4DEF496-61AE-4C73-A38A-210C8391AF0D}" dt="2021-03-09T16:53:09.259" v="1882" actId="1076"/>
          <ac:spMkLst>
            <pc:docMk/>
            <pc:sldMk cId="2231424638" sldId="447"/>
            <ac:spMk id="48" creationId="{C54CB98B-05B5-4A54-95C5-A4BC785E8D63}"/>
          </ac:spMkLst>
        </pc:spChg>
        <pc:picChg chg="add del mod modCrop">
          <ac:chgData name="Camila Armas" userId="f412bbe61d912a89" providerId="LiveId" clId="{E4DEF496-61AE-4C73-A38A-210C8391AF0D}" dt="2021-03-09T16:32:05.447" v="1720" actId="478"/>
          <ac:picMkLst>
            <pc:docMk/>
            <pc:sldMk cId="2231424638" sldId="447"/>
            <ac:picMk id="8" creationId="{2DCC8DFA-90E7-4748-8447-B9A321DBD30B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11" creationId="{15AA44DD-5E14-46B5-8C53-C2209C736BD1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15" creationId="{4E036533-6B7B-41D1-B57F-3D5DAFC23B8C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17" creationId="{647BA4D8-4621-4F21-B002-D8AAA4D7DDEC}"/>
          </ac:picMkLst>
        </pc:picChg>
        <pc:picChg chg="add del mod modCrop">
          <ac:chgData name="Camila Armas" userId="f412bbe61d912a89" providerId="LiveId" clId="{E4DEF496-61AE-4C73-A38A-210C8391AF0D}" dt="2021-03-09T16:31:33.717" v="1714" actId="478"/>
          <ac:picMkLst>
            <pc:docMk/>
            <pc:sldMk cId="2231424638" sldId="447"/>
            <ac:picMk id="18" creationId="{26EDA9FF-CBC7-4709-9BF3-8B7DC637EC9F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19" creationId="{C6B98755-110A-4024-8CF8-8DF6C60A4099}"/>
          </ac:picMkLst>
        </pc:picChg>
        <pc:picChg chg="add mod modCrop">
          <ac:chgData name="Camila Armas" userId="f412bbe61d912a89" providerId="LiveId" clId="{E4DEF496-61AE-4C73-A38A-210C8391AF0D}" dt="2021-03-09T05:40:18.429" v="1125" actId="732"/>
          <ac:picMkLst>
            <pc:docMk/>
            <pc:sldMk cId="2231424638" sldId="447"/>
            <ac:picMk id="20" creationId="{C64D538B-ADFC-4A88-8EDC-548E0FD70EEC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21" creationId="{0271AAD0-368A-4650-B738-1AA4CDB929CB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22" creationId="{0E2D765A-BFDC-464E-91B2-9E69B822063B}"/>
          </ac:picMkLst>
        </pc:picChg>
        <pc:picChg chg="add mod modCrop">
          <ac:chgData name="Camila Armas" userId="f412bbe61d912a89" providerId="LiveId" clId="{E4DEF496-61AE-4C73-A38A-210C8391AF0D}" dt="2021-03-09T05:41:05.910" v="1154" actId="732"/>
          <ac:picMkLst>
            <pc:docMk/>
            <pc:sldMk cId="2231424638" sldId="447"/>
            <ac:picMk id="24" creationId="{F666D8FA-0194-4F5E-A6E2-53C8D6E68D49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25" creationId="{2FC39831-D428-4901-8662-019AE90390DC}"/>
          </ac:picMkLst>
        </pc:picChg>
        <pc:picChg chg="add mod modCrop">
          <ac:chgData name="Camila Armas" userId="f412bbe61d912a89" providerId="LiveId" clId="{E4DEF496-61AE-4C73-A38A-210C8391AF0D}" dt="2021-03-09T05:41:35.310" v="1176" actId="732"/>
          <ac:picMkLst>
            <pc:docMk/>
            <pc:sldMk cId="2231424638" sldId="447"/>
            <ac:picMk id="26" creationId="{4933A4C1-E08D-4967-A83C-0BB2E3510471}"/>
          </ac:picMkLst>
        </pc:picChg>
        <pc:picChg chg="add del mod modCrop">
          <ac:chgData name="Camila Armas" userId="f412bbe61d912a89" providerId="LiveId" clId="{E4DEF496-61AE-4C73-A38A-210C8391AF0D}" dt="2021-03-09T16:30:11.180" v="1708" actId="478"/>
          <ac:picMkLst>
            <pc:docMk/>
            <pc:sldMk cId="2231424638" sldId="447"/>
            <ac:picMk id="27" creationId="{1A8FC46D-C573-4BCE-8FBF-E878D81743D8}"/>
          </ac:picMkLst>
        </pc:picChg>
        <pc:picChg chg="add mod ord modCrop">
          <ac:chgData name="Camila Armas" userId="f412bbe61d912a89" providerId="LiveId" clId="{E4DEF496-61AE-4C73-A38A-210C8391AF0D}" dt="2021-03-09T05:42:46.789" v="1218" actId="732"/>
          <ac:picMkLst>
            <pc:docMk/>
            <pc:sldMk cId="2231424638" sldId="447"/>
            <ac:picMk id="28" creationId="{61C6F593-544A-41F3-B712-4E9D90976E49}"/>
          </ac:picMkLst>
        </pc:picChg>
        <pc:picChg chg="add del mod modCrop">
          <ac:chgData name="Camila Armas" userId="f412bbe61d912a89" providerId="LiveId" clId="{E4DEF496-61AE-4C73-A38A-210C8391AF0D}" dt="2021-03-09T16:28:32.880" v="1696" actId="478"/>
          <ac:picMkLst>
            <pc:docMk/>
            <pc:sldMk cId="2231424638" sldId="447"/>
            <ac:picMk id="44" creationId="{36E6B260-6BD3-4D8B-935B-D819B4AA8444}"/>
          </ac:picMkLst>
        </pc:picChg>
        <pc:picChg chg="add mod ord modCrop">
          <ac:chgData name="Camila Armas" userId="f412bbe61d912a89" providerId="LiveId" clId="{E4DEF496-61AE-4C73-A38A-210C8391AF0D}" dt="2021-03-09T16:29:52.517" v="1707" actId="1076"/>
          <ac:picMkLst>
            <pc:docMk/>
            <pc:sldMk cId="2231424638" sldId="447"/>
            <ac:picMk id="45" creationId="{F19B8667-B750-4646-B295-771D4A9398F8}"/>
          </ac:picMkLst>
        </pc:picChg>
        <pc:picChg chg="add mod">
          <ac:chgData name="Camila Armas" userId="f412bbe61d912a89" providerId="LiveId" clId="{E4DEF496-61AE-4C73-A38A-210C8391AF0D}" dt="2021-03-10T17:26:20.849" v="3608"/>
          <ac:picMkLst>
            <pc:docMk/>
            <pc:sldMk cId="2231424638" sldId="447"/>
            <ac:picMk id="46" creationId="{689AB178-CD2E-4DB8-8287-426D4629CE93}"/>
          </ac:picMkLst>
        </pc:picChg>
        <pc:picChg chg="add mod">
          <ac:chgData name="Camila Armas" userId="f412bbe61d912a89" providerId="LiveId" clId="{E4DEF496-61AE-4C73-A38A-210C8391AF0D}" dt="2021-03-09T16:30:47.323" v="1712" actId="14100"/>
          <ac:picMkLst>
            <pc:docMk/>
            <pc:sldMk cId="2231424638" sldId="447"/>
            <ac:picMk id="2050" creationId="{792334CD-BE55-4F49-940C-8E3DCF020510}"/>
          </ac:picMkLst>
        </pc:picChg>
        <pc:picChg chg="add mod">
          <ac:chgData name="Camila Armas" userId="f412bbe61d912a89" providerId="LiveId" clId="{E4DEF496-61AE-4C73-A38A-210C8391AF0D}" dt="2021-03-09T16:31:51.944" v="1719" actId="14100"/>
          <ac:picMkLst>
            <pc:docMk/>
            <pc:sldMk cId="2231424638" sldId="447"/>
            <ac:picMk id="2052" creationId="{EC2C0934-3C91-46C8-AD37-CDAC6784999F}"/>
          </ac:picMkLst>
        </pc:picChg>
        <pc:picChg chg="add mod">
          <ac:chgData name="Camila Armas" userId="f412bbe61d912a89" providerId="LiveId" clId="{E4DEF496-61AE-4C73-A38A-210C8391AF0D}" dt="2021-03-09T16:52:15.026" v="1868" actId="1076"/>
          <ac:picMkLst>
            <pc:docMk/>
            <pc:sldMk cId="2231424638" sldId="447"/>
            <ac:picMk id="2054" creationId="{13C0C5B7-27DB-4C11-AA8E-8E2B91A4B2FE}"/>
          </ac:picMkLst>
        </pc:picChg>
        <pc:cxnChg chg="add mod">
          <ac:chgData name="Camila Armas" userId="f412bbe61d912a89" providerId="LiveId" clId="{E4DEF496-61AE-4C73-A38A-210C8391AF0D}" dt="2021-03-09T16:54:26.235" v="1902" actId="14100"/>
          <ac:cxnSpMkLst>
            <pc:docMk/>
            <pc:sldMk cId="2231424638" sldId="447"/>
            <ac:cxnSpMk id="11" creationId="{530FDB99-97CF-4A74-B2C0-C7669344F9B8}"/>
          </ac:cxnSpMkLst>
        </pc:cxnChg>
        <pc:cxnChg chg="add mod">
          <ac:chgData name="Camila Armas" userId="f412bbe61d912a89" providerId="LiveId" clId="{E4DEF496-61AE-4C73-A38A-210C8391AF0D}" dt="2021-03-09T16:54:35.730" v="1905" actId="1035"/>
          <ac:cxnSpMkLst>
            <pc:docMk/>
            <pc:sldMk cId="2231424638" sldId="447"/>
            <ac:cxnSpMk id="49" creationId="{5FD7D9FC-79A5-4F5A-BD61-4EC87F427BC8}"/>
          </ac:cxnSpMkLst>
        </pc:cxnChg>
        <pc:cxnChg chg="add del mod">
          <ac:chgData name="Camila Armas" userId="f412bbe61d912a89" providerId="LiveId" clId="{E4DEF496-61AE-4C73-A38A-210C8391AF0D}" dt="2021-03-09T16:53:44.909" v="1892" actId="478"/>
          <ac:cxnSpMkLst>
            <pc:docMk/>
            <pc:sldMk cId="2231424638" sldId="447"/>
            <ac:cxnSpMk id="50" creationId="{451F67D4-F6EE-4DF6-81EF-F3578FBD5D22}"/>
          </ac:cxnSpMkLst>
        </pc:cxnChg>
        <pc:cxnChg chg="add mod">
          <ac:chgData name="Camila Armas" userId="f412bbe61d912a89" providerId="LiveId" clId="{E4DEF496-61AE-4C73-A38A-210C8391AF0D}" dt="2021-03-09T16:54:09.574" v="1901" actId="1036"/>
          <ac:cxnSpMkLst>
            <pc:docMk/>
            <pc:sldMk cId="2231424638" sldId="447"/>
            <ac:cxnSpMk id="51" creationId="{FD897990-27F0-4DAD-99DF-D1F50090C5E4}"/>
          </ac:cxnSpMkLst>
        </pc:cxnChg>
      </pc:sldChg>
      <pc:sldChg chg="addSp delSp modSp add mod modTransition delAnim modAnim">
        <pc:chgData name="Camila Armas" userId="f412bbe61d912a89" providerId="LiveId" clId="{E4DEF496-61AE-4C73-A38A-210C8391AF0D}" dt="2021-03-13T02:28:04.614" v="8892" actId="1036"/>
        <pc:sldMkLst>
          <pc:docMk/>
          <pc:sldMk cId="2809053622" sldId="448"/>
        </pc:sldMkLst>
        <pc:spChg chg="mod">
          <ac:chgData name="Camila Armas" userId="f412bbe61d912a89" providerId="LiveId" clId="{E4DEF496-61AE-4C73-A38A-210C8391AF0D}" dt="2021-03-12T23:06:53.537" v="8803" actId="20577"/>
          <ac:spMkLst>
            <pc:docMk/>
            <pc:sldMk cId="2809053622" sldId="448"/>
            <ac:spMk id="3" creationId="{524FEC98-01E4-4F2D-A853-39196D81A194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8" creationId="{FCD05B9E-2E8A-48CD-8686-877514132CEF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9" creationId="{4DAF9A13-84B7-4B2E-A514-D5473ECEC7E9}"/>
          </ac:spMkLst>
        </pc:spChg>
        <pc:spChg chg="add mod or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10" creationId="{5DB888C8-A45C-44FE-AB78-501548797210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12" creationId="{160B7BB7-DC6D-4BBA-8935-3AEAED8619D7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15" creationId="{153D03D7-2AA9-4E61-BB1E-D7A3D2FC5490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16" creationId="{3B2286A0-68D9-4E43-A0F8-A8F25FACC446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17" creationId="{FF5DE2F5-618D-440C-A631-A80CDFC76CC8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22" creationId="{EA57F5EC-1B12-446C-9858-D8B9FA96B7BE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24" creationId="{1C835F26-5020-495E-9B0F-6C48F4D07A8A}"/>
          </ac:spMkLst>
        </pc:spChg>
        <pc:spChg chg="add del mod">
          <ac:chgData name="Camila Armas" userId="f412bbe61d912a89" providerId="LiveId" clId="{E4DEF496-61AE-4C73-A38A-210C8391AF0D}" dt="2021-03-09T20:32:08.088" v="2252"/>
          <ac:spMkLst>
            <pc:docMk/>
            <pc:sldMk cId="2809053622" sldId="448"/>
            <ac:spMk id="25" creationId="{492F3A13-E997-45E3-9290-ED2BBEE9CD66}"/>
          </ac:spMkLst>
        </pc:spChg>
        <pc:spChg chg="add mod">
          <ac:chgData name="Camila Armas" userId="f412bbe61d912a89" providerId="LiveId" clId="{E4DEF496-61AE-4C73-A38A-210C8391AF0D}" dt="2021-03-13T02:28:04.614" v="8892" actId="1036"/>
          <ac:spMkLst>
            <pc:docMk/>
            <pc:sldMk cId="2809053622" sldId="448"/>
            <ac:spMk id="26" creationId="{11923D46-F456-4B06-ABEB-9DA0F2F3C24A}"/>
          </ac:spMkLst>
        </pc:spChg>
        <pc:spChg chg="add mod">
          <ac:chgData name="Camila Armas" userId="f412bbe61d912a89" providerId="LiveId" clId="{E4DEF496-61AE-4C73-A38A-210C8391AF0D}" dt="2021-03-09T20:51:47.361" v="2316" actId="1076"/>
          <ac:spMkLst>
            <pc:docMk/>
            <pc:sldMk cId="2809053622" sldId="448"/>
            <ac:spMk id="27" creationId="{CDD8C7BD-4C81-42F6-BAD3-1436534369AA}"/>
          </ac:spMkLst>
        </pc:spChg>
        <pc:spChg chg="add mod">
          <ac:chgData name="Camila Armas" userId="f412bbe61d912a89" providerId="LiveId" clId="{E4DEF496-61AE-4C73-A38A-210C8391AF0D}" dt="2021-03-09T21:36:01.751" v="2333" actId="14100"/>
          <ac:spMkLst>
            <pc:docMk/>
            <pc:sldMk cId="2809053622" sldId="448"/>
            <ac:spMk id="28" creationId="{2DBAA3DA-6DD0-45AF-AB2E-D7E67DA1CC44}"/>
          </ac:spMkLst>
        </pc:spChg>
        <pc:spChg chg="add mod">
          <ac:chgData name="Camila Armas" userId="f412bbe61d912a89" providerId="LiveId" clId="{E4DEF496-61AE-4C73-A38A-210C8391AF0D}" dt="2021-03-09T21:46:15.920" v="2473" actId="114"/>
          <ac:spMkLst>
            <pc:docMk/>
            <pc:sldMk cId="2809053622" sldId="448"/>
            <ac:spMk id="29" creationId="{5BD3AC22-16A8-4B51-A533-A7CCCF0D3962}"/>
          </ac:spMkLst>
        </pc:spChg>
        <pc:spChg chg="mod">
          <ac:chgData name="Camila Armas" userId="f412bbe61d912a89" providerId="LiveId" clId="{E4DEF496-61AE-4C73-A38A-210C8391AF0D}" dt="2021-03-10T16:25:42.435" v="3276" actId="20577"/>
          <ac:spMkLst>
            <pc:docMk/>
            <pc:sldMk cId="2809053622" sldId="448"/>
            <ac:spMk id="30" creationId="{67AA9752-5F78-43C1-9B0C-7494B3CE976F}"/>
          </ac:spMkLst>
        </pc:spChg>
        <pc:spChg chg="add mod">
          <ac:chgData name="Camila Armas" userId="f412bbe61d912a89" providerId="LiveId" clId="{E4DEF496-61AE-4C73-A38A-210C8391AF0D}" dt="2021-03-09T21:45:43.021" v="2469" actId="1036"/>
          <ac:spMkLst>
            <pc:docMk/>
            <pc:sldMk cId="2809053622" sldId="448"/>
            <ac:spMk id="32" creationId="{6F02921B-9A26-44EB-B25B-B05D4FBA74C6}"/>
          </ac:spMkLst>
        </pc:spChg>
        <pc:graphicFrameChg chg="del">
          <ac:chgData name="Camila Armas" userId="f412bbe61d912a89" providerId="LiveId" clId="{E4DEF496-61AE-4C73-A38A-210C8391AF0D}" dt="2021-03-09T17:34:39.280" v="1914" actId="478"/>
          <ac:graphicFrameMkLst>
            <pc:docMk/>
            <pc:sldMk cId="2809053622" sldId="448"/>
            <ac:graphicFrameMk id="31" creationId="{D3CD64A4-886A-4857-93B3-7B5D28B84F1C}"/>
          </ac:graphicFrameMkLst>
        </pc:graphicFrameChg>
        <pc:picChg chg="add mod modCrop">
          <ac:chgData name="Camila Armas" userId="f412bbe61d912a89" providerId="LiveId" clId="{E4DEF496-61AE-4C73-A38A-210C8391AF0D}" dt="2021-03-09T21:42:16.012" v="2377" actId="732"/>
          <ac:picMkLst>
            <pc:docMk/>
            <pc:sldMk cId="2809053622" sldId="448"/>
            <ac:picMk id="4" creationId="{1187251F-78C6-41DA-88DB-D566C4B2A8B5}"/>
          </ac:picMkLst>
        </pc:picChg>
        <pc:picChg chg="add mod modCrop">
          <ac:chgData name="Camila Armas" userId="f412bbe61d912a89" providerId="LiveId" clId="{E4DEF496-61AE-4C73-A38A-210C8391AF0D}" dt="2021-03-09T20:31:31.351" v="2241" actId="1035"/>
          <ac:picMkLst>
            <pc:docMk/>
            <pc:sldMk cId="2809053622" sldId="448"/>
            <ac:picMk id="13" creationId="{DF9E2F44-88B3-4E8C-9D4E-B1455CDD2B29}"/>
          </ac:picMkLst>
        </pc:picChg>
        <pc:picChg chg="add mod">
          <ac:chgData name="Camila Armas" userId="f412bbe61d912a89" providerId="LiveId" clId="{E4DEF496-61AE-4C73-A38A-210C8391AF0D}" dt="2021-03-09T20:31:31.351" v="2241" actId="1035"/>
          <ac:picMkLst>
            <pc:docMk/>
            <pc:sldMk cId="2809053622" sldId="448"/>
            <ac:picMk id="18" creationId="{00377E9C-B5DF-4CB7-886F-7CA70B35358F}"/>
          </ac:picMkLst>
        </pc:picChg>
        <pc:picChg chg="add mod">
          <ac:chgData name="Camila Armas" userId="f412bbe61d912a89" providerId="LiveId" clId="{E4DEF496-61AE-4C73-A38A-210C8391AF0D}" dt="2021-03-09T20:32:51.461" v="2255" actId="1076"/>
          <ac:picMkLst>
            <pc:docMk/>
            <pc:sldMk cId="2809053622" sldId="448"/>
            <ac:picMk id="19" creationId="{D04525BD-DE07-482A-A694-8A8A5503827F}"/>
          </ac:picMkLst>
        </pc:picChg>
        <pc:picChg chg="add mod">
          <ac:chgData name="Camila Armas" userId="f412bbe61d912a89" providerId="LiveId" clId="{E4DEF496-61AE-4C73-A38A-210C8391AF0D}" dt="2021-03-09T20:31:31.351" v="2241" actId="1035"/>
          <ac:picMkLst>
            <pc:docMk/>
            <pc:sldMk cId="2809053622" sldId="448"/>
            <ac:picMk id="20" creationId="{FD909F8E-057D-467B-9790-DC4BA537F053}"/>
          </ac:picMkLst>
        </pc:picChg>
        <pc:picChg chg="add mod">
          <ac:chgData name="Camila Armas" userId="f412bbe61d912a89" providerId="LiveId" clId="{E4DEF496-61AE-4C73-A38A-210C8391AF0D}" dt="2021-03-09T20:31:31.351" v="2241" actId="1035"/>
          <ac:picMkLst>
            <pc:docMk/>
            <pc:sldMk cId="2809053622" sldId="448"/>
            <ac:picMk id="3074" creationId="{C0217411-9946-4157-B4A8-3D5B093C3B5D}"/>
          </ac:picMkLst>
        </pc:picChg>
        <pc:picChg chg="add mod">
          <ac:chgData name="Camila Armas" userId="f412bbe61d912a89" providerId="LiveId" clId="{E4DEF496-61AE-4C73-A38A-210C8391AF0D}" dt="2021-03-09T20:51:28.431" v="2314" actId="1076"/>
          <ac:picMkLst>
            <pc:docMk/>
            <pc:sldMk cId="2809053622" sldId="448"/>
            <ac:picMk id="3076" creationId="{73A6DD77-6CC0-4BAB-B39F-FC589BE7F2C7}"/>
          </ac:picMkLst>
        </pc:picChg>
      </pc:sldChg>
      <pc:sldChg chg="addSp delSp modSp add mod modTransition delAnim modAnim modNotesTx">
        <pc:chgData name="Camila Armas" userId="f412bbe61d912a89" providerId="LiveId" clId="{E4DEF496-61AE-4C73-A38A-210C8391AF0D}" dt="2021-03-13T22:26:13.051" v="9091" actId="1038"/>
        <pc:sldMkLst>
          <pc:docMk/>
          <pc:sldMk cId="1944305866" sldId="449"/>
        </pc:sldMkLst>
        <pc:spChg chg="mod">
          <ac:chgData name="Camila Armas" userId="f412bbe61d912a89" providerId="LiveId" clId="{E4DEF496-61AE-4C73-A38A-210C8391AF0D}" dt="2021-03-13T02:18:24.192" v="8822" actId="20577"/>
          <ac:spMkLst>
            <pc:docMk/>
            <pc:sldMk cId="1944305866" sldId="449"/>
            <ac:spMk id="8" creationId="{15ECE42D-6AE3-4F90-9D17-CEDD23DFC3B7}"/>
          </ac:spMkLst>
        </pc:spChg>
        <pc:spChg chg="mod">
          <ac:chgData name="Camila Armas" userId="f412bbe61d912a89" providerId="LiveId" clId="{E4DEF496-61AE-4C73-A38A-210C8391AF0D}" dt="2021-03-10T15:18:47.827" v="2893" actId="20577"/>
          <ac:spMkLst>
            <pc:docMk/>
            <pc:sldMk cId="1944305866" sldId="449"/>
            <ac:spMk id="20" creationId="{6D5E6B9C-C51F-4AC3-8BC2-0C7E52632EAD}"/>
          </ac:spMkLst>
        </pc:spChg>
        <pc:spChg chg="add mod">
          <ac:chgData name="Camila Armas" userId="f412bbe61d912a89" providerId="LiveId" clId="{E4DEF496-61AE-4C73-A38A-210C8391AF0D}" dt="2021-03-13T22:26:13.051" v="9091" actId="1038"/>
          <ac:spMkLst>
            <pc:docMk/>
            <pc:sldMk cId="1944305866" sldId="449"/>
            <ac:spMk id="22" creationId="{EEB100C3-093A-4542-8BEF-FB96F39826E2}"/>
          </ac:spMkLst>
        </pc:spChg>
        <pc:spChg chg="add mod">
          <ac:chgData name="Camila Armas" userId="f412bbe61d912a89" providerId="LiveId" clId="{E4DEF496-61AE-4C73-A38A-210C8391AF0D}" dt="2021-03-13T22:26:13.051" v="9091" actId="1038"/>
          <ac:spMkLst>
            <pc:docMk/>
            <pc:sldMk cId="1944305866" sldId="449"/>
            <ac:spMk id="23" creationId="{5F9BEF86-0CA3-4394-BBB5-554BE8A339D5}"/>
          </ac:spMkLst>
        </pc:spChg>
        <pc:spChg chg="add mod">
          <ac:chgData name="Camila Armas" userId="f412bbe61d912a89" providerId="LiveId" clId="{E4DEF496-61AE-4C73-A38A-210C8391AF0D}" dt="2021-03-13T22:26:13.051" v="9091" actId="1038"/>
          <ac:spMkLst>
            <pc:docMk/>
            <pc:sldMk cId="1944305866" sldId="449"/>
            <ac:spMk id="24" creationId="{E6CD384F-3687-4A38-811A-94B4ABAF2BA2}"/>
          </ac:spMkLst>
        </pc:spChg>
        <pc:spChg chg="add mod">
          <ac:chgData name="Camila Armas" userId="f412bbe61d912a89" providerId="LiveId" clId="{E4DEF496-61AE-4C73-A38A-210C8391AF0D}" dt="2021-03-13T22:26:13.051" v="9091" actId="1038"/>
          <ac:spMkLst>
            <pc:docMk/>
            <pc:sldMk cId="1944305866" sldId="449"/>
            <ac:spMk id="25" creationId="{DD528D9F-CFCE-41F4-B4DC-FB4B7FA953E5}"/>
          </ac:spMkLst>
        </pc:spChg>
        <pc:spChg chg="add del mod">
          <ac:chgData name="Camila Armas" userId="f412bbe61d912a89" providerId="LiveId" clId="{E4DEF496-61AE-4C73-A38A-210C8391AF0D}" dt="2021-03-13T16:09:17.325" v="8998" actId="478"/>
          <ac:spMkLst>
            <pc:docMk/>
            <pc:sldMk cId="1944305866" sldId="449"/>
            <ac:spMk id="26" creationId="{B4F5729B-65FC-4367-B6F3-3AE87BB66F36}"/>
          </ac:spMkLst>
        </pc:spChg>
        <pc:spChg chg="add del mod">
          <ac:chgData name="Camila Armas" userId="f412bbe61d912a89" providerId="LiveId" clId="{E4DEF496-61AE-4C73-A38A-210C8391AF0D}" dt="2021-03-13T16:09:22.244" v="9000" actId="478"/>
          <ac:spMkLst>
            <pc:docMk/>
            <pc:sldMk cId="1944305866" sldId="449"/>
            <ac:spMk id="29" creationId="{32F46B63-472C-4338-895D-93A82AB6909B}"/>
          </ac:spMkLst>
        </pc:spChg>
        <pc:spChg chg="mod">
          <ac:chgData name="Camila Armas" userId="f412bbe61d912a89" providerId="LiveId" clId="{E4DEF496-61AE-4C73-A38A-210C8391AF0D}" dt="2021-03-10T15:17:42.007" v="2881" actId="20577"/>
          <ac:spMkLst>
            <pc:docMk/>
            <pc:sldMk cId="1944305866" sldId="449"/>
            <ac:spMk id="53" creationId="{04AC8CAC-9F95-405B-AAB5-1B8479C2D356}"/>
          </ac:spMkLst>
        </pc:spChg>
        <pc:picChg chg="add mod">
          <ac:chgData name="Camila Armas" userId="f412bbe61d912a89" providerId="LiveId" clId="{E4DEF496-61AE-4C73-A38A-210C8391AF0D}" dt="2021-03-10T15:16:51.250" v="2877" actId="1036"/>
          <ac:picMkLst>
            <pc:docMk/>
            <pc:sldMk cId="1944305866" sldId="449"/>
            <ac:picMk id="17" creationId="{9075CDAF-650B-4BF5-9215-F4897339FCE6}"/>
          </ac:picMkLst>
        </pc:picChg>
        <pc:picChg chg="add del mod">
          <ac:chgData name="Camila Armas" userId="f412bbe61d912a89" providerId="LiveId" clId="{E4DEF496-61AE-4C73-A38A-210C8391AF0D}" dt="2021-03-10T15:18:36.826" v="2888" actId="478"/>
          <ac:picMkLst>
            <pc:docMk/>
            <pc:sldMk cId="1944305866" sldId="449"/>
            <ac:picMk id="18" creationId="{0F463F69-1C03-43DB-AE97-C10824351121}"/>
          </ac:picMkLst>
        </pc:picChg>
        <pc:picChg chg="del">
          <ac:chgData name="Camila Armas" userId="f412bbe61d912a89" providerId="LiveId" clId="{E4DEF496-61AE-4C73-A38A-210C8391AF0D}" dt="2021-03-10T15:17:54.891" v="2882" actId="478"/>
          <ac:picMkLst>
            <pc:docMk/>
            <pc:sldMk cId="1944305866" sldId="449"/>
            <ac:picMk id="19" creationId="{331C48E5-3EEA-45AA-AEB2-89DE0CBD18BB}"/>
          </ac:picMkLst>
        </pc:picChg>
        <pc:picChg chg="add del mod">
          <ac:chgData name="Camila Armas" userId="f412bbe61d912a89" providerId="LiveId" clId="{E4DEF496-61AE-4C73-A38A-210C8391AF0D}" dt="2021-03-10T15:23:50.574" v="2898" actId="478"/>
          <ac:picMkLst>
            <pc:docMk/>
            <pc:sldMk cId="1944305866" sldId="449"/>
            <ac:picMk id="21" creationId="{00F13F66-63A9-46D0-962D-0AF57DAB9277}"/>
          </ac:picMkLst>
        </pc:picChg>
        <pc:picChg chg="del">
          <ac:chgData name="Camila Armas" userId="f412bbe61d912a89" providerId="LiveId" clId="{E4DEF496-61AE-4C73-A38A-210C8391AF0D}" dt="2021-03-10T15:16:05.608" v="2868" actId="478"/>
          <ac:picMkLst>
            <pc:docMk/>
            <pc:sldMk cId="1944305866" sldId="449"/>
            <ac:picMk id="30" creationId="{3A20CAB3-B329-4C54-A786-8B15D08A564E}"/>
          </ac:picMkLst>
        </pc:picChg>
        <pc:picChg chg="mod">
          <ac:chgData name="Camila Armas" userId="f412bbe61d912a89" providerId="LiveId" clId="{E4DEF496-61AE-4C73-A38A-210C8391AF0D}" dt="2021-03-10T17:26:06.669" v="3606"/>
          <ac:picMkLst>
            <pc:docMk/>
            <pc:sldMk cId="1944305866" sldId="449"/>
            <ac:picMk id="55" creationId="{18CCDF6C-9777-4664-963B-3CB21EC91365}"/>
          </ac:picMkLst>
        </pc:picChg>
        <pc:picChg chg="add mod">
          <ac:chgData name="Camila Armas" userId="f412bbe61d912a89" providerId="LiveId" clId="{E4DEF496-61AE-4C73-A38A-210C8391AF0D}" dt="2021-03-10T15:24:20.406" v="2903" actId="1037"/>
          <ac:picMkLst>
            <pc:docMk/>
            <pc:sldMk cId="1944305866" sldId="449"/>
            <ac:picMk id="1026" creationId="{85C212B6-3240-4E68-9018-80CA11E2D988}"/>
          </ac:picMkLst>
        </pc:picChg>
        <pc:cxnChg chg="add del mod">
          <ac:chgData name="Camila Armas" userId="f412bbe61d912a89" providerId="LiveId" clId="{E4DEF496-61AE-4C73-A38A-210C8391AF0D}" dt="2021-03-13T16:09:19.147" v="8999" actId="478"/>
          <ac:cxnSpMkLst>
            <pc:docMk/>
            <pc:sldMk cId="1944305866" sldId="449"/>
            <ac:cxnSpMk id="27" creationId="{59129982-D214-419D-97F8-D55C9A069D25}"/>
          </ac:cxnSpMkLst>
        </pc:cxnChg>
      </pc:sldChg>
      <pc:sldChg chg="addSp delSp modSp add mod modTransition delAnim modAnim modNotesTx">
        <pc:chgData name="Camila Armas" userId="f412bbe61d912a89" providerId="LiveId" clId="{E4DEF496-61AE-4C73-A38A-210C8391AF0D}" dt="2021-03-13T22:26:29.764" v="9093" actId="20577"/>
        <pc:sldMkLst>
          <pc:docMk/>
          <pc:sldMk cId="1897578086" sldId="450"/>
        </pc:sldMkLst>
        <pc:spChg chg="add mod">
          <ac:chgData name="Camila Armas" userId="f412bbe61d912a89" providerId="LiveId" clId="{E4DEF496-61AE-4C73-A38A-210C8391AF0D}" dt="2021-03-10T18:15:37.092" v="3950" actId="207"/>
          <ac:spMkLst>
            <pc:docMk/>
            <pc:sldMk cId="1897578086" sldId="450"/>
            <ac:spMk id="3" creationId="{8D43A0AF-9242-45CF-916C-5B032C9578CE}"/>
          </ac:spMkLst>
        </pc:spChg>
        <pc:spChg chg="mod">
          <ac:chgData name="Camila Armas" userId="f412bbe61d912a89" providerId="LiveId" clId="{E4DEF496-61AE-4C73-A38A-210C8391AF0D}" dt="2021-03-13T02:18:36.283" v="8826" actId="20577"/>
          <ac:spMkLst>
            <pc:docMk/>
            <pc:sldMk cId="1897578086" sldId="450"/>
            <ac:spMk id="8" creationId="{15ECE42D-6AE3-4F90-9D17-CEDD23DFC3B7}"/>
          </ac:spMkLst>
        </pc:spChg>
        <pc:spChg chg="add mod">
          <ac:chgData name="Camila Armas" userId="f412bbe61d912a89" providerId="LiveId" clId="{E4DEF496-61AE-4C73-A38A-210C8391AF0D}" dt="2021-03-10T18:01:29.797" v="3937" actId="1036"/>
          <ac:spMkLst>
            <pc:docMk/>
            <pc:sldMk cId="1897578086" sldId="450"/>
            <ac:spMk id="12" creationId="{6D1E14B9-FDE9-41E0-B295-DEBB6FB979F8}"/>
          </ac:spMkLst>
        </pc:spChg>
        <pc:spChg chg="mod">
          <ac:chgData name="Camila Armas" userId="f412bbe61d912a89" providerId="LiveId" clId="{E4DEF496-61AE-4C73-A38A-210C8391AF0D}" dt="2021-03-10T17:56:36.564" v="3896" actId="1036"/>
          <ac:spMkLst>
            <pc:docMk/>
            <pc:sldMk cId="1897578086" sldId="450"/>
            <ac:spMk id="13" creationId="{967395A9-B31A-4569-B6F3-E4AE39E664B8}"/>
          </ac:spMkLst>
        </pc:spChg>
        <pc:spChg chg="add mod">
          <ac:chgData name="Camila Armas" userId="f412bbe61d912a89" providerId="LiveId" clId="{E4DEF496-61AE-4C73-A38A-210C8391AF0D}" dt="2021-03-10T18:01:29.797" v="3937" actId="1036"/>
          <ac:spMkLst>
            <pc:docMk/>
            <pc:sldMk cId="1897578086" sldId="450"/>
            <ac:spMk id="15" creationId="{83237357-6887-41E0-828F-88ABF11A6142}"/>
          </ac:spMkLst>
        </pc:spChg>
        <pc:spChg chg="add mod">
          <ac:chgData name="Camila Armas" userId="f412bbe61d912a89" providerId="LiveId" clId="{E4DEF496-61AE-4C73-A38A-210C8391AF0D}" dt="2021-03-10T23:19:39.983" v="5523" actId="114"/>
          <ac:spMkLst>
            <pc:docMk/>
            <pc:sldMk cId="1897578086" sldId="450"/>
            <ac:spMk id="16" creationId="{37525255-A29C-4D65-8EE7-F01D25A5C193}"/>
          </ac:spMkLst>
        </pc:spChg>
        <pc:spChg chg="add mod">
          <ac:chgData name="Camila Armas" userId="f412bbe61d912a89" providerId="LiveId" clId="{E4DEF496-61AE-4C73-A38A-210C8391AF0D}" dt="2021-03-10T19:44:35.894" v="4078" actId="1036"/>
          <ac:spMkLst>
            <pc:docMk/>
            <pc:sldMk cId="1897578086" sldId="450"/>
            <ac:spMk id="18" creationId="{CF0B6569-F5BE-46F7-8DB3-DD89DA1DA466}"/>
          </ac:spMkLst>
        </pc:spChg>
        <pc:spChg chg="add mod">
          <ac:chgData name="Camila Armas" userId="f412bbe61d912a89" providerId="LiveId" clId="{E4DEF496-61AE-4C73-A38A-210C8391AF0D}" dt="2021-03-10T20:51:20.169" v="4399" actId="1076"/>
          <ac:spMkLst>
            <pc:docMk/>
            <pc:sldMk cId="1897578086" sldId="450"/>
            <ac:spMk id="21" creationId="{E9970F82-0AD4-4FE1-A130-752599D10528}"/>
          </ac:spMkLst>
        </pc:spChg>
        <pc:spChg chg="add del mod">
          <ac:chgData name="Camila Armas" userId="f412bbe61d912a89" providerId="LiveId" clId="{E4DEF496-61AE-4C73-A38A-210C8391AF0D}" dt="2021-03-10T21:01:11.435" v="4448" actId="478"/>
          <ac:spMkLst>
            <pc:docMk/>
            <pc:sldMk cId="1897578086" sldId="450"/>
            <ac:spMk id="23" creationId="{66460F8F-7F17-4B33-B0F6-D46777425150}"/>
          </ac:spMkLst>
        </pc:spChg>
        <pc:spChg chg="add mod">
          <ac:chgData name="Camila Armas" userId="f412bbe61d912a89" providerId="LiveId" clId="{E4DEF496-61AE-4C73-A38A-210C8391AF0D}" dt="2021-03-10T23:20:07.401" v="5526" actId="114"/>
          <ac:spMkLst>
            <pc:docMk/>
            <pc:sldMk cId="1897578086" sldId="450"/>
            <ac:spMk id="25" creationId="{B80711DD-B4D0-4153-B1F1-6227C880270F}"/>
          </ac:spMkLst>
        </pc:spChg>
        <pc:spChg chg="add del mod">
          <ac:chgData name="Camila Armas" userId="f412bbe61d912a89" providerId="LiveId" clId="{E4DEF496-61AE-4C73-A38A-210C8391AF0D}" dt="2021-03-10T21:01:11.435" v="4448" actId="478"/>
          <ac:spMkLst>
            <pc:docMk/>
            <pc:sldMk cId="1897578086" sldId="450"/>
            <ac:spMk id="27" creationId="{8907F5B5-14E6-4D38-95D4-4159E353CD35}"/>
          </ac:spMkLst>
        </pc:spChg>
        <pc:graphicFrameChg chg="add mod modGraphic">
          <ac:chgData name="Camila Armas" userId="f412bbe61d912a89" providerId="LiveId" clId="{E4DEF496-61AE-4C73-A38A-210C8391AF0D}" dt="2021-03-10T19:44:35.894" v="4078" actId="1036"/>
          <ac:graphicFrameMkLst>
            <pc:docMk/>
            <pc:sldMk cId="1897578086" sldId="450"/>
            <ac:graphicFrameMk id="17" creationId="{444AEB59-5959-446B-80DE-9773EC16A5F1}"/>
          </ac:graphicFrameMkLst>
        </pc:graphicFrameChg>
        <pc:picChg chg="del">
          <ac:chgData name="Camila Armas" userId="f412bbe61d912a89" providerId="LiveId" clId="{E4DEF496-61AE-4C73-A38A-210C8391AF0D}" dt="2021-03-10T17:35:11.359" v="3754" actId="478"/>
          <ac:picMkLst>
            <pc:docMk/>
            <pc:sldMk cId="1897578086" sldId="450"/>
            <ac:picMk id="9" creationId="{C90281B8-D606-4F29-B377-2E55B3E11E3F}"/>
          </ac:picMkLst>
        </pc:picChg>
        <pc:picChg chg="del">
          <ac:chgData name="Camila Armas" userId="f412bbe61d912a89" providerId="LiveId" clId="{E4DEF496-61AE-4C73-A38A-210C8391AF0D}" dt="2021-03-10T17:49:26.740" v="3792" actId="478"/>
          <ac:picMkLst>
            <pc:docMk/>
            <pc:sldMk cId="1897578086" sldId="450"/>
            <ac:picMk id="10" creationId="{9D06FBBF-6EB4-42B1-8336-94EAB9F47FEE}"/>
          </ac:picMkLst>
        </pc:picChg>
        <pc:picChg chg="add mod">
          <ac:chgData name="Camila Armas" userId="f412bbe61d912a89" providerId="LiveId" clId="{E4DEF496-61AE-4C73-A38A-210C8391AF0D}" dt="2021-03-10T18:01:33.438" v="3941" actId="1036"/>
          <ac:picMkLst>
            <pc:docMk/>
            <pc:sldMk cId="1897578086" sldId="450"/>
            <ac:picMk id="11" creationId="{27484135-CEAD-46F5-B2E0-773DC311543B}"/>
          </ac:picMkLst>
        </pc:picChg>
        <pc:picChg chg="add mod">
          <ac:chgData name="Camila Armas" userId="f412bbe61d912a89" providerId="LiveId" clId="{E4DEF496-61AE-4C73-A38A-210C8391AF0D}" dt="2021-03-10T21:02:56.074" v="4454" actId="1036"/>
          <ac:picMkLst>
            <pc:docMk/>
            <pc:sldMk cId="1897578086" sldId="450"/>
            <ac:picMk id="19" creationId="{C3D1D468-0B80-4942-A080-E45FC6050F46}"/>
          </ac:picMkLst>
        </pc:picChg>
        <pc:picChg chg="add del">
          <ac:chgData name="Camila Armas" userId="f412bbe61d912a89" providerId="LiveId" clId="{E4DEF496-61AE-4C73-A38A-210C8391AF0D}" dt="2021-03-10T20:49:59.925" v="4384" actId="478"/>
          <ac:picMkLst>
            <pc:docMk/>
            <pc:sldMk cId="1897578086" sldId="450"/>
            <ac:picMk id="3074" creationId="{AF12A029-6C28-4F7F-BE51-DDA0A0EFA896}"/>
          </ac:picMkLst>
        </pc:picChg>
        <pc:picChg chg="add mod">
          <ac:chgData name="Camila Armas" userId="f412bbe61d912a89" providerId="LiveId" clId="{E4DEF496-61AE-4C73-A38A-210C8391AF0D}" dt="2021-03-10T21:00:04.128" v="4445" actId="1036"/>
          <ac:picMkLst>
            <pc:docMk/>
            <pc:sldMk cId="1897578086" sldId="450"/>
            <ac:picMk id="3076" creationId="{89110A2C-08F5-4D14-9B1E-A67B49FAB0B7}"/>
          </ac:picMkLst>
        </pc:picChg>
        <pc:cxnChg chg="add mod">
          <ac:chgData name="Camila Armas" userId="f412bbe61d912a89" providerId="LiveId" clId="{E4DEF496-61AE-4C73-A38A-210C8391AF0D}" dt="2021-03-10T18:01:29.797" v="3937" actId="1036"/>
          <ac:cxnSpMkLst>
            <pc:docMk/>
            <pc:sldMk cId="1897578086" sldId="450"/>
            <ac:cxnSpMk id="14" creationId="{476F6671-9EE3-415C-B136-DC76D5F2888A}"/>
          </ac:cxnSpMkLst>
        </pc:cxnChg>
        <pc:cxnChg chg="add del mod">
          <ac:chgData name="Camila Armas" userId="f412bbe61d912a89" providerId="LiveId" clId="{E4DEF496-61AE-4C73-A38A-210C8391AF0D}" dt="2021-03-10T20:51:33.694" v="4403" actId="478"/>
          <ac:cxnSpMkLst>
            <pc:docMk/>
            <pc:sldMk cId="1897578086" sldId="450"/>
            <ac:cxnSpMk id="20" creationId="{7BFAE52B-83E0-490E-ACD7-57ED0828FF08}"/>
          </ac:cxnSpMkLst>
        </pc:cxnChg>
        <pc:cxnChg chg="add mod">
          <ac:chgData name="Camila Armas" userId="f412bbe61d912a89" providerId="LiveId" clId="{E4DEF496-61AE-4C73-A38A-210C8391AF0D}" dt="2021-03-10T20:13:43.836" v="4344" actId="1038"/>
          <ac:cxnSpMkLst>
            <pc:docMk/>
            <pc:sldMk cId="1897578086" sldId="450"/>
            <ac:cxnSpMk id="22" creationId="{118D1634-B0FC-43B3-A4C3-2F4D1857181C}"/>
          </ac:cxnSpMkLst>
        </pc:cxnChg>
        <pc:cxnChg chg="add mod">
          <ac:chgData name="Camila Armas" userId="f412bbe61d912a89" providerId="LiveId" clId="{E4DEF496-61AE-4C73-A38A-210C8391AF0D}" dt="2021-03-10T20:58:20.889" v="4437" actId="14100"/>
          <ac:cxnSpMkLst>
            <pc:docMk/>
            <pc:sldMk cId="1897578086" sldId="450"/>
            <ac:cxnSpMk id="28" creationId="{98599FF5-85D6-4C48-BEDE-5194B250F030}"/>
          </ac:cxnSpMkLst>
        </pc:cxnChg>
      </pc:sldChg>
      <pc:sldChg chg="addSp delSp modSp add mod modTransition delAnim modAnim modNotesTx">
        <pc:chgData name="Camila Armas" userId="f412bbe61d912a89" providerId="LiveId" clId="{E4DEF496-61AE-4C73-A38A-210C8391AF0D}" dt="2021-03-13T22:28:51.745" v="9095" actId="20577"/>
        <pc:sldMkLst>
          <pc:docMk/>
          <pc:sldMk cId="536538384" sldId="451"/>
        </pc:sldMkLst>
        <pc:spChg chg="mod">
          <ac:chgData name="Camila Armas" userId="f412bbe61d912a89" providerId="LiveId" clId="{E4DEF496-61AE-4C73-A38A-210C8391AF0D}" dt="2021-03-13T02:19:01.884" v="8830" actId="20577"/>
          <ac:spMkLst>
            <pc:docMk/>
            <pc:sldMk cId="536538384" sldId="451"/>
            <ac:spMk id="8" creationId="{15ECE42D-6AE3-4F90-9D17-CEDD23DFC3B7}"/>
          </ac:spMkLst>
        </pc:spChg>
        <pc:spChg chg="mod">
          <ac:chgData name="Camila Armas" userId="f412bbe61d912a89" providerId="LiveId" clId="{E4DEF496-61AE-4C73-A38A-210C8391AF0D}" dt="2021-03-10T19:18:01.454" v="3997" actId="14100"/>
          <ac:spMkLst>
            <pc:docMk/>
            <pc:sldMk cId="536538384" sldId="451"/>
            <ac:spMk id="13" creationId="{967395A9-B31A-4569-B6F3-E4AE39E664B8}"/>
          </ac:spMkLst>
        </pc:spChg>
        <pc:spChg chg="mod">
          <ac:chgData name="Camila Armas" userId="f412bbe61d912a89" providerId="LiveId" clId="{E4DEF496-61AE-4C73-A38A-210C8391AF0D}" dt="2021-03-10T23:20:31.379" v="5528" actId="114"/>
          <ac:spMkLst>
            <pc:docMk/>
            <pc:sldMk cId="536538384" sldId="451"/>
            <ac:spMk id="16" creationId="{37525255-A29C-4D65-8EE7-F01D25A5C193}"/>
          </ac:spMkLst>
        </pc:spChg>
        <pc:spChg chg="mod">
          <ac:chgData name="Camila Armas" userId="f412bbe61d912a89" providerId="LiveId" clId="{E4DEF496-61AE-4C73-A38A-210C8391AF0D}" dt="2021-03-10T19:47:55.525" v="4161" actId="1036"/>
          <ac:spMkLst>
            <pc:docMk/>
            <pc:sldMk cId="536538384" sldId="451"/>
            <ac:spMk id="18" creationId="{CF0B6569-F5BE-46F7-8DB3-DD89DA1DA466}"/>
          </ac:spMkLst>
        </pc:spChg>
        <pc:spChg chg="add del mod">
          <ac:chgData name="Camila Armas" userId="f412bbe61d912a89" providerId="LiveId" clId="{E4DEF496-61AE-4C73-A38A-210C8391AF0D}" dt="2021-03-10T19:47:34.325" v="4135"/>
          <ac:spMkLst>
            <pc:docMk/>
            <pc:sldMk cId="536538384" sldId="451"/>
            <ac:spMk id="22" creationId="{BD856FB4-6646-4A9B-88A7-A534AEB0B417}"/>
          </ac:spMkLst>
        </pc:spChg>
        <pc:spChg chg="add mod">
          <ac:chgData name="Camila Armas" userId="f412bbe61d912a89" providerId="LiveId" clId="{E4DEF496-61AE-4C73-A38A-210C8391AF0D}" dt="2021-03-13T03:48:45.165" v="8897" actId="1076"/>
          <ac:spMkLst>
            <pc:docMk/>
            <pc:sldMk cId="536538384" sldId="451"/>
            <ac:spMk id="24" creationId="{2A6C6D33-69C8-430C-93DF-EE67DA8C005C}"/>
          </ac:spMkLst>
        </pc:spChg>
        <pc:spChg chg="add mod">
          <ac:chgData name="Camila Armas" userId="f412bbe61d912a89" providerId="LiveId" clId="{E4DEF496-61AE-4C73-A38A-210C8391AF0D}" dt="2021-03-10T21:25:25.567" v="4571" actId="1038"/>
          <ac:spMkLst>
            <pc:docMk/>
            <pc:sldMk cId="536538384" sldId="451"/>
            <ac:spMk id="25" creationId="{38FC0A04-CDBF-4C2C-9BEA-622DD9567449}"/>
          </ac:spMkLst>
        </pc:spChg>
        <pc:spChg chg="add mod">
          <ac:chgData name="Camila Armas" userId="f412bbe61d912a89" providerId="LiveId" clId="{E4DEF496-61AE-4C73-A38A-210C8391AF0D}" dt="2021-03-10T21:25:25.567" v="4571" actId="1038"/>
          <ac:spMkLst>
            <pc:docMk/>
            <pc:sldMk cId="536538384" sldId="451"/>
            <ac:spMk id="26" creationId="{962EBD8F-74CA-4C0C-883D-5A2444B30972}"/>
          </ac:spMkLst>
        </pc:spChg>
        <pc:spChg chg="add del mod">
          <ac:chgData name="Camila Armas" userId="f412bbe61d912a89" providerId="LiveId" clId="{E4DEF496-61AE-4C73-A38A-210C8391AF0D}" dt="2021-03-13T03:34:30.547" v="8893" actId="478"/>
          <ac:spMkLst>
            <pc:docMk/>
            <pc:sldMk cId="536538384" sldId="451"/>
            <ac:spMk id="28" creationId="{E1B8FC80-A720-4160-A0C9-D5B3114A2CEE}"/>
          </ac:spMkLst>
        </pc:spChg>
        <pc:spChg chg="add del mod">
          <ac:chgData name="Camila Armas" userId="f412bbe61d912a89" providerId="LiveId" clId="{E4DEF496-61AE-4C73-A38A-210C8391AF0D}" dt="2021-03-10T21:24:26.365" v="4550" actId="478"/>
          <ac:spMkLst>
            <pc:docMk/>
            <pc:sldMk cId="536538384" sldId="451"/>
            <ac:spMk id="29" creationId="{5B331B8C-EFE0-442B-8E48-F38EB2E30656}"/>
          </ac:spMkLst>
        </pc:spChg>
        <pc:spChg chg="add del mod">
          <ac:chgData name="Camila Armas" userId="f412bbe61d912a89" providerId="LiveId" clId="{E4DEF496-61AE-4C73-A38A-210C8391AF0D}" dt="2021-03-10T21:24:26.365" v="4550" actId="478"/>
          <ac:spMkLst>
            <pc:docMk/>
            <pc:sldMk cId="536538384" sldId="451"/>
            <ac:spMk id="31" creationId="{33A1DA6B-FAF8-4A9E-BB0F-DC142D6F5998}"/>
          </ac:spMkLst>
        </pc:spChg>
        <pc:spChg chg="add del mod">
          <ac:chgData name="Camila Armas" userId="f412bbe61d912a89" providerId="LiveId" clId="{E4DEF496-61AE-4C73-A38A-210C8391AF0D}" dt="2021-03-10T21:36:23.465" v="4800" actId="478"/>
          <ac:spMkLst>
            <pc:docMk/>
            <pc:sldMk cId="536538384" sldId="451"/>
            <ac:spMk id="34" creationId="{6E94B4F2-E3F7-494A-8712-3EDE872EF7A7}"/>
          </ac:spMkLst>
        </pc:spChg>
        <pc:graphicFrameChg chg="add mod modGraphic">
          <ac:chgData name="Camila Armas" userId="f412bbe61d912a89" providerId="LiveId" clId="{E4DEF496-61AE-4C73-A38A-210C8391AF0D}" dt="2021-03-10T21:38:41.793" v="5019" actId="12100"/>
          <ac:graphicFrameMkLst>
            <pc:docMk/>
            <pc:sldMk cId="536538384" sldId="451"/>
            <ac:graphicFrameMk id="9" creationId="{DA14F2BF-631F-4045-A3CB-0CF5C480D6A7}"/>
          </ac:graphicFrameMkLst>
        </pc:graphicFrameChg>
        <pc:graphicFrameChg chg="del">
          <ac:chgData name="Camila Armas" userId="f412bbe61d912a89" providerId="LiveId" clId="{E4DEF496-61AE-4C73-A38A-210C8391AF0D}" dt="2021-03-10T19:17:23.764" v="3993" actId="478"/>
          <ac:graphicFrameMkLst>
            <pc:docMk/>
            <pc:sldMk cId="536538384" sldId="451"/>
            <ac:graphicFrameMk id="17" creationId="{444AEB59-5959-446B-80DE-9773EC16A5F1}"/>
          </ac:graphicFrameMkLst>
        </pc:graphicFrameChg>
        <pc:graphicFrameChg chg="add mod modGraphic">
          <ac:chgData name="Camila Armas" userId="f412bbe61d912a89" providerId="LiveId" clId="{E4DEF496-61AE-4C73-A38A-210C8391AF0D}" dt="2021-03-10T19:47:50.274" v="4153" actId="1036"/>
          <ac:graphicFrameMkLst>
            <pc:docMk/>
            <pc:sldMk cId="536538384" sldId="451"/>
            <ac:graphicFrameMk id="19" creationId="{702A24C5-70AA-4FA6-87E9-A24329D72576}"/>
          </ac:graphicFrameMkLst>
        </pc:graphicFrameChg>
        <pc:picChg chg="add del mod">
          <ac:chgData name="Camila Armas" userId="f412bbe61d912a89" providerId="LiveId" clId="{E4DEF496-61AE-4C73-A38A-210C8391AF0D}" dt="2021-03-10T19:47:34.325" v="4135"/>
          <ac:picMkLst>
            <pc:docMk/>
            <pc:sldMk cId="536538384" sldId="451"/>
            <ac:picMk id="20" creationId="{C8D82DA8-C8C6-4A89-A1EA-DF477F04C7EE}"/>
          </ac:picMkLst>
        </pc:picChg>
        <pc:picChg chg="add mod">
          <ac:chgData name="Camila Armas" userId="f412bbe61d912a89" providerId="LiveId" clId="{E4DEF496-61AE-4C73-A38A-210C8391AF0D}" dt="2021-03-10T21:24:30.196" v="4551" actId="1076"/>
          <ac:picMkLst>
            <pc:docMk/>
            <pc:sldMk cId="536538384" sldId="451"/>
            <ac:picMk id="23" creationId="{C3657252-8A86-4CDD-A8E9-1A95DD784C0A}"/>
          </ac:picMkLst>
        </pc:picChg>
        <pc:picChg chg="add mod">
          <ac:chgData name="Camila Armas" userId="f412bbe61d912a89" providerId="LiveId" clId="{E4DEF496-61AE-4C73-A38A-210C8391AF0D}" dt="2021-03-10T21:25:17.598" v="4561" actId="1076"/>
          <ac:picMkLst>
            <pc:docMk/>
            <pc:sldMk cId="536538384" sldId="451"/>
            <ac:picMk id="32" creationId="{546B57A5-182E-4A92-AB8E-4F5C6DB03B29}"/>
          </ac:picMkLst>
        </pc:picChg>
        <pc:cxnChg chg="add del mod">
          <ac:chgData name="Camila Armas" userId="f412bbe61d912a89" providerId="LiveId" clId="{E4DEF496-61AE-4C73-A38A-210C8391AF0D}" dt="2021-03-10T19:47:34.325" v="4135"/>
          <ac:cxnSpMkLst>
            <pc:docMk/>
            <pc:sldMk cId="536538384" sldId="451"/>
            <ac:cxnSpMk id="21" creationId="{8B06F0DC-A74A-40DF-BBAA-D5192BA581F0}"/>
          </ac:cxnSpMkLst>
        </pc:cxnChg>
        <pc:cxnChg chg="add del mod">
          <ac:chgData name="Camila Armas" userId="f412bbe61d912a89" providerId="LiveId" clId="{E4DEF496-61AE-4C73-A38A-210C8391AF0D}" dt="2021-03-10T21:17:24.214" v="4491" actId="478"/>
          <ac:cxnSpMkLst>
            <pc:docMk/>
            <pc:sldMk cId="536538384" sldId="451"/>
            <ac:cxnSpMk id="24" creationId="{7984A8C2-2D0D-4AC8-914B-4EF23FAFCC4C}"/>
          </ac:cxnSpMkLst>
        </pc:cxnChg>
        <pc:cxnChg chg="add mod">
          <ac:chgData name="Camila Armas" userId="f412bbe61d912a89" providerId="LiveId" clId="{E4DEF496-61AE-4C73-A38A-210C8391AF0D}" dt="2021-03-10T20:13:56.891" v="4377" actId="1037"/>
          <ac:cxnSpMkLst>
            <pc:docMk/>
            <pc:sldMk cId="536538384" sldId="451"/>
            <ac:cxnSpMk id="27" creationId="{FCE3E48B-32A5-47A9-802F-AC53DE10BE8D}"/>
          </ac:cxnSpMkLst>
        </pc:cxnChg>
        <pc:cxnChg chg="add del mod">
          <ac:chgData name="Camila Armas" userId="f412bbe61d912a89" providerId="LiveId" clId="{E4DEF496-61AE-4C73-A38A-210C8391AF0D}" dt="2021-03-10T21:24:26.365" v="4550" actId="478"/>
          <ac:cxnSpMkLst>
            <pc:docMk/>
            <pc:sldMk cId="536538384" sldId="451"/>
            <ac:cxnSpMk id="30" creationId="{A5BA54B8-FFFC-47CD-8002-CD857D907B95}"/>
          </ac:cxnSpMkLst>
        </pc:cxnChg>
        <pc:cxnChg chg="add mod">
          <ac:chgData name="Camila Armas" userId="f412bbe61d912a89" providerId="LiveId" clId="{E4DEF496-61AE-4C73-A38A-210C8391AF0D}" dt="2021-03-10T21:25:42.917" v="4577" actId="1035"/>
          <ac:cxnSpMkLst>
            <pc:docMk/>
            <pc:sldMk cId="536538384" sldId="451"/>
            <ac:cxnSpMk id="33" creationId="{BDA8A8C2-861F-4CC7-936A-2FB83391D5E4}"/>
          </ac:cxnSpMkLst>
        </pc:cxnChg>
      </pc:sldChg>
      <pc:sldChg chg="addSp delSp modSp add mod modTransition modAnim modNotesTx">
        <pc:chgData name="Camila Armas" userId="f412bbe61d912a89" providerId="LiveId" clId="{E4DEF496-61AE-4C73-A38A-210C8391AF0D}" dt="2021-03-13T22:28:46.517" v="9094" actId="20577"/>
        <pc:sldMkLst>
          <pc:docMk/>
          <pc:sldMk cId="4152994393" sldId="452"/>
        </pc:sldMkLst>
        <pc:spChg chg="mod">
          <ac:chgData name="Camila Armas" userId="f412bbe61d912a89" providerId="LiveId" clId="{E4DEF496-61AE-4C73-A38A-210C8391AF0D}" dt="2021-03-10T21:45:12.389" v="5072" actId="1076"/>
          <ac:spMkLst>
            <pc:docMk/>
            <pc:sldMk cId="4152994393" sldId="452"/>
            <ac:spMk id="5" creationId="{B88C2512-7F0A-4BF9-BA47-A5E068EBE480}"/>
          </ac:spMkLst>
        </pc:spChg>
        <pc:spChg chg="mod">
          <ac:chgData name="Camila Armas" userId="f412bbe61d912a89" providerId="LiveId" clId="{E4DEF496-61AE-4C73-A38A-210C8391AF0D}" dt="2021-03-13T02:18:54.213" v="8828" actId="20577"/>
          <ac:spMkLst>
            <pc:docMk/>
            <pc:sldMk cId="4152994393" sldId="452"/>
            <ac:spMk id="8" creationId="{15ECE42D-6AE3-4F90-9D17-CEDD23DFC3B7}"/>
          </ac:spMkLst>
        </pc:spChg>
        <pc:spChg chg="mod">
          <ac:chgData name="Camila Armas" userId="f412bbe61d912a89" providerId="LiveId" clId="{E4DEF496-61AE-4C73-A38A-210C8391AF0D}" dt="2021-03-10T23:20:21.226" v="5527" actId="114"/>
          <ac:spMkLst>
            <pc:docMk/>
            <pc:sldMk cId="4152994393" sldId="452"/>
            <ac:spMk id="16" creationId="{37525255-A29C-4D65-8EE7-F01D25A5C193}"/>
          </ac:spMkLst>
        </pc:spChg>
        <pc:spChg chg="add del">
          <ac:chgData name="Camila Armas" userId="f412bbe61d912a89" providerId="LiveId" clId="{E4DEF496-61AE-4C73-A38A-210C8391AF0D}" dt="2021-03-10T21:41:00.047" v="5030" actId="478"/>
          <ac:spMkLst>
            <pc:docMk/>
            <pc:sldMk cId="4152994393" sldId="452"/>
            <ac:spMk id="21" creationId="{E9970F82-0AD4-4FE1-A130-752599D10528}"/>
          </ac:spMkLst>
        </pc:spChg>
        <pc:spChg chg="add del">
          <ac:chgData name="Camila Armas" userId="f412bbe61d912a89" providerId="LiveId" clId="{E4DEF496-61AE-4C73-A38A-210C8391AF0D}" dt="2021-03-10T21:41:00.047" v="5030" actId="478"/>
          <ac:spMkLst>
            <pc:docMk/>
            <pc:sldMk cId="4152994393" sldId="452"/>
            <ac:spMk id="23" creationId="{66460F8F-7F17-4B33-B0F6-D46777425150}"/>
          </ac:spMkLst>
        </pc:spChg>
        <pc:spChg chg="add mod">
          <ac:chgData name="Camila Armas" userId="f412bbe61d912a89" providerId="LiveId" clId="{E4DEF496-61AE-4C73-A38A-210C8391AF0D}" dt="2021-03-10T21:41:26.345" v="5053" actId="1036"/>
          <ac:spMkLst>
            <pc:docMk/>
            <pc:sldMk cId="4152994393" sldId="452"/>
            <ac:spMk id="24" creationId="{1E5EC9F4-333C-490A-B4D6-E468AF0E6A68}"/>
          </ac:spMkLst>
        </pc:spChg>
        <pc:spChg chg="add del">
          <ac:chgData name="Camila Armas" userId="f412bbe61d912a89" providerId="LiveId" clId="{E4DEF496-61AE-4C73-A38A-210C8391AF0D}" dt="2021-03-10T21:41:00.047" v="5030" actId="478"/>
          <ac:spMkLst>
            <pc:docMk/>
            <pc:sldMk cId="4152994393" sldId="452"/>
            <ac:spMk id="25" creationId="{B80711DD-B4D0-4153-B1F1-6227C880270F}"/>
          </ac:spMkLst>
        </pc:spChg>
        <pc:spChg chg="add del">
          <ac:chgData name="Camila Armas" userId="f412bbe61d912a89" providerId="LiveId" clId="{E4DEF496-61AE-4C73-A38A-210C8391AF0D}" dt="2021-03-10T21:41:00.047" v="5030" actId="478"/>
          <ac:spMkLst>
            <pc:docMk/>
            <pc:sldMk cId="4152994393" sldId="452"/>
            <ac:spMk id="27" creationId="{8907F5B5-14E6-4D38-95D4-4159E353CD35}"/>
          </ac:spMkLst>
        </pc:spChg>
        <pc:spChg chg="add mod">
          <ac:chgData name="Camila Armas" userId="f412bbe61d912a89" providerId="LiveId" clId="{E4DEF496-61AE-4C73-A38A-210C8391AF0D}" dt="2021-03-10T21:45:15.888" v="5073" actId="1076"/>
          <ac:spMkLst>
            <pc:docMk/>
            <pc:sldMk cId="4152994393" sldId="452"/>
            <ac:spMk id="29" creationId="{335DACCC-A7A7-415B-90D2-99B99F345913}"/>
          </ac:spMkLst>
        </pc:spChg>
        <pc:graphicFrameChg chg="add del modGraphic">
          <ac:chgData name="Camila Armas" userId="f412bbe61d912a89" providerId="LiveId" clId="{E4DEF496-61AE-4C73-A38A-210C8391AF0D}" dt="2021-03-10T21:41:06.224" v="5031" actId="2164"/>
          <ac:graphicFrameMkLst>
            <pc:docMk/>
            <pc:sldMk cId="4152994393" sldId="452"/>
            <ac:graphicFrameMk id="17" creationId="{444AEB59-5959-446B-80DE-9773EC16A5F1}"/>
          </ac:graphicFrameMkLst>
        </pc:graphicFrameChg>
        <pc:picChg chg="add del">
          <ac:chgData name="Camila Armas" userId="f412bbe61d912a89" providerId="LiveId" clId="{E4DEF496-61AE-4C73-A38A-210C8391AF0D}" dt="2021-03-10T21:41:00.047" v="5030" actId="478"/>
          <ac:picMkLst>
            <pc:docMk/>
            <pc:sldMk cId="4152994393" sldId="452"/>
            <ac:picMk id="19" creationId="{C3D1D468-0B80-4942-A080-E45FC6050F46}"/>
          </ac:picMkLst>
        </pc:picChg>
        <pc:picChg chg="add mod">
          <ac:chgData name="Camila Armas" userId="f412bbe61d912a89" providerId="LiveId" clId="{E4DEF496-61AE-4C73-A38A-210C8391AF0D}" dt="2021-03-10T21:45:21.008" v="5076" actId="1035"/>
          <ac:picMkLst>
            <pc:docMk/>
            <pc:sldMk cId="4152994393" sldId="452"/>
            <ac:picMk id="26" creationId="{14FF6F5C-C410-46CE-811B-0F90D898BBCB}"/>
          </ac:picMkLst>
        </pc:picChg>
        <pc:picChg chg="add del">
          <ac:chgData name="Camila Armas" userId="f412bbe61d912a89" providerId="LiveId" clId="{E4DEF496-61AE-4C73-A38A-210C8391AF0D}" dt="2021-03-10T21:41:00.047" v="5030" actId="478"/>
          <ac:picMkLst>
            <pc:docMk/>
            <pc:sldMk cId="4152994393" sldId="452"/>
            <ac:picMk id="3076" creationId="{89110A2C-08F5-4D14-9B1E-A67B49FAB0B7}"/>
          </ac:picMkLst>
        </pc:picChg>
        <pc:cxnChg chg="add del">
          <ac:chgData name="Camila Armas" userId="f412bbe61d912a89" providerId="LiveId" clId="{E4DEF496-61AE-4C73-A38A-210C8391AF0D}" dt="2021-03-10T21:41:00.047" v="5030" actId="478"/>
          <ac:cxnSpMkLst>
            <pc:docMk/>
            <pc:sldMk cId="4152994393" sldId="452"/>
            <ac:cxnSpMk id="28" creationId="{98599FF5-85D6-4C48-BEDE-5194B250F030}"/>
          </ac:cxnSpMkLst>
        </pc:cxnChg>
      </pc:sldChg>
      <pc:sldChg chg="addSp delSp modSp add mod modAnim">
        <pc:chgData name="Camila Armas" userId="f412bbe61d912a89" providerId="LiveId" clId="{E4DEF496-61AE-4C73-A38A-210C8391AF0D}" dt="2021-03-13T16:07:01.344" v="8954" actId="1076"/>
        <pc:sldMkLst>
          <pc:docMk/>
          <pc:sldMk cId="3858269556" sldId="453"/>
        </pc:sldMkLst>
        <pc:spChg chg="mod">
          <ac:chgData name="Camila Armas" userId="f412bbe61d912a89" providerId="LiveId" clId="{E4DEF496-61AE-4C73-A38A-210C8391AF0D}" dt="2021-03-13T02:19:26.393" v="8847" actId="20577"/>
          <ac:spMkLst>
            <pc:docMk/>
            <pc:sldMk cId="3858269556" sldId="453"/>
            <ac:spMk id="2" creationId="{55C18EE3-7747-4254-99FC-A7D517DA65D4}"/>
          </ac:spMkLst>
        </pc:spChg>
        <pc:spChg chg="del">
          <ac:chgData name="Camila Armas" userId="f412bbe61d912a89" providerId="LiveId" clId="{E4DEF496-61AE-4C73-A38A-210C8391AF0D}" dt="2021-03-11T05:03:44.244" v="6670" actId="478"/>
          <ac:spMkLst>
            <pc:docMk/>
            <pc:sldMk cId="3858269556" sldId="453"/>
            <ac:spMk id="3" creationId="{F73EC623-9757-4761-8896-EEBCA9B113BA}"/>
          </ac:spMkLst>
        </pc:spChg>
        <pc:spChg chg="add del mod">
          <ac:chgData name="Camila Armas" userId="f412bbe61d912a89" providerId="LiveId" clId="{E4DEF496-61AE-4C73-A38A-210C8391AF0D}" dt="2021-03-11T05:03:47.988" v="6671" actId="478"/>
          <ac:spMkLst>
            <pc:docMk/>
            <pc:sldMk cId="3858269556" sldId="453"/>
            <ac:spMk id="8" creationId="{4E3FA8A6-C676-4D47-B7FD-662D190F73AC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11" creationId="{E595D170-DFBD-4FF5-80DF-D76C4704F18C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12" creationId="{FF93AC35-F2C5-4188-BE9A-02A0DAF5FB3A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14" creationId="{94245440-5027-4EA0-9B28-30BD11450703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15" creationId="{D33E6058-DB4C-4BD3-A8B5-28B609720229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16" creationId="{F62E4AB7-7BFF-45EA-9482-FED8A3FDFC88}"/>
          </ac:spMkLst>
        </pc:spChg>
        <pc:spChg chg="add mod">
          <ac:chgData name="Camila Armas" userId="f412bbe61d912a89" providerId="LiveId" clId="{E4DEF496-61AE-4C73-A38A-210C8391AF0D}" dt="2021-03-13T16:07:01.344" v="8954" actId="1076"/>
          <ac:spMkLst>
            <pc:docMk/>
            <pc:sldMk cId="3858269556" sldId="453"/>
            <ac:spMk id="18" creationId="{75529FAE-731A-48E9-AE37-B191B3358D68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22" creationId="{7F2FE9A2-A193-4D7C-BAF1-2C942BDBA648}"/>
          </ac:spMkLst>
        </pc:spChg>
        <pc:spChg chg="add mod">
          <ac:chgData name="Camila Armas" userId="f412bbe61d912a89" providerId="LiveId" clId="{E4DEF496-61AE-4C73-A38A-210C8391AF0D}" dt="2021-03-11T05:27:29.220" v="6900" actId="14100"/>
          <ac:spMkLst>
            <pc:docMk/>
            <pc:sldMk cId="3858269556" sldId="453"/>
            <ac:spMk id="24" creationId="{2BC48A03-403B-4D86-AAA1-C3E4E891897A}"/>
          </ac:spMkLst>
        </pc:spChg>
        <pc:spChg chg="add mod">
          <ac:chgData name="Camila Armas" userId="f412bbe61d912a89" providerId="LiveId" clId="{E4DEF496-61AE-4C73-A38A-210C8391AF0D}" dt="2021-03-11T05:27:34.968" v="6901" actId="1076"/>
          <ac:spMkLst>
            <pc:docMk/>
            <pc:sldMk cId="3858269556" sldId="453"/>
            <ac:spMk id="25" creationId="{BEE0F481-1A6C-482D-87A7-766FD8C69C74}"/>
          </ac:spMkLst>
        </pc:spChg>
        <pc:spChg chg="add mod">
          <ac:chgData name="Camila Armas" userId="f412bbe61d912a89" providerId="LiveId" clId="{E4DEF496-61AE-4C73-A38A-210C8391AF0D}" dt="2021-03-11T05:28:09.058" v="6909" actId="1076"/>
          <ac:spMkLst>
            <pc:docMk/>
            <pc:sldMk cId="3858269556" sldId="453"/>
            <ac:spMk id="26" creationId="{A894499C-13E9-4E64-85E9-862223F5F56C}"/>
          </ac:spMkLst>
        </pc:spChg>
        <pc:spChg chg="add mod">
          <ac:chgData name="Camila Armas" userId="f412bbe61d912a89" providerId="LiveId" clId="{E4DEF496-61AE-4C73-A38A-210C8391AF0D}" dt="2021-03-11T05:28:18.108" v="6911" actId="20577"/>
          <ac:spMkLst>
            <pc:docMk/>
            <pc:sldMk cId="3858269556" sldId="453"/>
            <ac:spMk id="27" creationId="{FE3087DE-08CE-4F7F-8B19-E1764A2D5B8E}"/>
          </ac:spMkLst>
        </pc:spChg>
        <pc:spChg chg="add mod">
          <ac:chgData name="Camila Armas" userId="f412bbe61d912a89" providerId="LiveId" clId="{E4DEF496-61AE-4C73-A38A-210C8391AF0D}" dt="2021-03-11T05:28:39.115" v="6917" actId="1076"/>
          <ac:spMkLst>
            <pc:docMk/>
            <pc:sldMk cId="3858269556" sldId="453"/>
            <ac:spMk id="28" creationId="{D3309FC4-8D1D-4FE8-9F91-5DF55F209DCC}"/>
          </ac:spMkLst>
        </pc:spChg>
        <pc:spChg chg="add mod">
          <ac:chgData name="Camila Armas" userId="f412bbe61d912a89" providerId="LiveId" clId="{E4DEF496-61AE-4C73-A38A-210C8391AF0D}" dt="2021-03-13T16:06:53.227" v="8953" actId="20577"/>
          <ac:spMkLst>
            <pc:docMk/>
            <pc:sldMk cId="3858269556" sldId="453"/>
            <ac:spMk id="29" creationId="{D6ACEEB6-5A4A-43B2-B8D3-BF8734DA2359}"/>
          </ac:spMkLst>
        </pc:spChg>
        <pc:spChg chg="add del mod">
          <ac:chgData name="Camila Armas" userId="f412bbe61d912a89" providerId="LiveId" clId="{E4DEF496-61AE-4C73-A38A-210C8391AF0D}" dt="2021-03-11T05:30:44.555" v="6954" actId="478"/>
          <ac:spMkLst>
            <pc:docMk/>
            <pc:sldMk cId="3858269556" sldId="453"/>
            <ac:spMk id="33" creationId="{5D773CA4-1F1E-41C9-A718-0581FBD22ECF}"/>
          </ac:spMkLst>
        </pc:spChg>
        <pc:spChg chg="add del mod">
          <ac:chgData name="Camila Armas" userId="f412bbe61d912a89" providerId="LiveId" clId="{E4DEF496-61AE-4C73-A38A-210C8391AF0D}" dt="2021-03-11T05:50:33.575" v="7090" actId="478"/>
          <ac:spMkLst>
            <pc:docMk/>
            <pc:sldMk cId="3858269556" sldId="453"/>
            <ac:spMk id="40" creationId="{F9A64A12-F966-46B7-9743-CE2B7D34AE6A}"/>
          </ac:spMkLst>
        </pc:spChg>
        <pc:spChg chg="add del mod">
          <ac:chgData name="Camila Armas" userId="f412bbe61d912a89" providerId="LiveId" clId="{E4DEF496-61AE-4C73-A38A-210C8391AF0D}" dt="2021-03-11T05:50:33.575" v="7090" actId="478"/>
          <ac:spMkLst>
            <pc:docMk/>
            <pc:sldMk cId="3858269556" sldId="453"/>
            <ac:spMk id="41" creationId="{242FA06E-0355-47EC-B7AD-B936012E0F39}"/>
          </ac:spMkLst>
        </pc:spChg>
        <pc:spChg chg="add del mod">
          <ac:chgData name="Camila Armas" userId="f412bbe61d912a89" providerId="LiveId" clId="{E4DEF496-61AE-4C73-A38A-210C8391AF0D}" dt="2021-03-11T05:50:33.575" v="7090" actId="478"/>
          <ac:spMkLst>
            <pc:docMk/>
            <pc:sldMk cId="3858269556" sldId="453"/>
            <ac:spMk id="42" creationId="{B9A81C95-7ACB-4540-84F0-2137955B7919}"/>
          </ac:spMkLst>
        </pc:spChg>
        <pc:spChg chg="add del mod">
          <ac:chgData name="Camila Armas" userId="f412bbe61d912a89" providerId="LiveId" clId="{E4DEF496-61AE-4C73-A38A-210C8391AF0D}" dt="2021-03-11T05:50:37.379" v="7092" actId="478"/>
          <ac:spMkLst>
            <pc:docMk/>
            <pc:sldMk cId="3858269556" sldId="453"/>
            <ac:spMk id="43" creationId="{30FF9FA1-DA7F-4263-A533-FA599DBCB892}"/>
          </ac:spMkLst>
        </pc:spChg>
        <pc:picChg chg="add mod">
          <ac:chgData name="Camila Armas" userId="f412bbe61d912a89" providerId="LiveId" clId="{E4DEF496-61AE-4C73-A38A-210C8391AF0D}" dt="2021-03-11T05:57:21.357" v="7257" actId="1038"/>
          <ac:picMkLst>
            <pc:docMk/>
            <pc:sldMk cId="3858269556" sldId="453"/>
            <ac:picMk id="10" creationId="{52966909-E886-411D-9C08-E9F5693453FB}"/>
          </ac:picMkLst>
        </pc:picChg>
        <pc:picChg chg="add mod">
          <ac:chgData name="Camila Armas" userId="f412bbe61d912a89" providerId="LiveId" clId="{E4DEF496-61AE-4C73-A38A-210C8391AF0D}" dt="2021-03-11T05:57:21.357" v="7257" actId="1038"/>
          <ac:picMkLst>
            <pc:docMk/>
            <pc:sldMk cId="3858269556" sldId="453"/>
            <ac:picMk id="19" creationId="{1201B4BA-E207-40EB-839E-B0D56C0A4FC3}"/>
          </ac:picMkLst>
        </pc:picChg>
        <pc:picChg chg="add mod modCrop">
          <ac:chgData name="Camila Armas" userId="f412bbe61d912a89" providerId="LiveId" clId="{E4DEF496-61AE-4C73-A38A-210C8391AF0D}" dt="2021-03-11T05:57:21.357" v="7257" actId="1038"/>
          <ac:picMkLst>
            <pc:docMk/>
            <pc:sldMk cId="3858269556" sldId="453"/>
            <ac:picMk id="20" creationId="{C0A7EAB4-EAC7-4B61-9CCF-94F4EA443BBD}"/>
          </ac:picMkLst>
        </pc:picChg>
        <pc:picChg chg="add mod">
          <ac:chgData name="Camila Armas" userId="f412bbe61d912a89" providerId="LiveId" clId="{E4DEF496-61AE-4C73-A38A-210C8391AF0D}" dt="2021-03-11T05:27:09.805" v="6859" actId="1076"/>
          <ac:picMkLst>
            <pc:docMk/>
            <pc:sldMk cId="3858269556" sldId="453"/>
            <ac:picMk id="23" creationId="{86568960-B7E2-47DC-AE9D-7DA3D12BA952}"/>
          </ac:picMkLst>
        </pc:picChg>
        <pc:picChg chg="add del mod">
          <ac:chgData name="Camila Armas" userId="f412bbe61d912a89" providerId="LiveId" clId="{E4DEF496-61AE-4C73-A38A-210C8391AF0D}" dt="2021-03-11T05:29:48.761" v="6947" actId="478"/>
          <ac:picMkLst>
            <pc:docMk/>
            <pc:sldMk cId="3858269556" sldId="453"/>
            <ac:picMk id="30" creationId="{5AB95AA2-02F2-4D43-A092-6ABB53757252}"/>
          </ac:picMkLst>
        </pc:picChg>
        <pc:picChg chg="add del mod">
          <ac:chgData name="Camila Armas" userId="f412bbe61d912a89" providerId="LiveId" clId="{E4DEF496-61AE-4C73-A38A-210C8391AF0D}" dt="2021-03-11T05:35:06.692" v="6971" actId="478"/>
          <ac:picMkLst>
            <pc:docMk/>
            <pc:sldMk cId="3858269556" sldId="453"/>
            <ac:picMk id="31" creationId="{677B7A91-7C13-46FF-92C3-E469662FE496}"/>
          </ac:picMkLst>
        </pc:picChg>
        <pc:picChg chg="add del mod">
          <ac:chgData name="Camila Armas" userId="f412bbe61d912a89" providerId="LiveId" clId="{E4DEF496-61AE-4C73-A38A-210C8391AF0D}" dt="2021-03-11T05:52:13.088" v="7098" actId="478"/>
          <ac:picMkLst>
            <pc:docMk/>
            <pc:sldMk cId="3858269556" sldId="453"/>
            <ac:picMk id="34" creationId="{2C783782-A886-4929-BAEC-3B7B2DFB299F}"/>
          </ac:picMkLst>
        </pc:picChg>
        <pc:picChg chg="add del mod">
          <ac:chgData name="Camila Armas" userId="f412bbe61d912a89" providerId="LiveId" clId="{E4DEF496-61AE-4C73-A38A-210C8391AF0D}" dt="2021-03-11T05:35:04.899" v="6970" actId="478"/>
          <ac:picMkLst>
            <pc:docMk/>
            <pc:sldMk cId="3858269556" sldId="453"/>
            <ac:picMk id="35" creationId="{36518C3D-FBD4-445D-98EE-7810B06610E8}"/>
          </ac:picMkLst>
        </pc:picChg>
        <pc:picChg chg="add del mod">
          <ac:chgData name="Camila Armas" userId="f412bbe61d912a89" providerId="LiveId" clId="{E4DEF496-61AE-4C73-A38A-210C8391AF0D}" dt="2021-03-11T05:39:17.136" v="6975" actId="478"/>
          <ac:picMkLst>
            <pc:docMk/>
            <pc:sldMk cId="3858269556" sldId="453"/>
            <ac:picMk id="37" creationId="{F25CC5A4-50EF-4185-A6E3-5B5BA66930F0}"/>
          </ac:picMkLst>
        </pc:picChg>
        <pc:picChg chg="add del mod">
          <ac:chgData name="Camila Armas" userId="f412bbe61d912a89" providerId="LiveId" clId="{E4DEF496-61AE-4C73-A38A-210C8391AF0D}" dt="2021-03-11T05:50:33.575" v="7090" actId="478"/>
          <ac:picMkLst>
            <pc:docMk/>
            <pc:sldMk cId="3858269556" sldId="453"/>
            <ac:picMk id="39" creationId="{83C10B53-958A-44F3-B5CF-6112BA642C14}"/>
          </ac:picMkLst>
        </pc:picChg>
        <pc:picChg chg="add mod">
          <ac:chgData name="Camila Armas" userId="f412bbe61d912a89" providerId="LiveId" clId="{E4DEF496-61AE-4C73-A38A-210C8391AF0D}" dt="2021-03-11T05:55:21.167" v="7192"/>
          <ac:picMkLst>
            <pc:docMk/>
            <pc:sldMk cId="3858269556" sldId="453"/>
            <ac:picMk id="44" creationId="{67DEDFE0-FB6B-4BC7-BB2C-06C8FAECB507}"/>
          </ac:picMkLst>
        </pc:picChg>
        <pc:cxnChg chg="add mod">
          <ac:chgData name="Camila Armas" userId="f412bbe61d912a89" providerId="LiveId" clId="{E4DEF496-61AE-4C73-A38A-210C8391AF0D}" dt="2021-03-11T05:57:21.357" v="7257" actId="1038"/>
          <ac:cxnSpMkLst>
            <pc:docMk/>
            <pc:sldMk cId="3858269556" sldId="453"/>
            <ac:cxnSpMk id="21" creationId="{B8848C7F-6C86-4CDB-AD7B-BCCBE2E3B1A0}"/>
          </ac:cxnSpMkLst>
        </pc:cxnChg>
        <pc:cxnChg chg="add del mod">
          <ac:chgData name="Camila Armas" userId="f412bbe61d912a89" providerId="LiveId" clId="{E4DEF496-61AE-4C73-A38A-210C8391AF0D}" dt="2021-03-11T05:35:08.919" v="6972" actId="478"/>
          <ac:cxnSpMkLst>
            <pc:docMk/>
            <pc:sldMk cId="3858269556" sldId="453"/>
            <ac:cxnSpMk id="32" creationId="{31845AC0-2966-4939-8B67-45B31BD9347F}"/>
          </ac:cxnSpMkLst>
        </pc:cxnChg>
      </pc:sldChg>
      <pc:sldChg chg="addSp delSp modSp add del mod modTransition addAnim delAnim modAnim">
        <pc:chgData name="Camila Armas" userId="f412bbe61d912a89" providerId="LiveId" clId="{E4DEF496-61AE-4C73-A38A-210C8391AF0D}" dt="2021-03-11T06:00:27.127" v="7302" actId="2696"/>
        <pc:sldMkLst>
          <pc:docMk/>
          <pc:sldMk cId="3292855459" sldId="454"/>
        </pc:sldMkLst>
        <pc:spChg chg="add 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3" creationId="{5107E40F-3B6D-42F1-9493-1842AD8208BE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1" creationId="{E595D170-DFBD-4FF5-80DF-D76C4704F18C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2" creationId="{FF93AC35-F2C5-4188-BE9A-02A0DAF5FB3A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4" creationId="{94245440-5027-4EA0-9B28-30BD11450703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5" creationId="{D33E6058-DB4C-4BD3-A8B5-28B609720229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6" creationId="{F62E4AB7-7BFF-45EA-9482-FED8A3FDFC88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8" creationId="{75529FAE-731A-48E9-AE37-B191B3358D68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22" creationId="{7F2FE9A2-A193-4D7C-BAF1-2C942BDBA648}"/>
          </ac:spMkLst>
        </pc:spChg>
        <pc:spChg chg="del">
          <ac:chgData name="Camila Armas" userId="f412bbe61d912a89" providerId="LiveId" clId="{E4DEF496-61AE-4C73-A38A-210C8391AF0D}" dt="2021-03-11T05:55:58.012" v="7199" actId="478"/>
          <ac:spMkLst>
            <pc:docMk/>
            <pc:sldMk cId="3292855459" sldId="454"/>
            <ac:spMk id="24" creationId="{2BC48A03-403B-4D86-AAA1-C3E4E891897A}"/>
          </ac:spMkLst>
        </pc:spChg>
        <pc:spChg chg="del">
          <ac:chgData name="Camila Armas" userId="f412bbe61d912a89" providerId="LiveId" clId="{E4DEF496-61AE-4C73-A38A-210C8391AF0D}" dt="2021-03-11T05:56:06.355" v="7202" actId="478"/>
          <ac:spMkLst>
            <pc:docMk/>
            <pc:sldMk cId="3292855459" sldId="454"/>
            <ac:spMk id="25" creationId="{BEE0F481-1A6C-482D-87A7-766FD8C69C74}"/>
          </ac:spMkLst>
        </pc:spChg>
        <pc:spChg chg="del">
          <ac:chgData name="Camila Armas" userId="f412bbe61d912a89" providerId="LiveId" clId="{E4DEF496-61AE-4C73-A38A-210C8391AF0D}" dt="2021-03-11T05:56:04.444" v="7201" actId="478"/>
          <ac:spMkLst>
            <pc:docMk/>
            <pc:sldMk cId="3292855459" sldId="454"/>
            <ac:spMk id="26" creationId="{A894499C-13E9-4E64-85E9-862223F5F56C}"/>
          </ac:spMkLst>
        </pc:spChg>
        <pc:spChg chg="del">
          <ac:chgData name="Camila Armas" userId="f412bbe61d912a89" providerId="LiveId" clId="{E4DEF496-61AE-4C73-A38A-210C8391AF0D}" dt="2021-03-11T05:56:19.336" v="7205" actId="478"/>
          <ac:spMkLst>
            <pc:docMk/>
            <pc:sldMk cId="3292855459" sldId="454"/>
            <ac:spMk id="27" creationId="{FE3087DE-08CE-4F7F-8B19-E1764A2D5B8E}"/>
          </ac:spMkLst>
        </pc:spChg>
        <pc:spChg chg="del">
          <ac:chgData name="Camila Armas" userId="f412bbe61d912a89" providerId="LiveId" clId="{E4DEF496-61AE-4C73-A38A-210C8391AF0D}" dt="2021-03-11T05:56:19.336" v="7205" actId="478"/>
          <ac:spMkLst>
            <pc:docMk/>
            <pc:sldMk cId="3292855459" sldId="454"/>
            <ac:spMk id="28" creationId="{D3309FC4-8D1D-4FE8-9F91-5DF55F209DCC}"/>
          </ac:spMkLst>
        </pc:spChg>
        <pc:spChg chg="del">
          <ac:chgData name="Camila Armas" userId="f412bbe61d912a89" providerId="LiveId" clId="{E4DEF496-61AE-4C73-A38A-210C8391AF0D}" dt="2021-03-11T05:55:39.898" v="7195" actId="478"/>
          <ac:spMkLst>
            <pc:docMk/>
            <pc:sldMk cId="3292855459" sldId="454"/>
            <ac:spMk id="29" creationId="{D6ACEEB6-5A4A-43B2-B8D3-BF8734DA2359}"/>
          </ac:spMkLst>
        </pc:spChg>
        <pc:spChg chg="add 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31" creationId="{BDC1EA3D-7410-4E48-8845-B35E10551C16}"/>
          </ac:spMkLst>
        </pc:spChg>
        <pc:spChg chg="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40" creationId="{F9A64A12-F966-46B7-9743-CE2B7D34AE6A}"/>
          </ac:spMkLst>
        </pc:spChg>
        <pc:spChg chg="add del 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41" creationId="{242FA06E-0355-47EC-B7AD-B936012E0F39}"/>
          </ac:spMkLst>
        </pc:spChg>
        <pc:spChg chg="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42" creationId="{B9A81C95-7ACB-4540-84F0-2137955B7919}"/>
          </ac:spMkLst>
        </pc:spChg>
        <pc:spChg chg="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43" creationId="{30FF9FA1-DA7F-4263-A533-FA599DBCB892}"/>
          </ac:spMkLst>
        </pc:spChg>
        <pc:picChg chg="mod">
          <ac:chgData name="Camila Armas" userId="f412bbe61d912a89" providerId="LiveId" clId="{E4DEF496-61AE-4C73-A38A-210C8391AF0D}" dt="2021-03-11T05:57:46.163" v="7261" actId="1035"/>
          <ac:picMkLst>
            <pc:docMk/>
            <pc:sldMk cId="3292855459" sldId="454"/>
            <ac:picMk id="10" creationId="{52966909-E886-411D-9C08-E9F5693453FB}"/>
          </ac:picMkLst>
        </pc:picChg>
        <pc:picChg chg="mod">
          <ac:chgData name="Camila Armas" userId="f412bbe61d912a89" providerId="LiveId" clId="{E4DEF496-61AE-4C73-A38A-210C8391AF0D}" dt="2021-03-11T05:57:46.163" v="7261" actId="1035"/>
          <ac:picMkLst>
            <pc:docMk/>
            <pc:sldMk cId="3292855459" sldId="454"/>
            <ac:picMk id="19" creationId="{1201B4BA-E207-40EB-839E-B0D56C0A4FC3}"/>
          </ac:picMkLst>
        </pc:picChg>
        <pc:picChg chg="mod">
          <ac:chgData name="Camila Armas" userId="f412bbe61d912a89" providerId="LiveId" clId="{E4DEF496-61AE-4C73-A38A-210C8391AF0D}" dt="2021-03-11T05:57:46.163" v="7261" actId="1035"/>
          <ac:picMkLst>
            <pc:docMk/>
            <pc:sldMk cId="3292855459" sldId="454"/>
            <ac:picMk id="20" creationId="{C0A7EAB4-EAC7-4B61-9CCF-94F4EA443BBD}"/>
          </ac:picMkLst>
        </pc:picChg>
        <pc:picChg chg="del">
          <ac:chgData name="Camila Armas" userId="f412bbe61d912a89" providerId="LiveId" clId="{E4DEF496-61AE-4C73-A38A-210C8391AF0D}" dt="2021-03-11T05:55:46.678" v="7196" actId="478"/>
          <ac:picMkLst>
            <pc:docMk/>
            <pc:sldMk cId="3292855459" sldId="454"/>
            <ac:picMk id="23" creationId="{86568960-B7E2-47DC-AE9D-7DA3D12BA952}"/>
          </ac:picMkLst>
        </pc:picChg>
        <pc:picChg chg="add mod">
          <ac:chgData name="Camila Armas" userId="f412bbe61d912a89" providerId="LiveId" clId="{E4DEF496-61AE-4C73-A38A-210C8391AF0D}" dt="2021-03-11T05:59:13.711" v="7265" actId="1076"/>
          <ac:picMkLst>
            <pc:docMk/>
            <pc:sldMk cId="3292855459" sldId="454"/>
            <ac:picMk id="32" creationId="{06B171BA-B2B7-4011-8FA7-BA44134C9DCF}"/>
          </ac:picMkLst>
        </pc:picChg>
        <pc:picChg chg="del">
          <ac:chgData name="Camila Armas" userId="f412bbe61d912a89" providerId="LiveId" clId="{E4DEF496-61AE-4C73-A38A-210C8391AF0D}" dt="2021-03-11T05:55:35.915" v="7194" actId="478"/>
          <ac:picMkLst>
            <pc:docMk/>
            <pc:sldMk cId="3292855459" sldId="454"/>
            <ac:picMk id="34" creationId="{2C783782-A886-4929-BAEC-3B7B2DFB299F}"/>
          </ac:picMkLst>
        </pc:picChg>
        <pc:picChg chg="mod">
          <ac:chgData name="Camila Armas" userId="f412bbe61d912a89" providerId="LiveId" clId="{E4DEF496-61AE-4C73-A38A-210C8391AF0D}" dt="2021-03-11T05:59:50.618" v="7295" actId="1038"/>
          <ac:picMkLst>
            <pc:docMk/>
            <pc:sldMk cId="3292855459" sldId="454"/>
            <ac:picMk id="39" creationId="{83C10B53-958A-44F3-B5CF-6112BA642C14}"/>
          </ac:picMkLst>
        </pc:picChg>
        <pc:cxnChg chg="mod">
          <ac:chgData name="Camila Armas" userId="f412bbe61d912a89" providerId="LiveId" clId="{E4DEF496-61AE-4C73-A38A-210C8391AF0D}" dt="2021-03-11T05:57:46.163" v="7261" actId="1035"/>
          <ac:cxnSpMkLst>
            <pc:docMk/>
            <pc:sldMk cId="3292855459" sldId="454"/>
            <ac:cxnSpMk id="21" creationId="{B8848C7F-6C86-4CDB-AD7B-BCCBE2E3B1A0}"/>
          </ac:cxnSpMkLst>
        </pc:cxnChg>
      </pc:sldChg>
      <pc:sldChg chg="addSp delSp modSp add mod modTransition modAnim">
        <pc:chgData name="Camila Armas" userId="f412bbe61d912a89" providerId="LiveId" clId="{E4DEF496-61AE-4C73-A38A-210C8391AF0D}" dt="2021-03-13T22:30:33.315" v="9116" actId="1036"/>
        <pc:sldMkLst>
          <pc:docMk/>
          <pc:sldMk cId="1013900859" sldId="455"/>
        </pc:sldMkLst>
        <pc:spChg chg="mod">
          <ac:chgData name="Camila Armas" userId="f412bbe61d912a89" providerId="LiveId" clId="{E4DEF496-61AE-4C73-A38A-210C8391AF0D}" dt="2021-03-13T02:19:32.724" v="8849" actId="20577"/>
          <ac:spMkLst>
            <pc:docMk/>
            <pc:sldMk cId="1013900859" sldId="455"/>
            <ac:spMk id="2" creationId="{55C18EE3-7747-4254-99FC-A7D517DA65D4}"/>
          </ac:spMkLst>
        </pc:spChg>
        <pc:spChg chg="mod">
          <ac:chgData name="Camila Armas" userId="f412bbe61d912a89" providerId="LiveId" clId="{E4DEF496-61AE-4C73-A38A-210C8391AF0D}" dt="2021-03-13T22:30:33.315" v="9116" actId="1036"/>
          <ac:spMkLst>
            <pc:docMk/>
            <pc:sldMk cId="1013900859" sldId="455"/>
            <ac:spMk id="18" creationId="{75529FAE-731A-48E9-AE37-B191B3358D68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4" creationId="{2BC48A03-403B-4D86-AAA1-C3E4E891897A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5" creationId="{BEE0F481-1A6C-482D-87A7-766FD8C69C74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6" creationId="{A894499C-13E9-4E64-85E9-862223F5F56C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7" creationId="{FE3087DE-08CE-4F7F-8B19-E1764A2D5B8E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8" creationId="{D3309FC4-8D1D-4FE8-9F91-5DF55F209DCC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9" creationId="{D6ACEEB6-5A4A-43B2-B8D3-BF8734DA2359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1" creationId="{96A12585-7DA1-4812-9933-A547545A538D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2" creationId="{3F85929F-DB6A-43EE-8858-4653817BA26B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3" creationId="{1990D37D-F27C-495A-9231-E40173AA63D0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4" creationId="{B9B7E4E1-B9AE-4E33-84E3-781290DF5A4B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5" creationId="{1B3C73C4-2777-4AE9-8946-74656B652D47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6" creationId="{BC738E14-0378-4510-A77E-5D570B5B3BAF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38" creationId="{F3DF786C-0D76-4005-B8E3-E9B87069BC71}"/>
          </ac:spMkLst>
        </pc:spChg>
        <pc:spChg chg="add del mod">
          <ac:chgData name="Camila Armas" userId="f412bbe61d912a89" providerId="LiveId" clId="{E4DEF496-61AE-4C73-A38A-210C8391AF0D}" dt="2021-03-11T06:09:16.592" v="7347" actId="478"/>
          <ac:spMkLst>
            <pc:docMk/>
            <pc:sldMk cId="1013900859" sldId="455"/>
            <ac:spMk id="39" creationId="{52CCEF8C-FFBE-4291-B72E-C6F8CAD4AD69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0" creationId="{1CE6D614-5563-4C6B-A316-0BA089A01CEB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1" creationId="{D17ACC5C-0D4C-4626-B04E-C6A5598C2654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2" creationId="{E5DB758E-1109-4EA7-80E2-E3DAB302870E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3" creationId="{F5841AC8-2964-421D-8123-B8143191E1C4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5" creationId="{91D0B446-7D1C-4AC6-8B41-D97FFCA845A8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6" creationId="{579FF715-022B-43FF-982D-499DE2545A70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7" creationId="{33F8E13D-9B07-4EA5-AB5F-1FE1AB1916DA}"/>
          </ac:spMkLst>
        </pc:spChg>
        <pc:spChg chg="add mod">
          <ac:chgData name="Camila Armas" userId="f412bbe61d912a89" providerId="LiveId" clId="{E4DEF496-61AE-4C73-A38A-210C8391AF0D}" dt="2021-03-11T06:26:05.329" v="7720" actId="1076"/>
          <ac:spMkLst>
            <pc:docMk/>
            <pc:sldMk cId="1013900859" sldId="455"/>
            <ac:spMk id="51" creationId="{690D4594-E22B-4EBD-8BB1-8F6777A43C99}"/>
          </ac:spMkLst>
        </pc:spChg>
        <pc:spChg chg="add del mod">
          <ac:chgData name="Camila Armas" userId="f412bbe61d912a89" providerId="LiveId" clId="{E4DEF496-61AE-4C73-A38A-210C8391AF0D}" dt="2021-03-11T06:25:52.393" v="7715" actId="478"/>
          <ac:spMkLst>
            <pc:docMk/>
            <pc:sldMk cId="1013900859" sldId="455"/>
            <ac:spMk id="52" creationId="{45E0EFC2-CD3E-41FB-AB35-34FBCED572CE}"/>
          </ac:spMkLst>
        </pc:spChg>
        <pc:picChg chg="add mod">
          <ac:chgData name="Camila Armas" userId="f412bbe61d912a89" providerId="LiveId" clId="{E4DEF496-61AE-4C73-A38A-210C8391AF0D}" dt="2021-03-11T06:26:36.821" v="7739" actId="1035"/>
          <ac:picMkLst>
            <pc:docMk/>
            <pc:sldMk cId="1013900859" sldId="455"/>
            <ac:picMk id="4" creationId="{4C2A0279-C914-43E2-A498-206A2D67A026}"/>
          </ac:picMkLst>
        </pc:picChg>
        <pc:picChg chg="del">
          <ac:chgData name="Camila Armas" userId="f412bbe61d912a89" providerId="LiveId" clId="{E4DEF496-61AE-4C73-A38A-210C8391AF0D}" dt="2021-03-11T06:00:05.861" v="7298" actId="478"/>
          <ac:picMkLst>
            <pc:docMk/>
            <pc:sldMk cId="1013900859" sldId="455"/>
            <ac:picMk id="23" creationId="{86568960-B7E2-47DC-AE9D-7DA3D12BA952}"/>
          </ac:picMkLst>
        </pc:picChg>
        <pc:picChg chg="add mod">
          <ac:chgData name="Camila Armas" userId="f412bbe61d912a89" providerId="LiveId" clId="{E4DEF496-61AE-4C73-A38A-210C8391AF0D}" dt="2021-03-11T06:14:12.083" v="7484" actId="1035"/>
          <ac:picMkLst>
            <pc:docMk/>
            <pc:sldMk cId="1013900859" sldId="455"/>
            <ac:picMk id="30" creationId="{1013EC36-3F79-4189-85A8-72677C72C6B6}"/>
          </ac:picMkLst>
        </pc:picChg>
        <pc:picChg chg="add mod">
          <ac:chgData name="Camila Armas" userId="f412bbe61d912a89" providerId="LiveId" clId="{E4DEF496-61AE-4C73-A38A-210C8391AF0D}" dt="2021-03-11T06:26:20.349" v="7728" actId="1076"/>
          <ac:picMkLst>
            <pc:docMk/>
            <pc:sldMk cId="1013900859" sldId="455"/>
            <ac:picMk id="37" creationId="{C577D1CF-5B72-4FF5-91BE-1D0C032CA164}"/>
          </ac:picMkLst>
        </pc:picChg>
        <pc:picChg chg="del">
          <ac:chgData name="Camila Armas" userId="f412bbe61d912a89" providerId="LiveId" clId="{E4DEF496-61AE-4C73-A38A-210C8391AF0D}" dt="2021-03-11T06:00:05.861" v="7298" actId="478"/>
          <ac:picMkLst>
            <pc:docMk/>
            <pc:sldMk cId="1013900859" sldId="455"/>
            <ac:picMk id="44" creationId="{67DEDFE0-FB6B-4BC7-BB2C-06C8FAECB507}"/>
          </ac:picMkLst>
        </pc:picChg>
        <pc:picChg chg="add mod modCrop">
          <ac:chgData name="Camila Armas" userId="f412bbe61d912a89" providerId="LiveId" clId="{E4DEF496-61AE-4C73-A38A-210C8391AF0D}" dt="2021-03-11T06:26:09.648" v="7721" actId="1076"/>
          <ac:picMkLst>
            <pc:docMk/>
            <pc:sldMk cId="1013900859" sldId="455"/>
            <ac:picMk id="48" creationId="{A96BE34D-A53D-435E-B1A7-EB8A0411F023}"/>
          </ac:picMkLst>
        </pc:picChg>
        <pc:picChg chg="add del mod">
          <ac:chgData name="Camila Armas" userId="f412bbe61d912a89" providerId="LiveId" clId="{E4DEF496-61AE-4C73-A38A-210C8391AF0D}" dt="2021-03-11T06:19:31.425" v="7501" actId="478"/>
          <ac:picMkLst>
            <pc:docMk/>
            <pc:sldMk cId="1013900859" sldId="455"/>
            <ac:picMk id="50" creationId="{BBA1CA1C-2279-4298-A2CF-1D6B980AEB57}"/>
          </ac:picMkLst>
        </pc:picChg>
        <pc:cxnChg chg="add mod">
          <ac:chgData name="Camila Armas" userId="f412bbe61d912a89" providerId="LiveId" clId="{E4DEF496-61AE-4C73-A38A-210C8391AF0D}" dt="2021-03-11T06:26:15.101" v="7727" actId="1037"/>
          <ac:cxnSpMkLst>
            <pc:docMk/>
            <pc:sldMk cId="1013900859" sldId="455"/>
            <ac:cxnSpMk id="49" creationId="{678CD373-5889-4DC1-8066-68D5E55915E9}"/>
          </ac:cxnSpMkLst>
        </pc:cxnChg>
      </pc:sldChg>
      <pc:sldChg chg="addSp delSp modSp add mod delAnim modAnim">
        <pc:chgData name="Camila Armas" userId="f412bbe61d912a89" providerId="LiveId" clId="{E4DEF496-61AE-4C73-A38A-210C8391AF0D}" dt="2021-03-13T16:14:33.964" v="9036" actId="1076"/>
        <pc:sldMkLst>
          <pc:docMk/>
          <pc:sldMk cId="513337046" sldId="456"/>
        </pc:sldMkLst>
        <pc:spChg chg="mod">
          <ac:chgData name="Camila Armas" userId="f412bbe61d912a89" providerId="LiveId" clId="{E4DEF496-61AE-4C73-A38A-210C8391AF0D}" dt="2021-03-13T02:19:46.006" v="8856" actId="20577"/>
          <ac:spMkLst>
            <pc:docMk/>
            <pc:sldMk cId="513337046" sldId="456"/>
            <ac:spMk id="2" creationId="{6844A8A5-1FCE-499A-9729-ED2D9D361CA0}"/>
          </ac:spMkLst>
        </pc:spChg>
        <pc:spChg chg="del">
          <ac:chgData name="Camila Armas" userId="f412bbe61d912a89" providerId="LiveId" clId="{E4DEF496-61AE-4C73-A38A-210C8391AF0D}" dt="2021-03-11T06:33:13.414" v="7834" actId="478"/>
          <ac:spMkLst>
            <pc:docMk/>
            <pc:sldMk cId="513337046" sldId="456"/>
            <ac:spMk id="3" creationId="{25B35FA8-AF3E-46D9-9B0B-0C5FD295900E}"/>
          </ac:spMkLst>
        </pc:spChg>
        <pc:spChg chg="add del mod">
          <ac:chgData name="Camila Armas" userId="f412bbe61d912a89" providerId="LiveId" clId="{E4DEF496-61AE-4C73-A38A-210C8391AF0D}" dt="2021-03-11T06:33:17.428" v="7837" actId="478"/>
          <ac:spMkLst>
            <pc:docMk/>
            <pc:sldMk cId="513337046" sldId="456"/>
            <ac:spMk id="8" creationId="{D0DCB9AD-5547-434A-A138-F48B25C6F99C}"/>
          </ac:spMkLst>
        </pc:spChg>
        <pc:spChg chg="add mod">
          <ac:chgData name="Camila Armas" userId="f412bbe61d912a89" providerId="LiveId" clId="{E4DEF496-61AE-4C73-A38A-210C8391AF0D}" dt="2021-03-13T16:14:13.823" v="9034" actId="1076"/>
          <ac:spMkLst>
            <pc:docMk/>
            <pc:sldMk cId="513337046" sldId="456"/>
            <ac:spMk id="11" creationId="{C5095460-F19C-4230-8464-10DFC82637BE}"/>
          </ac:spMkLst>
        </pc:spChg>
        <pc:spChg chg="add mod">
          <ac:chgData name="Camila Armas" userId="f412bbe61d912a89" providerId="LiveId" clId="{E4DEF496-61AE-4C73-A38A-210C8391AF0D}" dt="2021-03-13T16:14:13.823" v="9034" actId="1076"/>
          <ac:spMkLst>
            <pc:docMk/>
            <pc:sldMk cId="513337046" sldId="456"/>
            <ac:spMk id="12" creationId="{57FDFD4D-F11D-4F6E-BDB2-B8A462EAA9C3}"/>
          </ac:spMkLst>
        </pc:spChg>
        <pc:spChg chg="add mod">
          <ac:chgData name="Camila Armas" userId="f412bbe61d912a89" providerId="LiveId" clId="{E4DEF496-61AE-4C73-A38A-210C8391AF0D}" dt="2021-03-13T16:14:13.823" v="9034" actId="1076"/>
          <ac:spMkLst>
            <pc:docMk/>
            <pc:sldMk cId="513337046" sldId="456"/>
            <ac:spMk id="16" creationId="{F653B22A-9C3C-4C15-A1E3-ED0BE16177BA}"/>
          </ac:spMkLst>
        </pc:spChg>
        <pc:spChg chg="add del mod">
          <ac:chgData name="Camila Armas" userId="f412bbe61d912a89" providerId="LiveId" clId="{E4DEF496-61AE-4C73-A38A-210C8391AF0D}" dt="2021-03-13T16:13:35.629" v="9024" actId="478"/>
          <ac:spMkLst>
            <pc:docMk/>
            <pc:sldMk cId="513337046" sldId="456"/>
            <ac:spMk id="19" creationId="{E4B418BE-FAED-474C-9118-0274E78DF8AE}"/>
          </ac:spMkLst>
        </pc:spChg>
        <pc:spChg chg="add mod">
          <ac:chgData name="Camila Armas" userId="f412bbe61d912a89" providerId="LiveId" clId="{E4DEF496-61AE-4C73-A38A-210C8391AF0D}" dt="2021-03-13T16:14:24.884" v="9035" actId="1076"/>
          <ac:spMkLst>
            <pc:docMk/>
            <pc:sldMk cId="513337046" sldId="456"/>
            <ac:spMk id="23" creationId="{BA2F7533-182A-4343-9804-1AD550AEF4CD}"/>
          </ac:spMkLst>
        </pc:spChg>
        <pc:spChg chg="add mod">
          <ac:chgData name="Camila Armas" userId="f412bbe61d912a89" providerId="LiveId" clId="{E4DEF496-61AE-4C73-A38A-210C8391AF0D}" dt="2021-03-13T16:14:24.884" v="9035" actId="1076"/>
          <ac:spMkLst>
            <pc:docMk/>
            <pc:sldMk cId="513337046" sldId="456"/>
            <ac:spMk id="27" creationId="{0C5D05DC-9851-454A-8E53-AAF8037A14DE}"/>
          </ac:spMkLst>
        </pc:spChg>
        <pc:spChg chg="add mod">
          <ac:chgData name="Camila Armas" userId="f412bbe61d912a89" providerId="LiveId" clId="{E4DEF496-61AE-4C73-A38A-210C8391AF0D}" dt="2021-03-13T16:14:24.884" v="9035" actId="1076"/>
          <ac:spMkLst>
            <pc:docMk/>
            <pc:sldMk cId="513337046" sldId="456"/>
            <ac:spMk id="28" creationId="{D01823DD-7348-4B1A-A912-142A6E19FFC6}"/>
          </ac:spMkLst>
        </pc:spChg>
        <pc:spChg chg="add mod">
          <ac:chgData name="Camila Armas" userId="f412bbe61d912a89" providerId="LiveId" clId="{E4DEF496-61AE-4C73-A38A-210C8391AF0D}" dt="2021-03-13T16:14:33.964" v="9036" actId="1076"/>
          <ac:spMkLst>
            <pc:docMk/>
            <pc:sldMk cId="513337046" sldId="456"/>
            <ac:spMk id="29" creationId="{D3DFE356-6A98-4F8D-8B78-ABC7E7BDE5E5}"/>
          </ac:spMkLst>
        </pc:spChg>
        <pc:spChg chg="add del mod">
          <ac:chgData name="Camila Armas" userId="f412bbe61d912a89" providerId="LiveId" clId="{E4DEF496-61AE-4C73-A38A-210C8391AF0D}" dt="2021-03-13T16:13:47.900" v="9028" actId="478"/>
          <ac:spMkLst>
            <pc:docMk/>
            <pc:sldMk cId="513337046" sldId="456"/>
            <ac:spMk id="33" creationId="{81F7460E-48C7-4AE8-8871-A3C725BD81EA}"/>
          </ac:spMkLst>
        </pc:spChg>
        <pc:spChg chg="add mod">
          <ac:chgData name="Camila Armas" userId="f412bbe61d912a89" providerId="LiveId" clId="{E4DEF496-61AE-4C73-A38A-210C8391AF0D}" dt="2021-03-13T16:14:13.823" v="9034" actId="1076"/>
          <ac:spMkLst>
            <pc:docMk/>
            <pc:sldMk cId="513337046" sldId="456"/>
            <ac:spMk id="34" creationId="{04C422C9-6B3A-4654-9450-E906AC259991}"/>
          </ac:spMkLst>
        </pc:spChg>
        <pc:spChg chg="add del mod">
          <ac:chgData name="Camila Armas" userId="f412bbe61d912a89" providerId="LiveId" clId="{E4DEF496-61AE-4C73-A38A-210C8391AF0D}" dt="2021-03-13T16:13:55.191" v="9029" actId="478"/>
          <ac:spMkLst>
            <pc:docMk/>
            <pc:sldMk cId="513337046" sldId="456"/>
            <ac:spMk id="37" creationId="{BEF9B84B-E63E-4E3A-8062-9F4133BBD86F}"/>
          </ac:spMkLst>
        </pc:spChg>
        <pc:spChg chg="add del mod">
          <ac:chgData name="Camila Armas" userId="f412bbe61d912a89" providerId="LiveId" clId="{E4DEF496-61AE-4C73-A38A-210C8391AF0D}" dt="2021-03-13T16:13:55.191" v="9029" actId="478"/>
          <ac:spMkLst>
            <pc:docMk/>
            <pc:sldMk cId="513337046" sldId="456"/>
            <ac:spMk id="38" creationId="{B1107DD4-FCE8-485F-82E3-DCF8C9568E3A}"/>
          </ac:spMkLst>
        </pc:spChg>
        <pc:picChg chg="add del mod">
          <ac:chgData name="Camila Armas" userId="f412bbe61d912a89" providerId="LiveId" clId="{E4DEF496-61AE-4C73-A38A-210C8391AF0D}" dt="2021-03-13T16:13:37.924" v="9025" actId="478"/>
          <ac:picMkLst>
            <pc:docMk/>
            <pc:sldMk cId="513337046" sldId="456"/>
            <ac:picMk id="9" creationId="{746491CF-B153-44AB-B875-38999D033E5F}"/>
          </ac:picMkLst>
        </pc:picChg>
        <pc:picChg chg="add mod">
          <ac:chgData name="Camila Armas" userId="f412bbe61d912a89" providerId="LiveId" clId="{E4DEF496-61AE-4C73-A38A-210C8391AF0D}" dt="2021-03-13T16:14:13.823" v="9034" actId="1076"/>
          <ac:picMkLst>
            <pc:docMk/>
            <pc:sldMk cId="513337046" sldId="456"/>
            <ac:picMk id="10" creationId="{DFF39635-883C-45A9-8D6F-A1BCEF125802}"/>
          </ac:picMkLst>
        </pc:picChg>
        <pc:picChg chg="add del mod modCrop">
          <ac:chgData name="Camila Armas" userId="f412bbe61d912a89" providerId="LiveId" clId="{E4DEF496-61AE-4C73-A38A-210C8391AF0D}" dt="2021-03-11T06:37:50.088" v="7890" actId="478"/>
          <ac:picMkLst>
            <pc:docMk/>
            <pc:sldMk cId="513337046" sldId="456"/>
            <ac:picMk id="15" creationId="{D80C9539-AB1E-44FF-BC12-DD340DD1099D}"/>
          </ac:picMkLst>
        </pc:picChg>
        <pc:picChg chg="add mod">
          <ac:chgData name="Camila Armas" userId="f412bbe61d912a89" providerId="LiveId" clId="{E4DEF496-61AE-4C73-A38A-210C8391AF0D}" dt="2021-03-13T16:14:13.823" v="9034" actId="1076"/>
          <ac:picMkLst>
            <pc:docMk/>
            <pc:sldMk cId="513337046" sldId="456"/>
            <ac:picMk id="18" creationId="{F7F26DDB-B922-4888-902B-B2CD459AC268}"/>
          </ac:picMkLst>
        </pc:picChg>
        <pc:picChg chg="add del mod">
          <ac:chgData name="Camila Armas" userId="f412bbe61d912a89" providerId="LiveId" clId="{E4DEF496-61AE-4C73-A38A-210C8391AF0D}" dt="2021-03-13T16:13:39.674" v="9026" actId="478"/>
          <ac:picMkLst>
            <pc:docMk/>
            <pc:sldMk cId="513337046" sldId="456"/>
            <ac:picMk id="22" creationId="{EEE6260B-50E2-4E38-A65D-6483F85D6219}"/>
          </ac:picMkLst>
        </pc:picChg>
        <pc:picChg chg="add mod">
          <ac:chgData name="Camila Armas" userId="f412bbe61d912a89" providerId="LiveId" clId="{E4DEF496-61AE-4C73-A38A-210C8391AF0D}" dt="2021-03-13T16:14:24.884" v="9035" actId="1076"/>
          <ac:picMkLst>
            <pc:docMk/>
            <pc:sldMk cId="513337046" sldId="456"/>
            <ac:picMk id="25" creationId="{24376945-1129-4543-A39B-3296B4B564B6}"/>
          </ac:picMkLst>
        </pc:picChg>
        <pc:picChg chg="add mod modCrop">
          <ac:chgData name="Camila Armas" userId="f412bbe61d912a89" providerId="LiveId" clId="{E4DEF496-61AE-4C73-A38A-210C8391AF0D}" dt="2021-03-13T16:14:24.884" v="9035" actId="1076"/>
          <ac:picMkLst>
            <pc:docMk/>
            <pc:sldMk cId="513337046" sldId="456"/>
            <ac:picMk id="26" creationId="{E46D5D28-DD4A-45F2-B50B-CE9540443810}"/>
          </ac:picMkLst>
        </pc:picChg>
        <pc:picChg chg="add mod">
          <ac:chgData name="Camila Armas" userId="f412bbe61d912a89" providerId="LiveId" clId="{E4DEF496-61AE-4C73-A38A-210C8391AF0D}" dt="2021-03-13T16:14:33.964" v="9036" actId="1076"/>
          <ac:picMkLst>
            <pc:docMk/>
            <pc:sldMk cId="513337046" sldId="456"/>
            <ac:picMk id="31" creationId="{D8452FA6-999F-4B49-ABE3-57E1728B3761}"/>
          </ac:picMkLst>
        </pc:picChg>
        <pc:picChg chg="add mod modCrop">
          <ac:chgData name="Camila Armas" userId="f412bbe61d912a89" providerId="LiveId" clId="{E4DEF496-61AE-4C73-A38A-210C8391AF0D}" dt="2021-03-13T16:14:33.964" v="9036" actId="1076"/>
          <ac:picMkLst>
            <pc:docMk/>
            <pc:sldMk cId="513337046" sldId="456"/>
            <ac:picMk id="32" creationId="{4EACEE09-80F8-4DF5-AEEF-5642535DEDDA}"/>
          </ac:picMkLst>
        </pc:picChg>
        <pc:picChg chg="add del mod">
          <ac:chgData name="Camila Armas" userId="f412bbe61d912a89" providerId="LiveId" clId="{E4DEF496-61AE-4C73-A38A-210C8391AF0D}" dt="2021-03-13T16:13:55.191" v="9029" actId="478"/>
          <ac:picMkLst>
            <pc:docMk/>
            <pc:sldMk cId="513337046" sldId="456"/>
            <ac:picMk id="36" creationId="{273D17B8-DF6B-474D-A022-38328609C5A6}"/>
          </ac:picMkLst>
        </pc:picChg>
        <pc:picChg chg="add del mod">
          <ac:chgData name="Camila Armas" userId="f412bbe61d912a89" providerId="LiveId" clId="{E4DEF496-61AE-4C73-A38A-210C8391AF0D}" dt="2021-03-13T16:13:55.191" v="9029" actId="478"/>
          <ac:picMkLst>
            <pc:docMk/>
            <pc:sldMk cId="513337046" sldId="456"/>
            <ac:picMk id="39" creationId="{15A1483F-D600-4B0A-87C9-E2BF9BA6D856}"/>
          </ac:picMkLst>
        </pc:picChg>
        <pc:picChg chg="add del mod">
          <ac:chgData name="Camila Armas" userId="f412bbe61d912a89" providerId="LiveId" clId="{E4DEF496-61AE-4C73-A38A-210C8391AF0D}" dt="2021-03-13T16:13:55.191" v="9029" actId="478"/>
          <ac:picMkLst>
            <pc:docMk/>
            <pc:sldMk cId="513337046" sldId="456"/>
            <ac:picMk id="40" creationId="{BE345FE5-1B3D-45A2-98ED-2247DE4C19F1}"/>
          </ac:picMkLst>
        </pc:picChg>
        <pc:cxnChg chg="add mod">
          <ac:chgData name="Camila Armas" userId="f412bbe61d912a89" providerId="LiveId" clId="{E4DEF496-61AE-4C73-A38A-210C8391AF0D}" dt="2021-03-13T16:14:13.823" v="9034" actId="1076"/>
          <ac:cxnSpMkLst>
            <pc:docMk/>
            <pc:sldMk cId="513337046" sldId="456"/>
            <ac:cxnSpMk id="14" creationId="{C4CFBE76-1A95-4535-8944-EA7C5A7E4FCB}"/>
          </ac:cxnSpMkLst>
        </pc:cxnChg>
        <pc:cxnChg chg="add del mod">
          <ac:chgData name="Camila Armas" userId="f412bbe61d912a89" providerId="LiveId" clId="{E4DEF496-61AE-4C73-A38A-210C8391AF0D}" dt="2021-03-13T16:13:42.773" v="9027" actId="478"/>
          <ac:cxnSpMkLst>
            <pc:docMk/>
            <pc:sldMk cId="513337046" sldId="456"/>
            <ac:cxnSpMk id="21" creationId="{C28D771D-3245-4F80-8A6A-808541A20FC3}"/>
          </ac:cxnSpMkLst>
        </pc:cxnChg>
      </pc:sldChg>
      <pc:sldChg chg="add del">
        <pc:chgData name="Camila Armas" userId="f412bbe61d912a89" providerId="LiveId" clId="{E4DEF496-61AE-4C73-A38A-210C8391AF0D}" dt="2021-03-11T06:00:23.472" v="7301" actId="2696"/>
        <pc:sldMkLst>
          <pc:docMk/>
          <pc:sldMk cId="2632949024" sldId="456"/>
        </pc:sldMkLst>
      </pc:sldChg>
      <pc:sldChg chg="addSp delSp modSp new del mod">
        <pc:chgData name="Camila Armas" userId="f412bbe61d912a89" providerId="LiveId" clId="{E4DEF496-61AE-4C73-A38A-210C8391AF0D}" dt="2021-03-12T17:56:06.744" v="8497" actId="2696"/>
        <pc:sldMkLst>
          <pc:docMk/>
          <pc:sldMk cId="2346780129" sldId="457"/>
        </pc:sldMkLst>
        <pc:picChg chg="add del mod">
          <ac:chgData name="Camila Armas" userId="f412bbe61d912a89" providerId="LiveId" clId="{E4DEF496-61AE-4C73-A38A-210C8391AF0D}" dt="2021-03-12T17:55:52.587" v="8496" actId="478"/>
          <ac:picMkLst>
            <pc:docMk/>
            <pc:sldMk cId="2346780129" sldId="457"/>
            <ac:picMk id="4" creationId="{7EAF9334-8E08-4CBE-A4E8-0DB3B82BFE68}"/>
          </ac:picMkLst>
        </pc:picChg>
      </pc:sldChg>
      <pc:sldChg chg="addSp delSp modSp add mod ord delAnim modAnim modNotesTx">
        <pc:chgData name="Camila Armas" userId="f412bbe61d912a89" providerId="LiveId" clId="{E4DEF496-61AE-4C73-A38A-210C8391AF0D}" dt="2021-03-13T22:24:19.431" v="9037" actId="20577"/>
        <pc:sldMkLst>
          <pc:docMk/>
          <pc:sldMk cId="2644928650" sldId="457"/>
        </pc:sldMkLst>
        <pc:spChg chg="mod">
          <ac:chgData name="Camila Armas" userId="f412bbe61d912a89" providerId="LiveId" clId="{E4DEF496-61AE-4C73-A38A-210C8391AF0D}" dt="2021-03-12T21:51:14.450" v="8535" actId="20577"/>
          <ac:spMkLst>
            <pc:docMk/>
            <pc:sldMk cId="2644928650" sldId="457"/>
            <ac:spMk id="2" creationId="{25C39D12-68CF-4970-B39F-D1E34A5354AD}"/>
          </ac:spMkLst>
        </pc:spChg>
        <pc:spChg chg="del">
          <ac:chgData name="Camila Armas" userId="f412bbe61d912a89" providerId="LiveId" clId="{E4DEF496-61AE-4C73-A38A-210C8391AF0D}" dt="2021-03-12T21:51:03.644" v="8503" actId="478"/>
          <ac:spMkLst>
            <pc:docMk/>
            <pc:sldMk cId="2644928650" sldId="457"/>
            <ac:spMk id="12" creationId="{D19303A5-DECC-49DD-8221-BE52D72657C9}"/>
          </ac:spMkLst>
        </pc:spChg>
        <pc:spChg chg="del">
          <ac:chgData name="Camila Armas" userId="f412bbe61d912a89" providerId="LiveId" clId="{E4DEF496-61AE-4C73-A38A-210C8391AF0D}" dt="2021-03-12T21:50:50.658" v="8501" actId="478"/>
          <ac:spMkLst>
            <pc:docMk/>
            <pc:sldMk cId="2644928650" sldId="457"/>
            <ac:spMk id="17" creationId="{D2E01773-4408-4E14-8C85-AB63A41FF8C2}"/>
          </ac:spMkLst>
        </pc:spChg>
        <pc:spChg chg="del">
          <ac:chgData name="Camila Armas" userId="f412bbe61d912a89" providerId="LiveId" clId="{E4DEF496-61AE-4C73-A38A-210C8391AF0D}" dt="2021-03-12T21:50:50.658" v="8501" actId="478"/>
          <ac:spMkLst>
            <pc:docMk/>
            <pc:sldMk cId="2644928650" sldId="457"/>
            <ac:spMk id="19" creationId="{11A8C248-72E0-4025-990D-2FA07B491398}"/>
          </ac:spMkLst>
        </pc:spChg>
        <pc:spChg chg="del">
          <ac:chgData name="Camila Armas" userId="f412bbe61d912a89" providerId="LiveId" clId="{E4DEF496-61AE-4C73-A38A-210C8391AF0D}" dt="2021-03-12T21:50:50.658" v="8501" actId="478"/>
          <ac:spMkLst>
            <pc:docMk/>
            <pc:sldMk cId="2644928650" sldId="457"/>
            <ac:spMk id="31" creationId="{B66758CF-858C-4184-B1C3-242C46FAED91}"/>
          </ac:spMkLst>
        </pc:spChg>
        <pc:spChg chg="del">
          <ac:chgData name="Camila Armas" userId="f412bbe61d912a89" providerId="LiveId" clId="{E4DEF496-61AE-4C73-A38A-210C8391AF0D}" dt="2021-03-12T21:51:20.480" v="8537" actId="478"/>
          <ac:spMkLst>
            <pc:docMk/>
            <pc:sldMk cId="2644928650" sldId="457"/>
            <ac:spMk id="36" creationId="{CB17E6EB-741F-4AD8-83E7-503E7EF69AD4}"/>
          </ac:spMkLst>
        </pc:spChg>
        <pc:spChg chg="del">
          <ac:chgData name="Camila Armas" userId="f412bbe61d912a89" providerId="LiveId" clId="{E4DEF496-61AE-4C73-A38A-210C8391AF0D}" dt="2021-03-12T21:51:18.417" v="8536" actId="478"/>
          <ac:spMkLst>
            <pc:docMk/>
            <pc:sldMk cId="2644928650" sldId="457"/>
            <ac:spMk id="42" creationId="{AEB3CB31-31CA-43D3-AEE2-42C3B36F2C08}"/>
          </ac:spMkLst>
        </pc:spChg>
        <pc:spChg chg="del">
          <ac:chgData name="Camila Armas" userId="f412bbe61d912a89" providerId="LiveId" clId="{E4DEF496-61AE-4C73-A38A-210C8391AF0D}" dt="2021-03-12T21:50:50.658" v="8501" actId="478"/>
          <ac:spMkLst>
            <pc:docMk/>
            <pc:sldMk cId="2644928650" sldId="457"/>
            <ac:spMk id="44" creationId="{53B69908-566D-4E05-942B-6D4FF23B28A2}"/>
          </ac:spMkLst>
        </pc:spChg>
        <pc:graphicFrameChg chg="del">
          <ac:chgData name="Camila Armas" userId="f412bbe61d912a89" providerId="LiveId" clId="{E4DEF496-61AE-4C73-A38A-210C8391AF0D}" dt="2021-03-12T21:50:57.947" v="8502" actId="478"/>
          <ac:graphicFrameMkLst>
            <pc:docMk/>
            <pc:sldMk cId="2644928650" sldId="457"/>
            <ac:graphicFrameMk id="3" creationId="{B72047C0-ED23-4FA9-AA57-B26EC9F32744}"/>
          </ac:graphicFrameMkLst>
        </pc:graphicFrameChg>
        <pc:graphicFrameChg chg="add mod modGraphic">
          <ac:chgData name="Camila Armas" userId="f412bbe61d912a89" providerId="LiveId" clId="{E4DEF496-61AE-4C73-A38A-210C8391AF0D}" dt="2021-03-12T21:54:02.228" v="8678" actId="12100"/>
          <ac:graphicFrameMkLst>
            <pc:docMk/>
            <pc:sldMk cId="2644928650" sldId="457"/>
            <ac:graphicFrameMk id="4" creationId="{55AA56A7-7514-4275-8E50-ACC59E31BE74}"/>
          </ac:graphicFrameMkLst>
        </pc:graphicFrameChg>
        <pc:graphicFrameChg chg="del">
          <ac:chgData name="Camila Armas" userId="f412bbe61d912a89" providerId="LiveId" clId="{E4DEF496-61AE-4C73-A38A-210C8391AF0D}" dt="2021-03-12T21:50:50.658" v="8501" actId="478"/>
          <ac:graphicFrameMkLst>
            <pc:docMk/>
            <pc:sldMk cId="2644928650" sldId="457"/>
            <ac:graphicFrameMk id="20" creationId="{66437E39-F6E1-4F20-83EC-6094D2B70A36}"/>
          </ac:graphicFrameMkLst>
        </pc:graphicFrameChg>
        <pc:picChg chg="del">
          <ac:chgData name="Camila Armas" userId="f412bbe61d912a89" providerId="LiveId" clId="{E4DEF496-61AE-4C73-A38A-210C8391AF0D}" dt="2021-03-12T21:50:50.658" v="8501" actId="478"/>
          <ac:picMkLst>
            <pc:docMk/>
            <pc:sldMk cId="2644928650" sldId="457"/>
            <ac:picMk id="2050" creationId="{0C26CFEF-9DD4-4126-83BA-2BEC81C8ACD1}"/>
          </ac:picMkLst>
        </pc:picChg>
        <pc:picChg chg="del">
          <ac:chgData name="Camila Armas" userId="f412bbe61d912a89" providerId="LiveId" clId="{E4DEF496-61AE-4C73-A38A-210C8391AF0D}" dt="2021-03-12T21:50:50.658" v="8501" actId="478"/>
          <ac:picMkLst>
            <pc:docMk/>
            <pc:sldMk cId="2644928650" sldId="457"/>
            <ac:picMk id="3078" creationId="{4861C6CB-EA62-4003-9EB0-C2FE72B9B34F}"/>
          </ac:picMkLst>
        </pc:picChg>
        <pc:picChg chg="del">
          <ac:chgData name="Camila Armas" userId="f412bbe61d912a89" providerId="LiveId" clId="{E4DEF496-61AE-4C73-A38A-210C8391AF0D}" dt="2021-03-12T21:50:50.658" v="8501" actId="478"/>
          <ac:picMkLst>
            <pc:docMk/>
            <pc:sldMk cId="2644928650" sldId="457"/>
            <ac:picMk id="3084" creationId="{48735E54-DE47-4388-A4E8-86DA18C455B2}"/>
          </ac:picMkLst>
        </pc:picChg>
      </pc:sldChg>
      <pc:sldChg chg="addSp modSp add modTransition modAnim modNotesTx">
        <pc:chgData name="Camila Armas" userId="f412bbe61d912a89" providerId="LiveId" clId="{E4DEF496-61AE-4C73-A38A-210C8391AF0D}" dt="2021-03-13T22:24:31.110" v="9038" actId="20577"/>
        <pc:sldMkLst>
          <pc:docMk/>
          <pc:sldMk cId="540365026" sldId="458"/>
        </pc:sldMkLst>
        <pc:spChg chg="mod">
          <ac:chgData name="Camila Armas" userId="f412bbe61d912a89" providerId="LiveId" clId="{E4DEF496-61AE-4C73-A38A-210C8391AF0D}" dt="2021-03-12T23:06:12.876" v="8783" actId="20577"/>
          <ac:spMkLst>
            <pc:docMk/>
            <pc:sldMk cId="540365026" sldId="458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1:55:23.942" v="8693" actId="113"/>
          <ac:graphicFrameMkLst>
            <pc:docMk/>
            <pc:sldMk cId="540365026" sldId="458"/>
            <ac:graphicFrameMk id="4" creationId="{55AA56A7-7514-4275-8E50-ACC59E31BE74}"/>
          </ac:graphicFrameMkLst>
        </pc:graphicFrameChg>
        <pc:picChg chg="add mod">
          <ac:chgData name="Camila Armas" userId="f412bbe61d912a89" providerId="LiveId" clId="{E4DEF496-61AE-4C73-A38A-210C8391AF0D}" dt="2021-03-12T21:54:58.826" v="8692" actId="1037"/>
          <ac:picMkLst>
            <pc:docMk/>
            <pc:sldMk cId="540365026" sldId="458"/>
            <ac:picMk id="8" creationId="{523E8D2E-B620-430D-8B43-BE87F7D12A7E}"/>
          </ac:picMkLst>
        </pc:picChg>
      </pc:sldChg>
      <pc:sldChg chg="modSp add mod ord modTransition modNotesTx">
        <pc:chgData name="Camila Armas" userId="f412bbe61d912a89" providerId="LiveId" clId="{E4DEF496-61AE-4C73-A38A-210C8391AF0D}" dt="2021-03-13T22:25:20.010" v="9043" actId="20577"/>
        <pc:sldMkLst>
          <pc:docMk/>
          <pc:sldMk cId="2064479718" sldId="459"/>
        </pc:sldMkLst>
        <pc:spChg chg="mod">
          <ac:chgData name="Camila Armas" userId="f412bbe61d912a89" providerId="LiveId" clId="{E4DEF496-61AE-4C73-A38A-210C8391AF0D}" dt="2021-03-12T23:06:31.997" v="8791" actId="20577"/>
          <ac:spMkLst>
            <pc:docMk/>
            <pc:sldMk cId="2064479718" sldId="459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1:57:55.490" v="8712" actId="113"/>
          <ac:graphicFrameMkLst>
            <pc:docMk/>
            <pc:sldMk cId="2064479718" sldId="459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1:57:44.549" v="8710" actId="1037"/>
          <ac:picMkLst>
            <pc:docMk/>
            <pc:sldMk cId="2064479718" sldId="459"/>
            <ac:picMk id="8" creationId="{523E8D2E-B620-430D-8B43-BE87F7D12A7E}"/>
          </ac:picMkLst>
        </pc:picChg>
      </pc:sldChg>
      <pc:sldChg chg="modSp add mod ord modNotesTx">
        <pc:chgData name="Camila Armas" userId="f412bbe61d912a89" providerId="LiveId" clId="{E4DEF496-61AE-4C73-A38A-210C8391AF0D}" dt="2021-03-13T22:25:27.949" v="9044" actId="20577"/>
        <pc:sldMkLst>
          <pc:docMk/>
          <pc:sldMk cId="3142522408" sldId="460"/>
        </pc:sldMkLst>
        <pc:spChg chg="mod">
          <ac:chgData name="Camila Armas" userId="f412bbe61d912a89" providerId="LiveId" clId="{E4DEF496-61AE-4C73-A38A-210C8391AF0D}" dt="2021-03-12T23:06:40.605" v="8795" actId="20577"/>
          <ac:spMkLst>
            <pc:docMk/>
            <pc:sldMk cId="3142522408" sldId="460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1:59:30.182" v="8718" actId="113"/>
          <ac:graphicFrameMkLst>
            <pc:docMk/>
            <pc:sldMk cId="3142522408" sldId="460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1:59:21.904" v="8716" actId="1076"/>
          <ac:picMkLst>
            <pc:docMk/>
            <pc:sldMk cId="3142522408" sldId="460"/>
            <ac:picMk id="8" creationId="{523E8D2E-B620-430D-8B43-BE87F7D12A7E}"/>
          </ac:picMkLst>
        </pc:picChg>
      </pc:sldChg>
      <pc:sldChg chg="modSp add mod ord modNotesTx">
        <pc:chgData name="Camila Armas" userId="f412bbe61d912a89" providerId="LiveId" clId="{E4DEF496-61AE-4C73-A38A-210C8391AF0D}" dt="2021-03-13T22:25:43.675" v="9045" actId="20577"/>
        <pc:sldMkLst>
          <pc:docMk/>
          <pc:sldMk cId="3724960644" sldId="461"/>
        </pc:sldMkLst>
        <pc:spChg chg="mod">
          <ac:chgData name="Camila Armas" userId="f412bbe61d912a89" providerId="LiveId" clId="{E4DEF496-61AE-4C73-A38A-210C8391AF0D}" dt="2021-03-12T23:06:57.768" v="8804" actId="20577"/>
          <ac:spMkLst>
            <pc:docMk/>
            <pc:sldMk cId="3724960644" sldId="461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2:00:01.170" v="8724" actId="113"/>
          <ac:graphicFrameMkLst>
            <pc:docMk/>
            <pc:sldMk cId="3724960644" sldId="461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1:59:52.893" v="8722" actId="1076"/>
          <ac:picMkLst>
            <pc:docMk/>
            <pc:sldMk cId="3724960644" sldId="461"/>
            <ac:picMk id="8" creationId="{523E8D2E-B620-430D-8B43-BE87F7D12A7E}"/>
          </ac:picMkLst>
        </pc:picChg>
      </pc:sldChg>
      <pc:sldChg chg="modSp add mod ord modNotesTx">
        <pc:chgData name="Camila Armas" userId="f412bbe61d912a89" providerId="LiveId" clId="{E4DEF496-61AE-4C73-A38A-210C8391AF0D}" dt="2021-03-13T22:29:23.693" v="9098" actId="20577"/>
        <pc:sldMkLst>
          <pc:docMk/>
          <pc:sldMk cId="4075093428" sldId="462"/>
        </pc:sldMkLst>
        <pc:spChg chg="mod">
          <ac:chgData name="Camila Armas" userId="f412bbe61d912a89" providerId="LiveId" clId="{E4DEF496-61AE-4C73-A38A-210C8391AF0D}" dt="2021-03-13T02:19:21.927" v="8843" actId="20577"/>
          <ac:spMkLst>
            <pc:docMk/>
            <pc:sldMk cId="4075093428" sldId="462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2:00:38.866" v="8730" actId="113"/>
          <ac:graphicFrameMkLst>
            <pc:docMk/>
            <pc:sldMk cId="4075093428" sldId="462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2:00:32.253" v="8728" actId="1076"/>
          <ac:picMkLst>
            <pc:docMk/>
            <pc:sldMk cId="4075093428" sldId="462"/>
            <ac:picMk id="8" creationId="{523E8D2E-B620-430D-8B43-BE87F7D12A7E}"/>
          </ac:picMkLst>
        </pc:picChg>
      </pc:sldChg>
      <pc:sldChg chg="modSp add mod ord modNotesTx">
        <pc:chgData name="Camila Armas" userId="f412bbe61d912a89" providerId="LiveId" clId="{E4DEF496-61AE-4C73-A38A-210C8391AF0D}" dt="2021-03-13T22:30:54.064" v="9117" actId="20577"/>
        <pc:sldMkLst>
          <pc:docMk/>
          <pc:sldMk cId="2315779900" sldId="463"/>
        </pc:sldMkLst>
        <pc:spChg chg="mod">
          <ac:chgData name="Camila Armas" userId="f412bbe61d912a89" providerId="LiveId" clId="{E4DEF496-61AE-4C73-A38A-210C8391AF0D}" dt="2021-03-13T02:19:37.551" v="8852" actId="20577"/>
          <ac:spMkLst>
            <pc:docMk/>
            <pc:sldMk cId="2315779900" sldId="463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2:01:01.680" v="8740" actId="113"/>
          <ac:graphicFrameMkLst>
            <pc:docMk/>
            <pc:sldMk cId="2315779900" sldId="463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2:00:53.263" v="8738" actId="1037"/>
          <ac:picMkLst>
            <pc:docMk/>
            <pc:sldMk cId="2315779900" sldId="463"/>
            <ac:picMk id="8" creationId="{523E8D2E-B620-430D-8B43-BE87F7D12A7E}"/>
          </ac:picMkLst>
        </pc:picChg>
      </pc:sldChg>
      <pc:sldChg chg="modSp add mod ord modNotesTx">
        <pc:chgData name="Camila Armas" userId="f412bbe61d912a89" providerId="LiveId" clId="{E4DEF496-61AE-4C73-A38A-210C8391AF0D}" dt="2021-03-13T22:32:24.861" v="9118" actId="20577"/>
        <pc:sldMkLst>
          <pc:docMk/>
          <pc:sldMk cId="3195619819" sldId="464"/>
        </pc:sldMkLst>
        <pc:spChg chg="mod">
          <ac:chgData name="Camila Armas" userId="f412bbe61d912a89" providerId="LiveId" clId="{E4DEF496-61AE-4C73-A38A-210C8391AF0D}" dt="2021-03-13T02:19:51.478" v="8859" actId="20577"/>
          <ac:spMkLst>
            <pc:docMk/>
            <pc:sldMk cId="3195619819" sldId="464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2:01:22.743" v="8757" actId="113"/>
          <ac:graphicFrameMkLst>
            <pc:docMk/>
            <pc:sldMk cId="3195619819" sldId="464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2:01:15.105" v="8755" actId="1038"/>
          <ac:picMkLst>
            <pc:docMk/>
            <pc:sldMk cId="3195619819" sldId="464"/>
            <ac:picMk id="8" creationId="{523E8D2E-B620-430D-8B43-BE87F7D12A7E}"/>
          </ac:picMkLst>
        </pc:picChg>
      </pc:sldChg>
      <pc:sldMasterChg chg="modTransition modSldLayout">
        <pc:chgData name="Camila Armas" userId="f412bbe61d912a89" providerId="LiveId" clId="{E4DEF496-61AE-4C73-A38A-210C8391AF0D}" dt="2021-03-10T17:08:08.008" v="3544"/>
        <pc:sldMasterMkLst>
          <pc:docMk/>
          <pc:sldMasterMk cId="4285732013" sldId="2147483674"/>
        </pc:sldMasterMkLst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1282045435" sldId="2147483675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2855017494" sldId="2147483676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117660629" sldId="2147483677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3551841163" sldId="2147483678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3370098748" sldId="2147483679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45799145" sldId="2147483680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3867844810" sldId="2147483681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3252112575" sldId="2147483682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424968557" sldId="2147483683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2833155489" sldId="2147483684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520036895" sldId="2147483685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1810043193" sldId="2147483686"/>
          </pc:sldLayoutMkLst>
        </pc:sldLayoutChg>
      </pc:sldMasterChg>
    </pc:docChg>
  </pc:docChgLst>
</pc:chgInfo>
</file>

<file path=ppt/diagrams/_rels/data10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8CC9FE-68FE-4879-876D-8050909EBDE1}" type="doc">
      <dgm:prSet loTypeId="urn:microsoft.com/office/officeart/2008/layout/VerticalAccent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FE47B091-6A17-4C76-89FF-4F59BD377D78}">
      <dgm:prSet phldrT="[Text]" phldr="1" custT="1"/>
      <dgm:spPr/>
      <dgm:t>
        <a:bodyPr/>
        <a:lstStyle/>
        <a:p>
          <a:endParaRPr lang="es-EC" sz="1400" dirty="0">
            <a:solidFill>
              <a:schemeClr val="bg1"/>
            </a:solidFill>
          </a:endParaRPr>
        </a:p>
      </dgm:t>
    </dgm:pt>
    <dgm:pt modelId="{6626779B-426F-4D73-94F7-844080CD18F9}" type="parTrans" cxnId="{BAE86D6F-CA88-4E10-AFD1-B44E032C1745}">
      <dgm:prSet/>
      <dgm:spPr/>
      <dgm:t>
        <a:bodyPr/>
        <a:lstStyle/>
        <a:p>
          <a:endParaRPr lang="es-EC" sz="1600"/>
        </a:p>
      </dgm:t>
    </dgm:pt>
    <dgm:pt modelId="{5E598563-3200-410B-B1D3-71A0A0FC5158}" type="sibTrans" cxnId="{BAE86D6F-CA88-4E10-AFD1-B44E032C1745}">
      <dgm:prSet/>
      <dgm:spPr/>
      <dgm:t>
        <a:bodyPr/>
        <a:lstStyle/>
        <a:p>
          <a:endParaRPr lang="es-EC" sz="1600"/>
        </a:p>
      </dgm:t>
    </dgm:pt>
    <dgm:pt modelId="{5539DF11-11E4-4D59-AAF5-FA4B859DFBB8}">
      <dgm:prSet phldrT="[Text]" custT="1"/>
      <dgm:spPr/>
      <dgm:t>
        <a:bodyPr/>
        <a:lstStyle/>
        <a:p>
          <a:r>
            <a:rPr lang="es-EC" sz="2400" dirty="0"/>
            <a:t>Virus, bacterias, hongos</a:t>
          </a:r>
        </a:p>
      </dgm:t>
    </dgm:pt>
    <dgm:pt modelId="{133F6D59-AF8F-44A0-BBE1-43A94E52C7E1}" type="parTrans" cxnId="{1D033E33-62EB-44E1-A172-7E444018754B}">
      <dgm:prSet/>
      <dgm:spPr/>
      <dgm:t>
        <a:bodyPr/>
        <a:lstStyle/>
        <a:p>
          <a:endParaRPr lang="es-EC" sz="1600"/>
        </a:p>
      </dgm:t>
    </dgm:pt>
    <dgm:pt modelId="{37BE2D33-1902-4D84-8E62-C4B88813FF72}" type="sibTrans" cxnId="{1D033E33-62EB-44E1-A172-7E444018754B}">
      <dgm:prSet/>
      <dgm:spPr/>
      <dgm:t>
        <a:bodyPr/>
        <a:lstStyle/>
        <a:p>
          <a:endParaRPr lang="es-EC" sz="1600"/>
        </a:p>
      </dgm:t>
    </dgm:pt>
    <dgm:pt modelId="{FACB6AF6-0594-43C2-BFE7-B4832C471D58}">
      <dgm:prSet phldrT="[Text]" phldr="1" custT="1"/>
      <dgm:spPr/>
      <dgm:t>
        <a:bodyPr/>
        <a:lstStyle/>
        <a:p>
          <a:endParaRPr lang="es-EC" sz="2400" dirty="0">
            <a:solidFill>
              <a:schemeClr val="bg1"/>
            </a:solidFill>
          </a:endParaRPr>
        </a:p>
      </dgm:t>
    </dgm:pt>
    <dgm:pt modelId="{3D90377E-1968-489B-AC46-99F83494E662}" type="parTrans" cxnId="{42EDB64D-E2E6-4C62-8653-8EFF87317A68}">
      <dgm:prSet/>
      <dgm:spPr/>
      <dgm:t>
        <a:bodyPr/>
        <a:lstStyle/>
        <a:p>
          <a:endParaRPr lang="es-EC" sz="1600"/>
        </a:p>
      </dgm:t>
    </dgm:pt>
    <dgm:pt modelId="{D448F811-8F90-4159-8A9A-285155F7B0EA}" type="sibTrans" cxnId="{42EDB64D-E2E6-4C62-8653-8EFF87317A68}">
      <dgm:prSet/>
      <dgm:spPr/>
      <dgm:t>
        <a:bodyPr/>
        <a:lstStyle/>
        <a:p>
          <a:endParaRPr lang="es-EC" sz="1600"/>
        </a:p>
      </dgm:t>
    </dgm:pt>
    <dgm:pt modelId="{C81F961F-95D4-49B9-9970-4DD4CBF9BB23}">
      <dgm:prSet phldrT="[Text]" custT="1"/>
      <dgm:spPr/>
      <dgm:t>
        <a:bodyPr/>
        <a:lstStyle/>
        <a:p>
          <a:r>
            <a:rPr lang="es-EC" sz="2400" dirty="0"/>
            <a:t>Insectos, nemátodos </a:t>
          </a:r>
        </a:p>
      </dgm:t>
    </dgm:pt>
    <dgm:pt modelId="{2BABFE66-DC5A-44ED-AA00-E03B90B0D3F5}" type="parTrans" cxnId="{10658E58-70FB-4BC7-99FA-904FE84EF3E3}">
      <dgm:prSet/>
      <dgm:spPr/>
      <dgm:t>
        <a:bodyPr/>
        <a:lstStyle/>
        <a:p>
          <a:endParaRPr lang="es-EC" sz="1600"/>
        </a:p>
      </dgm:t>
    </dgm:pt>
    <dgm:pt modelId="{141DFB8C-A907-47F6-98B2-B1115A3B666D}" type="sibTrans" cxnId="{10658E58-70FB-4BC7-99FA-904FE84EF3E3}">
      <dgm:prSet/>
      <dgm:spPr/>
      <dgm:t>
        <a:bodyPr/>
        <a:lstStyle/>
        <a:p>
          <a:endParaRPr lang="es-EC" sz="1600"/>
        </a:p>
      </dgm:t>
    </dgm:pt>
    <dgm:pt modelId="{68DCA2C5-0B77-4910-B4E1-283F0B89AE2B}">
      <dgm:prSet phldrT="[Text]" phldr="1" custT="1"/>
      <dgm:spPr/>
      <dgm:t>
        <a:bodyPr/>
        <a:lstStyle/>
        <a:p>
          <a:endParaRPr lang="es-EC" sz="2400" dirty="0">
            <a:solidFill>
              <a:schemeClr val="bg1"/>
            </a:solidFill>
          </a:endParaRPr>
        </a:p>
      </dgm:t>
    </dgm:pt>
    <dgm:pt modelId="{5D08CDEE-7668-4E67-8CAB-5C4176384AA5}" type="parTrans" cxnId="{E025D4CF-0316-415C-B556-10EAAFD29E7F}">
      <dgm:prSet/>
      <dgm:spPr/>
      <dgm:t>
        <a:bodyPr/>
        <a:lstStyle/>
        <a:p>
          <a:endParaRPr lang="es-EC" sz="1600"/>
        </a:p>
      </dgm:t>
    </dgm:pt>
    <dgm:pt modelId="{9C065146-38DF-4B7D-9BA4-383F87D2C25C}" type="sibTrans" cxnId="{E025D4CF-0316-415C-B556-10EAAFD29E7F}">
      <dgm:prSet/>
      <dgm:spPr/>
      <dgm:t>
        <a:bodyPr/>
        <a:lstStyle/>
        <a:p>
          <a:endParaRPr lang="es-EC" sz="1600"/>
        </a:p>
      </dgm:t>
    </dgm:pt>
    <dgm:pt modelId="{FB6BEB5B-6AFF-4CE9-A4D8-36E5D90D61A3}">
      <dgm:prSet phldrT="[Text]" custT="1"/>
      <dgm:spPr/>
      <dgm:t>
        <a:bodyPr/>
        <a:lstStyle/>
        <a:p>
          <a:r>
            <a:rPr lang="es-EC" sz="2400" dirty="0"/>
            <a:t>Artrópodos</a:t>
          </a:r>
        </a:p>
      </dgm:t>
    </dgm:pt>
    <dgm:pt modelId="{AA0E9A16-2F28-403C-9345-5E64B12E4A78}" type="parTrans" cxnId="{77A3921E-AFEB-46C3-AAAE-BB897E2FC8E0}">
      <dgm:prSet/>
      <dgm:spPr/>
      <dgm:t>
        <a:bodyPr/>
        <a:lstStyle/>
        <a:p>
          <a:endParaRPr lang="es-EC" sz="1600"/>
        </a:p>
      </dgm:t>
    </dgm:pt>
    <dgm:pt modelId="{50DBA667-ED6C-4824-BA03-711E224E17CF}" type="sibTrans" cxnId="{77A3921E-AFEB-46C3-AAAE-BB897E2FC8E0}">
      <dgm:prSet/>
      <dgm:spPr/>
      <dgm:t>
        <a:bodyPr/>
        <a:lstStyle/>
        <a:p>
          <a:endParaRPr lang="es-EC" sz="1600"/>
        </a:p>
      </dgm:t>
    </dgm:pt>
    <dgm:pt modelId="{3DD4847C-49F6-4D36-A8ED-55FF627A2A37}" type="pres">
      <dgm:prSet presAssocID="{7E8CC9FE-68FE-4879-876D-8050909EBDE1}" presName="Name0" presStyleCnt="0">
        <dgm:presLayoutVars>
          <dgm:chMax/>
          <dgm:chPref/>
          <dgm:dir/>
        </dgm:presLayoutVars>
      </dgm:prSet>
      <dgm:spPr/>
    </dgm:pt>
    <dgm:pt modelId="{07BC9023-F5F1-4311-8A12-C9D87D529377}" type="pres">
      <dgm:prSet presAssocID="{FE47B091-6A17-4C76-89FF-4F59BD377D78}" presName="parenttextcomposite" presStyleCnt="0"/>
      <dgm:spPr/>
    </dgm:pt>
    <dgm:pt modelId="{EE3EB388-C75E-4D4F-86E8-3E646481CFCF}" type="pres">
      <dgm:prSet presAssocID="{FE47B091-6A17-4C76-89FF-4F59BD377D78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74A1D037-9DA3-401C-A5FA-8A7EB71A8E21}" type="pres">
      <dgm:prSet presAssocID="{FE47B091-6A17-4C76-89FF-4F59BD377D78}" presName="composite" presStyleCnt="0"/>
      <dgm:spPr/>
    </dgm:pt>
    <dgm:pt modelId="{FD5B5EC7-EF15-4E64-B6F5-893CFECEDD9B}" type="pres">
      <dgm:prSet presAssocID="{FE47B091-6A17-4C76-89FF-4F59BD377D78}" presName="chevron1" presStyleLbl="alignNode1" presStyleIdx="0" presStyleCnt="21"/>
      <dgm:spPr/>
    </dgm:pt>
    <dgm:pt modelId="{81953624-067B-419F-8CA1-A3EF01BD3AAE}" type="pres">
      <dgm:prSet presAssocID="{FE47B091-6A17-4C76-89FF-4F59BD377D78}" presName="chevron2" presStyleLbl="alignNode1" presStyleIdx="1" presStyleCnt="21"/>
      <dgm:spPr/>
    </dgm:pt>
    <dgm:pt modelId="{4CEE7423-C2A5-4DEC-8F95-B8D0F6874161}" type="pres">
      <dgm:prSet presAssocID="{FE47B091-6A17-4C76-89FF-4F59BD377D78}" presName="chevron3" presStyleLbl="alignNode1" presStyleIdx="2" presStyleCnt="21"/>
      <dgm:spPr/>
    </dgm:pt>
    <dgm:pt modelId="{F8F61C5C-49FA-41FB-A1FD-82CE5AC2D15A}" type="pres">
      <dgm:prSet presAssocID="{FE47B091-6A17-4C76-89FF-4F59BD377D78}" presName="chevron4" presStyleLbl="alignNode1" presStyleIdx="3" presStyleCnt="21"/>
      <dgm:spPr/>
    </dgm:pt>
    <dgm:pt modelId="{4B0B991C-D8A1-45F8-B290-68D80539A613}" type="pres">
      <dgm:prSet presAssocID="{FE47B091-6A17-4C76-89FF-4F59BD377D78}" presName="chevron5" presStyleLbl="alignNode1" presStyleIdx="4" presStyleCnt="21"/>
      <dgm:spPr/>
    </dgm:pt>
    <dgm:pt modelId="{1700C28D-B39C-4544-B521-08074FB8C575}" type="pres">
      <dgm:prSet presAssocID="{FE47B091-6A17-4C76-89FF-4F59BD377D78}" presName="chevron6" presStyleLbl="alignNode1" presStyleIdx="5" presStyleCnt="21"/>
      <dgm:spPr/>
    </dgm:pt>
    <dgm:pt modelId="{B27766F5-C763-41F3-839C-C0B2187F091F}" type="pres">
      <dgm:prSet presAssocID="{FE47B091-6A17-4C76-89FF-4F59BD377D78}" presName="chevron7" presStyleLbl="alignNode1" presStyleIdx="6" presStyleCnt="21"/>
      <dgm:spPr/>
    </dgm:pt>
    <dgm:pt modelId="{01643E54-6838-41E6-9752-F62932D42E7B}" type="pres">
      <dgm:prSet presAssocID="{FE47B091-6A17-4C76-89FF-4F59BD377D78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61963841-B4C6-415A-8068-D0D20D3D587E}" type="pres">
      <dgm:prSet presAssocID="{5E598563-3200-410B-B1D3-71A0A0FC5158}" presName="sibTrans" presStyleCnt="0"/>
      <dgm:spPr/>
    </dgm:pt>
    <dgm:pt modelId="{D71E7695-8EFC-4CEE-AF4C-B7CC8667E0A0}" type="pres">
      <dgm:prSet presAssocID="{FACB6AF6-0594-43C2-BFE7-B4832C471D58}" presName="parenttextcomposite" presStyleCnt="0"/>
      <dgm:spPr/>
    </dgm:pt>
    <dgm:pt modelId="{B8687CD6-E1B8-42AD-91E0-736BD3FAC030}" type="pres">
      <dgm:prSet presAssocID="{FACB6AF6-0594-43C2-BFE7-B4832C471D58}" presName="parenttext" presStyleLbl="revTx" presStyleIdx="1" presStyleCnt="3" custScaleY="271173">
        <dgm:presLayoutVars>
          <dgm:chMax/>
          <dgm:chPref val="2"/>
          <dgm:bulletEnabled val="1"/>
        </dgm:presLayoutVars>
      </dgm:prSet>
      <dgm:spPr/>
    </dgm:pt>
    <dgm:pt modelId="{B0D740E7-1D6B-426C-B992-7E4D343EC3DC}" type="pres">
      <dgm:prSet presAssocID="{FACB6AF6-0594-43C2-BFE7-B4832C471D58}" presName="composite" presStyleCnt="0"/>
      <dgm:spPr/>
    </dgm:pt>
    <dgm:pt modelId="{5D5EF1E5-1A5F-4D07-B058-C19A98554E2E}" type="pres">
      <dgm:prSet presAssocID="{FACB6AF6-0594-43C2-BFE7-B4832C471D58}" presName="chevron1" presStyleLbl="alignNode1" presStyleIdx="7" presStyleCnt="21"/>
      <dgm:spPr/>
    </dgm:pt>
    <dgm:pt modelId="{F1DEFA17-5E52-4D88-9244-1EABC7D00E77}" type="pres">
      <dgm:prSet presAssocID="{FACB6AF6-0594-43C2-BFE7-B4832C471D58}" presName="chevron2" presStyleLbl="alignNode1" presStyleIdx="8" presStyleCnt="21"/>
      <dgm:spPr/>
    </dgm:pt>
    <dgm:pt modelId="{026EC075-ADC4-4EDD-A15C-304F4231DC51}" type="pres">
      <dgm:prSet presAssocID="{FACB6AF6-0594-43C2-BFE7-B4832C471D58}" presName="chevron3" presStyleLbl="alignNode1" presStyleIdx="9" presStyleCnt="21"/>
      <dgm:spPr/>
    </dgm:pt>
    <dgm:pt modelId="{3484A1E6-9609-426D-984D-41EB205BD3E3}" type="pres">
      <dgm:prSet presAssocID="{FACB6AF6-0594-43C2-BFE7-B4832C471D58}" presName="chevron4" presStyleLbl="alignNode1" presStyleIdx="10" presStyleCnt="21"/>
      <dgm:spPr/>
    </dgm:pt>
    <dgm:pt modelId="{7AD6024A-9D69-464B-9F44-95F975C23458}" type="pres">
      <dgm:prSet presAssocID="{FACB6AF6-0594-43C2-BFE7-B4832C471D58}" presName="chevron5" presStyleLbl="alignNode1" presStyleIdx="11" presStyleCnt="21"/>
      <dgm:spPr/>
    </dgm:pt>
    <dgm:pt modelId="{7C21DC4F-75E0-4ACA-B538-38B88A4EDF6C}" type="pres">
      <dgm:prSet presAssocID="{FACB6AF6-0594-43C2-BFE7-B4832C471D58}" presName="chevron6" presStyleLbl="alignNode1" presStyleIdx="12" presStyleCnt="21"/>
      <dgm:spPr/>
    </dgm:pt>
    <dgm:pt modelId="{0CCF43E2-E1E2-4793-8295-D1E62BC555B0}" type="pres">
      <dgm:prSet presAssocID="{FACB6AF6-0594-43C2-BFE7-B4832C471D58}" presName="chevron7" presStyleLbl="alignNode1" presStyleIdx="13" presStyleCnt="21"/>
      <dgm:spPr/>
    </dgm:pt>
    <dgm:pt modelId="{8F6873D2-B293-4FB1-8DF5-CCF197845004}" type="pres">
      <dgm:prSet presAssocID="{FACB6AF6-0594-43C2-BFE7-B4832C471D58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5CF91DC6-CDB4-4BBE-8D03-9F8426FDF2E6}" type="pres">
      <dgm:prSet presAssocID="{D448F811-8F90-4159-8A9A-285155F7B0EA}" presName="sibTrans" presStyleCnt="0"/>
      <dgm:spPr/>
    </dgm:pt>
    <dgm:pt modelId="{A3DEC22F-BB62-47F1-8A7A-33286755BE73}" type="pres">
      <dgm:prSet presAssocID="{68DCA2C5-0B77-4910-B4E1-283F0B89AE2B}" presName="parenttextcomposite" presStyleCnt="0"/>
      <dgm:spPr/>
    </dgm:pt>
    <dgm:pt modelId="{E0D4C0F7-8DCB-4BD7-97A1-CF53090B1031}" type="pres">
      <dgm:prSet presAssocID="{68DCA2C5-0B77-4910-B4E1-283F0B89AE2B}" presName="parenttext" presStyleLbl="revTx" presStyleIdx="2" presStyleCnt="3" custScaleY="255805">
        <dgm:presLayoutVars>
          <dgm:chMax/>
          <dgm:chPref val="2"/>
          <dgm:bulletEnabled val="1"/>
        </dgm:presLayoutVars>
      </dgm:prSet>
      <dgm:spPr/>
    </dgm:pt>
    <dgm:pt modelId="{69244519-7C43-41B5-A366-0BDC9F09601A}" type="pres">
      <dgm:prSet presAssocID="{68DCA2C5-0B77-4910-B4E1-283F0B89AE2B}" presName="composite" presStyleCnt="0"/>
      <dgm:spPr/>
    </dgm:pt>
    <dgm:pt modelId="{D3BCE8B5-DA5B-446C-946B-99426E82A85C}" type="pres">
      <dgm:prSet presAssocID="{68DCA2C5-0B77-4910-B4E1-283F0B89AE2B}" presName="chevron1" presStyleLbl="alignNode1" presStyleIdx="14" presStyleCnt="21"/>
      <dgm:spPr/>
    </dgm:pt>
    <dgm:pt modelId="{0C0260C3-C143-40C8-9F2F-0BDF4D199F3F}" type="pres">
      <dgm:prSet presAssocID="{68DCA2C5-0B77-4910-B4E1-283F0B89AE2B}" presName="chevron2" presStyleLbl="alignNode1" presStyleIdx="15" presStyleCnt="21"/>
      <dgm:spPr/>
    </dgm:pt>
    <dgm:pt modelId="{87758A3D-2210-4769-8582-D1E091C5A06C}" type="pres">
      <dgm:prSet presAssocID="{68DCA2C5-0B77-4910-B4E1-283F0B89AE2B}" presName="chevron3" presStyleLbl="alignNode1" presStyleIdx="16" presStyleCnt="21"/>
      <dgm:spPr/>
    </dgm:pt>
    <dgm:pt modelId="{A4435A42-71E5-4CD4-8325-FD4FC2C1FAFE}" type="pres">
      <dgm:prSet presAssocID="{68DCA2C5-0B77-4910-B4E1-283F0B89AE2B}" presName="chevron4" presStyleLbl="alignNode1" presStyleIdx="17" presStyleCnt="21"/>
      <dgm:spPr/>
    </dgm:pt>
    <dgm:pt modelId="{5390F38F-00F2-451D-8D4D-3DD6CDBD1386}" type="pres">
      <dgm:prSet presAssocID="{68DCA2C5-0B77-4910-B4E1-283F0B89AE2B}" presName="chevron5" presStyleLbl="alignNode1" presStyleIdx="18" presStyleCnt="21"/>
      <dgm:spPr/>
    </dgm:pt>
    <dgm:pt modelId="{3C739794-D3DE-4B8D-A742-3F297FBD8434}" type="pres">
      <dgm:prSet presAssocID="{68DCA2C5-0B77-4910-B4E1-283F0B89AE2B}" presName="chevron6" presStyleLbl="alignNode1" presStyleIdx="19" presStyleCnt="21"/>
      <dgm:spPr/>
    </dgm:pt>
    <dgm:pt modelId="{9627D5F5-AC2E-4015-87BD-34B6B3FE10C8}" type="pres">
      <dgm:prSet presAssocID="{68DCA2C5-0B77-4910-B4E1-283F0B89AE2B}" presName="chevron7" presStyleLbl="alignNode1" presStyleIdx="20" presStyleCnt="21"/>
      <dgm:spPr/>
    </dgm:pt>
    <dgm:pt modelId="{93790531-C087-44BF-9E5A-ED64330B5574}" type="pres">
      <dgm:prSet presAssocID="{68DCA2C5-0B77-4910-B4E1-283F0B89AE2B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77A3921E-AFEB-46C3-AAAE-BB897E2FC8E0}" srcId="{68DCA2C5-0B77-4910-B4E1-283F0B89AE2B}" destId="{FB6BEB5B-6AFF-4CE9-A4D8-36E5D90D61A3}" srcOrd="0" destOrd="0" parTransId="{AA0E9A16-2F28-403C-9345-5E64B12E4A78}" sibTransId="{50DBA667-ED6C-4824-BA03-711E224E17CF}"/>
    <dgm:cxn modelId="{A6913331-7CDA-4CC0-93BB-6BC060FDA63C}" type="presOf" srcId="{FE47B091-6A17-4C76-89FF-4F59BD377D78}" destId="{EE3EB388-C75E-4D4F-86E8-3E646481CFCF}" srcOrd="0" destOrd="0" presId="urn:microsoft.com/office/officeart/2008/layout/VerticalAccentList"/>
    <dgm:cxn modelId="{1D033E33-62EB-44E1-A172-7E444018754B}" srcId="{FE47B091-6A17-4C76-89FF-4F59BD377D78}" destId="{5539DF11-11E4-4D59-AAF5-FA4B859DFBB8}" srcOrd="0" destOrd="0" parTransId="{133F6D59-AF8F-44A0-BBE1-43A94E52C7E1}" sibTransId="{37BE2D33-1902-4D84-8E62-C4B88813FF72}"/>
    <dgm:cxn modelId="{0C408F37-86F8-46AC-8D3C-DCD98998ADF0}" type="presOf" srcId="{68DCA2C5-0B77-4910-B4E1-283F0B89AE2B}" destId="{E0D4C0F7-8DCB-4BD7-97A1-CF53090B1031}" srcOrd="0" destOrd="0" presId="urn:microsoft.com/office/officeart/2008/layout/VerticalAccentList"/>
    <dgm:cxn modelId="{42EDB64D-E2E6-4C62-8653-8EFF87317A68}" srcId="{7E8CC9FE-68FE-4879-876D-8050909EBDE1}" destId="{FACB6AF6-0594-43C2-BFE7-B4832C471D58}" srcOrd="1" destOrd="0" parTransId="{3D90377E-1968-489B-AC46-99F83494E662}" sibTransId="{D448F811-8F90-4159-8A9A-285155F7B0EA}"/>
    <dgm:cxn modelId="{BAE86D6F-CA88-4E10-AFD1-B44E032C1745}" srcId="{7E8CC9FE-68FE-4879-876D-8050909EBDE1}" destId="{FE47B091-6A17-4C76-89FF-4F59BD377D78}" srcOrd="0" destOrd="0" parTransId="{6626779B-426F-4D73-94F7-844080CD18F9}" sibTransId="{5E598563-3200-410B-B1D3-71A0A0FC5158}"/>
    <dgm:cxn modelId="{C5712B50-4396-45A0-A855-2BCFE8DD08C9}" type="presOf" srcId="{FB6BEB5B-6AFF-4CE9-A4D8-36E5D90D61A3}" destId="{93790531-C087-44BF-9E5A-ED64330B5574}" srcOrd="0" destOrd="0" presId="urn:microsoft.com/office/officeart/2008/layout/VerticalAccentList"/>
    <dgm:cxn modelId="{10658E58-70FB-4BC7-99FA-904FE84EF3E3}" srcId="{FACB6AF6-0594-43C2-BFE7-B4832C471D58}" destId="{C81F961F-95D4-49B9-9970-4DD4CBF9BB23}" srcOrd="0" destOrd="0" parTransId="{2BABFE66-DC5A-44ED-AA00-E03B90B0D3F5}" sibTransId="{141DFB8C-A907-47F6-98B2-B1115A3B666D}"/>
    <dgm:cxn modelId="{301A1FC3-38C0-46F4-A42E-42FBC782E6D7}" type="presOf" srcId="{7E8CC9FE-68FE-4879-876D-8050909EBDE1}" destId="{3DD4847C-49F6-4D36-A8ED-55FF627A2A37}" srcOrd="0" destOrd="0" presId="urn:microsoft.com/office/officeart/2008/layout/VerticalAccentList"/>
    <dgm:cxn modelId="{E025D4CF-0316-415C-B556-10EAAFD29E7F}" srcId="{7E8CC9FE-68FE-4879-876D-8050909EBDE1}" destId="{68DCA2C5-0B77-4910-B4E1-283F0B89AE2B}" srcOrd="2" destOrd="0" parTransId="{5D08CDEE-7668-4E67-8CAB-5C4176384AA5}" sibTransId="{9C065146-38DF-4B7D-9BA4-383F87D2C25C}"/>
    <dgm:cxn modelId="{E3AA36D7-7323-4478-B2CA-432653A773A6}" type="presOf" srcId="{FACB6AF6-0594-43C2-BFE7-B4832C471D58}" destId="{B8687CD6-E1B8-42AD-91E0-736BD3FAC030}" srcOrd="0" destOrd="0" presId="urn:microsoft.com/office/officeart/2008/layout/VerticalAccentList"/>
    <dgm:cxn modelId="{D2047EF0-C162-4847-A7DD-7C3E147A8B54}" type="presOf" srcId="{5539DF11-11E4-4D59-AAF5-FA4B859DFBB8}" destId="{01643E54-6838-41E6-9752-F62932D42E7B}" srcOrd="0" destOrd="0" presId="urn:microsoft.com/office/officeart/2008/layout/VerticalAccentList"/>
    <dgm:cxn modelId="{2B1DA5F7-44C9-4660-9797-5F82CBF3717F}" type="presOf" srcId="{C81F961F-95D4-49B9-9970-4DD4CBF9BB23}" destId="{8F6873D2-B293-4FB1-8DF5-CCF197845004}" srcOrd="0" destOrd="0" presId="urn:microsoft.com/office/officeart/2008/layout/VerticalAccentList"/>
    <dgm:cxn modelId="{080AAB37-4B73-470D-8EC6-D8DD63889386}" type="presParOf" srcId="{3DD4847C-49F6-4D36-A8ED-55FF627A2A37}" destId="{07BC9023-F5F1-4311-8A12-C9D87D529377}" srcOrd="0" destOrd="0" presId="urn:microsoft.com/office/officeart/2008/layout/VerticalAccentList"/>
    <dgm:cxn modelId="{6222F4BA-3ACB-41E5-8367-AFD9FB955510}" type="presParOf" srcId="{07BC9023-F5F1-4311-8A12-C9D87D529377}" destId="{EE3EB388-C75E-4D4F-86E8-3E646481CFCF}" srcOrd="0" destOrd="0" presId="urn:microsoft.com/office/officeart/2008/layout/VerticalAccentList"/>
    <dgm:cxn modelId="{13BAAC72-7D3D-4A91-A4DE-EADACF3F457D}" type="presParOf" srcId="{3DD4847C-49F6-4D36-A8ED-55FF627A2A37}" destId="{74A1D037-9DA3-401C-A5FA-8A7EB71A8E21}" srcOrd="1" destOrd="0" presId="urn:microsoft.com/office/officeart/2008/layout/VerticalAccentList"/>
    <dgm:cxn modelId="{747CEA41-C467-491F-910A-0594221BF295}" type="presParOf" srcId="{74A1D037-9DA3-401C-A5FA-8A7EB71A8E21}" destId="{FD5B5EC7-EF15-4E64-B6F5-893CFECEDD9B}" srcOrd="0" destOrd="0" presId="urn:microsoft.com/office/officeart/2008/layout/VerticalAccentList"/>
    <dgm:cxn modelId="{217D62F1-1FD4-47D7-B96F-125D920463FE}" type="presParOf" srcId="{74A1D037-9DA3-401C-A5FA-8A7EB71A8E21}" destId="{81953624-067B-419F-8CA1-A3EF01BD3AAE}" srcOrd="1" destOrd="0" presId="urn:microsoft.com/office/officeart/2008/layout/VerticalAccentList"/>
    <dgm:cxn modelId="{AB2755FD-BEA2-4D1F-8D7E-F07F4DADA78F}" type="presParOf" srcId="{74A1D037-9DA3-401C-A5FA-8A7EB71A8E21}" destId="{4CEE7423-C2A5-4DEC-8F95-B8D0F6874161}" srcOrd="2" destOrd="0" presId="urn:microsoft.com/office/officeart/2008/layout/VerticalAccentList"/>
    <dgm:cxn modelId="{C99775F6-1AF9-4037-9C28-61F789505990}" type="presParOf" srcId="{74A1D037-9DA3-401C-A5FA-8A7EB71A8E21}" destId="{F8F61C5C-49FA-41FB-A1FD-82CE5AC2D15A}" srcOrd="3" destOrd="0" presId="urn:microsoft.com/office/officeart/2008/layout/VerticalAccentList"/>
    <dgm:cxn modelId="{F43F42B7-87EB-40E1-96F7-9D29A2ACCD0D}" type="presParOf" srcId="{74A1D037-9DA3-401C-A5FA-8A7EB71A8E21}" destId="{4B0B991C-D8A1-45F8-B290-68D80539A613}" srcOrd="4" destOrd="0" presId="urn:microsoft.com/office/officeart/2008/layout/VerticalAccentList"/>
    <dgm:cxn modelId="{18FB369D-46AF-4B9E-B2FD-EBAF49FF18B8}" type="presParOf" srcId="{74A1D037-9DA3-401C-A5FA-8A7EB71A8E21}" destId="{1700C28D-B39C-4544-B521-08074FB8C575}" srcOrd="5" destOrd="0" presId="urn:microsoft.com/office/officeart/2008/layout/VerticalAccentList"/>
    <dgm:cxn modelId="{613FA268-0921-48D6-B460-24802AB61A1A}" type="presParOf" srcId="{74A1D037-9DA3-401C-A5FA-8A7EB71A8E21}" destId="{B27766F5-C763-41F3-839C-C0B2187F091F}" srcOrd="6" destOrd="0" presId="urn:microsoft.com/office/officeart/2008/layout/VerticalAccentList"/>
    <dgm:cxn modelId="{BF032080-06D2-4FF6-9427-0A363A7F7036}" type="presParOf" srcId="{74A1D037-9DA3-401C-A5FA-8A7EB71A8E21}" destId="{01643E54-6838-41E6-9752-F62932D42E7B}" srcOrd="7" destOrd="0" presId="urn:microsoft.com/office/officeart/2008/layout/VerticalAccentList"/>
    <dgm:cxn modelId="{C01BB7F1-F82B-44B6-B449-17558D111C3F}" type="presParOf" srcId="{3DD4847C-49F6-4D36-A8ED-55FF627A2A37}" destId="{61963841-B4C6-415A-8068-D0D20D3D587E}" srcOrd="2" destOrd="0" presId="urn:microsoft.com/office/officeart/2008/layout/VerticalAccentList"/>
    <dgm:cxn modelId="{73A722EC-CD00-465F-B9BE-86F5FB14FBD4}" type="presParOf" srcId="{3DD4847C-49F6-4D36-A8ED-55FF627A2A37}" destId="{D71E7695-8EFC-4CEE-AF4C-B7CC8667E0A0}" srcOrd="3" destOrd="0" presId="urn:microsoft.com/office/officeart/2008/layout/VerticalAccentList"/>
    <dgm:cxn modelId="{A5F84F4C-372B-45D9-AEC6-98FDA2263F9F}" type="presParOf" srcId="{D71E7695-8EFC-4CEE-AF4C-B7CC8667E0A0}" destId="{B8687CD6-E1B8-42AD-91E0-736BD3FAC030}" srcOrd="0" destOrd="0" presId="urn:microsoft.com/office/officeart/2008/layout/VerticalAccentList"/>
    <dgm:cxn modelId="{491EF102-B6D0-4444-863D-70AA0EC119E9}" type="presParOf" srcId="{3DD4847C-49F6-4D36-A8ED-55FF627A2A37}" destId="{B0D740E7-1D6B-426C-B992-7E4D343EC3DC}" srcOrd="4" destOrd="0" presId="urn:microsoft.com/office/officeart/2008/layout/VerticalAccentList"/>
    <dgm:cxn modelId="{B3A5A4FA-05CC-47EE-8EBF-E57F592DF335}" type="presParOf" srcId="{B0D740E7-1D6B-426C-B992-7E4D343EC3DC}" destId="{5D5EF1E5-1A5F-4D07-B058-C19A98554E2E}" srcOrd="0" destOrd="0" presId="urn:microsoft.com/office/officeart/2008/layout/VerticalAccentList"/>
    <dgm:cxn modelId="{78E58751-CF45-48D9-B769-8AE2A5B530C4}" type="presParOf" srcId="{B0D740E7-1D6B-426C-B992-7E4D343EC3DC}" destId="{F1DEFA17-5E52-4D88-9244-1EABC7D00E77}" srcOrd="1" destOrd="0" presId="urn:microsoft.com/office/officeart/2008/layout/VerticalAccentList"/>
    <dgm:cxn modelId="{8FD1BFE4-565C-4674-926F-8A9371423B87}" type="presParOf" srcId="{B0D740E7-1D6B-426C-B992-7E4D343EC3DC}" destId="{026EC075-ADC4-4EDD-A15C-304F4231DC51}" srcOrd="2" destOrd="0" presId="urn:microsoft.com/office/officeart/2008/layout/VerticalAccentList"/>
    <dgm:cxn modelId="{8BF16F3A-BE3F-4BF0-B98C-3EE38D9B6D0D}" type="presParOf" srcId="{B0D740E7-1D6B-426C-B992-7E4D343EC3DC}" destId="{3484A1E6-9609-426D-984D-41EB205BD3E3}" srcOrd="3" destOrd="0" presId="urn:microsoft.com/office/officeart/2008/layout/VerticalAccentList"/>
    <dgm:cxn modelId="{77958751-A936-4EB8-86A0-55A8A5611A35}" type="presParOf" srcId="{B0D740E7-1D6B-426C-B992-7E4D343EC3DC}" destId="{7AD6024A-9D69-464B-9F44-95F975C23458}" srcOrd="4" destOrd="0" presId="urn:microsoft.com/office/officeart/2008/layout/VerticalAccentList"/>
    <dgm:cxn modelId="{B25FB0BD-2ABF-40CA-95FA-CA758D69C780}" type="presParOf" srcId="{B0D740E7-1D6B-426C-B992-7E4D343EC3DC}" destId="{7C21DC4F-75E0-4ACA-B538-38B88A4EDF6C}" srcOrd="5" destOrd="0" presId="urn:microsoft.com/office/officeart/2008/layout/VerticalAccentList"/>
    <dgm:cxn modelId="{3590B5C2-9416-4A86-A331-E144E1566945}" type="presParOf" srcId="{B0D740E7-1D6B-426C-B992-7E4D343EC3DC}" destId="{0CCF43E2-E1E2-4793-8295-D1E62BC555B0}" srcOrd="6" destOrd="0" presId="urn:microsoft.com/office/officeart/2008/layout/VerticalAccentList"/>
    <dgm:cxn modelId="{3F600924-571E-4529-AE14-05C96736732E}" type="presParOf" srcId="{B0D740E7-1D6B-426C-B992-7E4D343EC3DC}" destId="{8F6873D2-B293-4FB1-8DF5-CCF197845004}" srcOrd="7" destOrd="0" presId="urn:microsoft.com/office/officeart/2008/layout/VerticalAccentList"/>
    <dgm:cxn modelId="{DA0B535B-F8A5-4387-B7AA-E6A8E84B2E0C}" type="presParOf" srcId="{3DD4847C-49F6-4D36-A8ED-55FF627A2A37}" destId="{5CF91DC6-CDB4-4BBE-8D03-9F8426FDF2E6}" srcOrd="5" destOrd="0" presId="urn:microsoft.com/office/officeart/2008/layout/VerticalAccentList"/>
    <dgm:cxn modelId="{144E2A08-C55D-4D77-B061-3EE711CFB14E}" type="presParOf" srcId="{3DD4847C-49F6-4D36-A8ED-55FF627A2A37}" destId="{A3DEC22F-BB62-47F1-8A7A-33286755BE73}" srcOrd="6" destOrd="0" presId="urn:microsoft.com/office/officeart/2008/layout/VerticalAccentList"/>
    <dgm:cxn modelId="{A5B35C7E-5071-4405-84EE-D8A52313EFE0}" type="presParOf" srcId="{A3DEC22F-BB62-47F1-8A7A-33286755BE73}" destId="{E0D4C0F7-8DCB-4BD7-97A1-CF53090B1031}" srcOrd="0" destOrd="0" presId="urn:microsoft.com/office/officeart/2008/layout/VerticalAccentList"/>
    <dgm:cxn modelId="{608F3D3A-1342-4D93-AE3C-7A989ACFCA4C}" type="presParOf" srcId="{3DD4847C-49F6-4D36-A8ED-55FF627A2A37}" destId="{69244519-7C43-41B5-A366-0BDC9F09601A}" srcOrd="7" destOrd="0" presId="urn:microsoft.com/office/officeart/2008/layout/VerticalAccentList"/>
    <dgm:cxn modelId="{AEF2E1DB-B197-4182-A908-948A1DD45B7A}" type="presParOf" srcId="{69244519-7C43-41B5-A366-0BDC9F09601A}" destId="{D3BCE8B5-DA5B-446C-946B-99426E82A85C}" srcOrd="0" destOrd="0" presId="urn:microsoft.com/office/officeart/2008/layout/VerticalAccentList"/>
    <dgm:cxn modelId="{87539B46-1EAB-4A86-9A00-CD555E8C806E}" type="presParOf" srcId="{69244519-7C43-41B5-A366-0BDC9F09601A}" destId="{0C0260C3-C143-40C8-9F2F-0BDF4D199F3F}" srcOrd="1" destOrd="0" presId="urn:microsoft.com/office/officeart/2008/layout/VerticalAccentList"/>
    <dgm:cxn modelId="{8DF27C31-8CAB-4D7F-83F5-51914AFF9EBE}" type="presParOf" srcId="{69244519-7C43-41B5-A366-0BDC9F09601A}" destId="{87758A3D-2210-4769-8582-D1E091C5A06C}" srcOrd="2" destOrd="0" presId="urn:microsoft.com/office/officeart/2008/layout/VerticalAccentList"/>
    <dgm:cxn modelId="{04B57252-4E6C-4638-8622-D9E806E8ED31}" type="presParOf" srcId="{69244519-7C43-41B5-A366-0BDC9F09601A}" destId="{A4435A42-71E5-4CD4-8325-FD4FC2C1FAFE}" srcOrd="3" destOrd="0" presId="urn:microsoft.com/office/officeart/2008/layout/VerticalAccentList"/>
    <dgm:cxn modelId="{315B592D-E41E-4A3C-A3CF-50D285276647}" type="presParOf" srcId="{69244519-7C43-41B5-A366-0BDC9F09601A}" destId="{5390F38F-00F2-451D-8D4D-3DD6CDBD1386}" srcOrd="4" destOrd="0" presId="urn:microsoft.com/office/officeart/2008/layout/VerticalAccentList"/>
    <dgm:cxn modelId="{5E350FA8-FA1B-4EF8-9598-3DD6F835AA3C}" type="presParOf" srcId="{69244519-7C43-41B5-A366-0BDC9F09601A}" destId="{3C739794-D3DE-4B8D-A742-3F297FBD8434}" srcOrd="5" destOrd="0" presId="urn:microsoft.com/office/officeart/2008/layout/VerticalAccentList"/>
    <dgm:cxn modelId="{93A16723-039E-46EC-98E9-3C7AF6FCE9F2}" type="presParOf" srcId="{69244519-7C43-41B5-A366-0BDC9F09601A}" destId="{9627D5F5-AC2E-4015-87BD-34B6B3FE10C8}" srcOrd="6" destOrd="0" presId="urn:microsoft.com/office/officeart/2008/layout/VerticalAccentList"/>
    <dgm:cxn modelId="{68455560-50CD-4125-B15B-F4851F52A177}" type="presParOf" srcId="{69244519-7C43-41B5-A366-0BDC9F09601A}" destId="{93790531-C087-44BF-9E5A-ED64330B5574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52D8AF2-A3DC-46CD-A671-2B6AC4D0876F}" type="doc">
      <dgm:prSet loTypeId="urn:microsoft.com/office/officeart/2005/8/layout/chevronAccent+Icon" loCatId="process" qsTypeId="urn:microsoft.com/office/officeart/2005/8/quickstyle/simple5" qsCatId="simple" csTypeId="urn:microsoft.com/office/officeart/2005/8/colors/colorful5" csCatId="colorful" phldr="1"/>
      <dgm:spPr/>
    </dgm:pt>
    <dgm:pt modelId="{712CB1BB-D857-49F8-B677-BDCB98D770E9}">
      <dgm:prSet phldrT="[Text]" custT="1"/>
      <dgm:spPr/>
      <dgm:t>
        <a:bodyPr/>
        <a:lstStyle/>
        <a:p>
          <a:r>
            <a: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&gt; 100 ng/µl</a:t>
          </a:r>
        </a:p>
        <a:p>
          <a:r>
            <a: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ó</a:t>
          </a:r>
          <a:r>
            <a:rPr lang="es-ES" sz="1600" dirty="0">
              <a:effectLst/>
              <a:latin typeface="Calibri" panose="020F0502020204030204" pitchFamily="34" charset="0"/>
              <a:cs typeface="Arial" panose="020B0604020202020204" pitchFamily="34" charset="0"/>
            </a:rPr>
            <a:t>ptima para PCR</a:t>
          </a:r>
          <a:endParaRPr lang="es-EC" sz="1600" dirty="0"/>
        </a:p>
      </dgm:t>
    </dgm:pt>
    <dgm:pt modelId="{B9D6EA5D-B9D2-480F-837D-44C57A6071C5}" type="parTrans" cxnId="{FE9483F5-7CD2-42BF-8A0D-535B33EE1F60}">
      <dgm:prSet/>
      <dgm:spPr/>
      <dgm:t>
        <a:bodyPr/>
        <a:lstStyle/>
        <a:p>
          <a:endParaRPr lang="es-EC" sz="2000"/>
        </a:p>
      </dgm:t>
    </dgm:pt>
    <dgm:pt modelId="{7BCB10FE-E30C-40F8-B85D-1DED351DAB2E}" type="sibTrans" cxnId="{FE9483F5-7CD2-42BF-8A0D-535B33EE1F60}">
      <dgm:prSet/>
      <dgm:spPr/>
      <dgm:t>
        <a:bodyPr/>
        <a:lstStyle/>
        <a:p>
          <a:endParaRPr lang="es-EC" sz="2000"/>
        </a:p>
      </dgm:t>
    </dgm:pt>
    <dgm:pt modelId="{EBC9E67A-B589-4E0A-9834-D8E592780A85}">
      <dgm:prSet phldrT="[Text]" custT="1"/>
      <dgm:spPr/>
      <dgm:t>
        <a:bodyPr/>
        <a:lstStyle/>
        <a:p>
          <a:r>
            <a: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1.8-2.1</a:t>
          </a:r>
        </a:p>
        <a:p>
          <a:r>
            <a: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pureza óptima</a:t>
          </a:r>
          <a:endParaRPr lang="es-EC" sz="1600" dirty="0"/>
        </a:p>
      </dgm:t>
    </dgm:pt>
    <dgm:pt modelId="{DB8B9DDB-4734-4AAF-9DAB-4BBE4AD8B7FE}" type="parTrans" cxnId="{5145077C-3822-42D5-9CE0-8BA45FACCB54}">
      <dgm:prSet/>
      <dgm:spPr/>
      <dgm:t>
        <a:bodyPr/>
        <a:lstStyle/>
        <a:p>
          <a:endParaRPr lang="es-EC" sz="2000"/>
        </a:p>
      </dgm:t>
    </dgm:pt>
    <dgm:pt modelId="{24C4E058-3848-4A80-B95C-285C3E593C2C}" type="sibTrans" cxnId="{5145077C-3822-42D5-9CE0-8BA45FACCB54}">
      <dgm:prSet/>
      <dgm:spPr/>
      <dgm:t>
        <a:bodyPr/>
        <a:lstStyle/>
        <a:p>
          <a:endParaRPr lang="es-EC" sz="2000"/>
        </a:p>
      </dgm:t>
    </dgm:pt>
    <mc:AlternateContent xmlns:mc="http://schemas.openxmlformats.org/markup-compatibility/2006" xmlns:a14="http://schemas.microsoft.com/office/drawing/2010/main">
      <mc:Choice Requires="a14">
        <dgm:pt modelId="{F7BAAC1A-24C0-4071-BF96-7B6544D9DB00}">
          <dgm:prSet phldrT="[Text]" custT="1"/>
          <dgm:spPr/>
          <dgm:t>
            <a:bodyPr/>
            <a:lstStyle/>
            <a:p>
              <a14:m>
                <m:oMath xmlns:m="http://schemas.openxmlformats.org/officeDocument/2006/math">
                  <m:r>
                    <a:rPr lang="es-ES" sz="1600" smtClean="0"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m:t>≥</m:t>
                  </m:r>
                  <m:r>
                    <a:rPr lang="en-US" sz="1600" b="0" i="0" smtClean="0"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m:t> </m:t>
                  </m:r>
                </m:oMath>
              </a14:m>
              <a:r>
                <a:rPr lang="es-E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1.8 </a:t>
              </a:r>
            </a:p>
            <a:p>
              <a:r>
                <a:rPr lang="es-E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pureza aceptable</a:t>
              </a:r>
              <a:endParaRPr lang="es-EC" sz="1600" dirty="0"/>
            </a:p>
          </dgm:t>
        </dgm:pt>
      </mc:Choice>
      <mc:Fallback xmlns="">
        <dgm:pt modelId="{F7BAAC1A-24C0-4071-BF96-7B6544D9DB00}">
          <dgm:prSet phldrT="[Text]" custT="1"/>
          <dgm:spPr/>
          <dgm:t>
            <a:bodyPr/>
            <a:lstStyle/>
            <a:p>
              <a:r>
                <a:rPr lang="es-ES" sz="1600" i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≥</a:t>
              </a:r>
              <a:r>
                <a:rPr lang="en-US" sz="1600" b="0" i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1.8 </a:t>
              </a:r>
            </a:p>
            <a:p>
              <a:r>
                <a:rPr lang="es-E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pureza aceptable</a:t>
              </a:r>
              <a:endParaRPr lang="es-EC" sz="1600" dirty="0"/>
            </a:p>
          </dgm:t>
        </dgm:pt>
      </mc:Fallback>
    </mc:AlternateContent>
    <dgm:pt modelId="{086BA80C-4737-4680-941C-C8242348D2AC}" type="parTrans" cxnId="{DDE09582-9B0A-4D9F-A210-BE0AF47712E2}">
      <dgm:prSet/>
      <dgm:spPr/>
      <dgm:t>
        <a:bodyPr/>
        <a:lstStyle/>
        <a:p>
          <a:endParaRPr lang="es-EC" sz="2000"/>
        </a:p>
      </dgm:t>
    </dgm:pt>
    <dgm:pt modelId="{C1514BB3-12C2-4191-88E2-0300D30A7850}" type="sibTrans" cxnId="{DDE09582-9B0A-4D9F-A210-BE0AF47712E2}">
      <dgm:prSet/>
      <dgm:spPr/>
      <dgm:t>
        <a:bodyPr/>
        <a:lstStyle/>
        <a:p>
          <a:endParaRPr lang="es-EC" sz="2000"/>
        </a:p>
      </dgm:t>
    </dgm:pt>
    <dgm:pt modelId="{F2F3462F-E15D-4E84-B4CA-76C44877CBF7}" type="pres">
      <dgm:prSet presAssocID="{E52D8AF2-A3DC-46CD-A671-2B6AC4D0876F}" presName="Name0" presStyleCnt="0">
        <dgm:presLayoutVars>
          <dgm:dir/>
          <dgm:resizeHandles val="exact"/>
        </dgm:presLayoutVars>
      </dgm:prSet>
      <dgm:spPr/>
    </dgm:pt>
    <dgm:pt modelId="{0A745357-43E2-45BE-8C04-D4934D388CE0}" type="pres">
      <dgm:prSet presAssocID="{712CB1BB-D857-49F8-B677-BDCB98D770E9}" presName="composite" presStyleCnt="0"/>
      <dgm:spPr/>
    </dgm:pt>
    <dgm:pt modelId="{F42008AF-7FCF-4150-BB81-D692C5CC6EA2}" type="pres">
      <dgm:prSet presAssocID="{712CB1BB-D857-49F8-B677-BDCB98D770E9}" presName="bgChev" presStyleLbl="node1" presStyleIdx="0" presStyleCnt="3"/>
      <dgm:spPr/>
    </dgm:pt>
    <dgm:pt modelId="{C4219D8F-72EA-4D10-ABFD-0D69D4CC0B8C}" type="pres">
      <dgm:prSet presAssocID="{712CB1BB-D857-49F8-B677-BDCB98D770E9}" presName="txNode" presStyleLbl="fgAcc1" presStyleIdx="0" presStyleCnt="3" custScaleY="124243">
        <dgm:presLayoutVars>
          <dgm:bulletEnabled val="1"/>
        </dgm:presLayoutVars>
      </dgm:prSet>
      <dgm:spPr/>
    </dgm:pt>
    <dgm:pt modelId="{CC189DD1-EBF7-46B3-A911-F7CE7E9CD094}" type="pres">
      <dgm:prSet presAssocID="{7BCB10FE-E30C-40F8-B85D-1DED351DAB2E}" presName="compositeSpace" presStyleCnt="0"/>
      <dgm:spPr/>
    </dgm:pt>
    <dgm:pt modelId="{717FFE57-2047-4548-8F93-2554ADE5C071}" type="pres">
      <dgm:prSet presAssocID="{EBC9E67A-B589-4E0A-9834-D8E592780A85}" presName="composite" presStyleCnt="0"/>
      <dgm:spPr/>
    </dgm:pt>
    <dgm:pt modelId="{9F96E195-61BB-4A89-8819-2971E205E1C0}" type="pres">
      <dgm:prSet presAssocID="{EBC9E67A-B589-4E0A-9834-D8E592780A85}" presName="bgChev" presStyleLbl="node1" presStyleIdx="1" presStyleCnt="3"/>
      <dgm:spPr/>
    </dgm:pt>
    <dgm:pt modelId="{26AF6959-99D0-4AE7-A198-F8639E75081A}" type="pres">
      <dgm:prSet presAssocID="{EBC9E67A-B589-4E0A-9834-D8E592780A85}" presName="txNode" presStyleLbl="fgAcc1" presStyleIdx="1" presStyleCnt="3" custScaleY="124243">
        <dgm:presLayoutVars>
          <dgm:bulletEnabled val="1"/>
        </dgm:presLayoutVars>
      </dgm:prSet>
      <dgm:spPr/>
    </dgm:pt>
    <dgm:pt modelId="{4057FA9E-073E-4042-B1EC-4EFB37FB24DC}" type="pres">
      <dgm:prSet presAssocID="{24C4E058-3848-4A80-B95C-285C3E593C2C}" presName="compositeSpace" presStyleCnt="0"/>
      <dgm:spPr/>
    </dgm:pt>
    <dgm:pt modelId="{DF383AC8-C488-406A-9900-F5E57F9D5CFE}" type="pres">
      <dgm:prSet presAssocID="{F7BAAC1A-24C0-4071-BF96-7B6544D9DB00}" presName="composite" presStyleCnt="0"/>
      <dgm:spPr/>
    </dgm:pt>
    <dgm:pt modelId="{D2D3030A-CCFD-4122-AFE9-C5C2D2656C78}" type="pres">
      <dgm:prSet presAssocID="{F7BAAC1A-24C0-4071-BF96-7B6544D9DB00}" presName="bgChev" presStyleLbl="node1" presStyleIdx="2" presStyleCnt="3"/>
      <dgm:spPr/>
    </dgm:pt>
    <dgm:pt modelId="{B5A01FD7-B0F0-4194-B233-720202A68047}" type="pres">
      <dgm:prSet presAssocID="{F7BAAC1A-24C0-4071-BF96-7B6544D9DB00}" presName="txNode" presStyleLbl="fgAcc1" presStyleIdx="2" presStyleCnt="3" custScaleY="124243">
        <dgm:presLayoutVars>
          <dgm:bulletEnabled val="1"/>
        </dgm:presLayoutVars>
      </dgm:prSet>
      <dgm:spPr/>
    </dgm:pt>
  </dgm:ptLst>
  <dgm:cxnLst>
    <dgm:cxn modelId="{0A105547-EF9C-4EAE-979F-92FE5033A439}" type="presOf" srcId="{EBC9E67A-B589-4E0A-9834-D8E592780A85}" destId="{26AF6959-99D0-4AE7-A198-F8639E75081A}" srcOrd="0" destOrd="0" presId="urn:microsoft.com/office/officeart/2005/8/layout/chevronAccent+Icon"/>
    <dgm:cxn modelId="{2B58D272-C48A-442D-A79E-45E130D8095E}" type="presOf" srcId="{F7BAAC1A-24C0-4071-BF96-7B6544D9DB00}" destId="{B5A01FD7-B0F0-4194-B233-720202A68047}" srcOrd="0" destOrd="0" presId="urn:microsoft.com/office/officeart/2005/8/layout/chevronAccent+Icon"/>
    <dgm:cxn modelId="{25A91E59-081B-4D41-80BC-7346F454A29D}" type="presOf" srcId="{712CB1BB-D857-49F8-B677-BDCB98D770E9}" destId="{C4219D8F-72EA-4D10-ABFD-0D69D4CC0B8C}" srcOrd="0" destOrd="0" presId="urn:microsoft.com/office/officeart/2005/8/layout/chevronAccent+Icon"/>
    <dgm:cxn modelId="{5145077C-3822-42D5-9CE0-8BA45FACCB54}" srcId="{E52D8AF2-A3DC-46CD-A671-2B6AC4D0876F}" destId="{EBC9E67A-B589-4E0A-9834-D8E592780A85}" srcOrd="1" destOrd="0" parTransId="{DB8B9DDB-4734-4AAF-9DAB-4BBE4AD8B7FE}" sibTransId="{24C4E058-3848-4A80-B95C-285C3E593C2C}"/>
    <dgm:cxn modelId="{DDE09582-9B0A-4D9F-A210-BE0AF47712E2}" srcId="{E52D8AF2-A3DC-46CD-A671-2B6AC4D0876F}" destId="{F7BAAC1A-24C0-4071-BF96-7B6544D9DB00}" srcOrd="2" destOrd="0" parTransId="{086BA80C-4737-4680-941C-C8242348D2AC}" sibTransId="{C1514BB3-12C2-4191-88E2-0300D30A7850}"/>
    <dgm:cxn modelId="{0E8DB1BB-0A44-45A4-8A73-C675CF8A2485}" type="presOf" srcId="{E52D8AF2-A3DC-46CD-A671-2B6AC4D0876F}" destId="{F2F3462F-E15D-4E84-B4CA-76C44877CBF7}" srcOrd="0" destOrd="0" presId="urn:microsoft.com/office/officeart/2005/8/layout/chevronAccent+Icon"/>
    <dgm:cxn modelId="{FE9483F5-7CD2-42BF-8A0D-535B33EE1F60}" srcId="{E52D8AF2-A3DC-46CD-A671-2B6AC4D0876F}" destId="{712CB1BB-D857-49F8-B677-BDCB98D770E9}" srcOrd="0" destOrd="0" parTransId="{B9D6EA5D-B9D2-480F-837D-44C57A6071C5}" sibTransId="{7BCB10FE-E30C-40F8-B85D-1DED351DAB2E}"/>
    <dgm:cxn modelId="{E0F403E1-7F31-4036-A101-73158FECE87A}" type="presParOf" srcId="{F2F3462F-E15D-4E84-B4CA-76C44877CBF7}" destId="{0A745357-43E2-45BE-8C04-D4934D388CE0}" srcOrd="0" destOrd="0" presId="urn:microsoft.com/office/officeart/2005/8/layout/chevronAccent+Icon"/>
    <dgm:cxn modelId="{AB44FD49-2179-45B1-A796-2C9AD7D58916}" type="presParOf" srcId="{0A745357-43E2-45BE-8C04-D4934D388CE0}" destId="{F42008AF-7FCF-4150-BB81-D692C5CC6EA2}" srcOrd="0" destOrd="0" presId="urn:microsoft.com/office/officeart/2005/8/layout/chevronAccent+Icon"/>
    <dgm:cxn modelId="{59597067-E617-4F84-A631-B7766700A08F}" type="presParOf" srcId="{0A745357-43E2-45BE-8C04-D4934D388CE0}" destId="{C4219D8F-72EA-4D10-ABFD-0D69D4CC0B8C}" srcOrd="1" destOrd="0" presId="urn:microsoft.com/office/officeart/2005/8/layout/chevronAccent+Icon"/>
    <dgm:cxn modelId="{725678DA-7644-4BF1-A1B8-BB9389A79CD1}" type="presParOf" srcId="{F2F3462F-E15D-4E84-B4CA-76C44877CBF7}" destId="{CC189DD1-EBF7-46B3-A911-F7CE7E9CD094}" srcOrd="1" destOrd="0" presId="urn:microsoft.com/office/officeart/2005/8/layout/chevronAccent+Icon"/>
    <dgm:cxn modelId="{4000AEBD-AF38-435D-AD1F-A9D12AE9BB6B}" type="presParOf" srcId="{F2F3462F-E15D-4E84-B4CA-76C44877CBF7}" destId="{717FFE57-2047-4548-8F93-2554ADE5C071}" srcOrd="2" destOrd="0" presId="urn:microsoft.com/office/officeart/2005/8/layout/chevronAccent+Icon"/>
    <dgm:cxn modelId="{5128AF90-71F1-460E-B1CF-7B03A8AC8936}" type="presParOf" srcId="{717FFE57-2047-4548-8F93-2554ADE5C071}" destId="{9F96E195-61BB-4A89-8819-2971E205E1C0}" srcOrd="0" destOrd="0" presId="urn:microsoft.com/office/officeart/2005/8/layout/chevronAccent+Icon"/>
    <dgm:cxn modelId="{AC61445A-1AC7-48CD-86CE-667D11586DEB}" type="presParOf" srcId="{717FFE57-2047-4548-8F93-2554ADE5C071}" destId="{26AF6959-99D0-4AE7-A198-F8639E75081A}" srcOrd="1" destOrd="0" presId="urn:microsoft.com/office/officeart/2005/8/layout/chevronAccent+Icon"/>
    <dgm:cxn modelId="{B0F206F6-80BA-47AE-A1B3-9BD3AFAC1D7A}" type="presParOf" srcId="{F2F3462F-E15D-4E84-B4CA-76C44877CBF7}" destId="{4057FA9E-073E-4042-B1EC-4EFB37FB24DC}" srcOrd="3" destOrd="0" presId="urn:microsoft.com/office/officeart/2005/8/layout/chevronAccent+Icon"/>
    <dgm:cxn modelId="{DE51AFFE-47A9-4427-B3D2-562CCF9ACC06}" type="presParOf" srcId="{F2F3462F-E15D-4E84-B4CA-76C44877CBF7}" destId="{DF383AC8-C488-406A-9900-F5E57F9D5CFE}" srcOrd="4" destOrd="0" presId="urn:microsoft.com/office/officeart/2005/8/layout/chevronAccent+Icon"/>
    <dgm:cxn modelId="{4B1BA515-C87C-4922-B561-C96621AB0E07}" type="presParOf" srcId="{DF383AC8-C488-406A-9900-F5E57F9D5CFE}" destId="{D2D3030A-CCFD-4122-AFE9-C5C2D2656C78}" srcOrd="0" destOrd="0" presId="urn:microsoft.com/office/officeart/2005/8/layout/chevronAccent+Icon"/>
    <dgm:cxn modelId="{8DC1D816-3E47-4E67-A182-5135B57CB8A1}" type="presParOf" srcId="{DF383AC8-C488-406A-9900-F5E57F9D5CFE}" destId="{B5A01FD7-B0F0-4194-B233-720202A68047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0.xml><?xml version="1.0" encoding="utf-8"?>
<dgm:dataModel xmlns:dgm="http://schemas.openxmlformats.org/drawingml/2006/diagram" xmlns:a="http://schemas.openxmlformats.org/drawingml/2006/main">
  <dgm:ptLst>
    <dgm:pt modelId="{E52D8AF2-A3DC-46CD-A671-2B6AC4D0876F}" type="doc">
      <dgm:prSet loTypeId="urn:microsoft.com/office/officeart/2005/8/layout/chevronAccent+Icon" loCatId="process" qsTypeId="urn:microsoft.com/office/officeart/2005/8/quickstyle/simple5" qsCatId="simple" csTypeId="urn:microsoft.com/office/officeart/2005/8/colors/colorful5" csCatId="colorful" phldr="1"/>
      <dgm:spPr/>
    </dgm:pt>
    <dgm:pt modelId="{712CB1BB-D857-49F8-B677-BDCB98D770E9}">
      <dgm:prSet phldrT="[Text]" custT="1"/>
      <dgm:spPr/>
      <dgm:t>
        <a:bodyPr/>
        <a:lstStyle/>
        <a:p>
          <a:r>
            <a: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&gt; 100 ng/µl</a:t>
          </a:r>
        </a:p>
        <a:p>
          <a:r>
            <a: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ó</a:t>
          </a:r>
          <a:r>
            <a:rPr lang="es-ES" sz="1600" dirty="0">
              <a:effectLst/>
              <a:latin typeface="Calibri" panose="020F0502020204030204" pitchFamily="34" charset="0"/>
              <a:cs typeface="Arial" panose="020B0604020202020204" pitchFamily="34" charset="0"/>
            </a:rPr>
            <a:t>ptima para PCR</a:t>
          </a:r>
          <a:endParaRPr lang="es-EC" sz="1600" dirty="0"/>
        </a:p>
      </dgm:t>
    </dgm:pt>
    <dgm:pt modelId="{B9D6EA5D-B9D2-480F-837D-44C57A6071C5}" type="parTrans" cxnId="{FE9483F5-7CD2-42BF-8A0D-535B33EE1F60}">
      <dgm:prSet/>
      <dgm:spPr/>
      <dgm:t>
        <a:bodyPr/>
        <a:lstStyle/>
        <a:p>
          <a:endParaRPr lang="es-EC" sz="2000"/>
        </a:p>
      </dgm:t>
    </dgm:pt>
    <dgm:pt modelId="{7BCB10FE-E30C-40F8-B85D-1DED351DAB2E}" type="sibTrans" cxnId="{FE9483F5-7CD2-42BF-8A0D-535B33EE1F60}">
      <dgm:prSet/>
      <dgm:spPr/>
      <dgm:t>
        <a:bodyPr/>
        <a:lstStyle/>
        <a:p>
          <a:endParaRPr lang="es-EC" sz="2000"/>
        </a:p>
      </dgm:t>
    </dgm:pt>
    <dgm:pt modelId="{EBC9E67A-B589-4E0A-9834-D8E592780A85}">
      <dgm:prSet phldrT="[Text]" custT="1"/>
      <dgm:spPr/>
      <dgm:t>
        <a:bodyPr/>
        <a:lstStyle/>
        <a:p>
          <a:r>
            <a: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1.8-2.1</a:t>
          </a:r>
        </a:p>
        <a:p>
          <a:r>
            <a: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pureza óptima</a:t>
          </a:r>
          <a:endParaRPr lang="es-EC" sz="1600" dirty="0"/>
        </a:p>
      </dgm:t>
    </dgm:pt>
    <dgm:pt modelId="{DB8B9DDB-4734-4AAF-9DAB-4BBE4AD8B7FE}" type="parTrans" cxnId="{5145077C-3822-42D5-9CE0-8BA45FACCB54}">
      <dgm:prSet/>
      <dgm:spPr/>
      <dgm:t>
        <a:bodyPr/>
        <a:lstStyle/>
        <a:p>
          <a:endParaRPr lang="es-EC" sz="2000"/>
        </a:p>
      </dgm:t>
    </dgm:pt>
    <dgm:pt modelId="{24C4E058-3848-4A80-B95C-285C3E593C2C}" type="sibTrans" cxnId="{5145077C-3822-42D5-9CE0-8BA45FACCB54}">
      <dgm:prSet/>
      <dgm:spPr/>
      <dgm:t>
        <a:bodyPr/>
        <a:lstStyle/>
        <a:p>
          <a:endParaRPr lang="es-EC" sz="2000"/>
        </a:p>
      </dgm:t>
    </dgm:pt>
    <dgm:pt modelId="{F7BAAC1A-24C0-4071-BF96-7B6544D9DB00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086BA80C-4737-4680-941C-C8242348D2AC}" type="parTrans" cxnId="{DDE09582-9B0A-4D9F-A210-BE0AF47712E2}">
      <dgm:prSet/>
      <dgm:spPr/>
      <dgm:t>
        <a:bodyPr/>
        <a:lstStyle/>
        <a:p>
          <a:endParaRPr lang="es-EC" sz="2000"/>
        </a:p>
      </dgm:t>
    </dgm:pt>
    <dgm:pt modelId="{C1514BB3-12C2-4191-88E2-0300D30A7850}" type="sibTrans" cxnId="{DDE09582-9B0A-4D9F-A210-BE0AF47712E2}">
      <dgm:prSet/>
      <dgm:spPr/>
      <dgm:t>
        <a:bodyPr/>
        <a:lstStyle/>
        <a:p>
          <a:endParaRPr lang="es-EC" sz="2000"/>
        </a:p>
      </dgm:t>
    </dgm:pt>
    <dgm:pt modelId="{F2F3462F-E15D-4E84-B4CA-76C44877CBF7}" type="pres">
      <dgm:prSet presAssocID="{E52D8AF2-A3DC-46CD-A671-2B6AC4D0876F}" presName="Name0" presStyleCnt="0">
        <dgm:presLayoutVars>
          <dgm:dir/>
          <dgm:resizeHandles val="exact"/>
        </dgm:presLayoutVars>
      </dgm:prSet>
      <dgm:spPr/>
    </dgm:pt>
    <dgm:pt modelId="{0A745357-43E2-45BE-8C04-D4934D388CE0}" type="pres">
      <dgm:prSet presAssocID="{712CB1BB-D857-49F8-B677-BDCB98D770E9}" presName="composite" presStyleCnt="0"/>
      <dgm:spPr/>
    </dgm:pt>
    <dgm:pt modelId="{F42008AF-7FCF-4150-BB81-D692C5CC6EA2}" type="pres">
      <dgm:prSet presAssocID="{712CB1BB-D857-49F8-B677-BDCB98D770E9}" presName="bgChev" presStyleLbl="node1" presStyleIdx="0" presStyleCnt="3"/>
      <dgm:spPr/>
    </dgm:pt>
    <dgm:pt modelId="{C4219D8F-72EA-4D10-ABFD-0D69D4CC0B8C}" type="pres">
      <dgm:prSet presAssocID="{712CB1BB-D857-49F8-B677-BDCB98D770E9}" presName="txNode" presStyleLbl="fgAcc1" presStyleIdx="0" presStyleCnt="3" custScaleY="124243">
        <dgm:presLayoutVars>
          <dgm:bulletEnabled val="1"/>
        </dgm:presLayoutVars>
      </dgm:prSet>
      <dgm:spPr/>
    </dgm:pt>
    <dgm:pt modelId="{CC189DD1-EBF7-46B3-A911-F7CE7E9CD094}" type="pres">
      <dgm:prSet presAssocID="{7BCB10FE-E30C-40F8-B85D-1DED351DAB2E}" presName="compositeSpace" presStyleCnt="0"/>
      <dgm:spPr/>
    </dgm:pt>
    <dgm:pt modelId="{717FFE57-2047-4548-8F93-2554ADE5C071}" type="pres">
      <dgm:prSet presAssocID="{EBC9E67A-B589-4E0A-9834-D8E592780A85}" presName="composite" presStyleCnt="0"/>
      <dgm:spPr/>
    </dgm:pt>
    <dgm:pt modelId="{9F96E195-61BB-4A89-8819-2971E205E1C0}" type="pres">
      <dgm:prSet presAssocID="{EBC9E67A-B589-4E0A-9834-D8E592780A85}" presName="bgChev" presStyleLbl="node1" presStyleIdx="1" presStyleCnt="3"/>
      <dgm:spPr/>
    </dgm:pt>
    <dgm:pt modelId="{26AF6959-99D0-4AE7-A198-F8639E75081A}" type="pres">
      <dgm:prSet presAssocID="{EBC9E67A-B589-4E0A-9834-D8E592780A85}" presName="txNode" presStyleLbl="fgAcc1" presStyleIdx="1" presStyleCnt="3" custScaleY="124243">
        <dgm:presLayoutVars>
          <dgm:bulletEnabled val="1"/>
        </dgm:presLayoutVars>
      </dgm:prSet>
      <dgm:spPr/>
    </dgm:pt>
    <dgm:pt modelId="{4057FA9E-073E-4042-B1EC-4EFB37FB24DC}" type="pres">
      <dgm:prSet presAssocID="{24C4E058-3848-4A80-B95C-285C3E593C2C}" presName="compositeSpace" presStyleCnt="0"/>
      <dgm:spPr/>
    </dgm:pt>
    <dgm:pt modelId="{DF383AC8-C488-406A-9900-F5E57F9D5CFE}" type="pres">
      <dgm:prSet presAssocID="{F7BAAC1A-24C0-4071-BF96-7B6544D9DB00}" presName="composite" presStyleCnt="0"/>
      <dgm:spPr/>
    </dgm:pt>
    <dgm:pt modelId="{D2D3030A-CCFD-4122-AFE9-C5C2D2656C78}" type="pres">
      <dgm:prSet presAssocID="{F7BAAC1A-24C0-4071-BF96-7B6544D9DB00}" presName="bgChev" presStyleLbl="node1" presStyleIdx="2" presStyleCnt="3"/>
      <dgm:spPr/>
    </dgm:pt>
    <dgm:pt modelId="{B5A01FD7-B0F0-4194-B233-720202A68047}" type="pres">
      <dgm:prSet presAssocID="{F7BAAC1A-24C0-4071-BF96-7B6544D9DB00}" presName="txNode" presStyleLbl="fgAcc1" presStyleIdx="2" presStyleCnt="3" custScaleY="124243">
        <dgm:presLayoutVars>
          <dgm:bulletEnabled val="1"/>
        </dgm:presLayoutVars>
      </dgm:prSet>
      <dgm:spPr/>
    </dgm:pt>
  </dgm:ptLst>
  <dgm:cxnLst>
    <dgm:cxn modelId="{0A105547-EF9C-4EAE-979F-92FE5033A439}" type="presOf" srcId="{EBC9E67A-B589-4E0A-9834-D8E592780A85}" destId="{26AF6959-99D0-4AE7-A198-F8639E75081A}" srcOrd="0" destOrd="0" presId="urn:microsoft.com/office/officeart/2005/8/layout/chevronAccent+Icon"/>
    <dgm:cxn modelId="{2B58D272-C48A-442D-A79E-45E130D8095E}" type="presOf" srcId="{F7BAAC1A-24C0-4071-BF96-7B6544D9DB00}" destId="{B5A01FD7-B0F0-4194-B233-720202A68047}" srcOrd="0" destOrd="0" presId="urn:microsoft.com/office/officeart/2005/8/layout/chevronAccent+Icon"/>
    <dgm:cxn modelId="{25A91E59-081B-4D41-80BC-7346F454A29D}" type="presOf" srcId="{712CB1BB-D857-49F8-B677-BDCB98D770E9}" destId="{C4219D8F-72EA-4D10-ABFD-0D69D4CC0B8C}" srcOrd="0" destOrd="0" presId="urn:microsoft.com/office/officeart/2005/8/layout/chevronAccent+Icon"/>
    <dgm:cxn modelId="{5145077C-3822-42D5-9CE0-8BA45FACCB54}" srcId="{E52D8AF2-A3DC-46CD-A671-2B6AC4D0876F}" destId="{EBC9E67A-B589-4E0A-9834-D8E592780A85}" srcOrd="1" destOrd="0" parTransId="{DB8B9DDB-4734-4AAF-9DAB-4BBE4AD8B7FE}" sibTransId="{24C4E058-3848-4A80-B95C-285C3E593C2C}"/>
    <dgm:cxn modelId="{DDE09582-9B0A-4D9F-A210-BE0AF47712E2}" srcId="{E52D8AF2-A3DC-46CD-A671-2B6AC4D0876F}" destId="{F7BAAC1A-24C0-4071-BF96-7B6544D9DB00}" srcOrd="2" destOrd="0" parTransId="{086BA80C-4737-4680-941C-C8242348D2AC}" sibTransId="{C1514BB3-12C2-4191-88E2-0300D30A7850}"/>
    <dgm:cxn modelId="{0E8DB1BB-0A44-45A4-8A73-C675CF8A2485}" type="presOf" srcId="{E52D8AF2-A3DC-46CD-A671-2B6AC4D0876F}" destId="{F2F3462F-E15D-4E84-B4CA-76C44877CBF7}" srcOrd="0" destOrd="0" presId="urn:microsoft.com/office/officeart/2005/8/layout/chevronAccent+Icon"/>
    <dgm:cxn modelId="{FE9483F5-7CD2-42BF-8A0D-535B33EE1F60}" srcId="{E52D8AF2-A3DC-46CD-A671-2B6AC4D0876F}" destId="{712CB1BB-D857-49F8-B677-BDCB98D770E9}" srcOrd="0" destOrd="0" parTransId="{B9D6EA5D-B9D2-480F-837D-44C57A6071C5}" sibTransId="{7BCB10FE-E30C-40F8-B85D-1DED351DAB2E}"/>
    <dgm:cxn modelId="{E0F403E1-7F31-4036-A101-73158FECE87A}" type="presParOf" srcId="{F2F3462F-E15D-4E84-B4CA-76C44877CBF7}" destId="{0A745357-43E2-45BE-8C04-D4934D388CE0}" srcOrd="0" destOrd="0" presId="urn:microsoft.com/office/officeart/2005/8/layout/chevronAccent+Icon"/>
    <dgm:cxn modelId="{AB44FD49-2179-45B1-A796-2C9AD7D58916}" type="presParOf" srcId="{0A745357-43E2-45BE-8C04-D4934D388CE0}" destId="{F42008AF-7FCF-4150-BB81-D692C5CC6EA2}" srcOrd="0" destOrd="0" presId="urn:microsoft.com/office/officeart/2005/8/layout/chevronAccent+Icon"/>
    <dgm:cxn modelId="{59597067-E617-4F84-A631-B7766700A08F}" type="presParOf" srcId="{0A745357-43E2-45BE-8C04-D4934D388CE0}" destId="{C4219D8F-72EA-4D10-ABFD-0D69D4CC0B8C}" srcOrd="1" destOrd="0" presId="urn:microsoft.com/office/officeart/2005/8/layout/chevronAccent+Icon"/>
    <dgm:cxn modelId="{725678DA-7644-4BF1-A1B8-BB9389A79CD1}" type="presParOf" srcId="{F2F3462F-E15D-4E84-B4CA-76C44877CBF7}" destId="{CC189DD1-EBF7-46B3-A911-F7CE7E9CD094}" srcOrd="1" destOrd="0" presId="urn:microsoft.com/office/officeart/2005/8/layout/chevronAccent+Icon"/>
    <dgm:cxn modelId="{4000AEBD-AF38-435D-AD1F-A9D12AE9BB6B}" type="presParOf" srcId="{F2F3462F-E15D-4E84-B4CA-76C44877CBF7}" destId="{717FFE57-2047-4548-8F93-2554ADE5C071}" srcOrd="2" destOrd="0" presId="urn:microsoft.com/office/officeart/2005/8/layout/chevronAccent+Icon"/>
    <dgm:cxn modelId="{5128AF90-71F1-460E-B1CF-7B03A8AC8936}" type="presParOf" srcId="{717FFE57-2047-4548-8F93-2554ADE5C071}" destId="{9F96E195-61BB-4A89-8819-2971E205E1C0}" srcOrd="0" destOrd="0" presId="urn:microsoft.com/office/officeart/2005/8/layout/chevronAccent+Icon"/>
    <dgm:cxn modelId="{AC61445A-1AC7-48CD-86CE-667D11586DEB}" type="presParOf" srcId="{717FFE57-2047-4548-8F93-2554ADE5C071}" destId="{26AF6959-99D0-4AE7-A198-F8639E75081A}" srcOrd="1" destOrd="0" presId="urn:microsoft.com/office/officeart/2005/8/layout/chevronAccent+Icon"/>
    <dgm:cxn modelId="{B0F206F6-80BA-47AE-A1B3-9BD3AFAC1D7A}" type="presParOf" srcId="{F2F3462F-E15D-4E84-B4CA-76C44877CBF7}" destId="{4057FA9E-073E-4042-B1EC-4EFB37FB24DC}" srcOrd="3" destOrd="0" presId="urn:microsoft.com/office/officeart/2005/8/layout/chevronAccent+Icon"/>
    <dgm:cxn modelId="{DE51AFFE-47A9-4427-B3D2-562CCF9ACC06}" type="presParOf" srcId="{F2F3462F-E15D-4E84-B4CA-76C44877CBF7}" destId="{DF383AC8-C488-406A-9900-F5E57F9D5CFE}" srcOrd="4" destOrd="0" presId="urn:microsoft.com/office/officeart/2005/8/layout/chevronAccent+Icon"/>
    <dgm:cxn modelId="{4B1BA515-C87C-4922-B561-C96621AB0E07}" type="presParOf" srcId="{DF383AC8-C488-406A-9900-F5E57F9D5CFE}" destId="{D2D3030A-CCFD-4122-AFE9-C5C2D2656C78}" srcOrd="0" destOrd="0" presId="urn:microsoft.com/office/officeart/2005/8/layout/chevronAccent+Icon"/>
    <dgm:cxn modelId="{8DC1D816-3E47-4E67-A182-5135B57CB8A1}" type="presParOf" srcId="{DF383AC8-C488-406A-9900-F5E57F9D5CFE}" destId="{B5A01FD7-B0F0-4194-B233-720202A68047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268D47B-5896-4EF1-87FF-CC91FC1173C5}" type="doc">
      <dgm:prSet loTypeId="urn:microsoft.com/office/officeart/2005/8/layout/arrow5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E3C2F8B-1E79-4CA3-BCCC-382A49A03D4F}">
      <dgm:prSet phldrT="[Text]"/>
      <dgm:spPr/>
      <dgm:t>
        <a:bodyPr/>
        <a:lstStyle/>
        <a:p>
          <a:r>
            <a:rPr lang="es-EC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Mayor efectividad</a:t>
          </a:r>
        </a:p>
      </dgm:t>
    </dgm:pt>
    <dgm:pt modelId="{D01A8A0E-3383-42EC-B9C4-994594856C6A}" type="parTrans" cxnId="{73AD9E9F-0930-41D2-8D4F-DE42FF22CDE0}">
      <dgm:prSet/>
      <dgm:spPr/>
      <dgm:t>
        <a:bodyPr/>
        <a:lstStyle/>
        <a:p>
          <a:endParaRPr lang="es-EC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28A604E-5D92-4132-B9AE-4CA7555138E5}" type="sibTrans" cxnId="{73AD9E9F-0930-41D2-8D4F-DE42FF22CDE0}">
      <dgm:prSet/>
      <dgm:spPr/>
      <dgm:t>
        <a:bodyPr/>
        <a:lstStyle/>
        <a:p>
          <a:endParaRPr lang="es-EC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11E82A-28C7-4AAE-8103-349AFD63CCD9}">
      <dgm:prSet phldrT="[Text]"/>
      <dgm:spPr/>
      <dgm:t>
        <a:bodyPr/>
        <a:lstStyle/>
        <a:p>
          <a:r>
            <a:rPr lang="es-EC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Mayor concentración</a:t>
          </a:r>
        </a:p>
      </dgm:t>
    </dgm:pt>
    <dgm:pt modelId="{A15925B0-9156-4778-A77C-0620D6597470}" type="parTrans" cxnId="{4711D536-D461-4A22-A2FA-EED8F8E684A2}">
      <dgm:prSet/>
      <dgm:spPr/>
      <dgm:t>
        <a:bodyPr/>
        <a:lstStyle/>
        <a:p>
          <a:endParaRPr lang="es-EC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CFCA081-B27E-4701-83A5-7077C7D1F77E}" type="sibTrans" cxnId="{4711D536-D461-4A22-A2FA-EED8F8E684A2}">
      <dgm:prSet/>
      <dgm:spPr/>
      <dgm:t>
        <a:bodyPr/>
        <a:lstStyle/>
        <a:p>
          <a:endParaRPr lang="es-EC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35E20FA-1C37-4EF2-AF3D-70F0ECEF5589}" type="pres">
      <dgm:prSet presAssocID="{A268D47B-5896-4EF1-87FF-CC91FC1173C5}" presName="diagram" presStyleCnt="0">
        <dgm:presLayoutVars>
          <dgm:dir/>
          <dgm:resizeHandles val="exact"/>
        </dgm:presLayoutVars>
      </dgm:prSet>
      <dgm:spPr/>
    </dgm:pt>
    <dgm:pt modelId="{2B81E82E-A4A1-4C79-A89A-688D4435D852}" type="pres">
      <dgm:prSet presAssocID="{EE3C2F8B-1E79-4CA3-BCCC-382A49A03D4F}" presName="arrow" presStyleLbl="node1" presStyleIdx="0" presStyleCnt="2">
        <dgm:presLayoutVars>
          <dgm:bulletEnabled val="1"/>
        </dgm:presLayoutVars>
      </dgm:prSet>
      <dgm:spPr/>
    </dgm:pt>
    <dgm:pt modelId="{1D61CB8E-6131-40CC-AE30-4D8AB17D4457}" type="pres">
      <dgm:prSet presAssocID="{8711E82A-28C7-4AAE-8103-349AFD63CCD9}" presName="arrow" presStyleLbl="node1" presStyleIdx="1" presStyleCnt="2">
        <dgm:presLayoutVars>
          <dgm:bulletEnabled val="1"/>
        </dgm:presLayoutVars>
      </dgm:prSet>
      <dgm:spPr/>
    </dgm:pt>
  </dgm:ptLst>
  <dgm:cxnLst>
    <dgm:cxn modelId="{BC5D672E-89C0-4FCD-9F27-875444E63AD0}" type="presOf" srcId="{EE3C2F8B-1E79-4CA3-BCCC-382A49A03D4F}" destId="{2B81E82E-A4A1-4C79-A89A-688D4435D852}" srcOrd="0" destOrd="0" presId="urn:microsoft.com/office/officeart/2005/8/layout/arrow5"/>
    <dgm:cxn modelId="{4711D536-D461-4A22-A2FA-EED8F8E684A2}" srcId="{A268D47B-5896-4EF1-87FF-CC91FC1173C5}" destId="{8711E82A-28C7-4AAE-8103-349AFD63CCD9}" srcOrd="1" destOrd="0" parTransId="{A15925B0-9156-4778-A77C-0620D6597470}" sibTransId="{1CFCA081-B27E-4701-83A5-7077C7D1F77E}"/>
    <dgm:cxn modelId="{73AD9E9F-0930-41D2-8D4F-DE42FF22CDE0}" srcId="{A268D47B-5896-4EF1-87FF-CC91FC1173C5}" destId="{EE3C2F8B-1E79-4CA3-BCCC-382A49A03D4F}" srcOrd="0" destOrd="0" parTransId="{D01A8A0E-3383-42EC-B9C4-994594856C6A}" sibTransId="{B28A604E-5D92-4132-B9AE-4CA7555138E5}"/>
    <dgm:cxn modelId="{DAA66CAB-340F-44DF-8471-29D776FAEDAA}" type="presOf" srcId="{A268D47B-5896-4EF1-87FF-CC91FC1173C5}" destId="{F35E20FA-1C37-4EF2-AF3D-70F0ECEF5589}" srcOrd="0" destOrd="0" presId="urn:microsoft.com/office/officeart/2005/8/layout/arrow5"/>
    <dgm:cxn modelId="{C38FB2F8-9321-443E-AC9C-48EBC0075AE8}" type="presOf" srcId="{8711E82A-28C7-4AAE-8103-349AFD63CCD9}" destId="{1D61CB8E-6131-40CC-AE30-4D8AB17D4457}" srcOrd="0" destOrd="0" presId="urn:microsoft.com/office/officeart/2005/8/layout/arrow5"/>
    <dgm:cxn modelId="{A0CB87F7-FD5C-46A0-B12B-46C7B724877D}" type="presParOf" srcId="{F35E20FA-1C37-4EF2-AF3D-70F0ECEF5589}" destId="{2B81E82E-A4A1-4C79-A89A-688D4435D852}" srcOrd="0" destOrd="0" presId="urn:microsoft.com/office/officeart/2005/8/layout/arrow5"/>
    <dgm:cxn modelId="{3DFEE0A5-9723-4FEA-B212-36477A43BADF}" type="presParOf" srcId="{F35E20FA-1C37-4EF2-AF3D-70F0ECEF5589}" destId="{1D61CB8E-6131-40CC-AE30-4D8AB17D445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9B9B08F-08FC-4A58-812D-5AADFAD0107D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EF953686-BDFC-4A49-A9CC-24F88F9CA282}">
      <dgm:prSet phldrT="[Text]" custT="1"/>
      <dgm:spPr/>
      <dgm:t>
        <a:bodyPr/>
        <a:lstStyle/>
        <a:p>
          <a:r>
            <a:rPr lang="es-EC" sz="1400" noProof="0" dirty="0">
              <a:latin typeface="Calibri" panose="020F0502020204030204" pitchFamily="34" charset="0"/>
              <a:cs typeface="Calibri" panose="020F0502020204030204" pitchFamily="34" charset="0"/>
            </a:rPr>
            <a:t>Formadora de esporas</a:t>
          </a:r>
        </a:p>
      </dgm:t>
    </dgm:pt>
    <dgm:pt modelId="{868B7F28-28A8-47A9-A576-D75836127F24}" type="parTrans" cxnId="{8BC8ADC0-8B09-416B-9ECC-4A16B3F60985}">
      <dgm:prSet/>
      <dgm:spPr/>
      <dgm:t>
        <a:bodyPr/>
        <a:lstStyle/>
        <a:p>
          <a:endParaRPr lang="es-EC" sz="200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3BAE696-B46D-4524-93B9-E38E545FFEBD}" type="sibTrans" cxnId="{8BC8ADC0-8B09-416B-9ECC-4A16B3F60985}">
      <dgm:prSet/>
      <dgm:spPr/>
      <dgm:t>
        <a:bodyPr/>
        <a:lstStyle/>
        <a:p>
          <a:endParaRPr lang="es-EC" sz="200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C6096B-2699-42BC-8FD4-A3EB85A939C7}">
      <dgm:prSet phldrT="[Text]" custT="1"/>
      <dgm:spPr/>
      <dgm:t>
        <a:bodyPr/>
        <a:lstStyle/>
        <a:p>
          <a:r>
            <a:rPr lang="es-EC" sz="1400" noProof="0" dirty="0">
              <a:latin typeface="Calibri" panose="020F0502020204030204" pitchFamily="34" charset="0"/>
              <a:cs typeface="Calibri" panose="020F0502020204030204" pitchFamily="34" charset="0"/>
            </a:rPr>
            <a:t>Actividad acaricida</a:t>
          </a:r>
        </a:p>
      </dgm:t>
    </dgm:pt>
    <dgm:pt modelId="{4261D26D-27F4-4D65-899B-9B7E24CC3ADA}" type="parTrans" cxnId="{F99AE177-9F7A-4AF3-997A-F61E689054D4}">
      <dgm:prSet/>
      <dgm:spPr/>
      <dgm:t>
        <a:bodyPr/>
        <a:lstStyle/>
        <a:p>
          <a:endParaRPr lang="es-EC" sz="200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475EDDF-2325-4678-8C45-FE1DE537DEA6}" type="sibTrans" cxnId="{F99AE177-9F7A-4AF3-997A-F61E689054D4}">
      <dgm:prSet/>
      <dgm:spPr/>
      <dgm:t>
        <a:bodyPr/>
        <a:lstStyle/>
        <a:p>
          <a:endParaRPr lang="es-EC" sz="200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DA25FF-F40F-413A-B152-27EFC047E272}">
      <dgm:prSet phldrT="[Text]" custT="1"/>
      <dgm:spPr/>
      <dgm:t>
        <a:bodyPr/>
        <a:lstStyle/>
        <a:p>
          <a:r>
            <a:rPr lang="es-EC" sz="1400" noProof="0" dirty="0">
              <a:latin typeface="Calibri" panose="020F0502020204030204" pitchFamily="34" charset="0"/>
              <a:cs typeface="Calibri" panose="020F0502020204030204" pitchFamily="34" charset="0"/>
            </a:rPr>
            <a:t>No formadora de esporas</a:t>
          </a:r>
        </a:p>
      </dgm:t>
    </dgm:pt>
    <dgm:pt modelId="{2E2FD762-50AD-4051-986E-2E61D71ACF3C}" type="parTrans" cxnId="{184943E7-2EFD-4C71-B1AB-A62A15776FC6}">
      <dgm:prSet/>
      <dgm:spPr/>
      <dgm:t>
        <a:bodyPr/>
        <a:lstStyle/>
        <a:p>
          <a:endParaRPr lang="es-EC" sz="200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FF307F-D327-408A-A990-8734AAF4BC72}" type="sibTrans" cxnId="{184943E7-2EFD-4C71-B1AB-A62A15776FC6}">
      <dgm:prSet/>
      <dgm:spPr/>
      <dgm:t>
        <a:bodyPr/>
        <a:lstStyle/>
        <a:p>
          <a:endParaRPr lang="es-EC" sz="200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EF13EC-A401-4B24-B4A9-C69F48781091}">
      <dgm:prSet phldrT="[Text]" custT="1"/>
      <dgm:spPr/>
      <dgm:t>
        <a:bodyPr/>
        <a:lstStyle/>
        <a:p>
          <a:r>
            <a:rPr lang="es-EC" sz="1400" noProof="0" dirty="0">
              <a:latin typeface="Calibri" panose="020F0502020204030204" pitchFamily="34" charset="0"/>
              <a:cs typeface="Calibri" panose="020F0502020204030204" pitchFamily="34" charset="0"/>
            </a:rPr>
            <a:t>Actividad </a:t>
          </a:r>
          <a:r>
            <a:rPr lang="es-EC" sz="1400" noProof="0" dirty="0" err="1">
              <a:latin typeface="Calibri" panose="020F0502020204030204" pitchFamily="34" charset="0"/>
              <a:cs typeface="Calibri" panose="020F0502020204030204" pitchFamily="34" charset="0"/>
            </a:rPr>
            <a:t>espec</a:t>
          </a:r>
          <a:r>
            <a:rPr lang="es-EC" sz="1400" dirty="0">
              <a:latin typeface="Calibri" panose="020F0502020204030204" pitchFamily="34" charset="0"/>
              <a:cs typeface="Calibri" panose="020F0502020204030204" pitchFamily="34" charset="0"/>
            </a:rPr>
            <a:t>í</a:t>
          </a:r>
          <a:r>
            <a:rPr lang="es-EC" sz="1400" noProof="0" dirty="0">
              <a:latin typeface="Calibri" panose="020F0502020204030204" pitchFamily="34" charset="0"/>
              <a:cs typeface="Calibri" panose="020F0502020204030204" pitchFamily="34" charset="0"/>
            </a:rPr>
            <a:t>fica de cada especie </a:t>
          </a:r>
        </a:p>
      </dgm:t>
    </dgm:pt>
    <dgm:pt modelId="{67EB4A07-C0D6-4656-B82C-7854D54C32D5}" type="parTrans" cxnId="{6D373851-1EF1-4AFD-A2C3-337883CCCC66}">
      <dgm:prSet/>
      <dgm:spPr/>
      <dgm:t>
        <a:bodyPr/>
        <a:lstStyle/>
        <a:p>
          <a:endParaRPr lang="es-EC" sz="200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A6D46B-0ADF-4548-A6A8-1E8B2A79AC0A}" type="sibTrans" cxnId="{6D373851-1EF1-4AFD-A2C3-337883CCCC66}">
      <dgm:prSet/>
      <dgm:spPr/>
      <dgm:t>
        <a:bodyPr/>
        <a:lstStyle/>
        <a:p>
          <a:endParaRPr lang="es-EC" sz="200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DB91D20-7F30-41D0-98B7-1A34CB5CE7E9}" type="pres">
      <dgm:prSet presAssocID="{49B9B08F-08FC-4A58-812D-5AADFAD0107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5BC72D3-0E60-4A9C-AB3C-8AD027430A61}" type="pres">
      <dgm:prSet presAssocID="{EF953686-BDFC-4A49-A9CC-24F88F9CA282}" presName="vertOne" presStyleCnt="0"/>
      <dgm:spPr/>
    </dgm:pt>
    <dgm:pt modelId="{1B1815C2-78B1-4362-8B1B-A8157A8B8A39}" type="pres">
      <dgm:prSet presAssocID="{EF953686-BDFC-4A49-A9CC-24F88F9CA282}" presName="txOne" presStyleLbl="node0" presStyleIdx="0" presStyleCnt="2">
        <dgm:presLayoutVars>
          <dgm:chPref val="3"/>
        </dgm:presLayoutVars>
      </dgm:prSet>
      <dgm:spPr/>
    </dgm:pt>
    <dgm:pt modelId="{1320FF04-5E22-42E6-AC0E-146CFD07E90E}" type="pres">
      <dgm:prSet presAssocID="{EF953686-BDFC-4A49-A9CC-24F88F9CA282}" presName="parTransOne" presStyleCnt="0"/>
      <dgm:spPr/>
    </dgm:pt>
    <dgm:pt modelId="{C682E857-6864-402D-9766-38BA6D1A3D2B}" type="pres">
      <dgm:prSet presAssocID="{EF953686-BDFC-4A49-A9CC-24F88F9CA282}" presName="horzOne" presStyleCnt="0"/>
      <dgm:spPr/>
    </dgm:pt>
    <dgm:pt modelId="{BC5AF015-F02D-48E6-819B-5B47D5EB87BC}" type="pres">
      <dgm:prSet presAssocID="{F5C6096B-2699-42BC-8FD4-A3EB85A939C7}" presName="vertTwo" presStyleCnt="0"/>
      <dgm:spPr/>
    </dgm:pt>
    <dgm:pt modelId="{8986F04E-D8F5-437C-ACFC-360BED62A56F}" type="pres">
      <dgm:prSet presAssocID="{F5C6096B-2699-42BC-8FD4-A3EB85A939C7}" presName="txTwo" presStyleLbl="node2" presStyleIdx="0" presStyleCnt="2">
        <dgm:presLayoutVars>
          <dgm:chPref val="3"/>
        </dgm:presLayoutVars>
      </dgm:prSet>
      <dgm:spPr/>
    </dgm:pt>
    <dgm:pt modelId="{5FA6F838-EA8C-4F56-8E7A-19A3FAF1B1F8}" type="pres">
      <dgm:prSet presAssocID="{F5C6096B-2699-42BC-8FD4-A3EB85A939C7}" presName="horzTwo" presStyleCnt="0"/>
      <dgm:spPr/>
    </dgm:pt>
    <dgm:pt modelId="{E8B1753D-E429-4894-94F7-CEEBBF55B95D}" type="pres">
      <dgm:prSet presAssocID="{A3BAE696-B46D-4524-93B9-E38E545FFEBD}" presName="sibSpaceOne" presStyleCnt="0"/>
      <dgm:spPr/>
    </dgm:pt>
    <dgm:pt modelId="{EE5BA691-C23A-4FA7-B180-647625EEEF10}" type="pres">
      <dgm:prSet presAssocID="{8CDA25FF-F40F-413A-B152-27EFC047E272}" presName="vertOne" presStyleCnt="0"/>
      <dgm:spPr/>
    </dgm:pt>
    <dgm:pt modelId="{7598A4EB-6389-47E0-B779-9047265B889F}" type="pres">
      <dgm:prSet presAssocID="{8CDA25FF-F40F-413A-B152-27EFC047E272}" presName="txOne" presStyleLbl="node0" presStyleIdx="1" presStyleCnt="2">
        <dgm:presLayoutVars>
          <dgm:chPref val="3"/>
        </dgm:presLayoutVars>
      </dgm:prSet>
      <dgm:spPr/>
    </dgm:pt>
    <dgm:pt modelId="{0DA0CB4F-7D78-486F-82F2-EA2333AC0AE8}" type="pres">
      <dgm:prSet presAssocID="{8CDA25FF-F40F-413A-B152-27EFC047E272}" presName="parTransOne" presStyleCnt="0"/>
      <dgm:spPr/>
    </dgm:pt>
    <dgm:pt modelId="{03EB14F9-7C3B-4892-896A-E566222C7EBC}" type="pres">
      <dgm:prSet presAssocID="{8CDA25FF-F40F-413A-B152-27EFC047E272}" presName="horzOne" presStyleCnt="0"/>
      <dgm:spPr/>
    </dgm:pt>
    <dgm:pt modelId="{0ABE2BD6-F1ED-40EE-9E59-33C53A0C8A80}" type="pres">
      <dgm:prSet presAssocID="{29EF13EC-A401-4B24-B4A9-C69F48781091}" presName="vertTwo" presStyleCnt="0"/>
      <dgm:spPr/>
    </dgm:pt>
    <dgm:pt modelId="{38912BEF-761C-4374-9CD7-E22A08FEDA04}" type="pres">
      <dgm:prSet presAssocID="{29EF13EC-A401-4B24-B4A9-C69F48781091}" presName="txTwo" presStyleLbl="node2" presStyleIdx="1" presStyleCnt="2">
        <dgm:presLayoutVars>
          <dgm:chPref val="3"/>
        </dgm:presLayoutVars>
      </dgm:prSet>
      <dgm:spPr/>
    </dgm:pt>
    <dgm:pt modelId="{BA89E490-103F-45AE-BDDB-04E5C54DD173}" type="pres">
      <dgm:prSet presAssocID="{29EF13EC-A401-4B24-B4A9-C69F48781091}" presName="horzTwo" presStyleCnt="0"/>
      <dgm:spPr/>
    </dgm:pt>
  </dgm:ptLst>
  <dgm:cxnLst>
    <dgm:cxn modelId="{B34B7768-999D-4DB0-BCB8-E8CBD2234F95}" type="presOf" srcId="{49B9B08F-08FC-4A58-812D-5AADFAD0107D}" destId="{ADB91D20-7F30-41D0-98B7-1A34CB5CE7E9}" srcOrd="0" destOrd="0" presId="urn:microsoft.com/office/officeart/2005/8/layout/hierarchy4"/>
    <dgm:cxn modelId="{6D373851-1EF1-4AFD-A2C3-337883CCCC66}" srcId="{8CDA25FF-F40F-413A-B152-27EFC047E272}" destId="{29EF13EC-A401-4B24-B4A9-C69F48781091}" srcOrd="0" destOrd="0" parTransId="{67EB4A07-C0D6-4656-B82C-7854D54C32D5}" sibTransId="{B5A6D46B-0ADF-4548-A6A8-1E8B2A79AC0A}"/>
    <dgm:cxn modelId="{F99AE177-9F7A-4AF3-997A-F61E689054D4}" srcId="{EF953686-BDFC-4A49-A9CC-24F88F9CA282}" destId="{F5C6096B-2699-42BC-8FD4-A3EB85A939C7}" srcOrd="0" destOrd="0" parTransId="{4261D26D-27F4-4D65-899B-9B7E24CC3ADA}" sibTransId="{6475EDDF-2325-4678-8C45-FE1DE537DEA6}"/>
    <dgm:cxn modelId="{08666B8B-79B3-4DFB-99AD-52B6EE9D2C52}" type="presOf" srcId="{EF953686-BDFC-4A49-A9CC-24F88F9CA282}" destId="{1B1815C2-78B1-4362-8B1B-A8157A8B8A39}" srcOrd="0" destOrd="0" presId="urn:microsoft.com/office/officeart/2005/8/layout/hierarchy4"/>
    <dgm:cxn modelId="{5527F192-BF64-497E-A264-42C2C9094FD0}" type="presOf" srcId="{F5C6096B-2699-42BC-8FD4-A3EB85A939C7}" destId="{8986F04E-D8F5-437C-ACFC-360BED62A56F}" srcOrd="0" destOrd="0" presId="urn:microsoft.com/office/officeart/2005/8/layout/hierarchy4"/>
    <dgm:cxn modelId="{6773BDA2-55C3-48C6-817B-9F373200C39B}" type="presOf" srcId="{29EF13EC-A401-4B24-B4A9-C69F48781091}" destId="{38912BEF-761C-4374-9CD7-E22A08FEDA04}" srcOrd="0" destOrd="0" presId="urn:microsoft.com/office/officeart/2005/8/layout/hierarchy4"/>
    <dgm:cxn modelId="{8BC8ADC0-8B09-416B-9ECC-4A16B3F60985}" srcId="{49B9B08F-08FC-4A58-812D-5AADFAD0107D}" destId="{EF953686-BDFC-4A49-A9CC-24F88F9CA282}" srcOrd="0" destOrd="0" parTransId="{868B7F28-28A8-47A9-A576-D75836127F24}" sibTransId="{A3BAE696-B46D-4524-93B9-E38E545FFEBD}"/>
    <dgm:cxn modelId="{184943E7-2EFD-4C71-B1AB-A62A15776FC6}" srcId="{49B9B08F-08FC-4A58-812D-5AADFAD0107D}" destId="{8CDA25FF-F40F-413A-B152-27EFC047E272}" srcOrd="1" destOrd="0" parTransId="{2E2FD762-50AD-4051-986E-2E61D71ACF3C}" sibTransId="{76FF307F-D327-408A-A990-8734AAF4BC72}"/>
    <dgm:cxn modelId="{DCB43BF2-B2B7-4A17-AE80-90333F92BBC6}" type="presOf" srcId="{8CDA25FF-F40F-413A-B152-27EFC047E272}" destId="{7598A4EB-6389-47E0-B779-9047265B889F}" srcOrd="0" destOrd="0" presId="urn:microsoft.com/office/officeart/2005/8/layout/hierarchy4"/>
    <dgm:cxn modelId="{6ACD8FC2-7B96-4DE1-95AC-F48FE2E5EFBE}" type="presParOf" srcId="{ADB91D20-7F30-41D0-98B7-1A34CB5CE7E9}" destId="{D5BC72D3-0E60-4A9C-AB3C-8AD027430A61}" srcOrd="0" destOrd="0" presId="urn:microsoft.com/office/officeart/2005/8/layout/hierarchy4"/>
    <dgm:cxn modelId="{9D6782A5-77DC-4EB6-B7CF-13069AA62F93}" type="presParOf" srcId="{D5BC72D3-0E60-4A9C-AB3C-8AD027430A61}" destId="{1B1815C2-78B1-4362-8B1B-A8157A8B8A39}" srcOrd="0" destOrd="0" presId="urn:microsoft.com/office/officeart/2005/8/layout/hierarchy4"/>
    <dgm:cxn modelId="{E2E4C464-4E59-4B99-8E24-B44740E3ADF7}" type="presParOf" srcId="{D5BC72D3-0E60-4A9C-AB3C-8AD027430A61}" destId="{1320FF04-5E22-42E6-AC0E-146CFD07E90E}" srcOrd="1" destOrd="0" presId="urn:microsoft.com/office/officeart/2005/8/layout/hierarchy4"/>
    <dgm:cxn modelId="{4A9D2A8F-066B-4E94-9035-52972400C0DE}" type="presParOf" srcId="{D5BC72D3-0E60-4A9C-AB3C-8AD027430A61}" destId="{C682E857-6864-402D-9766-38BA6D1A3D2B}" srcOrd="2" destOrd="0" presId="urn:microsoft.com/office/officeart/2005/8/layout/hierarchy4"/>
    <dgm:cxn modelId="{E11B1742-11B5-4292-BDE1-2DFE95962F43}" type="presParOf" srcId="{C682E857-6864-402D-9766-38BA6D1A3D2B}" destId="{BC5AF015-F02D-48E6-819B-5B47D5EB87BC}" srcOrd="0" destOrd="0" presId="urn:microsoft.com/office/officeart/2005/8/layout/hierarchy4"/>
    <dgm:cxn modelId="{F39F4A50-5007-4C04-8BDE-D43B0FFA267C}" type="presParOf" srcId="{BC5AF015-F02D-48E6-819B-5B47D5EB87BC}" destId="{8986F04E-D8F5-437C-ACFC-360BED62A56F}" srcOrd="0" destOrd="0" presId="urn:microsoft.com/office/officeart/2005/8/layout/hierarchy4"/>
    <dgm:cxn modelId="{3B20DE69-DAE6-419C-8A01-4C49134EC32E}" type="presParOf" srcId="{BC5AF015-F02D-48E6-819B-5B47D5EB87BC}" destId="{5FA6F838-EA8C-4F56-8E7A-19A3FAF1B1F8}" srcOrd="1" destOrd="0" presId="urn:microsoft.com/office/officeart/2005/8/layout/hierarchy4"/>
    <dgm:cxn modelId="{B7F79DF4-2E04-4B95-8A4F-81B60D924BBF}" type="presParOf" srcId="{ADB91D20-7F30-41D0-98B7-1A34CB5CE7E9}" destId="{E8B1753D-E429-4894-94F7-CEEBBF55B95D}" srcOrd="1" destOrd="0" presId="urn:microsoft.com/office/officeart/2005/8/layout/hierarchy4"/>
    <dgm:cxn modelId="{38F1354B-B284-4307-8F34-CF9E0E3BB511}" type="presParOf" srcId="{ADB91D20-7F30-41D0-98B7-1A34CB5CE7E9}" destId="{EE5BA691-C23A-4FA7-B180-647625EEEF10}" srcOrd="2" destOrd="0" presId="urn:microsoft.com/office/officeart/2005/8/layout/hierarchy4"/>
    <dgm:cxn modelId="{9B4E2697-6F09-4AE7-98FE-8C737ADB4F29}" type="presParOf" srcId="{EE5BA691-C23A-4FA7-B180-647625EEEF10}" destId="{7598A4EB-6389-47E0-B779-9047265B889F}" srcOrd="0" destOrd="0" presId="urn:microsoft.com/office/officeart/2005/8/layout/hierarchy4"/>
    <dgm:cxn modelId="{DED947C8-5F4C-40D9-836C-9958D9A304D4}" type="presParOf" srcId="{EE5BA691-C23A-4FA7-B180-647625EEEF10}" destId="{0DA0CB4F-7D78-486F-82F2-EA2333AC0AE8}" srcOrd="1" destOrd="0" presId="urn:microsoft.com/office/officeart/2005/8/layout/hierarchy4"/>
    <dgm:cxn modelId="{58602B0C-1F7B-40FC-AE90-6F84DB462E02}" type="presParOf" srcId="{EE5BA691-C23A-4FA7-B180-647625EEEF10}" destId="{03EB14F9-7C3B-4892-896A-E566222C7EBC}" srcOrd="2" destOrd="0" presId="urn:microsoft.com/office/officeart/2005/8/layout/hierarchy4"/>
    <dgm:cxn modelId="{17596AB6-639A-47EF-8C2E-49AEBEF32214}" type="presParOf" srcId="{03EB14F9-7C3B-4892-896A-E566222C7EBC}" destId="{0ABE2BD6-F1ED-40EE-9E59-33C53A0C8A80}" srcOrd="0" destOrd="0" presId="urn:microsoft.com/office/officeart/2005/8/layout/hierarchy4"/>
    <dgm:cxn modelId="{92DE951C-38C8-4086-853E-8FED5A3E0394}" type="presParOf" srcId="{0ABE2BD6-F1ED-40EE-9E59-33C53A0C8A80}" destId="{38912BEF-761C-4374-9CD7-E22A08FEDA04}" srcOrd="0" destOrd="0" presId="urn:microsoft.com/office/officeart/2005/8/layout/hierarchy4"/>
    <dgm:cxn modelId="{25A5DDDF-18FF-425B-966D-EF7E2E53BA0B}" type="presParOf" srcId="{0ABE2BD6-F1ED-40EE-9E59-33C53A0C8A80}" destId="{BA89E490-103F-45AE-BDDB-04E5C54DD17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09EABEF-6D8A-476B-B28B-F2A7D604197E}" type="doc">
      <dgm:prSet loTypeId="urn:microsoft.com/office/officeart/2005/8/layout/vList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DD62E65C-AFD0-4C37-BD1F-07872DA99E7C}">
      <dgm:prSet phldrT="[Text]" custT="1"/>
      <dgm:spPr/>
      <dgm:t>
        <a:bodyPr/>
        <a:lstStyle/>
        <a:p>
          <a:r>
            <a:rPr lang="es-E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Aislar y evaluar dos bacterias entomopatógenas como potenciales agentes de </a:t>
          </a:r>
          <a:r>
            <a:rPr lang="es-ES" sz="2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biocontrol</a:t>
          </a:r>
          <a:r>
            <a:rPr lang="es-E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para </a:t>
          </a:r>
          <a:r>
            <a:rPr lang="es-ES" sz="2200" i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Tetranychus</a:t>
          </a:r>
          <a:r>
            <a:rPr lang="es-ES" sz="2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2200" i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urticae</a:t>
          </a:r>
          <a:r>
            <a:rPr lang="es-E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en cultivos de rosas </a:t>
          </a:r>
          <a:r>
            <a:rPr lang="es-ES" sz="2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Rosa</a:t>
          </a:r>
          <a:r>
            <a:rPr lang="es-E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2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spp</a:t>
          </a:r>
          <a:r>
            <a:rPr lang="es-E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. de una florícola, Ecuador</a:t>
          </a:r>
          <a:endParaRPr lang="es-EC" sz="2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ED7DBA2-B91C-416E-888A-A6DD147B28D0}" type="parTrans" cxnId="{BDF74A86-3A2B-44B9-BF73-DAED29474D3D}">
      <dgm:prSet/>
      <dgm:spPr/>
      <dgm:t>
        <a:bodyPr/>
        <a:lstStyle/>
        <a:p>
          <a:endParaRPr lang="es-EC" sz="22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58673CF-120C-4802-8534-43EDC50C3CA5}" type="sibTrans" cxnId="{BDF74A86-3A2B-44B9-BF73-DAED29474D3D}">
      <dgm:prSet/>
      <dgm:spPr/>
      <dgm:t>
        <a:bodyPr/>
        <a:lstStyle/>
        <a:p>
          <a:endParaRPr lang="es-EC" sz="22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C4419FD-130B-4121-A368-AE8952D34A8D}" type="pres">
      <dgm:prSet presAssocID="{609EABEF-6D8A-476B-B28B-F2A7D604197E}" presName="linear" presStyleCnt="0">
        <dgm:presLayoutVars>
          <dgm:animLvl val="lvl"/>
          <dgm:resizeHandles val="exact"/>
        </dgm:presLayoutVars>
      </dgm:prSet>
      <dgm:spPr/>
    </dgm:pt>
    <dgm:pt modelId="{E7351556-4AD9-450A-948D-EE2724A1DDAB}" type="pres">
      <dgm:prSet presAssocID="{DD62E65C-AFD0-4C37-BD1F-07872DA99E7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65FC71D-23AC-456F-876E-1F8D699BC01B}" type="presOf" srcId="{609EABEF-6D8A-476B-B28B-F2A7D604197E}" destId="{EC4419FD-130B-4121-A368-AE8952D34A8D}" srcOrd="0" destOrd="0" presId="urn:microsoft.com/office/officeart/2005/8/layout/vList2"/>
    <dgm:cxn modelId="{BDF74A86-3A2B-44B9-BF73-DAED29474D3D}" srcId="{609EABEF-6D8A-476B-B28B-F2A7D604197E}" destId="{DD62E65C-AFD0-4C37-BD1F-07872DA99E7C}" srcOrd="0" destOrd="0" parTransId="{6ED7DBA2-B91C-416E-888A-A6DD147B28D0}" sibTransId="{458673CF-120C-4802-8534-43EDC50C3CA5}"/>
    <dgm:cxn modelId="{B7DACBF3-EC42-4D15-98E5-EC87D82883CB}" type="presOf" srcId="{DD62E65C-AFD0-4C37-BD1F-07872DA99E7C}" destId="{E7351556-4AD9-450A-948D-EE2724A1DDAB}" srcOrd="0" destOrd="0" presId="urn:microsoft.com/office/officeart/2005/8/layout/vList2"/>
    <dgm:cxn modelId="{BF6CAA1E-DFE6-4175-843E-C457DF609594}" type="presParOf" srcId="{EC4419FD-130B-4121-A368-AE8952D34A8D}" destId="{E7351556-4AD9-450A-948D-EE2724A1DDA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D8AD863-2324-4B6F-A62F-0F829ED7AFBA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3FFE2580-6358-4AFC-A3B1-8B8C80C1607F}">
      <dgm:prSet phldrT="[Text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Aislar cepas bacterianas entomopatógenas en medios microbiológicos a partir de cultivos de rosas con la plaga </a:t>
          </a:r>
          <a:r>
            <a:rPr lang="es-ES" sz="1800" i="1" dirty="0">
              <a:latin typeface="Calibri" panose="020F0502020204030204" pitchFamily="34" charset="0"/>
              <a:cs typeface="Calibri" panose="020F0502020204030204" pitchFamily="34" charset="0"/>
            </a:rPr>
            <a:t>T.</a:t>
          </a:r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1800" i="1" dirty="0" err="1">
              <a:latin typeface="Calibri" panose="020F0502020204030204" pitchFamily="34" charset="0"/>
              <a:cs typeface="Calibri" panose="020F0502020204030204" pitchFamily="34" charset="0"/>
            </a:rPr>
            <a:t>urticae</a:t>
          </a:r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, del cantón Quito.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352078-42E7-415C-A63E-98759FCBE245}" type="parTrans" cxnId="{50D129F4-1581-4643-A41D-CEAA388D83D8}">
      <dgm:prSet/>
      <dgm:spPr/>
      <dgm:t>
        <a:bodyPr/>
        <a:lstStyle/>
        <a:p>
          <a:endParaRPr lang="es-EC" sz="6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E5B2671-6172-45BF-B9ED-DA61C25DD5C3}" type="sibTrans" cxnId="{50D129F4-1581-4643-A41D-CEAA388D83D8}">
      <dgm:prSet/>
      <dgm:spPr/>
      <dgm:t>
        <a:bodyPr/>
        <a:lstStyle/>
        <a:p>
          <a:endParaRPr lang="es-EC" sz="6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1E83483-F702-4AB4-97CC-CB4E75D1F919}">
      <dgm:prSet phldrT="[Text]" custT="1"/>
      <dgm:spPr/>
      <dgm:t>
        <a:bodyPr/>
        <a:lstStyle/>
        <a:p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Comprobar la eficacia de las bacterias entomopatógenas aisladas como agentes </a:t>
          </a:r>
          <a:r>
            <a:rPr lang="es-ES" sz="1800" dirty="0" err="1">
              <a:latin typeface="Calibri" panose="020F0502020204030204" pitchFamily="34" charset="0"/>
              <a:cs typeface="Calibri" panose="020F0502020204030204" pitchFamily="34" charset="0"/>
            </a:rPr>
            <a:t>biocontroladores</a:t>
          </a:r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s-ES" sz="1800" i="1" dirty="0">
              <a:latin typeface="Calibri" panose="020F0502020204030204" pitchFamily="34" charset="0"/>
              <a:cs typeface="Calibri" panose="020F0502020204030204" pitchFamily="34" charset="0"/>
            </a:rPr>
            <a:t>T. </a:t>
          </a:r>
          <a:r>
            <a:rPr lang="es-ES" sz="1800" i="1" dirty="0" err="1">
              <a:latin typeface="Calibri" panose="020F0502020204030204" pitchFamily="34" charset="0"/>
              <a:cs typeface="Calibri" panose="020F0502020204030204" pitchFamily="34" charset="0"/>
            </a:rPr>
            <a:t>urticae</a:t>
          </a:r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 en rosas mediante bioensayos duales, a nivel de laboratorio.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F59E63D-F81E-4117-9042-0FD1409C7DD6}" type="parTrans" cxnId="{3F8E0E75-6B40-4628-8471-C32B1B65CEC4}">
      <dgm:prSet/>
      <dgm:spPr/>
      <dgm:t>
        <a:bodyPr/>
        <a:lstStyle/>
        <a:p>
          <a:endParaRPr lang="es-EC" sz="6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7A108E-3303-4C47-8FF4-05C483B28548}" type="sibTrans" cxnId="{3F8E0E75-6B40-4628-8471-C32B1B65CEC4}">
      <dgm:prSet/>
      <dgm:spPr/>
      <dgm:t>
        <a:bodyPr/>
        <a:lstStyle/>
        <a:p>
          <a:endParaRPr lang="es-EC" sz="6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85CB20-F173-4774-A5A7-4898539570D0}">
      <dgm:prSet phldrT="[Text]" custT="1"/>
      <dgm:spPr/>
      <dgm:t>
        <a:bodyPr/>
        <a:lstStyle/>
        <a:p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Identificar dos cepas entomopatógenas de los aislados mediante pruebas bioquímicas y análisis molecular.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5635A6-7866-4BB9-BD16-5EF931A6EBE7}" type="parTrans" cxnId="{95084845-B4D5-4525-8517-355DB5CD7FD8}">
      <dgm:prSet/>
      <dgm:spPr/>
      <dgm:t>
        <a:bodyPr/>
        <a:lstStyle/>
        <a:p>
          <a:endParaRPr lang="es-EC" sz="6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EE64AA-06C9-456A-A2EA-C44E31EE46E7}" type="sibTrans" cxnId="{95084845-B4D5-4525-8517-355DB5CD7FD8}">
      <dgm:prSet/>
      <dgm:spPr/>
      <dgm:t>
        <a:bodyPr/>
        <a:lstStyle/>
        <a:p>
          <a:endParaRPr lang="es-EC" sz="6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C2DB530-938B-4483-AB9C-1F5B77FD4317}">
      <dgm:prSet phldrT="[Text]" custT="1"/>
      <dgm:spPr/>
      <dgm:t>
        <a:bodyPr/>
        <a:lstStyle/>
        <a:p>
          <a:r>
            <a:rPr lang="es-ES" sz="1800">
              <a:latin typeface="Calibri" panose="020F0502020204030204" pitchFamily="34" charset="0"/>
              <a:cs typeface="Calibri" panose="020F0502020204030204" pitchFamily="34" charset="0"/>
            </a:rPr>
            <a:t>Reproducir el ácaro </a:t>
          </a:r>
          <a:r>
            <a:rPr lang="es-ES" sz="1800" i="1">
              <a:latin typeface="Calibri" panose="020F0502020204030204" pitchFamily="34" charset="0"/>
              <a:cs typeface="Calibri" panose="020F0502020204030204" pitchFamily="34" charset="0"/>
            </a:rPr>
            <a:t>T. urticae</a:t>
          </a:r>
          <a:r>
            <a:rPr lang="es-ES" sz="1800">
              <a:latin typeface="Calibri" panose="020F0502020204030204" pitchFamily="34" charset="0"/>
              <a:cs typeface="Calibri" panose="020F0502020204030204" pitchFamily="34" charset="0"/>
            </a:rPr>
            <a:t> en unidades de cría para los bioensayos, a nivel de laboratorio.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6776E6-90A4-4EB8-8338-801CA74ED2F5}" type="parTrans" cxnId="{B2543E70-2C6A-4DE6-97D1-FE53F500662A}">
      <dgm:prSet/>
      <dgm:spPr/>
      <dgm:t>
        <a:bodyPr/>
        <a:lstStyle/>
        <a:p>
          <a:endParaRPr lang="es-EC" sz="6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C02C6E-8E86-44F5-A49F-0691222E6A66}" type="sibTrans" cxnId="{B2543E70-2C6A-4DE6-97D1-FE53F500662A}">
      <dgm:prSet/>
      <dgm:spPr/>
      <dgm:t>
        <a:bodyPr/>
        <a:lstStyle/>
        <a:p>
          <a:endParaRPr lang="es-EC" sz="6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A8C2D92-E040-4E67-805F-1A339C43666B}" type="pres">
      <dgm:prSet presAssocID="{2D8AD863-2324-4B6F-A62F-0F829ED7AFBA}" presName="rootnode" presStyleCnt="0">
        <dgm:presLayoutVars>
          <dgm:chMax/>
          <dgm:chPref/>
          <dgm:dir/>
          <dgm:animLvl val="lvl"/>
        </dgm:presLayoutVars>
      </dgm:prSet>
      <dgm:spPr/>
    </dgm:pt>
    <dgm:pt modelId="{F7B9594A-BAA2-468E-88D4-1F9F52492862}" type="pres">
      <dgm:prSet presAssocID="{3FFE2580-6358-4AFC-A3B1-8B8C80C1607F}" presName="composite" presStyleCnt="0"/>
      <dgm:spPr/>
    </dgm:pt>
    <dgm:pt modelId="{729387A7-459F-47DB-8360-104AF6D60EB7}" type="pres">
      <dgm:prSet presAssocID="{3FFE2580-6358-4AFC-A3B1-8B8C80C1607F}" presName="LShape" presStyleLbl="alignNode1" presStyleIdx="0" presStyleCnt="7"/>
      <dgm:spPr/>
    </dgm:pt>
    <dgm:pt modelId="{D111EB95-C9A3-4D97-A293-1127A57DF18D}" type="pres">
      <dgm:prSet presAssocID="{3FFE2580-6358-4AFC-A3B1-8B8C80C1607F}" presName="ParentText" presStyleLbl="revTx" presStyleIdx="0" presStyleCnt="4" custScaleX="108104">
        <dgm:presLayoutVars>
          <dgm:chMax val="0"/>
          <dgm:chPref val="0"/>
          <dgm:bulletEnabled val="1"/>
        </dgm:presLayoutVars>
      </dgm:prSet>
      <dgm:spPr/>
    </dgm:pt>
    <dgm:pt modelId="{E2067FA9-CF07-4A7E-901C-9C6674A40054}" type="pres">
      <dgm:prSet presAssocID="{3FFE2580-6358-4AFC-A3B1-8B8C80C1607F}" presName="Triangle" presStyleLbl="alignNode1" presStyleIdx="1" presStyleCnt="7"/>
      <dgm:spPr/>
    </dgm:pt>
    <dgm:pt modelId="{B38C666E-5685-4BDB-B2B7-BF1774DC9C0E}" type="pres">
      <dgm:prSet presAssocID="{2E5B2671-6172-45BF-B9ED-DA61C25DD5C3}" presName="sibTrans" presStyleCnt="0"/>
      <dgm:spPr/>
    </dgm:pt>
    <dgm:pt modelId="{7A28A495-2663-4C40-A401-B6CEC93042C9}" type="pres">
      <dgm:prSet presAssocID="{2E5B2671-6172-45BF-B9ED-DA61C25DD5C3}" presName="space" presStyleCnt="0"/>
      <dgm:spPr/>
    </dgm:pt>
    <dgm:pt modelId="{DF12940C-7F32-42B2-ACE7-CD62D2504243}" type="pres">
      <dgm:prSet presAssocID="{D285CB20-F173-4774-A5A7-4898539570D0}" presName="composite" presStyleCnt="0"/>
      <dgm:spPr/>
    </dgm:pt>
    <dgm:pt modelId="{673C37E0-ADF9-47B5-8A9A-A979BEF7C5E6}" type="pres">
      <dgm:prSet presAssocID="{D285CB20-F173-4774-A5A7-4898539570D0}" presName="LShape" presStyleLbl="alignNode1" presStyleIdx="2" presStyleCnt="7"/>
      <dgm:spPr/>
    </dgm:pt>
    <dgm:pt modelId="{840AB974-B41D-476B-98B4-35E7E69E51E7}" type="pres">
      <dgm:prSet presAssocID="{D285CB20-F173-4774-A5A7-4898539570D0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51AAAE8B-6D43-4CB5-A8E5-247629228F84}" type="pres">
      <dgm:prSet presAssocID="{D285CB20-F173-4774-A5A7-4898539570D0}" presName="Triangle" presStyleLbl="alignNode1" presStyleIdx="3" presStyleCnt="7"/>
      <dgm:spPr/>
    </dgm:pt>
    <dgm:pt modelId="{CADE0840-3180-42CA-A8E1-1DE0BF88E161}" type="pres">
      <dgm:prSet presAssocID="{C1EE64AA-06C9-456A-A2EA-C44E31EE46E7}" presName="sibTrans" presStyleCnt="0"/>
      <dgm:spPr/>
    </dgm:pt>
    <dgm:pt modelId="{9A2D9D1D-6058-4792-8EA7-3ACDCA87F74A}" type="pres">
      <dgm:prSet presAssocID="{C1EE64AA-06C9-456A-A2EA-C44E31EE46E7}" presName="space" presStyleCnt="0"/>
      <dgm:spPr/>
    </dgm:pt>
    <dgm:pt modelId="{94DDFF4E-E31E-4740-8FE3-690254D477E4}" type="pres">
      <dgm:prSet presAssocID="{7C2DB530-938B-4483-AB9C-1F5B77FD4317}" presName="composite" presStyleCnt="0"/>
      <dgm:spPr/>
    </dgm:pt>
    <dgm:pt modelId="{203290DB-B37D-4060-A750-8F1BF529FB80}" type="pres">
      <dgm:prSet presAssocID="{7C2DB530-938B-4483-AB9C-1F5B77FD4317}" presName="LShape" presStyleLbl="alignNode1" presStyleIdx="4" presStyleCnt="7"/>
      <dgm:spPr/>
    </dgm:pt>
    <dgm:pt modelId="{DC5025BA-5418-43E3-ADFA-9077F640A4DB}" type="pres">
      <dgm:prSet presAssocID="{7C2DB530-938B-4483-AB9C-1F5B77FD4317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2E8DF2D-DD40-446E-BA86-F389BF67EEDD}" type="pres">
      <dgm:prSet presAssocID="{7C2DB530-938B-4483-AB9C-1F5B77FD4317}" presName="Triangle" presStyleLbl="alignNode1" presStyleIdx="5" presStyleCnt="7"/>
      <dgm:spPr/>
    </dgm:pt>
    <dgm:pt modelId="{28E0D528-F31E-4714-901B-517AE44017EF}" type="pres">
      <dgm:prSet presAssocID="{8CC02C6E-8E86-44F5-A49F-0691222E6A66}" presName="sibTrans" presStyleCnt="0"/>
      <dgm:spPr/>
    </dgm:pt>
    <dgm:pt modelId="{9C960000-8584-47FC-9E13-495DDEBD2475}" type="pres">
      <dgm:prSet presAssocID="{8CC02C6E-8E86-44F5-A49F-0691222E6A66}" presName="space" presStyleCnt="0"/>
      <dgm:spPr/>
    </dgm:pt>
    <dgm:pt modelId="{4DCE3716-64F4-4D73-912A-A7CE35CBE0B8}" type="pres">
      <dgm:prSet presAssocID="{81E83483-F702-4AB4-97CC-CB4E75D1F919}" presName="composite" presStyleCnt="0"/>
      <dgm:spPr/>
    </dgm:pt>
    <dgm:pt modelId="{CCF3E0FC-4154-494E-9D53-EA4B84722106}" type="pres">
      <dgm:prSet presAssocID="{81E83483-F702-4AB4-97CC-CB4E75D1F919}" presName="LShape" presStyleLbl="alignNode1" presStyleIdx="6" presStyleCnt="7"/>
      <dgm:spPr/>
    </dgm:pt>
    <dgm:pt modelId="{74382E16-4F78-4CDC-B1D4-BB4ABF680E1E}" type="pres">
      <dgm:prSet presAssocID="{81E83483-F702-4AB4-97CC-CB4E75D1F919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D2B083E-0DE4-4786-A9FD-49939275ADA8}" type="presOf" srcId="{2D8AD863-2324-4B6F-A62F-0F829ED7AFBA}" destId="{EA8C2D92-E040-4E67-805F-1A339C43666B}" srcOrd="0" destOrd="0" presId="urn:microsoft.com/office/officeart/2009/3/layout/StepUpProcess"/>
    <dgm:cxn modelId="{95084845-B4D5-4525-8517-355DB5CD7FD8}" srcId="{2D8AD863-2324-4B6F-A62F-0F829ED7AFBA}" destId="{D285CB20-F173-4774-A5A7-4898539570D0}" srcOrd="1" destOrd="0" parTransId="{D75635A6-7866-4BB9-BD16-5EF931A6EBE7}" sibTransId="{C1EE64AA-06C9-456A-A2EA-C44E31EE46E7}"/>
    <dgm:cxn modelId="{BAAF026A-D16A-4729-917C-E489E994D45D}" type="presOf" srcId="{D285CB20-F173-4774-A5A7-4898539570D0}" destId="{840AB974-B41D-476B-98B4-35E7E69E51E7}" srcOrd="0" destOrd="0" presId="urn:microsoft.com/office/officeart/2009/3/layout/StepUpProcess"/>
    <dgm:cxn modelId="{B2543E70-2C6A-4DE6-97D1-FE53F500662A}" srcId="{2D8AD863-2324-4B6F-A62F-0F829ED7AFBA}" destId="{7C2DB530-938B-4483-AB9C-1F5B77FD4317}" srcOrd="2" destOrd="0" parTransId="{D06776E6-90A4-4EB8-8338-801CA74ED2F5}" sibTransId="{8CC02C6E-8E86-44F5-A49F-0691222E6A66}"/>
    <dgm:cxn modelId="{3F8E0E75-6B40-4628-8471-C32B1B65CEC4}" srcId="{2D8AD863-2324-4B6F-A62F-0F829ED7AFBA}" destId="{81E83483-F702-4AB4-97CC-CB4E75D1F919}" srcOrd="3" destOrd="0" parTransId="{FF59E63D-F81E-4117-9042-0FD1409C7DD6}" sibTransId="{D27A108E-3303-4C47-8FF4-05C483B28548}"/>
    <dgm:cxn modelId="{B4044DA6-DC9C-4A69-B750-F1F6239B7290}" type="presOf" srcId="{7C2DB530-938B-4483-AB9C-1F5B77FD4317}" destId="{DC5025BA-5418-43E3-ADFA-9077F640A4DB}" srcOrd="0" destOrd="0" presId="urn:microsoft.com/office/officeart/2009/3/layout/StepUpProcess"/>
    <dgm:cxn modelId="{5C8CC1DF-28D7-4E4C-9FFB-91F36513473E}" type="presOf" srcId="{81E83483-F702-4AB4-97CC-CB4E75D1F919}" destId="{74382E16-4F78-4CDC-B1D4-BB4ABF680E1E}" srcOrd="0" destOrd="0" presId="urn:microsoft.com/office/officeart/2009/3/layout/StepUpProcess"/>
    <dgm:cxn modelId="{50D129F4-1581-4643-A41D-CEAA388D83D8}" srcId="{2D8AD863-2324-4B6F-A62F-0F829ED7AFBA}" destId="{3FFE2580-6358-4AFC-A3B1-8B8C80C1607F}" srcOrd="0" destOrd="0" parTransId="{79352078-42E7-415C-A63E-98759FCBE245}" sibTransId="{2E5B2671-6172-45BF-B9ED-DA61C25DD5C3}"/>
    <dgm:cxn modelId="{AEC5C0FA-A87C-4D88-944C-F40CFE3A1230}" type="presOf" srcId="{3FFE2580-6358-4AFC-A3B1-8B8C80C1607F}" destId="{D111EB95-C9A3-4D97-A293-1127A57DF18D}" srcOrd="0" destOrd="0" presId="urn:microsoft.com/office/officeart/2009/3/layout/StepUpProcess"/>
    <dgm:cxn modelId="{2C1F75C0-54E6-4E86-A9B5-3D5C25DC4AB8}" type="presParOf" srcId="{EA8C2D92-E040-4E67-805F-1A339C43666B}" destId="{F7B9594A-BAA2-468E-88D4-1F9F52492862}" srcOrd="0" destOrd="0" presId="urn:microsoft.com/office/officeart/2009/3/layout/StepUpProcess"/>
    <dgm:cxn modelId="{92B3593D-14F4-4A73-B36F-00AD0BC12B51}" type="presParOf" srcId="{F7B9594A-BAA2-468E-88D4-1F9F52492862}" destId="{729387A7-459F-47DB-8360-104AF6D60EB7}" srcOrd="0" destOrd="0" presId="urn:microsoft.com/office/officeart/2009/3/layout/StepUpProcess"/>
    <dgm:cxn modelId="{62E48616-26B5-44F0-B690-6C1969A1551C}" type="presParOf" srcId="{F7B9594A-BAA2-468E-88D4-1F9F52492862}" destId="{D111EB95-C9A3-4D97-A293-1127A57DF18D}" srcOrd="1" destOrd="0" presId="urn:microsoft.com/office/officeart/2009/3/layout/StepUpProcess"/>
    <dgm:cxn modelId="{A4E514D2-CEEE-4952-90B2-F9F9FD425E59}" type="presParOf" srcId="{F7B9594A-BAA2-468E-88D4-1F9F52492862}" destId="{E2067FA9-CF07-4A7E-901C-9C6674A40054}" srcOrd="2" destOrd="0" presId="urn:microsoft.com/office/officeart/2009/3/layout/StepUpProcess"/>
    <dgm:cxn modelId="{9417F21A-84FD-4D87-9F23-9411581B3B29}" type="presParOf" srcId="{EA8C2D92-E040-4E67-805F-1A339C43666B}" destId="{B38C666E-5685-4BDB-B2B7-BF1774DC9C0E}" srcOrd="1" destOrd="0" presId="urn:microsoft.com/office/officeart/2009/3/layout/StepUpProcess"/>
    <dgm:cxn modelId="{C7E22337-5C4F-4F19-8E30-356E49E032CE}" type="presParOf" srcId="{B38C666E-5685-4BDB-B2B7-BF1774DC9C0E}" destId="{7A28A495-2663-4C40-A401-B6CEC93042C9}" srcOrd="0" destOrd="0" presId="urn:microsoft.com/office/officeart/2009/3/layout/StepUpProcess"/>
    <dgm:cxn modelId="{C07CC308-41BB-4B3C-B4C8-FCA8FE7D1AED}" type="presParOf" srcId="{EA8C2D92-E040-4E67-805F-1A339C43666B}" destId="{DF12940C-7F32-42B2-ACE7-CD62D2504243}" srcOrd="2" destOrd="0" presId="urn:microsoft.com/office/officeart/2009/3/layout/StepUpProcess"/>
    <dgm:cxn modelId="{8910E285-B3E8-40B6-B272-739A3D984F55}" type="presParOf" srcId="{DF12940C-7F32-42B2-ACE7-CD62D2504243}" destId="{673C37E0-ADF9-47B5-8A9A-A979BEF7C5E6}" srcOrd="0" destOrd="0" presId="urn:microsoft.com/office/officeart/2009/3/layout/StepUpProcess"/>
    <dgm:cxn modelId="{D95D2C4D-F7E3-4D3F-ABC8-96B260262FF3}" type="presParOf" srcId="{DF12940C-7F32-42B2-ACE7-CD62D2504243}" destId="{840AB974-B41D-476B-98B4-35E7E69E51E7}" srcOrd="1" destOrd="0" presId="urn:microsoft.com/office/officeart/2009/3/layout/StepUpProcess"/>
    <dgm:cxn modelId="{014CA242-5182-4E64-974B-71D432C7CC9A}" type="presParOf" srcId="{DF12940C-7F32-42B2-ACE7-CD62D2504243}" destId="{51AAAE8B-6D43-4CB5-A8E5-247629228F84}" srcOrd="2" destOrd="0" presId="urn:microsoft.com/office/officeart/2009/3/layout/StepUpProcess"/>
    <dgm:cxn modelId="{EA2D0852-1C68-4332-81BB-8DCE9D9CEA86}" type="presParOf" srcId="{EA8C2D92-E040-4E67-805F-1A339C43666B}" destId="{CADE0840-3180-42CA-A8E1-1DE0BF88E161}" srcOrd="3" destOrd="0" presId="urn:microsoft.com/office/officeart/2009/3/layout/StepUpProcess"/>
    <dgm:cxn modelId="{6BA90001-157C-4D25-A304-EA5C1D25417B}" type="presParOf" srcId="{CADE0840-3180-42CA-A8E1-1DE0BF88E161}" destId="{9A2D9D1D-6058-4792-8EA7-3ACDCA87F74A}" srcOrd="0" destOrd="0" presId="urn:microsoft.com/office/officeart/2009/3/layout/StepUpProcess"/>
    <dgm:cxn modelId="{3582950A-C5B3-4A4E-A30B-E38F214BA04E}" type="presParOf" srcId="{EA8C2D92-E040-4E67-805F-1A339C43666B}" destId="{94DDFF4E-E31E-4740-8FE3-690254D477E4}" srcOrd="4" destOrd="0" presId="urn:microsoft.com/office/officeart/2009/3/layout/StepUpProcess"/>
    <dgm:cxn modelId="{D47162D7-DF5A-4BE2-BE3F-C935C4D87AC1}" type="presParOf" srcId="{94DDFF4E-E31E-4740-8FE3-690254D477E4}" destId="{203290DB-B37D-4060-A750-8F1BF529FB80}" srcOrd="0" destOrd="0" presId="urn:microsoft.com/office/officeart/2009/3/layout/StepUpProcess"/>
    <dgm:cxn modelId="{A7036FD3-7DE8-4BFA-96A0-EF35226A4F77}" type="presParOf" srcId="{94DDFF4E-E31E-4740-8FE3-690254D477E4}" destId="{DC5025BA-5418-43E3-ADFA-9077F640A4DB}" srcOrd="1" destOrd="0" presId="urn:microsoft.com/office/officeart/2009/3/layout/StepUpProcess"/>
    <dgm:cxn modelId="{20D62CF3-0430-4246-BB40-BA59639871D6}" type="presParOf" srcId="{94DDFF4E-E31E-4740-8FE3-690254D477E4}" destId="{C2E8DF2D-DD40-446E-BA86-F389BF67EEDD}" srcOrd="2" destOrd="0" presId="urn:microsoft.com/office/officeart/2009/3/layout/StepUpProcess"/>
    <dgm:cxn modelId="{91CCB095-900C-48EC-AD53-34369BBBFFFA}" type="presParOf" srcId="{EA8C2D92-E040-4E67-805F-1A339C43666B}" destId="{28E0D528-F31E-4714-901B-517AE44017EF}" srcOrd="5" destOrd="0" presId="urn:microsoft.com/office/officeart/2009/3/layout/StepUpProcess"/>
    <dgm:cxn modelId="{170A6B22-0A9C-4FD0-8527-D7EF5788A097}" type="presParOf" srcId="{28E0D528-F31E-4714-901B-517AE44017EF}" destId="{9C960000-8584-47FC-9E13-495DDEBD2475}" srcOrd="0" destOrd="0" presId="urn:microsoft.com/office/officeart/2009/3/layout/StepUpProcess"/>
    <dgm:cxn modelId="{5D2690FF-D200-4E83-859F-BB790A25DF6D}" type="presParOf" srcId="{EA8C2D92-E040-4E67-805F-1A339C43666B}" destId="{4DCE3716-64F4-4D73-912A-A7CE35CBE0B8}" srcOrd="6" destOrd="0" presId="urn:microsoft.com/office/officeart/2009/3/layout/StepUpProcess"/>
    <dgm:cxn modelId="{C8B1FCAF-8635-42C8-8A47-863CC48EDA19}" type="presParOf" srcId="{4DCE3716-64F4-4D73-912A-A7CE35CBE0B8}" destId="{CCF3E0FC-4154-494E-9D53-EA4B84722106}" srcOrd="0" destOrd="0" presId="urn:microsoft.com/office/officeart/2009/3/layout/StepUpProcess"/>
    <dgm:cxn modelId="{075FD482-7330-4163-94DF-5C9BB2D0BE9F}" type="presParOf" srcId="{4DCE3716-64F4-4D73-912A-A7CE35CBE0B8}" destId="{74382E16-4F78-4CDC-B1D4-BB4ABF680E1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7F9608-EA95-4B2F-8D76-251F5A7808B1}" type="doc">
      <dgm:prSet loTypeId="urn:microsoft.com/office/officeart/2005/8/layout/vList3" loCatId="list" qsTypeId="urn:microsoft.com/office/officeart/2005/8/quickstyle/simple3" qsCatId="simple" csTypeId="urn:microsoft.com/office/officeart/2005/8/colors/colorful4" csCatId="colorful" phldr="1"/>
      <dgm:spPr/>
    </dgm:pt>
    <dgm:pt modelId="{2DCB527F-BC4B-473A-9BB5-3A36A7AD9E47}">
      <dgm:prSet phldrT="[Text]" custT="1"/>
      <dgm:spPr/>
      <dgm:t>
        <a:bodyPr/>
        <a:lstStyle/>
        <a:p>
          <a:r>
            <a:rPr lang="es-EC" sz="1600">
              <a:effectLst/>
              <a:latin typeface="Calibri" panose="020F0502020204030204" pitchFamily="34" charset="0"/>
              <a:ea typeface="Calibri" panose="020F0502020204030204" pitchFamily="34" charset="0"/>
            </a:rPr>
            <a:t>Resistencia a componentes químicos </a:t>
          </a:r>
          <a:endParaRPr lang="es-EC" sz="1600" dirty="0"/>
        </a:p>
      </dgm:t>
    </dgm:pt>
    <dgm:pt modelId="{79CF6A7E-EE80-4732-AF30-5B012FEA7EFD}" type="parTrans" cxnId="{FF3CF81F-8860-409F-897B-96C4540B3AA0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54B193F0-4F92-4802-AB27-E0C04E9B6D04}" type="sibTrans" cxnId="{FF3CF81F-8860-409F-897B-96C4540B3AA0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CBC05F30-9BBC-48F9-9972-E73C1CA4D3BF}">
      <dgm:prSet phldrT="[Text]" custT="1"/>
      <dgm:spPr/>
      <dgm:t>
        <a:bodyPr/>
        <a:lstStyle/>
        <a:p>
          <a:r>
            <a:rPr lang="es-EC" sz="1600">
              <a:effectLst/>
              <a:latin typeface="Calibri" panose="020F0502020204030204" pitchFamily="34" charset="0"/>
              <a:ea typeface="Calibri" panose="020F0502020204030204" pitchFamily="34" charset="0"/>
            </a:rPr>
            <a:t>Representan un riesgo para la salud</a:t>
          </a:r>
          <a:endParaRPr lang="es-EC" sz="1600" dirty="0"/>
        </a:p>
      </dgm:t>
    </dgm:pt>
    <dgm:pt modelId="{51C2C517-F864-4E1F-B9A0-8D22D5F49253}" type="parTrans" cxnId="{56F2F11F-29DA-4CFA-94B6-5E4106CFC2A3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28B0750D-9A18-472F-BC96-6ACD9A638FAC}" type="sibTrans" cxnId="{56F2F11F-29DA-4CFA-94B6-5E4106CFC2A3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9613FBE1-B724-4ED5-B517-963A355BD4B6}" type="pres">
      <dgm:prSet presAssocID="{217F9608-EA95-4B2F-8D76-251F5A7808B1}" presName="linearFlow" presStyleCnt="0">
        <dgm:presLayoutVars>
          <dgm:dir/>
          <dgm:resizeHandles val="exact"/>
        </dgm:presLayoutVars>
      </dgm:prSet>
      <dgm:spPr/>
    </dgm:pt>
    <dgm:pt modelId="{F0204DEC-0BF8-405B-A864-D41E01DD80E3}" type="pres">
      <dgm:prSet presAssocID="{2DCB527F-BC4B-473A-9BB5-3A36A7AD9E47}" presName="composite" presStyleCnt="0"/>
      <dgm:spPr/>
    </dgm:pt>
    <dgm:pt modelId="{95653F54-9E0B-4495-8766-96EB5AD6E789}" type="pres">
      <dgm:prSet presAssocID="{2DCB527F-BC4B-473A-9BB5-3A36A7AD9E47}" presName="imgShp" presStyleLbl="fgImgPlace1" presStyleIdx="0" presStyleCnt="2" custScaleX="71779" custScaleY="71779"/>
      <dgm:spPr/>
    </dgm:pt>
    <dgm:pt modelId="{FC91321F-DFFF-4ECC-BF88-ECAF2B4A1F14}" type="pres">
      <dgm:prSet presAssocID="{2DCB527F-BC4B-473A-9BB5-3A36A7AD9E47}" presName="txShp" presStyleLbl="node1" presStyleIdx="0" presStyleCnt="2">
        <dgm:presLayoutVars>
          <dgm:bulletEnabled val="1"/>
        </dgm:presLayoutVars>
      </dgm:prSet>
      <dgm:spPr/>
    </dgm:pt>
    <dgm:pt modelId="{AC8DD043-863F-4CDD-9E67-A3E4D8DB9CBC}" type="pres">
      <dgm:prSet presAssocID="{54B193F0-4F92-4802-AB27-E0C04E9B6D04}" presName="spacing" presStyleCnt="0"/>
      <dgm:spPr/>
    </dgm:pt>
    <dgm:pt modelId="{49AED37F-AB6C-48A2-B0F9-F52BF589A357}" type="pres">
      <dgm:prSet presAssocID="{CBC05F30-9BBC-48F9-9972-E73C1CA4D3BF}" presName="composite" presStyleCnt="0"/>
      <dgm:spPr/>
    </dgm:pt>
    <dgm:pt modelId="{0524F32D-6936-48A2-9632-C24344FE069F}" type="pres">
      <dgm:prSet presAssocID="{CBC05F30-9BBC-48F9-9972-E73C1CA4D3BF}" presName="imgShp" presStyleLbl="fgImgPlace1" presStyleIdx="1" presStyleCnt="2" custScaleX="71779" custScaleY="71779"/>
      <dgm:spPr/>
    </dgm:pt>
    <dgm:pt modelId="{DCD60D3E-0D3E-43A0-A976-55B68E7D9625}" type="pres">
      <dgm:prSet presAssocID="{CBC05F30-9BBC-48F9-9972-E73C1CA4D3BF}" presName="txShp" presStyleLbl="node1" presStyleIdx="1" presStyleCnt="2">
        <dgm:presLayoutVars>
          <dgm:bulletEnabled val="1"/>
        </dgm:presLayoutVars>
      </dgm:prSet>
      <dgm:spPr/>
    </dgm:pt>
  </dgm:ptLst>
  <dgm:cxnLst>
    <dgm:cxn modelId="{56F2F11F-29DA-4CFA-94B6-5E4106CFC2A3}" srcId="{217F9608-EA95-4B2F-8D76-251F5A7808B1}" destId="{CBC05F30-9BBC-48F9-9972-E73C1CA4D3BF}" srcOrd="1" destOrd="0" parTransId="{51C2C517-F864-4E1F-B9A0-8D22D5F49253}" sibTransId="{28B0750D-9A18-472F-BC96-6ACD9A638FAC}"/>
    <dgm:cxn modelId="{FF3CF81F-8860-409F-897B-96C4540B3AA0}" srcId="{217F9608-EA95-4B2F-8D76-251F5A7808B1}" destId="{2DCB527F-BC4B-473A-9BB5-3A36A7AD9E47}" srcOrd="0" destOrd="0" parTransId="{79CF6A7E-EE80-4732-AF30-5B012FEA7EFD}" sibTransId="{54B193F0-4F92-4802-AB27-E0C04E9B6D04}"/>
    <dgm:cxn modelId="{5F538F3B-E450-4BF1-9E25-FB0B52D034F1}" type="presOf" srcId="{CBC05F30-9BBC-48F9-9972-E73C1CA4D3BF}" destId="{DCD60D3E-0D3E-43A0-A976-55B68E7D9625}" srcOrd="0" destOrd="0" presId="urn:microsoft.com/office/officeart/2005/8/layout/vList3"/>
    <dgm:cxn modelId="{75CE953D-8E75-43DD-84D5-B13A973C7C4A}" type="presOf" srcId="{217F9608-EA95-4B2F-8D76-251F5A7808B1}" destId="{9613FBE1-B724-4ED5-B517-963A355BD4B6}" srcOrd="0" destOrd="0" presId="urn:microsoft.com/office/officeart/2005/8/layout/vList3"/>
    <dgm:cxn modelId="{AD62D191-0B61-480F-8C71-7287020A6584}" type="presOf" srcId="{2DCB527F-BC4B-473A-9BB5-3A36A7AD9E47}" destId="{FC91321F-DFFF-4ECC-BF88-ECAF2B4A1F14}" srcOrd="0" destOrd="0" presId="urn:microsoft.com/office/officeart/2005/8/layout/vList3"/>
    <dgm:cxn modelId="{B819018F-81B5-4339-826A-7204699DE453}" type="presParOf" srcId="{9613FBE1-B724-4ED5-B517-963A355BD4B6}" destId="{F0204DEC-0BF8-405B-A864-D41E01DD80E3}" srcOrd="0" destOrd="0" presId="urn:microsoft.com/office/officeart/2005/8/layout/vList3"/>
    <dgm:cxn modelId="{3D79BAEC-9E39-4E00-84F7-92DCE01D2115}" type="presParOf" srcId="{F0204DEC-0BF8-405B-A864-D41E01DD80E3}" destId="{95653F54-9E0B-4495-8766-96EB5AD6E789}" srcOrd="0" destOrd="0" presId="urn:microsoft.com/office/officeart/2005/8/layout/vList3"/>
    <dgm:cxn modelId="{65DA2951-2A39-4D07-9A63-50209391D9D6}" type="presParOf" srcId="{F0204DEC-0BF8-405B-A864-D41E01DD80E3}" destId="{FC91321F-DFFF-4ECC-BF88-ECAF2B4A1F14}" srcOrd="1" destOrd="0" presId="urn:microsoft.com/office/officeart/2005/8/layout/vList3"/>
    <dgm:cxn modelId="{90450286-6CC4-42ED-8A90-9C33A9D8C966}" type="presParOf" srcId="{9613FBE1-B724-4ED5-B517-963A355BD4B6}" destId="{AC8DD043-863F-4CDD-9E67-A3E4D8DB9CBC}" srcOrd="1" destOrd="0" presId="urn:microsoft.com/office/officeart/2005/8/layout/vList3"/>
    <dgm:cxn modelId="{1B9E8822-9855-497E-92C4-2BB659FA613C}" type="presParOf" srcId="{9613FBE1-B724-4ED5-B517-963A355BD4B6}" destId="{49AED37F-AB6C-48A2-B0F9-F52BF589A357}" srcOrd="2" destOrd="0" presId="urn:microsoft.com/office/officeart/2005/8/layout/vList3"/>
    <dgm:cxn modelId="{139AC17F-F463-4242-BD5D-3C053BD89BF3}" type="presParOf" srcId="{49AED37F-AB6C-48A2-B0F9-F52BF589A357}" destId="{0524F32D-6936-48A2-9632-C24344FE069F}" srcOrd="0" destOrd="0" presId="urn:microsoft.com/office/officeart/2005/8/layout/vList3"/>
    <dgm:cxn modelId="{4B4BE295-2879-46DA-A28A-833C2DB44616}" type="presParOf" srcId="{49AED37F-AB6C-48A2-B0F9-F52BF589A357}" destId="{DCD60D3E-0D3E-43A0-A976-55B68E7D962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E270FE-B356-4153-8D88-C4CA0A660EDE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F59AA72-BF3C-4540-833B-A2F35E8E9F55}">
      <dgm:prSet phldrT="[Text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Bajo nivel de contaminación</a:t>
          </a:r>
          <a:endParaRPr lang="es-EC" sz="1600" dirty="0">
            <a:solidFill>
              <a:schemeClr val="tx1"/>
            </a:solidFill>
          </a:endParaRPr>
        </a:p>
      </dgm:t>
    </dgm:pt>
    <dgm:pt modelId="{53926712-D9B7-4D77-8D2A-082968D488F3}" type="parTrans" cxnId="{74018214-9CDC-4BB3-8B64-F828FB416F31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72ED5FCE-72D0-47DF-A5D9-59994F7355C8}" type="sibTrans" cxnId="{74018214-9CDC-4BB3-8B64-F828FB416F31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DF7BE72F-0B91-4CC1-B613-4DA418583DE3}">
      <dgm:prSet phldrT="[Text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rPr>
            <a:t>A</a:t>
          </a:r>
          <a:r>
            <a:rPr lang="es-EC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cción específica</a:t>
          </a:r>
          <a:endParaRPr lang="es-EC" sz="1600" dirty="0">
            <a:solidFill>
              <a:schemeClr val="tx1"/>
            </a:solidFill>
          </a:endParaRPr>
        </a:p>
      </dgm:t>
    </dgm:pt>
    <dgm:pt modelId="{B5AE8039-6E76-4744-BC9C-4A9772CC8021}" type="parTrans" cxnId="{45DFE7B2-B85F-47E9-AEA3-D3BCD091D6A9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52082CAB-9B25-4E17-AD4A-DE0D8BC351EE}" type="sibTrans" cxnId="{45DFE7B2-B85F-47E9-AEA3-D3BCD091D6A9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CF2645EF-4C50-4325-B5AB-AEEED3E10D49}">
      <dgm:prSet phldrT="[Text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Alta biodegradabilidad y efectividad</a:t>
          </a:r>
          <a:endParaRPr lang="es-EC" sz="1600" dirty="0">
            <a:solidFill>
              <a:schemeClr val="tx1"/>
            </a:solidFill>
          </a:endParaRPr>
        </a:p>
      </dgm:t>
    </dgm:pt>
    <dgm:pt modelId="{CD67C78C-1E1C-4865-BD5E-05ACF15DE2E4}" type="parTrans" cxnId="{927DEC44-4307-46DE-A986-C623DEEAA2A9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ECCCA32A-6597-407F-8334-283EBF614EDE}" type="sibTrans" cxnId="{927DEC44-4307-46DE-A986-C623DEEAA2A9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BFBA263D-F54B-4E5C-886A-227B55486C53}" type="pres">
      <dgm:prSet presAssocID="{41E270FE-B356-4153-8D88-C4CA0A660EDE}" presName="linear" presStyleCnt="0">
        <dgm:presLayoutVars>
          <dgm:animLvl val="lvl"/>
          <dgm:resizeHandles val="exact"/>
        </dgm:presLayoutVars>
      </dgm:prSet>
      <dgm:spPr/>
    </dgm:pt>
    <dgm:pt modelId="{9F732BB1-BD2F-4B72-9FC3-88A5F51BB939}" type="pres">
      <dgm:prSet presAssocID="{EF59AA72-BF3C-4540-833B-A2F35E8E9F5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6226B1A-F42A-4D31-94B1-D9894DE09F42}" type="pres">
      <dgm:prSet presAssocID="{72ED5FCE-72D0-47DF-A5D9-59994F7355C8}" presName="spacer" presStyleCnt="0"/>
      <dgm:spPr/>
    </dgm:pt>
    <dgm:pt modelId="{6C006B49-2FCA-4599-AFEC-E5C71B56D3B0}" type="pres">
      <dgm:prSet presAssocID="{DF7BE72F-0B91-4CC1-B613-4DA418583DE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A2DEF7A-16C4-4F28-B3AF-C0B5FDE25BD9}" type="pres">
      <dgm:prSet presAssocID="{52082CAB-9B25-4E17-AD4A-DE0D8BC351EE}" presName="spacer" presStyleCnt="0"/>
      <dgm:spPr/>
    </dgm:pt>
    <dgm:pt modelId="{CA4AAAFE-99A4-4A48-9ECC-DFC6FDEF0C6A}" type="pres">
      <dgm:prSet presAssocID="{CF2645EF-4C50-4325-B5AB-AEEED3E10D4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D775F0E-2A92-43E7-B97D-846A97DB308E}" type="presOf" srcId="{CF2645EF-4C50-4325-B5AB-AEEED3E10D49}" destId="{CA4AAAFE-99A4-4A48-9ECC-DFC6FDEF0C6A}" srcOrd="0" destOrd="0" presId="urn:microsoft.com/office/officeart/2005/8/layout/vList2"/>
    <dgm:cxn modelId="{74018214-9CDC-4BB3-8B64-F828FB416F31}" srcId="{41E270FE-B356-4153-8D88-C4CA0A660EDE}" destId="{EF59AA72-BF3C-4540-833B-A2F35E8E9F55}" srcOrd="0" destOrd="0" parTransId="{53926712-D9B7-4D77-8D2A-082968D488F3}" sibTransId="{72ED5FCE-72D0-47DF-A5D9-59994F7355C8}"/>
    <dgm:cxn modelId="{11179C1D-8629-487A-8877-39E1DCDE3B87}" type="presOf" srcId="{41E270FE-B356-4153-8D88-C4CA0A660EDE}" destId="{BFBA263D-F54B-4E5C-886A-227B55486C53}" srcOrd="0" destOrd="0" presId="urn:microsoft.com/office/officeart/2005/8/layout/vList2"/>
    <dgm:cxn modelId="{927DEC44-4307-46DE-A986-C623DEEAA2A9}" srcId="{41E270FE-B356-4153-8D88-C4CA0A660EDE}" destId="{CF2645EF-4C50-4325-B5AB-AEEED3E10D49}" srcOrd="2" destOrd="0" parTransId="{CD67C78C-1E1C-4865-BD5E-05ACF15DE2E4}" sibTransId="{ECCCA32A-6597-407F-8334-283EBF614EDE}"/>
    <dgm:cxn modelId="{8A481095-DB71-4BFE-8D42-34E6CA6BC4EE}" type="presOf" srcId="{EF59AA72-BF3C-4540-833B-A2F35E8E9F55}" destId="{9F732BB1-BD2F-4B72-9FC3-88A5F51BB939}" srcOrd="0" destOrd="0" presId="urn:microsoft.com/office/officeart/2005/8/layout/vList2"/>
    <dgm:cxn modelId="{45DFE7B2-B85F-47E9-AEA3-D3BCD091D6A9}" srcId="{41E270FE-B356-4153-8D88-C4CA0A660EDE}" destId="{DF7BE72F-0B91-4CC1-B613-4DA418583DE3}" srcOrd="1" destOrd="0" parTransId="{B5AE8039-6E76-4744-BC9C-4A9772CC8021}" sibTransId="{52082CAB-9B25-4E17-AD4A-DE0D8BC351EE}"/>
    <dgm:cxn modelId="{733908BB-2308-4B2F-9CA3-07C0F492F9AD}" type="presOf" srcId="{DF7BE72F-0B91-4CC1-B613-4DA418583DE3}" destId="{6C006B49-2FCA-4599-AFEC-E5C71B56D3B0}" srcOrd="0" destOrd="0" presId="urn:microsoft.com/office/officeart/2005/8/layout/vList2"/>
    <dgm:cxn modelId="{14494152-EAB8-4BC5-941B-2FE033F25673}" type="presParOf" srcId="{BFBA263D-F54B-4E5C-886A-227B55486C53}" destId="{9F732BB1-BD2F-4B72-9FC3-88A5F51BB939}" srcOrd="0" destOrd="0" presId="urn:microsoft.com/office/officeart/2005/8/layout/vList2"/>
    <dgm:cxn modelId="{A928B713-82A2-4F64-A445-7B4D92456AE2}" type="presParOf" srcId="{BFBA263D-F54B-4E5C-886A-227B55486C53}" destId="{F6226B1A-F42A-4D31-94B1-D9894DE09F42}" srcOrd="1" destOrd="0" presId="urn:microsoft.com/office/officeart/2005/8/layout/vList2"/>
    <dgm:cxn modelId="{6F978C39-1EEA-4C73-8B1A-5A3393B17D49}" type="presParOf" srcId="{BFBA263D-F54B-4E5C-886A-227B55486C53}" destId="{6C006B49-2FCA-4599-AFEC-E5C71B56D3B0}" srcOrd="2" destOrd="0" presId="urn:microsoft.com/office/officeart/2005/8/layout/vList2"/>
    <dgm:cxn modelId="{F4C6449A-2A1D-4A77-84BE-D0EC02241E47}" type="presParOf" srcId="{BFBA263D-F54B-4E5C-886A-227B55486C53}" destId="{FA2DEF7A-16C4-4F28-B3AF-C0B5FDE25BD9}" srcOrd="3" destOrd="0" presId="urn:microsoft.com/office/officeart/2005/8/layout/vList2"/>
    <dgm:cxn modelId="{3EC7E3C4-126D-432E-A81A-E3483E5BDF98}" type="presParOf" srcId="{BFBA263D-F54B-4E5C-886A-227B55486C53}" destId="{CA4AAAFE-99A4-4A48-9ECC-DFC6FDEF0C6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651DC9-D56E-408F-81E0-52454A704C75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FA21AE61-053D-4387-89DB-A28DDB80CEDE}">
      <dgm:prSet phldrT="[Text]" custT="1"/>
      <dgm:spPr/>
      <dgm:t>
        <a:bodyPr/>
        <a:lstStyle/>
        <a:p>
          <a:r>
            <a: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Producción de metabolitos tóxicos: </a:t>
          </a:r>
          <a:r>
            <a:rPr lang="es-EC" sz="1800" dirty="0">
              <a:latin typeface="Calibri" panose="020F0502020204030204" pitchFamily="34" charset="0"/>
              <a:cs typeface="Calibri" panose="020F0502020204030204" pitchFamily="34" charset="0"/>
            </a:rPr>
            <a:t>sideróforos, antibióticos y</a:t>
          </a:r>
          <a:r>
            <a: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2,4-DAPG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2E5122C-46A9-4E09-BFBE-8AE0A2C659EE}" type="parTrans" cxnId="{51464357-9F8F-4FC5-9CBE-AFDE1CE76026}">
      <dgm:prSet/>
      <dgm:spPr/>
      <dgm:t>
        <a:bodyPr/>
        <a:lstStyle/>
        <a:p>
          <a:endParaRPr lang="es-EC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9E7B9EA-4C48-40EA-98D4-A3189B5A4F0F}" type="sibTrans" cxnId="{51464357-9F8F-4FC5-9CBE-AFDE1CE76026}">
      <dgm:prSet/>
      <dgm:spPr/>
      <dgm:t>
        <a:bodyPr/>
        <a:lstStyle/>
        <a:p>
          <a:endParaRPr lang="es-EC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BB2E1B-3F34-4470-8AD4-6C9B279B1D02}" type="pres">
      <dgm:prSet presAssocID="{22651DC9-D56E-408F-81E0-52454A704C75}" presName="linear" presStyleCnt="0">
        <dgm:presLayoutVars>
          <dgm:animLvl val="lvl"/>
          <dgm:resizeHandles val="exact"/>
        </dgm:presLayoutVars>
      </dgm:prSet>
      <dgm:spPr/>
    </dgm:pt>
    <dgm:pt modelId="{5F4D9978-7892-4C1A-9079-F4DB0A0C1BD1}" type="pres">
      <dgm:prSet presAssocID="{FA21AE61-053D-4387-89DB-A28DDB80CEDE}" presName="parentText" presStyleLbl="node1" presStyleIdx="0" presStyleCnt="1" custLinFactNeighborX="-8941" custLinFactNeighborY="-16676">
        <dgm:presLayoutVars>
          <dgm:chMax val="0"/>
          <dgm:bulletEnabled val="1"/>
        </dgm:presLayoutVars>
      </dgm:prSet>
      <dgm:spPr/>
    </dgm:pt>
  </dgm:ptLst>
  <dgm:cxnLst>
    <dgm:cxn modelId="{9D1D9E07-F45E-4428-8E35-2108D6B19B6C}" type="presOf" srcId="{FA21AE61-053D-4387-89DB-A28DDB80CEDE}" destId="{5F4D9978-7892-4C1A-9079-F4DB0A0C1BD1}" srcOrd="0" destOrd="0" presId="urn:microsoft.com/office/officeart/2005/8/layout/vList2"/>
    <dgm:cxn modelId="{51464357-9F8F-4FC5-9CBE-AFDE1CE76026}" srcId="{22651DC9-D56E-408F-81E0-52454A704C75}" destId="{FA21AE61-053D-4387-89DB-A28DDB80CEDE}" srcOrd="0" destOrd="0" parTransId="{12E5122C-46A9-4E09-BFBE-8AE0A2C659EE}" sibTransId="{99E7B9EA-4C48-40EA-98D4-A3189B5A4F0F}"/>
    <dgm:cxn modelId="{98B2B0BD-91C2-471F-A27C-584BFFDBD1C6}" type="presOf" srcId="{22651DC9-D56E-408F-81E0-52454A704C75}" destId="{F6BB2E1B-3F34-4470-8AD4-6C9B279B1D02}" srcOrd="0" destOrd="0" presId="urn:microsoft.com/office/officeart/2005/8/layout/vList2"/>
    <dgm:cxn modelId="{F4810F15-BFCC-4DF8-9B28-071743CCF059}" type="presParOf" srcId="{F6BB2E1B-3F34-4470-8AD4-6C9B279B1D02}" destId="{5F4D9978-7892-4C1A-9079-F4DB0A0C1BD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651DC9-D56E-408F-81E0-52454A704C75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FA21AE61-053D-4387-89DB-A28DDB80CEDE}">
      <dgm:prSet phldrT="[Text]" custT="1"/>
      <dgm:spPr/>
      <dgm:t>
        <a:bodyPr/>
        <a:lstStyle/>
        <a:p>
          <a:r>
            <a: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Producción de proteínas </a:t>
          </a:r>
          <a:r>
            <a:rPr lang="es-EC" sz="2000" dirty="0">
              <a:latin typeface="Calibri" panose="020F0502020204030204" pitchFamily="34" charset="0"/>
              <a:cs typeface="Calibri" panose="020F0502020204030204" pitchFamily="34" charset="0"/>
            </a:rPr>
            <a:t>tóxicas:</a:t>
          </a:r>
          <a:r>
            <a: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sz="2000" i="1" dirty="0" err="1">
              <a:latin typeface="Calibri" panose="020F0502020204030204" pitchFamily="34" charset="0"/>
              <a:cs typeface="Calibri" panose="020F0502020204030204" pitchFamily="34" charset="0"/>
            </a:rPr>
            <a:t>Cry</a:t>
          </a:r>
          <a:r>
            <a:rPr lang="es-EC" sz="20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12E5122C-46A9-4E09-BFBE-8AE0A2C659EE}" type="parTrans" cxnId="{51464357-9F8F-4FC5-9CBE-AFDE1CE76026}">
      <dgm:prSet/>
      <dgm:spPr/>
      <dgm:t>
        <a:bodyPr/>
        <a:lstStyle/>
        <a:p>
          <a:endParaRPr lang="es-EC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9E7B9EA-4C48-40EA-98D4-A3189B5A4F0F}" type="sibTrans" cxnId="{51464357-9F8F-4FC5-9CBE-AFDE1CE76026}">
      <dgm:prSet/>
      <dgm:spPr/>
      <dgm:t>
        <a:bodyPr/>
        <a:lstStyle/>
        <a:p>
          <a:endParaRPr lang="es-EC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BB2E1B-3F34-4470-8AD4-6C9B279B1D02}" type="pres">
      <dgm:prSet presAssocID="{22651DC9-D56E-408F-81E0-52454A704C75}" presName="linear" presStyleCnt="0">
        <dgm:presLayoutVars>
          <dgm:animLvl val="lvl"/>
          <dgm:resizeHandles val="exact"/>
        </dgm:presLayoutVars>
      </dgm:prSet>
      <dgm:spPr/>
    </dgm:pt>
    <dgm:pt modelId="{5F4D9978-7892-4C1A-9079-F4DB0A0C1BD1}" type="pres">
      <dgm:prSet presAssocID="{FA21AE61-053D-4387-89DB-A28DDB80CED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D1D9E07-F45E-4428-8E35-2108D6B19B6C}" type="presOf" srcId="{FA21AE61-053D-4387-89DB-A28DDB80CEDE}" destId="{5F4D9978-7892-4C1A-9079-F4DB0A0C1BD1}" srcOrd="0" destOrd="0" presId="urn:microsoft.com/office/officeart/2005/8/layout/vList2"/>
    <dgm:cxn modelId="{51464357-9F8F-4FC5-9CBE-AFDE1CE76026}" srcId="{22651DC9-D56E-408F-81E0-52454A704C75}" destId="{FA21AE61-053D-4387-89DB-A28DDB80CEDE}" srcOrd="0" destOrd="0" parTransId="{12E5122C-46A9-4E09-BFBE-8AE0A2C659EE}" sibTransId="{99E7B9EA-4C48-40EA-98D4-A3189B5A4F0F}"/>
    <dgm:cxn modelId="{98B2B0BD-91C2-471F-A27C-584BFFDBD1C6}" type="presOf" srcId="{22651DC9-D56E-408F-81E0-52454A704C75}" destId="{F6BB2E1B-3F34-4470-8AD4-6C9B279B1D02}" srcOrd="0" destOrd="0" presId="urn:microsoft.com/office/officeart/2005/8/layout/vList2"/>
    <dgm:cxn modelId="{F4810F15-BFCC-4DF8-9B28-071743CCF059}" type="presParOf" srcId="{F6BB2E1B-3F34-4470-8AD4-6C9B279B1D02}" destId="{5F4D9978-7892-4C1A-9079-F4DB0A0C1BD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9EABEF-6D8A-476B-B28B-F2A7D604197E}" type="doc">
      <dgm:prSet loTypeId="urn:microsoft.com/office/officeart/2005/8/layout/vList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DD62E65C-AFD0-4C37-BD1F-07872DA99E7C}">
      <dgm:prSet phldrT="[Text]" custT="1"/>
      <dgm:spPr/>
      <dgm:t>
        <a:bodyPr/>
        <a:lstStyle/>
        <a:p>
          <a:r>
            <a:rPr lang="es-E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Aislar y evaluar dos bacterias entomopatógenas como potenciales agentes de </a:t>
          </a:r>
          <a:r>
            <a:rPr lang="es-ES" sz="2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biocontrol</a:t>
          </a:r>
          <a:r>
            <a:rPr lang="es-E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para </a:t>
          </a:r>
          <a:r>
            <a:rPr lang="es-ES" sz="2200" i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Tetranychus</a:t>
          </a:r>
          <a:r>
            <a:rPr lang="es-ES" sz="2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2200" i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urticae</a:t>
          </a:r>
          <a:r>
            <a:rPr lang="es-E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en cultivos de rosas </a:t>
          </a:r>
          <a:r>
            <a:rPr lang="es-ES" sz="2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Rosa</a:t>
          </a:r>
          <a:r>
            <a:rPr lang="es-E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2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spp</a:t>
          </a:r>
          <a:r>
            <a:rPr lang="es-E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. de una florícola, Ecuador</a:t>
          </a:r>
          <a:endParaRPr lang="es-EC" sz="2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ED7DBA2-B91C-416E-888A-A6DD147B28D0}" type="parTrans" cxnId="{BDF74A86-3A2B-44B9-BF73-DAED29474D3D}">
      <dgm:prSet/>
      <dgm:spPr/>
      <dgm:t>
        <a:bodyPr/>
        <a:lstStyle/>
        <a:p>
          <a:endParaRPr lang="es-EC" sz="22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58673CF-120C-4802-8534-43EDC50C3CA5}" type="sibTrans" cxnId="{BDF74A86-3A2B-44B9-BF73-DAED29474D3D}">
      <dgm:prSet/>
      <dgm:spPr/>
      <dgm:t>
        <a:bodyPr/>
        <a:lstStyle/>
        <a:p>
          <a:endParaRPr lang="es-EC" sz="22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C4419FD-130B-4121-A368-AE8952D34A8D}" type="pres">
      <dgm:prSet presAssocID="{609EABEF-6D8A-476B-B28B-F2A7D604197E}" presName="linear" presStyleCnt="0">
        <dgm:presLayoutVars>
          <dgm:animLvl val="lvl"/>
          <dgm:resizeHandles val="exact"/>
        </dgm:presLayoutVars>
      </dgm:prSet>
      <dgm:spPr/>
    </dgm:pt>
    <dgm:pt modelId="{E7351556-4AD9-450A-948D-EE2724A1DDAB}" type="pres">
      <dgm:prSet presAssocID="{DD62E65C-AFD0-4C37-BD1F-07872DA99E7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65FC71D-23AC-456F-876E-1F8D699BC01B}" type="presOf" srcId="{609EABEF-6D8A-476B-B28B-F2A7D604197E}" destId="{EC4419FD-130B-4121-A368-AE8952D34A8D}" srcOrd="0" destOrd="0" presId="urn:microsoft.com/office/officeart/2005/8/layout/vList2"/>
    <dgm:cxn modelId="{BDF74A86-3A2B-44B9-BF73-DAED29474D3D}" srcId="{609EABEF-6D8A-476B-B28B-F2A7D604197E}" destId="{DD62E65C-AFD0-4C37-BD1F-07872DA99E7C}" srcOrd="0" destOrd="0" parTransId="{6ED7DBA2-B91C-416E-888A-A6DD147B28D0}" sibTransId="{458673CF-120C-4802-8534-43EDC50C3CA5}"/>
    <dgm:cxn modelId="{B7DACBF3-EC42-4D15-98E5-EC87D82883CB}" type="presOf" srcId="{DD62E65C-AFD0-4C37-BD1F-07872DA99E7C}" destId="{E7351556-4AD9-450A-948D-EE2724A1DDAB}" srcOrd="0" destOrd="0" presId="urn:microsoft.com/office/officeart/2005/8/layout/vList2"/>
    <dgm:cxn modelId="{BF6CAA1E-DFE6-4175-843E-C457DF609594}" type="presParOf" srcId="{EC4419FD-130B-4121-A368-AE8952D34A8D}" destId="{E7351556-4AD9-450A-948D-EE2724A1DDA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8AD863-2324-4B6F-A62F-0F829ED7AFBA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3FFE2580-6358-4AFC-A3B1-8B8C80C1607F}">
      <dgm:prSet phldrT="[Text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Aislar cepas bacterianas entomopatógenas en medios microbiológicos a partir de cultivos de rosas con la plaga </a:t>
          </a:r>
          <a:r>
            <a:rPr lang="es-ES" sz="1800" i="1" dirty="0">
              <a:latin typeface="Calibri" panose="020F0502020204030204" pitchFamily="34" charset="0"/>
              <a:cs typeface="Calibri" panose="020F0502020204030204" pitchFamily="34" charset="0"/>
            </a:rPr>
            <a:t>T.</a:t>
          </a:r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1800" i="1" dirty="0" err="1">
              <a:latin typeface="Calibri" panose="020F0502020204030204" pitchFamily="34" charset="0"/>
              <a:cs typeface="Calibri" panose="020F0502020204030204" pitchFamily="34" charset="0"/>
            </a:rPr>
            <a:t>urticae</a:t>
          </a:r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, del cantón Quito.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352078-42E7-415C-A63E-98759FCBE245}" type="parTrans" cxnId="{50D129F4-1581-4643-A41D-CEAA388D83D8}">
      <dgm:prSet/>
      <dgm:spPr/>
      <dgm:t>
        <a:bodyPr/>
        <a:lstStyle/>
        <a:p>
          <a:endParaRPr lang="es-EC" sz="6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E5B2671-6172-45BF-B9ED-DA61C25DD5C3}" type="sibTrans" cxnId="{50D129F4-1581-4643-A41D-CEAA388D83D8}">
      <dgm:prSet/>
      <dgm:spPr/>
      <dgm:t>
        <a:bodyPr/>
        <a:lstStyle/>
        <a:p>
          <a:endParaRPr lang="es-EC" sz="6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1E83483-F702-4AB4-97CC-CB4E75D1F919}">
      <dgm:prSet phldrT="[Text]" custT="1"/>
      <dgm:spPr/>
      <dgm:t>
        <a:bodyPr/>
        <a:lstStyle/>
        <a:p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Comprobar la eficacia de las bacterias entomopatógenas aisladas como agentes </a:t>
          </a:r>
          <a:r>
            <a:rPr lang="es-ES" sz="1800" dirty="0" err="1">
              <a:latin typeface="Calibri" panose="020F0502020204030204" pitchFamily="34" charset="0"/>
              <a:cs typeface="Calibri" panose="020F0502020204030204" pitchFamily="34" charset="0"/>
            </a:rPr>
            <a:t>biocontroladores</a:t>
          </a:r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s-ES" sz="1800" i="1" dirty="0">
              <a:latin typeface="Calibri" panose="020F0502020204030204" pitchFamily="34" charset="0"/>
              <a:cs typeface="Calibri" panose="020F0502020204030204" pitchFamily="34" charset="0"/>
            </a:rPr>
            <a:t>T. </a:t>
          </a:r>
          <a:r>
            <a:rPr lang="es-ES" sz="1800" i="1" dirty="0" err="1">
              <a:latin typeface="Calibri" panose="020F0502020204030204" pitchFamily="34" charset="0"/>
              <a:cs typeface="Calibri" panose="020F0502020204030204" pitchFamily="34" charset="0"/>
            </a:rPr>
            <a:t>urticae</a:t>
          </a:r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 en rosas mediante bioensayos duales, a nivel de laboratorio.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F59E63D-F81E-4117-9042-0FD1409C7DD6}" type="parTrans" cxnId="{3F8E0E75-6B40-4628-8471-C32B1B65CEC4}">
      <dgm:prSet/>
      <dgm:spPr/>
      <dgm:t>
        <a:bodyPr/>
        <a:lstStyle/>
        <a:p>
          <a:endParaRPr lang="es-EC" sz="6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7A108E-3303-4C47-8FF4-05C483B28548}" type="sibTrans" cxnId="{3F8E0E75-6B40-4628-8471-C32B1B65CEC4}">
      <dgm:prSet/>
      <dgm:spPr/>
      <dgm:t>
        <a:bodyPr/>
        <a:lstStyle/>
        <a:p>
          <a:endParaRPr lang="es-EC" sz="6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85CB20-F173-4774-A5A7-4898539570D0}">
      <dgm:prSet phldrT="[Text]" custT="1"/>
      <dgm:spPr/>
      <dgm:t>
        <a:bodyPr/>
        <a:lstStyle/>
        <a:p>
          <a:r>
            <a:rPr lang="es-ES" sz="1800" dirty="0">
              <a:latin typeface="Calibri" panose="020F0502020204030204" pitchFamily="34" charset="0"/>
              <a:cs typeface="Calibri" panose="020F0502020204030204" pitchFamily="34" charset="0"/>
            </a:rPr>
            <a:t>Identificar dos cepas entomopatógenas de los aislados mediante pruebas bioquímicas y análisis molecular.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5635A6-7866-4BB9-BD16-5EF931A6EBE7}" type="parTrans" cxnId="{95084845-B4D5-4525-8517-355DB5CD7FD8}">
      <dgm:prSet/>
      <dgm:spPr/>
      <dgm:t>
        <a:bodyPr/>
        <a:lstStyle/>
        <a:p>
          <a:endParaRPr lang="es-EC" sz="6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EE64AA-06C9-456A-A2EA-C44E31EE46E7}" type="sibTrans" cxnId="{95084845-B4D5-4525-8517-355DB5CD7FD8}">
      <dgm:prSet/>
      <dgm:spPr/>
      <dgm:t>
        <a:bodyPr/>
        <a:lstStyle/>
        <a:p>
          <a:endParaRPr lang="es-EC" sz="6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C2DB530-938B-4483-AB9C-1F5B77FD4317}">
      <dgm:prSet phldrT="[Text]" custT="1"/>
      <dgm:spPr/>
      <dgm:t>
        <a:bodyPr/>
        <a:lstStyle/>
        <a:p>
          <a:r>
            <a:rPr lang="es-ES" sz="1800">
              <a:latin typeface="Calibri" panose="020F0502020204030204" pitchFamily="34" charset="0"/>
              <a:cs typeface="Calibri" panose="020F0502020204030204" pitchFamily="34" charset="0"/>
            </a:rPr>
            <a:t>Reproducir el ácaro </a:t>
          </a:r>
          <a:r>
            <a:rPr lang="es-ES" sz="1800" i="1">
              <a:latin typeface="Calibri" panose="020F0502020204030204" pitchFamily="34" charset="0"/>
              <a:cs typeface="Calibri" panose="020F0502020204030204" pitchFamily="34" charset="0"/>
            </a:rPr>
            <a:t>T. urticae</a:t>
          </a:r>
          <a:r>
            <a:rPr lang="es-ES" sz="1800">
              <a:latin typeface="Calibri" panose="020F0502020204030204" pitchFamily="34" charset="0"/>
              <a:cs typeface="Calibri" panose="020F0502020204030204" pitchFamily="34" charset="0"/>
            </a:rPr>
            <a:t> en unidades de cría para los bioensayos, a nivel de laboratorio.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6776E6-90A4-4EB8-8338-801CA74ED2F5}" type="parTrans" cxnId="{B2543E70-2C6A-4DE6-97D1-FE53F500662A}">
      <dgm:prSet/>
      <dgm:spPr/>
      <dgm:t>
        <a:bodyPr/>
        <a:lstStyle/>
        <a:p>
          <a:endParaRPr lang="es-EC" sz="6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C02C6E-8E86-44F5-A49F-0691222E6A66}" type="sibTrans" cxnId="{B2543E70-2C6A-4DE6-97D1-FE53F500662A}">
      <dgm:prSet/>
      <dgm:spPr/>
      <dgm:t>
        <a:bodyPr/>
        <a:lstStyle/>
        <a:p>
          <a:endParaRPr lang="es-EC" sz="6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A8C2D92-E040-4E67-805F-1A339C43666B}" type="pres">
      <dgm:prSet presAssocID="{2D8AD863-2324-4B6F-A62F-0F829ED7AFBA}" presName="rootnode" presStyleCnt="0">
        <dgm:presLayoutVars>
          <dgm:chMax/>
          <dgm:chPref/>
          <dgm:dir/>
          <dgm:animLvl val="lvl"/>
        </dgm:presLayoutVars>
      </dgm:prSet>
      <dgm:spPr/>
    </dgm:pt>
    <dgm:pt modelId="{F7B9594A-BAA2-468E-88D4-1F9F52492862}" type="pres">
      <dgm:prSet presAssocID="{3FFE2580-6358-4AFC-A3B1-8B8C80C1607F}" presName="composite" presStyleCnt="0"/>
      <dgm:spPr/>
    </dgm:pt>
    <dgm:pt modelId="{729387A7-459F-47DB-8360-104AF6D60EB7}" type="pres">
      <dgm:prSet presAssocID="{3FFE2580-6358-4AFC-A3B1-8B8C80C1607F}" presName="LShape" presStyleLbl="alignNode1" presStyleIdx="0" presStyleCnt="7"/>
      <dgm:spPr/>
    </dgm:pt>
    <dgm:pt modelId="{D111EB95-C9A3-4D97-A293-1127A57DF18D}" type="pres">
      <dgm:prSet presAssocID="{3FFE2580-6358-4AFC-A3B1-8B8C80C1607F}" presName="ParentText" presStyleLbl="revTx" presStyleIdx="0" presStyleCnt="4" custScaleX="108104">
        <dgm:presLayoutVars>
          <dgm:chMax val="0"/>
          <dgm:chPref val="0"/>
          <dgm:bulletEnabled val="1"/>
        </dgm:presLayoutVars>
      </dgm:prSet>
      <dgm:spPr/>
    </dgm:pt>
    <dgm:pt modelId="{E2067FA9-CF07-4A7E-901C-9C6674A40054}" type="pres">
      <dgm:prSet presAssocID="{3FFE2580-6358-4AFC-A3B1-8B8C80C1607F}" presName="Triangle" presStyleLbl="alignNode1" presStyleIdx="1" presStyleCnt="7"/>
      <dgm:spPr/>
    </dgm:pt>
    <dgm:pt modelId="{B38C666E-5685-4BDB-B2B7-BF1774DC9C0E}" type="pres">
      <dgm:prSet presAssocID="{2E5B2671-6172-45BF-B9ED-DA61C25DD5C3}" presName="sibTrans" presStyleCnt="0"/>
      <dgm:spPr/>
    </dgm:pt>
    <dgm:pt modelId="{7A28A495-2663-4C40-A401-B6CEC93042C9}" type="pres">
      <dgm:prSet presAssocID="{2E5B2671-6172-45BF-B9ED-DA61C25DD5C3}" presName="space" presStyleCnt="0"/>
      <dgm:spPr/>
    </dgm:pt>
    <dgm:pt modelId="{DF12940C-7F32-42B2-ACE7-CD62D2504243}" type="pres">
      <dgm:prSet presAssocID="{D285CB20-F173-4774-A5A7-4898539570D0}" presName="composite" presStyleCnt="0"/>
      <dgm:spPr/>
    </dgm:pt>
    <dgm:pt modelId="{673C37E0-ADF9-47B5-8A9A-A979BEF7C5E6}" type="pres">
      <dgm:prSet presAssocID="{D285CB20-F173-4774-A5A7-4898539570D0}" presName="LShape" presStyleLbl="alignNode1" presStyleIdx="2" presStyleCnt="7"/>
      <dgm:spPr/>
    </dgm:pt>
    <dgm:pt modelId="{840AB974-B41D-476B-98B4-35E7E69E51E7}" type="pres">
      <dgm:prSet presAssocID="{D285CB20-F173-4774-A5A7-4898539570D0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51AAAE8B-6D43-4CB5-A8E5-247629228F84}" type="pres">
      <dgm:prSet presAssocID="{D285CB20-F173-4774-A5A7-4898539570D0}" presName="Triangle" presStyleLbl="alignNode1" presStyleIdx="3" presStyleCnt="7"/>
      <dgm:spPr/>
    </dgm:pt>
    <dgm:pt modelId="{CADE0840-3180-42CA-A8E1-1DE0BF88E161}" type="pres">
      <dgm:prSet presAssocID="{C1EE64AA-06C9-456A-A2EA-C44E31EE46E7}" presName="sibTrans" presStyleCnt="0"/>
      <dgm:spPr/>
    </dgm:pt>
    <dgm:pt modelId="{9A2D9D1D-6058-4792-8EA7-3ACDCA87F74A}" type="pres">
      <dgm:prSet presAssocID="{C1EE64AA-06C9-456A-A2EA-C44E31EE46E7}" presName="space" presStyleCnt="0"/>
      <dgm:spPr/>
    </dgm:pt>
    <dgm:pt modelId="{94DDFF4E-E31E-4740-8FE3-690254D477E4}" type="pres">
      <dgm:prSet presAssocID="{7C2DB530-938B-4483-AB9C-1F5B77FD4317}" presName="composite" presStyleCnt="0"/>
      <dgm:spPr/>
    </dgm:pt>
    <dgm:pt modelId="{203290DB-B37D-4060-A750-8F1BF529FB80}" type="pres">
      <dgm:prSet presAssocID="{7C2DB530-938B-4483-AB9C-1F5B77FD4317}" presName="LShape" presStyleLbl="alignNode1" presStyleIdx="4" presStyleCnt="7"/>
      <dgm:spPr/>
    </dgm:pt>
    <dgm:pt modelId="{DC5025BA-5418-43E3-ADFA-9077F640A4DB}" type="pres">
      <dgm:prSet presAssocID="{7C2DB530-938B-4483-AB9C-1F5B77FD4317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2E8DF2D-DD40-446E-BA86-F389BF67EEDD}" type="pres">
      <dgm:prSet presAssocID="{7C2DB530-938B-4483-AB9C-1F5B77FD4317}" presName="Triangle" presStyleLbl="alignNode1" presStyleIdx="5" presStyleCnt="7"/>
      <dgm:spPr/>
    </dgm:pt>
    <dgm:pt modelId="{28E0D528-F31E-4714-901B-517AE44017EF}" type="pres">
      <dgm:prSet presAssocID="{8CC02C6E-8E86-44F5-A49F-0691222E6A66}" presName="sibTrans" presStyleCnt="0"/>
      <dgm:spPr/>
    </dgm:pt>
    <dgm:pt modelId="{9C960000-8584-47FC-9E13-495DDEBD2475}" type="pres">
      <dgm:prSet presAssocID="{8CC02C6E-8E86-44F5-A49F-0691222E6A66}" presName="space" presStyleCnt="0"/>
      <dgm:spPr/>
    </dgm:pt>
    <dgm:pt modelId="{4DCE3716-64F4-4D73-912A-A7CE35CBE0B8}" type="pres">
      <dgm:prSet presAssocID="{81E83483-F702-4AB4-97CC-CB4E75D1F919}" presName="composite" presStyleCnt="0"/>
      <dgm:spPr/>
    </dgm:pt>
    <dgm:pt modelId="{CCF3E0FC-4154-494E-9D53-EA4B84722106}" type="pres">
      <dgm:prSet presAssocID="{81E83483-F702-4AB4-97CC-CB4E75D1F919}" presName="LShape" presStyleLbl="alignNode1" presStyleIdx="6" presStyleCnt="7"/>
      <dgm:spPr/>
    </dgm:pt>
    <dgm:pt modelId="{74382E16-4F78-4CDC-B1D4-BB4ABF680E1E}" type="pres">
      <dgm:prSet presAssocID="{81E83483-F702-4AB4-97CC-CB4E75D1F919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D2B083E-0DE4-4786-A9FD-49939275ADA8}" type="presOf" srcId="{2D8AD863-2324-4B6F-A62F-0F829ED7AFBA}" destId="{EA8C2D92-E040-4E67-805F-1A339C43666B}" srcOrd="0" destOrd="0" presId="urn:microsoft.com/office/officeart/2009/3/layout/StepUpProcess"/>
    <dgm:cxn modelId="{95084845-B4D5-4525-8517-355DB5CD7FD8}" srcId="{2D8AD863-2324-4B6F-A62F-0F829ED7AFBA}" destId="{D285CB20-F173-4774-A5A7-4898539570D0}" srcOrd="1" destOrd="0" parTransId="{D75635A6-7866-4BB9-BD16-5EF931A6EBE7}" sibTransId="{C1EE64AA-06C9-456A-A2EA-C44E31EE46E7}"/>
    <dgm:cxn modelId="{BAAF026A-D16A-4729-917C-E489E994D45D}" type="presOf" srcId="{D285CB20-F173-4774-A5A7-4898539570D0}" destId="{840AB974-B41D-476B-98B4-35E7E69E51E7}" srcOrd="0" destOrd="0" presId="urn:microsoft.com/office/officeart/2009/3/layout/StepUpProcess"/>
    <dgm:cxn modelId="{B2543E70-2C6A-4DE6-97D1-FE53F500662A}" srcId="{2D8AD863-2324-4B6F-A62F-0F829ED7AFBA}" destId="{7C2DB530-938B-4483-AB9C-1F5B77FD4317}" srcOrd="2" destOrd="0" parTransId="{D06776E6-90A4-4EB8-8338-801CA74ED2F5}" sibTransId="{8CC02C6E-8E86-44F5-A49F-0691222E6A66}"/>
    <dgm:cxn modelId="{3F8E0E75-6B40-4628-8471-C32B1B65CEC4}" srcId="{2D8AD863-2324-4B6F-A62F-0F829ED7AFBA}" destId="{81E83483-F702-4AB4-97CC-CB4E75D1F919}" srcOrd="3" destOrd="0" parTransId="{FF59E63D-F81E-4117-9042-0FD1409C7DD6}" sibTransId="{D27A108E-3303-4C47-8FF4-05C483B28548}"/>
    <dgm:cxn modelId="{B4044DA6-DC9C-4A69-B750-F1F6239B7290}" type="presOf" srcId="{7C2DB530-938B-4483-AB9C-1F5B77FD4317}" destId="{DC5025BA-5418-43E3-ADFA-9077F640A4DB}" srcOrd="0" destOrd="0" presId="urn:microsoft.com/office/officeart/2009/3/layout/StepUpProcess"/>
    <dgm:cxn modelId="{5C8CC1DF-28D7-4E4C-9FFB-91F36513473E}" type="presOf" srcId="{81E83483-F702-4AB4-97CC-CB4E75D1F919}" destId="{74382E16-4F78-4CDC-B1D4-BB4ABF680E1E}" srcOrd="0" destOrd="0" presId="urn:microsoft.com/office/officeart/2009/3/layout/StepUpProcess"/>
    <dgm:cxn modelId="{50D129F4-1581-4643-A41D-CEAA388D83D8}" srcId="{2D8AD863-2324-4B6F-A62F-0F829ED7AFBA}" destId="{3FFE2580-6358-4AFC-A3B1-8B8C80C1607F}" srcOrd="0" destOrd="0" parTransId="{79352078-42E7-415C-A63E-98759FCBE245}" sibTransId="{2E5B2671-6172-45BF-B9ED-DA61C25DD5C3}"/>
    <dgm:cxn modelId="{AEC5C0FA-A87C-4D88-944C-F40CFE3A1230}" type="presOf" srcId="{3FFE2580-6358-4AFC-A3B1-8B8C80C1607F}" destId="{D111EB95-C9A3-4D97-A293-1127A57DF18D}" srcOrd="0" destOrd="0" presId="urn:microsoft.com/office/officeart/2009/3/layout/StepUpProcess"/>
    <dgm:cxn modelId="{2C1F75C0-54E6-4E86-A9B5-3D5C25DC4AB8}" type="presParOf" srcId="{EA8C2D92-E040-4E67-805F-1A339C43666B}" destId="{F7B9594A-BAA2-468E-88D4-1F9F52492862}" srcOrd="0" destOrd="0" presId="urn:microsoft.com/office/officeart/2009/3/layout/StepUpProcess"/>
    <dgm:cxn modelId="{92B3593D-14F4-4A73-B36F-00AD0BC12B51}" type="presParOf" srcId="{F7B9594A-BAA2-468E-88D4-1F9F52492862}" destId="{729387A7-459F-47DB-8360-104AF6D60EB7}" srcOrd="0" destOrd="0" presId="urn:microsoft.com/office/officeart/2009/3/layout/StepUpProcess"/>
    <dgm:cxn modelId="{62E48616-26B5-44F0-B690-6C1969A1551C}" type="presParOf" srcId="{F7B9594A-BAA2-468E-88D4-1F9F52492862}" destId="{D111EB95-C9A3-4D97-A293-1127A57DF18D}" srcOrd="1" destOrd="0" presId="urn:microsoft.com/office/officeart/2009/3/layout/StepUpProcess"/>
    <dgm:cxn modelId="{A4E514D2-CEEE-4952-90B2-F9F9FD425E59}" type="presParOf" srcId="{F7B9594A-BAA2-468E-88D4-1F9F52492862}" destId="{E2067FA9-CF07-4A7E-901C-9C6674A40054}" srcOrd="2" destOrd="0" presId="urn:microsoft.com/office/officeart/2009/3/layout/StepUpProcess"/>
    <dgm:cxn modelId="{9417F21A-84FD-4D87-9F23-9411581B3B29}" type="presParOf" srcId="{EA8C2D92-E040-4E67-805F-1A339C43666B}" destId="{B38C666E-5685-4BDB-B2B7-BF1774DC9C0E}" srcOrd="1" destOrd="0" presId="urn:microsoft.com/office/officeart/2009/3/layout/StepUpProcess"/>
    <dgm:cxn modelId="{C7E22337-5C4F-4F19-8E30-356E49E032CE}" type="presParOf" srcId="{B38C666E-5685-4BDB-B2B7-BF1774DC9C0E}" destId="{7A28A495-2663-4C40-A401-B6CEC93042C9}" srcOrd="0" destOrd="0" presId="urn:microsoft.com/office/officeart/2009/3/layout/StepUpProcess"/>
    <dgm:cxn modelId="{C07CC308-41BB-4B3C-B4C8-FCA8FE7D1AED}" type="presParOf" srcId="{EA8C2D92-E040-4E67-805F-1A339C43666B}" destId="{DF12940C-7F32-42B2-ACE7-CD62D2504243}" srcOrd="2" destOrd="0" presId="urn:microsoft.com/office/officeart/2009/3/layout/StepUpProcess"/>
    <dgm:cxn modelId="{8910E285-B3E8-40B6-B272-739A3D984F55}" type="presParOf" srcId="{DF12940C-7F32-42B2-ACE7-CD62D2504243}" destId="{673C37E0-ADF9-47B5-8A9A-A979BEF7C5E6}" srcOrd="0" destOrd="0" presId="urn:microsoft.com/office/officeart/2009/3/layout/StepUpProcess"/>
    <dgm:cxn modelId="{D95D2C4D-F7E3-4D3F-ABC8-96B260262FF3}" type="presParOf" srcId="{DF12940C-7F32-42B2-ACE7-CD62D2504243}" destId="{840AB974-B41D-476B-98B4-35E7E69E51E7}" srcOrd="1" destOrd="0" presId="urn:microsoft.com/office/officeart/2009/3/layout/StepUpProcess"/>
    <dgm:cxn modelId="{014CA242-5182-4E64-974B-71D432C7CC9A}" type="presParOf" srcId="{DF12940C-7F32-42B2-ACE7-CD62D2504243}" destId="{51AAAE8B-6D43-4CB5-A8E5-247629228F84}" srcOrd="2" destOrd="0" presId="urn:microsoft.com/office/officeart/2009/3/layout/StepUpProcess"/>
    <dgm:cxn modelId="{EA2D0852-1C68-4332-81BB-8DCE9D9CEA86}" type="presParOf" srcId="{EA8C2D92-E040-4E67-805F-1A339C43666B}" destId="{CADE0840-3180-42CA-A8E1-1DE0BF88E161}" srcOrd="3" destOrd="0" presId="urn:microsoft.com/office/officeart/2009/3/layout/StepUpProcess"/>
    <dgm:cxn modelId="{6BA90001-157C-4D25-A304-EA5C1D25417B}" type="presParOf" srcId="{CADE0840-3180-42CA-A8E1-1DE0BF88E161}" destId="{9A2D9D1D-6058-4792-8EA7-3ACDCA87F74A}" srcOrd="0" destOrd="0" presId="urn:microsoft.com/office/officeart/2009/3/layout/StepUpProcess"/>
    <dgm:cxn modelId="{3582950A-C5B3-4A4E-A30B-E38F214BA04E}" type="presParOf" srcId="{EA8C2D92-E040-4E67-805F-1A339C43666B}" destId="{94DDFF4E-E31E-4740-8FE3-690254D477E4}" srcOrd="4" destOrd="0" presId="urn:microsoft.com/office/officeart/2009/3/layout/StepUpProcess"/>
    <dgm:cxn modelId="{D47162D7-DF5A-4BE2-BE3F-C935C4D87AC1}" type="presParOf" srcId="{94DDFF4E-E31E-4740-8FE3-690254D477E4}" destId="{203290DB-B37D-4060-A750-8F1BF529FB80}" srcOrd="0" destOrd="0" presId="urn:microsoft.com/office/officeart/2009/3/layout/StepUpProcess"/>
    <dgm:cxn modelId="{A7036FD3-7DE8-4BFA-96A0-EF35226A4F77}" type="presParOf" srcId="{94DDFF4E-E31E-4740-8FE3-690254D477E4}" destId="{DC5025BA-5418-43E3-ADFA-9077F640A4DB}" srcOrd="1" destOrd="0" presId="urn:microsoft.com/office/officeart/2009/3/layout/StepUpProcess"/>
    <dgm:cxn modelId="{20D62CF3-0430-4246-BB40-BA59639871D6}" type="presParOf" srcId="{94DDFF4E-E31E-4740-8FE3-690254D477E4}" destId="{C2E8DF2D-DD40-446E-BA86-F389BF67EEDD}" srcOrd="2" destOrd="0" presId="urn:microsoft.com/office/officeart/2009/3/layout/StepUpProcess"/>
    <dgm:cxn modelId="{91CCB095-900C-48EC-AD53-34369BBBFFFA}" type="presParOf" srcId="{EA8C2D92-E040-4E67-805F-1A339C43666B}" destId="{28E0D528-F31E-4714-901B-517AE44017EF}" srcOrd="5" destOrd="0" presId="urn:microsoft.com/office/officeart/2009/3/layout/StepUpProcess"/>
    <dgm:cxn modelId="{170A6B22-0A9C-4FD0-8527-D7EF5788A097}" type="presParOf" srcId="{28E0D528-F31E-4714-901B-517AE44017EF}" destId="{9C960000-8584-47FC-9E13-495DDEBD2475}" srcOrd="0" destOrd="0" presId="urn:microsoft.com/office/officeart/2009/3/layout/StepUpProcess"/>
    <dgm:cxn modelId="{5D2690FF-D200-4E83-859F-BB790A25DF6D}" type="presParOf" srcId="{EA8C2D92-E040-4E67-805F-1A339C43666B}" destId="{4DCE3716-64F4-4D73-912A-A7CE35CBE0B8}" srcOrd="6" destOrd="0" presId="urn:microsoft.com/office/officeart/2009/3/layout/StepUpProcess"/>
    <dgm:cxn modelId="{C8B1FCAF-8635-42C8-8A47-863CC48EDA19}" type="presParOf" srcId="{4DCE3716-64F4-4D73-912A-A7CE35CBE0B8}" destId="{CCF3E0FC-4154-494E-9D53-EA4B84722106}" srcOrd="0" destOrd="0" presId="urn:microsoft.com/office/officeart/2009/3/layout/StepUpProcess"/>
    <dgm:cxn modelId="{075FD482-7330-4163-94DF-5C9BB2D0BE9F}" type="presParOf" srcId="{4DCE3716-64F4-4D73-912A-A7CE35CBE0B8}" destId="{74382E16-4F78-4CDC-B1D4-BB4ABF680E1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E527E7C-53D5-4189-A371-8A7F4305F94A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E42D0672-B7A8-4381-B309-9C397B1B335E}">
      <dgm:prSet phldrT="[Text]" custT="1"/>
      <dgm:spPr/>
      <dgm:t>
        <a:bodyPr/>
        <a:lstStyle/>
        <a:p>
          <a:r>
            <a:rPr lang="es-E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Las dos cepas entomopatógenas aisladas e identificadas actúan como agentes de </a:t>
          </a:r>
          <a:r>
            <a:rPr lang="es-E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biocontrol</a:t>
          </a:r>
          <a:r>
            <a:rPr lang="es-E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para </a:t>
          </a:r>
          <a:r>
            <a:rPr lang="es-ES" sz="2400" i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Tetranychus</a:t>
          </a:r>
          <a:r>
            <a:rPr lang="es-ES" sz="24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2400" i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urticae</a:t>
          </a:r>
          <a:r>
            <a:rPr lang="es-E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en cultivos de rosas </a:t>
          </a:r>
          <a:r>
            <a:rPr lang="es-ES" sz="24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Rosa</a:t>
          </a:r>
          <a:r>
            <a:rPr lang="es-E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spp</a:t>
          </a:r>
          <a:r>
            <a:rPr lang="es-E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. de una florícola, a nivel de laboratorio.</a:t>
          </a:r>
          <a:endParaRPr lang="es-EC" sz="2400" dirty="0">
            <a:solidFill>
              <a:schemeClr val="tx1"/>
            </a:solidFill>
          </a:endParaRPr>
        </a:p>
      </dgm:t>
    </dgm:pt>
    <dgm:pt modelId="{40D86DF7-7831-4584-8C54-5CE387E5D5CF}" type="parTrans" cxnId="{41408B82-6E52-4879-AB7E-B669863D1CCC}">
      <dgm:prSet/>
      <dgm:spPr/>
      <dgm:t>
        <a:bodyPr/>
        <a:lstStyle/>
        <a:p>
          <a:endParaRPr lang="es-EC" sz="8000">
            <a:solidFill>
              <a:schemeClr val="tx1"/>
            </a:solidFill>
          </a:endParaRPr>
        </a:p>
      </dgm:t>
    </dgm:pt>
    <dgm:pt modelId="{2FAFC421-F990-4909-9C7C-FF023017141E}" type="sibTrans" cxnId="{41408B82-6E52-4879-AB7E-B669863D1CCC}">
      <dgm:prSet/>
      <dgm:spPr/>
      <dgm:t>
        <a:bodyPr/>
        <a:lstStyle/>
        <a:p>
          <a:endParaRPr lang="es-EC" sz="8000">
            <a:solidFill>
              <a:schemeClr val="tx1"/>
            </a:solidFill>
          </a:endParaRPr>
        </a:p>
      </dgm:t>
    </dgm:pt>
    <dgm:pt modelId="{B5771452-7471-46E2-8737-C4FE4E34243F}" type="pres">
      <dgm:prSet presAssocID="{8E527E7C-53D5-4189-A371-8A7F4305F94A}" presName="linear" presStyleCnt="0">
        <dgm:presLayoutVars>
          <dgm:dir/>
          <dgm:animLvl val="lvl"/>
          <dgm:resizeHandles val="exact"/>
        </dgm:presLayoutVars>
      </dgm:prSet>
      <dgm:spPr/>
    </dgm:pt>
    <dgm:pt modelId="{88D7CB05-EDE2-4465-870A-4DECE87CF2D6}" type="pres">
      <dgm:prSet presAssocID="{E42D0672-B7A8-4381-B309-9C397B1B335E}" presName="parentLin" presStyleCnt="0"/>
      <dgm:spPr/>
    </dgm:pt>
    <dgm:pt modelId="{4E9D3CBB-6302-4E19-9A78-46998F85069D}" type="pres">
      <dgm:prSet presAssocID="{E42D0672-B7A8-4381-B309-9C397B1B335E}" presName="parentLeftMargin" presStyleLbl="node1" presStyleIdx="0" presStyleCnt="1"/>
      <dgm:spPr/>
    </dgm:pt>
    <dgm:pt modelId="{8A970917-7E83-47D6-8111-7F1AB5BC896F}" type="pres">
      <dgm:prSet presAssocID="{E42D0672-B7A8-4381-B309-9C397B1B335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58B7E04-B184-4E6C-989D-95F5F6081FFB}" type="pres">
      <dgm:prSet presAssocID="{E42D0672-B7A8-4381-B309-9C397B1B335E}" presName="negativeSpace" presStyleCnt="0"/>
      <dgm:spPr/>
    </dgm:pt>
    <dgm:pt modelId="{5222F088-9E17-4354-A871-70BC987D8BDC}" type="pres">
      <dgm:prSet presAssocID="{E42D0672-B7A8-4381-B309-9C397B1B335E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B8DA426-80D3-4E5A-A5C6-5E1E5709D51A}" type="presOf" srcId="{E42D0672-B7A8-4381-B309-9C397B1B335E}" destId="{8A970917-7E83-47D6-8111-7F1AB5BC896F}" srcOrd="1" destOrd="0" presId="urn:microsoft.com/office/officeart/2005/8/layout/list1"/>
    <dgm:cxn modelId="{7B55322B-2F0D-4A9C-A6F7-007C941D18F3}" type="presOf" srcId="{8E527E7C-53D5-4189-A371-8A7F4305F94A}" destId="{B5771452-7471-46E2-8737-C4FE4E34243F}" srcOrd="0" destOrd="0" presId="urn:microsoft.com/office/officeart/2005/8/layout/list1"/>
    <dgm:cxn modelId="{E4C5AB6D-3049-4ACD-BA0E-7388EA56C49A}" type="presOf" srcId="{E42D0672-B7A8-4381-B309-9C397B1B335E}" destId="{4E9D3CBB-6302-4E19-9A78-46998F85069D}" srcOrd="0" destOrd="0" presId="urn:microsoft.com/office/officeart/2005/8/layout/list1"/>
    <dgm:cxn modelId="{41408B82-6E52-4879-AB7E-B669863D1CCC}" srcId="{8E527E7C-53D5-4189-A371-8A7F4305F94A}" destId="{E42D0672-B7A8-4381-B309-9C397B1B335E}" srcOrd="0" destOrd="0" parTransId="{40D86DF7-7831-4584-8C54-5CE387E5D5CF}" sibTransId="{2FAFC421-F990-4909-9C7C-FF023017141E}"/>
    <dgm:cxn modelId="{7370457A-088C-40EE-B10B-7AE5EE97404F}" type="presParOf" srcId="{B5771452-7471-46E2-8737-C4FE4E34243F}" destId="{88D7CB05-EDE2-4465-870A-4DECE87CF2D6}" srcOrd="0" destOrd="0" presId="urn:microsoft.com/office/officeart/2005/8/layout/list1"/>
    <dgm:cxn modelId="{6251ACEE-7682-448B-917A-6418937EB507}" type="presParOf" srcId="{88D7CB05-EDE2-4465-870A-4DECE87CF2D6}" destId="{4E9D3CBB-6302-4E19-9A78-46998F85069D}" srcOrd="0" destOrd="0" presId="urn:microsoft.com/office/officeart/2005/8/layout/list1"/>
    <dgm:cxn modelId="{2D8A3426-1D82-4D7F-B5F2-59FDDEAD9ACC}" type="presParOf" srcId="{88D7CB05-EDE2-4465-870A-4DECE87CF2D6}" destId="{8A970917-7E83-47D6-8111-7F1AB5BC896F}" srcOrd="1" destOrd="0" presId="urn:microsoft.com/office/officeart/2005/8/layout/list1"/>
    <dgm:cxn modelId="{11484B0F-11C6-408A-87BF-90DD10C8AED7}" type="presParOf" srcId="{B5771452-7471-46E2-8737-C4FE4E34243F}" destId="{458B7E04-B184-4E6C-989D-95F5F6081FFB}" srcOrd="1" destOrd="0" presId="urn:microsoft.com/office/officeart/2005/8/layout/list1"/>
    <dgm:cxn modelId="{5739EFFC-40B2-47A1-95B0-4E02C8E4E86A}" type="presParOf" srcId="{B5771452-7471-46E2-8737-C4FE4E34243F}" destId="{5222F088-9E17-4354-A871-70BC987D8BD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0CE7B7-CABC-4DB9-8339-49E2285BDA9B}" type="doc">
      <dgm:prSet loTypeId="urn:microsoft.com/office/officeart/2005/8/layout/defaul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C681058-C1CD-491B-876B-CFC3BE718001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dirty="0"/>
            <a:t>Análisis ANOVA</a:t>
          </a:r>
        </a:p>
      </dgm:t>
    </dgm:pt>
    <dgm:pt modelId="{B1249CF3-7718-42F1-8CB3-083E5A74BE57}" type="parTrans" cxnId="{83E19A8E-80F0-4ED8-9DD5-A66DD63A3DFB}">
      <dgm:prSet/>
      <dgm:spPr/>
      <dgm:t>
        <a:bodyPr/>
        <a:lstStyle/>
        <a:p>
          <a:endParaRPr lang="es-EC"/>
        </a:p>
      </dgm:t>
    </dgm:pt>
    <dgm:pt modelId="{657E0B5D-770B-46CB-AE33-92D922EAA4BF}" type="sibTrans" cxnId="{83E19A8E-80F0-4ED8-9DD5-A66DD63A3DFB}">
      <dgm:prSet/>
      <dgm:spPr/>
      <dgm:t>
        <a:bodyPr/>
        <a:lstStyle/>
        <a:p>
          <a:endParaRPr lang="es-EC"/>
        </a:p>
      </dgm:t>
    </dgm:pt>
    <dgm:pt modelId="{F84C244C-0D4E-44BE-8EE8-0B4AEDC97E78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dirty="0"/>
            <a:t>Prueba de Tukey</a:t>
          </a:r>
        </a:p>
      </dgm:t>
    </dgm:pt>
    <dgm:pt modelId="{0C8C7545-B098-4408-92E1-70215F5D1A85}" type="parTrans" cxnId="{3C3017CF-25C0-4526-86DD-68A2DA7C1BFD}">
      <dgm:prSet/>
      <dgm:spPr/>
      <dgm:t>
        <a:bodyPr/>
        <a:lstStyle/>
        <a:p>
          <a:endParaRPr lang="es-EC"/>
        </a:p>
      </dgm:t>
    </dgm:pt>
    <dgm:pt modelId="{9093361E-CDAD-4B32-AEA0-68339FEA8C1B}" type="sibTrans" cxnId="{3C3017CF-25C0-4526-86DD-68A2DA7C1BFD}">
      <dgm:prSet/>
      <dgm:spPr/>
      <dgm:t>
        <a:bodyPr/>
        <a:lstStyle/>
        <a:p>
          <a:endParaRPr lang="es-EC"/>
        </a:p>
      </dgm:t>
    </dgm:pt>
    <dgm:pt modelId="{8EAD2CB3-7AD2-481B-AAC7-BE84C8F72849}" type="pres">
      <dgm:prSet presAssocID="{160CE7B7-CABC-4DB9-8339-49E2285BDA9B}" presName="diagram" presStyleCnt="0">
        <dgm:presLayoutVars>
          <dgm:dir/>
          <dgm:resizeHandles val="exact"/>
        </dgm:presLayoutVars>
      </dgm:prSet>
      <dgm:spPr/>
    </dgm:pt>
    <dgm:pt modelId="{5D27ACE5-8537-47C6-8823-44F60C3C8EAF}" type="pres">
      <dgm:prSet presAssocID="{AC681058-C1CD-491B-876B-CFC3BE718001}" presName="node" presStyleLbl="node1" presStyleIdx="0" presStyleCnt="2">
        <dgm:presLayoutVars>
          <dgm:bulletEnabled val="1"/>
        </dgm:presLayoutVars>
      </dgm:prSet>
      <dgm:spPr/>
    </dgm:pt>
    <dgm:pt modelId="{7B9BDA83-0BE0-40D2-94BF-883020E1CF9B}" type="pres">
      <dgm:prSet presAssocID="{657E0B5D-770B-46CB-AE33-92D922EAA4BF}" presName="sibTrans" presStyleCnt="0"/>
      <dgm:spPr/>
    </dgm:pt>
    <dgm:pt modelId="{C62B554B-6F89-4358-9911-ADDFACA21AAB}" type="pres">
      <dgm:prSet presAssocID="{F84C244C-0D4E-44BE-8EE8-0B4AEDC97E78}" presName="node" presStyleLbl="node1" presStyleIdx="1" presStyleCnt="2">
        <dgm:presLayoutVars>
          <dgm:bulletEnabled val="1"/>
        </dgm:presLayoutVars>
      </dgm:prSet>
      <dgm:spPr/>
    </dgm:pt>
  </dgm:ptLst>
  <dgm:cxnLst>
    <dgm:cxn modelId="{83E19A8E-80F0-4ED8-9DD5-A66DD63A3DFB}" srcId="{160CE7B7-CABC-4DB9-8339-49E2285BDA9B}" destId="{AC681058-C1CD-491B-876B-CFC3BE718001}" srcOrd="0" destOrd="0" parTransId="{B1249CF3-7718-42F1-8CB3-083E5A74BE57}" sibTransId="{657E0B5D-770B-46CB-AE33-92D922EAA4BF}"/>
    <dgm:cxn modelId="{3C3017CF-25C0-4526-86DD-68A2DA7C1BFD}" srcId="{160CE7B7-CABC-4DB9-8339-49E2285BDA9B}" destId="{F84C244C-0D4E-44BE-8EE8-0B4AEDC97E78}" srcOrd="1" destOrd="0" parTransId="{0C8C7545-B098-4408-92E1-70215F5D1A85}" sibTransId="{9093361E-CDAD-4B32-AEA0-68339FEA8C1B}"/>
    <dgm:cxn modelId="{D742DFE4-D359-47C8-AC25-D4F7958F47C4}" type="presOf" srcId="{160CE7B7-CABC-4DB9-8339-49E2285BDA9B}" destId="{8EAD2CB3-7AD2-481B-AAC7-BE84C8F72849}" srcOrd="0" destOrd="0" presId="urn:microsoft.com/office/officeart/2005/8/layout/default"/>
    <dgm:cxn modelId="{A0CD7EE6-B146-4276-95FA-3F95BC034DAF}" type="presOf" srcId="{AC681058-C1CD-491B-876B-CFC3BE718001}" destId="{5D27ACE5-8537-47C6-8823-44F60C3C8EAF}" srcOrd="0" destOrd="0" presId="urn:microsoft.com/office/officeart/2005/8/layout/default"/>
    <dgm:cxn modelId="{E6D2F4FD-CFC2-48D9-B246-629911C5ABAB}" type="presOf" srcId="{F84C244C-0D4E-44BE-8EE8-0B4AEDC97E78}" destId="{C62B554B-6F89-4358-9911-ADDFACA21AAB}" srcOrd="0" destOrd="0" presId="urn:microsoft.com/office/officeart/2005/8/layout/default"/>
    <dgm:cxn modelId="{7819ABD4-634A-48D7-BE83-77C3D5AF5795}" type="presParOf" srcId="{8EAD2CB3-7AD2-481B-AAC7-BE84C8F72849}" destId="{5D27ACE5-8537-47C6-8823-44F60C3C8EAF}" srcOrd="0" destOrd="0" presId="urn:microsoft.com/office/officeart/2005/8/layout/default"/>
    <dgm:cxn modelId="{94E2A22B-F706-4CD5-9323-88D0F70AE30B}" type="presParOf" srcId="{8EAD2CB3-7AD2-481B-AAC7-BE84C8F72849}" destId="{7B9BDA83-0BE0-40D2-94BF-883020E1CF9B}" srcOrd="1" destOrd="0" presId="urn:microsoft.com/office/officeart/2005/8/layout/default"/>
    <dgm:cxn modelId="{E0ADDD0C-5ED2-47D6-87DB-E59DDFB95BF5}" type="presParOf" srcId="{8EAD2CB3-7AD2-481B-AAC7-BE84C8F72849}" destId="{C62B554B-6F89-4358-9911-ADDFACA21AA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3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EB388-C75E-4D4F-86E8-3E646481CFCF}">
      <dsp:nvSpPr>
        <dsp:cNvPr id="0" name=""/>
        <dsp:cNvSpPr/>
      </dsp:nvSpPr>
      <dsp:spPr>
        <a:xfrm>
          <a:off x="51844" y="179383"/>
          <a:ext cx="3002832" cy="272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 dirty="0">
            <a:solidFill>
              <a:schemeClr val="bg1"/>
            </a:solidFill>
          </a:endParaRPr>
        </a:p>
      </dsp:txBody>
      <dsp:txXfrm>
        <a:off x="51844" y="179383"/>
        <a:ext cx="3002832" cy="272984"/>
      </dsp:txXfrm>
    </dsp:sp>
    <dsp:sp modelId="{FD5B5EC7-EF15-4E64-B6F5-893CFECEDD9B}">
      <dsp:nvSpPr>
        <dsp:cNvPr id="0" name=""/>
        <dsp:cNvSpPr/>
      </dsp:nvSpPr>
      <dsp:spPr>
        <a:xfrm>
          <a:off x="51844" y="452368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953624-067B-419F-8CA1-A3EF01BD3AAE}">
      <dsp:nvSpPr>
        <dsp:cNvPr id="0" name=""/>
        <dsp:cNvSpPr/>
      </dsp:nvSpPr>
      <dsp:spPr>
        <a:xfrm>
          <a:off x="473909" y="452368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562513"/>
                <a:satOff val="-844"/>
                <a:lumOff val="-137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"/>
                <a:satOff val="-844"/>
                <a:lumOff val="-137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"/>
                <a:satOff val="-844"/>
                <a:lumOff val="-13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562513"/>
              <a:satOff val="-844"/>
              <a:lumOff val="-1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CEE7423-C2A5-4DEC-8F95-B8D0F6874161}">
      <dsp:nvSpPr>
        <dsp:cNvPr id="0" name=""/>
        <dsp:cNvSpPr/>
      </dsp:nvSpPr>
      <dsp:spPr>
        <a:xfrm>
          <a:off x="896307" y="452368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1125026"/>
                <a:satOff val="-1688"/>
                <a:lumOff val="-27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"/>
                <a:satOff val="-1688"/>
                <a:lumOff val="-27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"/>
                <a:satOff val="-1688"/>
                <a:lumOff val="-27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"/>
              <a:satOff val="-1688"/>
              <a:lumOff val="-2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8F61C5C-49FA-41FB-A1FD-82CE5AC2D15A}">
      <dsp:nvSpPr>
        <dsp:cNvPr id="0" name=""/>
        <dsp:cNvSpPr/>
      </dsp:nvSpPr>
      <dsp:spPr>
        <a:xfrm>
          <a:off x="1318372" y="452368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1687540"/>
                <a:satOff val="-2532"/>
                <a:lumOff val="-412"/>
                <a:alphaOff val="0"/>
                <a:shade val="51000"/>
                <a:satMod val="130000"/>
              </a:schemeClr>
            </a:gs>
            <a:gs pos="80000">
              <a:schemeClr val="accent3">
                <a:hueOff val="1687540"/>
                <a:satOff val="-2532"/>
                <a:lumOff val="-412"/>
                <a:alphaOff val="0"/>
                <a:shade val="93000"/>
                <a:satMod val="130000"/>
              </a:schemeClr>
            </a:gs>
            <a:gs pos="100000">
              <a:schemeClr val="accent3">
                <a:hueOff val="1687540"/>
                <a:satOff val="-2532"/>
                <a:lumOff val="-41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687540"/>
              <a:satOff val="-2532"/>
              <a:lumOff val="-41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B0B991C-D8A1-45F8-B290-68D80539A613}">
      <dsp:nvSpPr>
        <dsp:cNvPr id="0" name=""/>
        <dsp:cNvSpPr/>
      </dsp:nvSpPr>
      <dsp:spPr>
        <a:xfrm>
          <a:off x="1740771" y="452368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700C28D-B39C-4544-B521-08074FB8C575}">
      <dsp:nvSpPr>
        <dsp:cNvPr id="0" name=""/>
        <dsp:cNvSpPr/>
      </dsp:nvSpPr>
      <dsp:spPr>
        <a:xfrm>
          <a:off x="2162835" y="452368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27766F5-C763-41F3-839C-C0B2187F091F}">
      <dsp:nvSpPr>
        <dsp:cNvPr id="0" name=""/>
        <dsp:cNvSpPr/>
      </dsp:nvSpPr>
      <dsp:spPr>
        <a:xfrm>
          <a:off x="2585234" y="452368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3375079"/>
                <a:satOff val="-5064"/>
                <a:lumOff val="-824"/>
                <a:alphaOff val="0"/>
                <a:shade val="51000"/>
                <a:satMod val="130000"/>
              </a:schemeClr>
            </a:gs>
            <a:gs pos="80000">
              <a:schemeClr val="accent3">
                <a:hueOff val="3375079"/>
                <a:satOff val="-5064"/>
                <a:lumOff val="-824"/>
                <a:alphaOff val="0"/>
                <a:shade val="93000"/>
                <a:satMod val="130000"/>
              </a:schemeClr>
            </a:gs>
            <a:gs pos="100000">
              <a:schemeClr val="accent3">
                <a:hueOff val="3375079"/>
                <a:satOff val="-5064"/>
                <a:lumOff val="-82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3375079"/>
              <a:satOff val="-5064"/>
              <a:lumOff val="-8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1643E54-6838-41E6-9752-F62932D42E7B}">
      <dsp:nvSpPr>
        <dsp:cNvPr id="0" name=""/>
        <dsp:cNvSpPr/>
      </dsp:nvSpPr>
      <dsp:spPr>
        <a:xfrm>
          <a:off x="51844" y="507976"/>
          <a:ext cx="3041869" cy="444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Virus, bacterias, hongos</a:t>
          </a:r>
        </a:p>
      </dsp:txBody>
      <dsp:txXfrm>
        <a:off x="51844" y="507976"/>
        <a:ext cx="3041869" cy="444864"/>
      </dsp:txXfrm>
    </dsp:sp>
    <dsp:sp modelId="{B8687CD6-E1B8-42AD-91E0-736BD3FAC030}">
      <dsp:nvSpPr>
        <dsp:cNvPr id="0" name=""/>
        <dsp:cNvSpPr/>
      </dsp:nvSpPr>
      <dsp:spPr>
        <a:xfrm>
          <a:off x="51844" y="1086255"/>
          <a:ext cx="3002832" cy="740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400" kern="1200" dirty="0">
            <a:solidFill>
              <a:schemeClr val="bg1"/>
            </a:solidFill>
          </a:endParaRPr>
        </a:p>
      </dsp:txBody>
      <dsp:txXfrm>
        <a:off x="51844" y="1086255"/>
        <a:ext cx="3002832" cy="740260"/>
      </dsp:txXfrm>
    </dsp:sp>
    <dsp:sp modelId="{5D5EF1E5-1A5F-4D07-B058-C19A98554E2E}">
      <dsp:nvSpPr>
        <dsp:cNvPr id="0" name=""/>
        <dsp:cNvSpPr/>
      </dsp:nvSpPr>
      <dsp:spPr>
        <a:xfrm>
          <a:off x="51844" y="1826516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3937592"/>
                <a:satOff val="-5908"/>
                <a:lumOff val="-961"/>
                <a:alphaOff val="0"/>
                <a:shade val="51000"/>
                <a:satMod val="130000"/>
              </a:schemeClr>
            </a:gs>
            <a:gs pos="80000">
              <a:schemeClr val="accent3">
                <a:hueOff val="3937592"/>
                <a:satOff val="-5908"/>
                <a:lumOff val="-961"/>
                <a:alphaOff val="0"/>
                <a:shade val="93000"/>
                <a:satMod val="130000"/>
              </a:schemeClr>
            </a:gs>
            <a:gs pos="100000">
              <a:schemeClr val="accent3">
                <a:hueOff val="3937592"/>
                <a:satOff val="-5908"/>
                <a:lumOff val="-96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3937592"/>
              <a:satOff val="-5908"/>
              <a:lumOff val="-96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DEFA17-5E52-4D88-9244-1EABC7D00E77}">
      <dsp:nvSpPr>
        <dsp:cNvPr id="0" name=""/>
        <dsp:cNvSpPr/>
      </dsp:nvSpPr>
      <dsp:spPr>
        <a:xfrm>
          <a:off x="473909" y="1826516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26EC075-ADC4-4EDD-A15C-304F4231DC51}">
      <dsp:nvSpPr>
        <dsp:cNvPr id="0" name=""/>
        <dsp:cNvSpPr/>
      </dsp:nvSpPr>
      <dsp:spPr>
        <a:xfrm>
          <a:off x="896307" y="1826516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5062619"/>
                <a:satOff val="-7596"/>
                <a:lumOff val="-1235"/>
                <a:alphaOff val="0"/>
                <a:shade val="51000"/>
                <a:satMod val="130000"/>
              </a:schemeClr>
            </a:gs>
            <a:gs pos="80000">
              <a:schemeClr val="accent3">
                <a:hueOff val="5062619"/>
                <a:satOff val="-7596"/>
                <a:lumOff val="-1235"/>
                <a:alphaOff val="0"/>
                <a:shade val="93000"/>
                <a:satMod val="130000"/>
              </a:schemeClr>
            </a:gs>
            <a:gs pos="100000">
              <a:schemeClr val="accent3">
                <a:hueOff val="5062619"/>
                <a:satOff val="-7596"/>
                <a:lumOff val="-123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5062619"/>
              <a:satOff val="-7596"/>
              <a:lumOff val="-1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84A1E6-9609-426D-984D-41EB205BD3E3}">
      <dsp:nvSpPr>
        <dsp:cNvPr id="0" name=""/>
        <dsp:cNvSpPr/>
      </dsp:nvSpPr>
      <dsp:spPr>
        <a:xfrm>
          <a:off x="1318372" y="1826516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AD6024A-9D69-464B-9F44-95F975C23458}">
      <dsp:nvSpPr>
        <dsp:cNvPr id="0" name=""/>
        <dsp:cNvSpPr/>
      </dsp:nvSpPr>
      <dsp:spPr>
        <a:xfrm>
          <a:off x="1740771" y="1826516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6187645"/>
                <a:satOff val="-9284"/>
                <a:lumOff val="-1510"/>
                <a:alphaOff val="0"/>
                <a:shade val="51000"/>
                <a:satMod val="130000"/>
              </a:schemeClr>
            </a:gs>
            <a:gs pos="80000">
              <a:schemeClr val="accent3">
                <a:hueOff val="6187645"/>
                <a:satOff val="-9284"/>
                <a:lumOff val="-1510"/>
                <a:alphaOff val="0"/>
                <a:shade val="93000"/>
                <a:satMod val="130000"/>
              </a:schemeClr>
            </a:gs>
            <a:gs pos="100000">
              <a:schemeClr val="accent3">
                <a:hueOff val="6187645"/>
                <a:satOff val="-9284"/>
                <a:lumOff val="-151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6187645"/>
              <a:satOff val="-9284"/>
              <a:lumOff val="-151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21DC4F-75E0-4ACA-B538-38B88A4EDF6C}">
      <dsp:nvSpPr>
        <dsp:cNvPr id="0" name=""/>
        <dsp:cNvSpPr/>
      </dsp:nvSpPr>
      <dsp:spPr>
        <a:xfrm>
          <a:off x="2162835" y="1826516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CCF43E2-E1E2-4793-8295-D1E62BC555B0}">
      <dsp:nvSpPr>
        <dsp:cNvPr id="0" name=""/>
        <dsp:cNvSpPr/>
      </dsp:nvSpPr>
      <dsp:spPr>
        <a:xfrm>
          <a:off x="2585234" y="1826516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7312671"/>
                <a:satOff val="-10972"/>
                <a:lumOff val="-1784"/>
                <a:alphaOff val="0"/>
                <a:shade val="51000"/>
                <a:satMod val="130000"/>
              </a:schemeClr>
            </a:gs>
            <a:gs pos="80000">
              <a:schemeClr val="accent3">
                <a:hueOff val="7312671"/>
                <a:satOff val="-10972"/>
                <a:lumOff val="-1784"/>
                <a:alphaOff val="0"/>
                <a:shade val="93000"/>
                <a:satMod val="130000"/>
              </a:schemeClr>
            </a:gs>
            <a:gs pos="100000">
              <a:schemeClr val="accent3">
                <a:hueOff val="7312671"/>
                <a:satOff val="-10972"/>
                <a:lumOff val="-178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7312671"/>
              <a:satOff val="-10972"/>
              <a:lumOff val="-178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6873D2-B293-4FB1-8DF5-CCF197845004}">
      <dsp:nvSpPr>
        <dsp:cNvPr id="0" name=""/>
        <dsp:cNvSpPr/>
      </dsp:nvSpPr>
      <dsp:spPr>
        <a:xfrm>
          <a:off x="51844" y="1882124"/>
          <a:ext cx="3041869" cy="444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Insectos, nemátodos </a:t>
          </a:r>
        </a:p>
      </dsp:txBody>
      <dsp:txXfrm>
        <a:off x="51844" y="1882124"/>
        <a:ext cx="3041869" cy="444864"/>
      </dsp:txXfrm>
    </dsp:sp>
    <dsp:sp modelId="{E0D4C0F7-8DCB-4BD7-97A1-CF53090B1031}">
      <dsp:nvSpPr>
        <dsp:cNvPr id="0" name=""/>
        <dsp:cNvSpPr/>
      </dsp:nvSpPr>
      <dsp:spPr>
        <a:xfrm>
          <a:off x="51844" y="2460404"/>
          <a:ext cx="3002832" cy="698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400" kern="1200" dirty="0">
            <a:solidFill>
              <a:schemeClr val="bg1"/>
            </a:solidFill>
          </a:endParaRPr>
        </a:p>
      </dsp:txBody>
      <dsp:txXfrm>
        <a:off x="51844" y="2460404"/>
        <a:ext cx="3002832" cy="698308"/>
      </dsp:txXfrm>
    </dsp:sp>
    <dsp:sp modelId="{D3BCE8B5-DA5B-446C-946B-99426E82A85C}">
      <dsp:nvSpPr>
        <dsp:cNvPr id="0" name=""/>
        <dsp:cNvSpPr/>
      </dsp:nvSpPr>
      <dsp:spPr>
        <a:xfrm>
          <a:off x="51844" y="3158713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7875184"/>
                <a:satOff val="-11816"/>
                <a:lumOff val="-1922"/>
                <a:alphaOff val="0"/>
                <a:shade val="51000"/>
                <a:satMod val="130000"/>
              </a:schemeClr>
            </a:gs>
            <a:gs pos="80000">
              <a:schemeClr val="accent3">
                <a:hueOff val="7875184"/>
                <a:satOff val="-11816"/>
                <a:lumOff val="-1922"/>
                <a:alphaOff val="0"/>
                <a:shade val="93000"/>
                <a:satMod val="130000"/>
              </a:schemeClr>
            </a:gs>
            <a:gs pos="100000">
              <a:schemeClr val="accent3">
                <a:hueOff val="7875184"/>
                <a:satOff val="-11816"/>
                <a:lumOff val="-192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7875184"/>
              <a:satOff val="-11816"/>
              <a:lumOff val="-192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C0260C3-C143-40C8-9F2F-0BDF4D199F3F}">
      <dsp:nvSpPr>
        <dsp:cNvPr id="0" name=""/>
        <dsp:cNvSpPr/>
      </dsp:nvSpPr>
      <dsp:spPr>
        <a:xfrm>
          <a:off x="473909" y="3158713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7758A3D-2210-4769-8582-D1E091C5A06C}">
      <dsp:nvSpPr>
        <dsp:cNvPr id="0" name=""/>
        <dsp:cNvSpPr/>
      </dsp:nvSpPr>
      <dsp:spPr>
        <a:xfrm>
          <a:off x="896307" y="3158713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435A42-71E5-4CD4-8325-FD4FC2C1FAFE}">
      <dsp:nvSpPr>
        <dsp:cNvPr id="0" name=""/>
        <dsp:cNvSpPr/>
      </dsp:nvSpPr>
      <dsp:spPr>
        <a:xfrm>
          <a:off x="1318372" y="3158713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9562724"/>
                <a:satOff val="-14348"/>
                <a:lumOff val="-2333"/>
                <a:alphaOff val="0"/>
                <a:shade val="51000"/>
                <a:satMod val="130000"/>
              </a:schemeClr>
            </a:gs>
            <a:gs pos="80000">
              <a:schemeClr val="accent3">
                <a:hueOff val="9562724"/>
                <a:satOff val="-14348"/>
                <a:lumOff val="-2333"/>
                <a:alphaOff val="0"/>
                <a:shade val="93000"/>
                <a:satMod val="130000"/>
              </a:schemeClr>
            </a:gs>
            <a:gs pos="100000">
              <a:schemeClr val="accent3">
                <a:hueOff val="9562724"/>
                <a:satOff val="-14348"/>
                <a:lumOff val="-233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9562724"/>
              <a:satOff val="-14348"/>
              <a:lumOff val="-233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90F38F-00F2-451D-8D4D-3DD6CDBD1386}">
      <dsp:nvSpPr>
        <dsp:cNvPr id="0" name=""/>
        <dsp:cNvSpPr/>
      </dsp:nvSpPr>
      <dsp:spPr>
        <a:xfrm>
          <a:off x="1740771" y="3158713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10125237"/>
                <a:satOff val="-15192"/>
                <a:lumOff val="-2471"/>
                <a:alphaOff val="0"/>
                <a:shade val="51000"/>
                <a:satMod val="130000"/>
              </a:schemeClr>
            </a:gs>
            <a:gs pos="80000">
              <a:schemeClr val="accent3">
                <a:hueOff val="10125237"/>
                <a:satOff val="-15192"/>
                <a:lumOff val="-2471"/>
                <a:alphaOff val="0"/>
                <a:shade val="93000"/>
                <a:satMod val="130000"/>
              </a:schemeClr>
            </a:gs>
            <a:gs pos="100000">
              <a:schemeClr val="accent3">
                <a:hueOff val="10125237"/>
                <a:satOff val="-15192"/>
                <a:lumOff val="-247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0125237"/>
              <a:satOff val="-15192"/>
              <a:lumOff val="-24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C739794-D3DE-4B8D-A742-3F297FBD8434}">
      <dsp:nvSpPr>
        <dsp:cNvPr id="0" name=""/>
        <dsp:cNvSpPr/>
      </dsp:nvSpPr>
      <dsp:spPr>
        <a:xfrm>
          <a:off x="2162835" y="3158713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10687750"/>
                <a:satOff val="-16036"/>
                <a:lumOff val="-2608"/>
                <a:alphaOff val="0"/>
                <a:shade val="51000"/>
                <a:satMod val="130000"/>
              </a:schemeClr>
            </a:gs>
            <a:gs pos="80000">
              <a:schemeClr val="accent3">
                <a:hueOff val="10687750"/>
                <a:satOff val="-16036"/>
                <a:lumOff val="-2608"/>
                <a:alphaOff val="0"/>
                <a:shade val="93000"/>
                <a:satMod val="130000"/>
              </a:schemeClr>
            </a:gs>
            <a:gs pos="100000">
              <a:schemeClr val="accent3">
                <a:hueOff val="10687750"/>
                <a:satOff val="-16036"/>
                <a:lumOff val="-260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0687750"/>
              <a:satOff val="-16036"/>
              <a:lumOff val="-26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27D5F5-AC2E-4015-87BD-34B6B3FE10C8}">
      <dsp:nvSpPr>
        <dsp:cNvPr id="0" name=""/>
        <dsp:cNvSpPr/>
      </dsp:nvSpPr>
      <dsp:spPr>
        <a:xfrm>
          <a:off x="2585234" y="3158713"/>
          <a:ext cx="702662" cy="55608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790531-C087-44BF-9E5A-ED64330B5574}">
      <dsp:nvSpPr>
        <dsp:cNvPr id="0" name=""/>
        <dsp:cNvSpPr/>
      </dsp:nvSpPr>
      <dsp:spPr>
        <a:xfrm>
          <a:off x="51844" y="3214321"/>
          <a:ext cx="3041869" cy="444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Artrópodos</a:t>
          </a:r>
        </a:p>
      </dsp:txBody>
      <dsp:txXfrm>
        <a:off x="51844" y="3214321"/>
        <a:ext cx="3041869" cy="4448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008AF-7FCF-4150-BB81-D692C5CC6EA2}">
      <dsp:nvSpPr>
        <dsp:cNvPr id="0" name=""/>
        <dsp:cNvSpPr/>
      </dsp:nvSpPr>
      <dsp:spPr>
        <a:xfrm>
          <a:off x="682" y="296025"/>
          <a:ext cx="1716001" cy="662376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219D8F-72EA-4D10-ABFD-0D69D4CC0B8C}">
      <dsp:nvSpPr>
        <dsp:cNvPr id="0" name=""/>
        <dsp:cNvSpPr/>
      </dsp:nvSpPr>
      <dsp:spPr>
        <a:xfrm>
          <a:off x="458283" y="381329"/>
          <a:ext cx="1449068" cy="8229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&gt; 100 ng/µl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ó</a:t>
          </a:r>
          <a:r>
            <a:rPr lang="es-ES" sz="1600" kern="1200" dirty="0">
              <a:effectLst/>
              <a:latin typeface="Calibri" panose="020F0502020204030204" pitchFamily="34" charset="0"/>
              <a:cs typeface="Arial" panose="020B0604020202020204" pitchFamily="34" charset="0"/>
            </a:rPr>
            <a:t>ptima para PCR</a:t>
          </a:r>
          <a:endParaRPr lang="es-EC" sz="1600" kern="1200" dirty="0"/>
        </a:p>
      </dsp:txBody>
      <dsp:txXfrm>
        <a:off x="482387" y="405433"/>
        <a:ext cx="1400860" cy="774748"/>
      </dsp:txXfrm>
    </dsp:sp>
    <dsp:sp modelId="{9F96E195-61BB-4A89-8819-2971E205E1C0}">
      <dsp:nvSpPr>
        <dsp:cNvPr id="0" name=""/>
        <dsp:cNvSpPr/>
      </dsp:nvSpPr>
      <dsp:spPr>
        <a:xfrm>
          <a:off x="1960738" y="296025"/>
          <a:ext cx="1716001" cy="662376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6AF6959-99D0-4AE7-A198-F8639E75081A}">
      <dsp:nvSpPr>
        <dsp:cNvPr id="0" name=""/>
        <dsp:cNvSpPr/>
      </dsp:nvSpPr>
      <dsp:spPr>
        <a:xfrm>
          <a:off x="2418339" y="381329"/>
          <a:ext cx="1449068" cy="8229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1.8-2.1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pureza óptima</a:t>
          </a:r>
          <a:endParaRPr lang="es-EC" sz="1600" kern="1200" dirty="0"/>
        </a:p>
      </dsp:txBody>
      <dsp:txXfrm>
        <a:off x="2442443" y="405433"/>
        <a:ext cx="1400860" cy="774748"/>
      </dsp:txXfrm>
    </dsp:sp>
    <dsp:sp modelId="{D2D3030A-CCFD-4122-AFE9-C5C2D2656C78}">
      <dsp:nvSpPr>
        <dsp:cNvPr id="0" name=""/>
        <dsp:cNvSpPr/>
      </dsp:nvSpPr>
      <dsp:spPr>
        <a:xfrm>
          <a:off x="3920794" y="296025"/>
          <a:ext cx="1716001" cy="662376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5A01FD7-B0F0-4194-B233-720202A68047}">
      <dsp:nvSpPr>
        <dsp:cNvPr id="0" name=""/>
        <dsp:cNvSpPr/>
      </dsp:nvSpPr>
      <dsp:spPr>
        <a:xfrm>
          <a:off x="4378394" y="381329"/>
          <a:ext cx="1449068" cy="8229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es-ES" sz="1600" kern="120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m:t>≥</m:t>
              </m:r>
              <m:r>
                <a:rPr lang="en-US" sz="1600" b="0" i="0" kern="120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m:t> </m:t>
              </m:r>
            </m:oMath>
          </a14:m>
          <a:r>
            <a:rPr lang="es-ES" sz="16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1.8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pureza aceptable</a:t>
          </a:r>
          <a:endParaRPr lang="es-EC" sz="1600" kern="1200" dirty="0"/>
        </a:p>
      </dsp:txBody>
      <dsp:txXfrm>
        <a:off x="4402498" y="405433"/>
        <a:ext cx="1400860" cy="7747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1E82E-A4A1-4C79-A89A-688D4435D852}">
      <dsp:nvSpPr>
        <dsp:cNvPr id="0" name=""/>
        <dsp:cNvSpPr/>
      </dsp:nvSpPr>
      <dsp:spPr>
        <a:xfrm rot="16200000">
          <a:off x="374" y="89"/>
          <a:ext cx="1804587" cy="1804587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Mayor efectividad</a:t>
          </a:r>
        </a:p>
      </dsp:txBody>
      <dsp:txXfrm rot="5400000">
        <a:off x="375" y="451235"/>
        <a:ext cx="1488784" cy="902293"/>
      </dsp:txXfrm>
    </dsp:sp>
    <dsp:sp modelId="{1D61CB8E-6131-40CC-AE30-4D8AB17D4457}">
      <dsp:nvSpPr>
        <dsp:cNvPr id="0" name=""/>
        <dsp:cNvSpPr/>
      </dsp:nvSpPr>
      <dsp:spPr>
        <a:xfrm rot="5400000">
          <a:off x="2443078" y="89"/>
          <a:ext cx="1804587" cy="1804587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Mayor concentración</a:t>
          </a:r>
        </a:p>
      </dsp:txBody>
      <dsp:txXfrm rot="-5400000">
        <a:off x="2758882" y="451236"/>
        <a:ext cx="1488784" cy="90229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815C2-78B1-4362-8B1B-A8157A8B8A39}">
      <dsp:nvSpPr>
        <dsp:cNvPr id="0" name=""/>
        <dsp:cNvSpPr/>
      </dsp:nvSpPr>
      <dsp:spPr>
        <a:xfrm>
          <a:off x="1343" y="68"/>
          <a:ext cx="1801841" cy="5187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Formadora de esporas</a:t>
          </a:r>
        </a:p>
      </dsp:txBody>
      <dsp:txXfrm>
        <a:off x="16536" y="15261"/>
        <a:ext cx="1771455" cy="488348"/>
      </dsp:txXfrm>
    </dsp:sp>
    <dsp:sp modelId="{8986F04E-D8F5-437C-ACFC-360BED62A56F}">
      <dsp:nvSpPr>
        <dsp:cNvPr id="0" name=""/>
        <dsp:cNvSpPr/>
      </dsp:nvSpPr>
      <dsp:spPr>
        <a:xfrm>
          <a:off x="1343" y="618637"/>
          <a:ext cx="1801841" cy="5187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Actividad acaricida</a:t>
          </a:r>
        </a:p>
      </dsp:txBody>
      <dsp:txXfrm>
        <a:off x="16536" y="633830"/>
        <a:ext cx="1771455" cy="488348"/>
      </dsp:txXfrm>
    </dsp:sp>
    <dsp:sp modelId="{7598A4EB-6389-47E0-B779-9047265B889F}">
      <dsp:nvSpPr>
        <dsp:cNvPr id="0" name=""/>
        <dsp:cNvSpPr/>
      </dsp:nvSpPr>
      <dsp:spPr>
        <a:xfrm>
          <a:off x="2105894" y="68"/>
          <a:ext cx="1801841" cy="5187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No formadora de esporas</a:t>
          </a:r>
        </a:p>
      </dsp:txBody>
      <dsp:txXfrm>
        <a:off x="2121087" y="15261"/>
        <a:ext cx="1771455" cy="488348"/>
      </dsp:txXfrm>
    </dsp:sp>
    <dsp:sp modelId="{38912BEF-761C-4374-9CD7-E22A08FEDA04}">
      <dsp:nvSpPr>
        <dsp:cNvPr id="0" name=""/>
        <dsp:cNvSpPr/>
      </dsp:nvSpPr>
      <dsp:spPr>
        <a:xfrm>
          <a:off x="2105894" y="618637"/>
          <a:ext cx="1801841" cy="5187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Actividad </a:t>
          </a:r>
          <a:r>
            <a:rPr lang="es-EC" sz="1400" kern="1200" noProof="0" dirty="0" err="1">
              <a:latin typeface="Calibri" panose="020F0502020204030204" pitchFamily="34" charset="0"/>
              <a:cs typeface="Calibri" panose="020F0502020204030204" pitchFamily="34" charset="0"/>
            </a:rPr>
            <a:t>espec</a:t>
          </a:r>
          <a:r>
            <a:rPr lang="es-EC" sz="1400" kern="1200" dirty="0">
              <a:latin typeface="Calibri" panose="020F0502020204030204" pitchFamily="34" charset="0"/>
              <a:cs typeface="Calibri" panose="020F0502020204030204" pitchFamily="34" charset="0"/>
            </a:rPr>
            <a:t>í</a:t>
          </a:r>
          <a:r>
            <a:rPr lang="es-EC" sz="14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fica de cada especie </a:t>
          </a:r>
        </a:p>
      </dsp:txBody>
      <dsp:txXfrm>
        <a:off x="2121087" y="633830"/>
        <a:ext cx="1771455" cy="48834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51556-4AD9-450A-948D-EE2724A1DDAB}">
      <dsp:nvSpPr>
        <dsp:cNvPr id="0" name=""/>
        <dsp:cNvSpPr/>
      </dsp:nvSpPr>
      <dsp:spPr>
        <a:xfrm>
          <a:off x="0" y="6358"/>
          <a:ext cx="10885005" cy="9547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Aislar y evaluar dos bacterias entomopatógenas como potenciales agentes de </a:t>
          </a:r>
          <a:r>
            <a:rPr lang="es-ES" sz="22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biocontrol</a:t>
          </a:r>
          <a:r>
            <a:rPr lang="es-ES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para </a:t>
          </a:r>
          <a:r>
            <a:rPr lang="es-ES" sz="2200" i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Tetranychus</a:t>
          </a:r>
          <a:r>
            <a:rPr lang="es-ES" sz="2200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2200" i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urticae</a:t>
          </a:r>
          <a:r>
            <a:rPr lang="es-ES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en cultivos de rosas </a:t>
          </a:r>
          <a:r>
            <a:rPr lang="es-ES" sz="2200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Rosa</a:t>
          </a:r>
          <a:r>
            <a:rPr lang="es-ES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22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spp</a:t>
          </a:r>
          <a:r>
            <a:rPr lang="es-ES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. de una florícola, Ecuador</a:t>
          </a:r>
          <a:endParaRPr lang="es-EC" sz="22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6606" y="52964"/>
        <a:ext cx="10791793" cy="86150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387A7-459F-47DB-8360-104AF6D60EB7}">
      <dsp:nvSpPr>
        <dsp:cNvPr id="0" name=""/>
        <dsp:cNvSpPr/>
      </dsp:nvSpPr>
      <dsp:spPr>
        <a:xfrm rot="5400000">
          <a:off x="723710" y="1530932"/>
          <a:ext cx="1480355" cy="246327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11EB95-C9A3-4D97-A293-1127A57DF18D}">
      <dsp:nvSpPr>
        <dsp:cNvPr id="0" name=""/>
        <dsp:cNvSpPr/>
      </dsp:nvSpPr>
      <dsp:spPr>
        <a:xfrm>
          <a:off x="386491" y="2266922"/>
          <a:ext cx="2404082" cy="194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Aislar cepas bacterianas entomopatógenas en medios microbiológicos a partir de cultivos de rosas con la plaga </a:t>
          </a:r>
          <a:r>
            <a:rPr lang="es-ES" sz="1800" i="1" kern="1200" dirty="0">
              <a:latin typeface="Calibri" panose="020F0502020204030204" pitchFamily="34" charset="0"/>
              <a:cs typeface="Calibri" panose="020F0502020204030204" pitchFamily="34" charset="0"/>
            </a:rPr>
            <a:t>T.</a:t>
          </a: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1800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urticae</a:t>
          </a: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, del cantón Quito.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86491" y="2266922"/>
        <a:ext cx="2404082" cy="1949344"/>
      </dsp:txXfrm>
    </dsp:sp>
    <dsp:sp modelId="{E2067FA9-CF07-4A7E-901C-9C6674A40054}">
      <dsp:nvSpPr>
        <dsp:cNvPr id="0" name=""/>
        <dsp:cNvSpPr/>
      </dsp:nvSpPr>
      <dsp:spPr>
        <a:xfrm>
          <a:off x="2280866" y="1349583"/>
          <a:ext cx="419596" cy="41959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73C37E0-ADF9-47B5-8A9A-A979BEF7C5E6}">
      <dsp:nvSpPr>
        <dsp:cNvPr id="0" name=""/>
        <dsp:cNvSpPr/>
      </dsp:nvSpPr>
      <dsp:spPr>
        <a:xfrm rot="5400000">
          <a:off x="3536261" y="857262"/>
          <a:ext cx="1480355" cy="246327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40AB974-B41D-476B-98B4-35E7E69E51E7}">
      <dsp:nvSpPr>
        <dsp:cNvPr id="0" name=""/>
        <dsp:cNvSpPr/>
      </dsp:nvSpPr>
      <dsp:spPr>
        <a:xfrm>
          <a:off x="3289153" y="1593251"/>
          <a:ext cx="2223861" cy="194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Identificar dos cepas entomopatógenas de los aislados mediante pruebas bioquímicas y análisis molecular.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289153" y="1593251"/>
        <a:ext cx="2223861" cy="1949344"/>
      </dsp:txXfrm>
    </dsp:sp>
    <dsp:sp modelId="{51AAAE8B-6D43-4CB5-A8E5-247629228F84}">
      <dsp:nvSpPr>
        <dsp:cNvPr id="0" name=""/>
        <dsp:cNvSpPr/>
      </dsp:nvSpPr>
      <dsp:spPr>
        <a:xfrm>
          <a:off x="5093418" y="675912"/>
          <a:ext cx="419596" cy="41959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03290DB-B37D-4060-A750-8F1BF529FB80}">
      <dsp:nvSpPr>
        <dsp:cNvPr id="0" name=""/>
        <dsp:cNvSpPr/>
      </dsp:nvSpPr>
      <dsp:spPr>
        <a:xfrm rot="5400000">
          <a:off x="6348812" y="183591"/>
          <a:ext cx="1480355" cy="246327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5025BA-5418-43E3-ADFA-9077F640A4DB}">
      <dsp:nvSpPr>
        <dsp:cNvPr id="0" name=""/>
        <dsp:cNvSpPr/>
      </dsp:nvSpPr>
      <dsp:spPr>
        <a:xfrm>
          <a:off x="6101704" y="919580"/>
          <a:ext cx="2223861" cy="194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latin typeface="Calibri" panose="020F0502020204030204" pitchFamily="34" charset="0"/>
              <a:cs typeface="Calibri" panose="020F0502020204030204" pitchFamily="34" charset="0"/>
            </a:rPr>
            <a:t>Reproducir el ácaro </a:t>
          </a:r>
          <a:r>
            <a:rPr lang="es-ES" sz="1800" i="1" kern="1200">
              <a:latin typeface="Calibri" panose="020F0502020204030204" pitchFamily="34" charset="0"/>
              <a:cs typeface="Calibri" panose="020F0502020204030204" pitchFamily="34" charset="0"/>
            </a:rPr>
            <a:t>T. urticae</a:t>
          </a:r>
          <a:r>
            <a:rPr lang="es-ES" sz="1800" kern="1200">
              <a:latin typeface="Calibri" panose="020F0502020204030204" pitchFamily="34" charset="0"/>
              <a:cs typeface="Calibri" panose="020F0502020204030204" pitchFamily="34" charset="0"/>
            </a:rPr>
            <a:t> en unidades de cría para los bioensayos, a nivel de laboratorio.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101704" y="919580"/>
        <a:ext cx="2223861" cy="1949344"/>
      </dsp:txXfrm>
    </dsp:sp>
    <dsp:sp modelId="{C2E8DF2D-DD40-446E-BA86-F389BF67EEDD}">
      <dsp:nvSpPr>
        <dsp:cNvPr id="0" name=""/>
        <dsp:cNvSpPr/>
      </dsp:nvSpPr>
      <dsp:spPr>
        <a:xfrm>
          <a:off x="7905969" y="2242"/>
          <a:ext cx="419596" cy="41959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CF3E0FC-4154-494E-9D53-EA4B84722106}">
      <dsp:nvSpPr>
        <dsp:cNvPr id="0" name=""/>
        <dsp:cNvSpPr/>
      </dsp:nvSpPr>
      <dsp:spPr>
        <a:xfrm rot="5400000">
          <a:off x="9161364" y="-490079"/>
          <a:ext cx="1480355" cy="246327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382E16-4F78-4CDC-B1D4-BB4ABF680E1E}">
      <dsp:nvSpPr>
        <dsp:cNvPr id="0" name=""/>
        <dsp:cNvSpPr/>
      </dsp:nvSpPr>
      <dsp:spPr>
        <a:xfrm>
          <a:off x="8914255" y="245910"/>
          <a:ext cx="2223861" cy="194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Comprobar la eficacia de las bacterias entomopatógenas aisladas como agentes </a:t>
          </a:r>
          <a:r>
            <a:rPr lang="es-ES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biocontroladores</a:t>
          </a: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s-ES" sz="1800" i="1" kern="1200" dirty="0">
              <a:latin typeface="Calibri" panose="020F0502020204030204" pitchFamily="34" charset="0"/>
              <a:cs typeface="Calibri" panose="020F0502020204030204" pitchFamily="34" charset="0"/>
            </a:rPr>
            <a:t>T. </a:t>
          </a:r>
          <a:r>
            <a:rPr lang="es-ES" sz="1800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urticae</a:t>
          </a: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 en rosas mediante bioensayos duales, a nivel de laboratorio.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914255" y="245910"/>
        <a:ext cx="2223861" cy="19493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1321F-DFFF-4ECC-BF88-ECAF2B4A1F14}">
      <dsp:nvSpPr>
        <dsp:cNvPr id="0" name=""/>
        <dsp:cNvSpPr/>
      </dsp:nvSpPr>
      <dsp:spPr>
        <a:xfrm rot="10800000">
          <a:off x="692443" y="364098"/>
          <a:ext cx="2023043" cy="1019127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40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>
              <a:effectLst/>
              <a:latin typeface="Calibri" panose="020F0502020204030204" pitchFamily="34" charset="0"/>
              <a:ea typeface="Calibri" panose="020F0502020204030204" pitchFamily="34" charset="0"/>
            </a:rPr>
            <a:t>Resistencia a componentes químicos </a:t>
          </a:r>
          <a:endParaRPr lang="es-EC" sz="1600" kern="1200" dirty="0"/>
        </a:p>
      </dsp:txBody>
      <dsp:txXfrm rot="10800000">
        <a:off x="947225" y="364098"/>
        <a:ext cx="1768261" cy="1019127"/>
      </dsp:txXfrm>
    </dsp:sp>
    <dsp:sp modelId="{95653F54-9E0B-4495-8766-96EB5AD6E789}">
      <dsp:nvSpPr>
        <dsp:cNvPr id="0" name=""/>
        <dsp:cNvSpPr/>
      </dsp:nvSpPr>
      <dsp:spPr>
        <a:xfrm>
          <a:off x="326683" y="507902"/>
          <a:ext cx="731519" cy="731519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CD60D3E-0D3E-43A0-A976-55B68E7D9625}">
      <dsp:nvSpPr>
        <dsp:cNvPr id="0" name=""/>
        <dsp:cNvSpPr/>
      </dsp:nvSpPr>
      <dsp:spPr>
        <a:xfrm rot="10800000">
          <a:off x="692443" y="1687442"/>
          <a:ext cx="2023043" cy="1019127"/>
        </a:xfrm>
        <a:prstGeom prst="homePlat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40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>
              <a:effectLst/>
              <a:latin typeface="Calibri" panose="020F0502020204030204" pitchFamily="34" charset="0"/>
              <a:ea typeface="Calibri" panose="020F0502020204030204" pitchFamily="34" charset="0"/>
            </a:rPr>
            <a:t>Representan un riesgo para la salud</a:t>
          </a:r>
          <a:endParaRPr lang="es-EC" sz="1600" kern="1200" dirty="0"/>
        </a:p>
      </dsp:txBody>
      <dsp:txXfrm rot="10800000">
        <a:off x="947225" y="1687442"/>
        <a:ext cx="1768261" cy="1019127"/>
      </dsp:txXfrm>
    </dsp:sp>
    <dsp:sp modelId="{0524F32D-6936-48A2-9632-C24344FE069F}">
      <dsp:nvSpPr>
        <dsp:cNvPr id="0" name=""/>
        <dsp:cNvSpPr/>
      </dsp:nvSpPr>
      <dsp:spPr>
        <a:xfrm>
          <a:off x="326683" y="1831246"/>
          <a:ext cx="731519" cy="731519"/>
        </a:xfrm>
        <a:prstGeom prst="ellipse">
          <a:avLst/>
        </a:prstGeom>
        <a:solidFill>
          <a:schemeClr val="accent4">
            <a:tint val="50000"/>
            <a:hueOff val="-3981281"/>
            <a:satOff val="22610"/>
            <a:lumOff val="179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32BB1-BD2F-4B72-9FC3-88A5F51BB939}">
      <dsp:nvSpPr>
        <dsp:cNvPr id="0" name=""/>
        <dsp:cNvSpPr/>
      </dsp:nvSpPr>
      <dsp:spPr>
        <a:xfrm>
          <a:off x="0" y="29869"/>
          <a:ext cx="2470694" cy="7300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Bajo nivel de contaminación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35640" y="65509"/>
        <a:ext cx="2399414" cy="658800"/>
      </dsp:txXfrm>
    </dsp:sp>
    <dsp:sp modelId="{6C006B49-2FCA-4599-AFEC-E5C71B56D3B0}">
      <dsp:nvSpPr>
        <dsp:cNvPr id="0" name=""/>
        <dsp:cNvSpPr/>
      </dsp:nvSpPr>
      <dsp:spPr>
        <a:xfrm>
          <a:off x="0" y="872269"/>
          <a:ext cx="2470694" cy="730080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rPr>
            <a:t>A</a:t>
          </a:r>
          <a:r>
            <a:rPr lang="es-EC" sz="16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cción específica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35640" y="907909"/>
        <a:ext cx="2399414" cy="658800"/>
      </dsp:txXfrm>
    </dsp:sp>
    <dsp:sp modelId="{CA4AAAFE-99A4-4A48-9ECC-DFC6FDEF0C6A}">
      <dsp:nvSpPr>
        <dsp:cNvPr id="0" name=""/>
        <dsp:cNvSpPr/>
      </dsp:nvSpPr>
      <dsp:spPr>
        <a:xfrm>
          <a:off x="0" y="1714670"/>
          <a:ext cx="2470694" cy="73008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Alta biodegradabilidad y efectividad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35640" y="1750310"/>
        <a:ext cx="2399414" cy="658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D9978-7892-4C1A-9079-F4DB0A0C1BD1}">
      <dsp:nvSpPr>
        <dsp:cNvPr id="0" name=""/>
        <dsp:cNvSpPr/>
      </dsp:nvSpPr>
      <dsp:spPr>
        <a:xfrm>
          <a:off x="0" y="0"/>
          <a:ext cx="2659846" cy="112486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Producción de metabolitos tóxicos: </a:t>
          </a:r>
          <a:r>
            <a:rPr lang="es-EC" sz="1800" kern="1200" dirty="0">
              <a:latin typeface="Calibri" panose="020F0502020204030204" pitchFamily="34" charset="0"/>
              <a:cs typeface="Calibri" panose="020F0502020204030204" pitchFamily="34" charset="0"/>
            </a:rPr>
            <a:t>sideróforos, antibióticos y</a:t>
          </a:r>
          <a:r>
            <a:rPr lang="es-EC" sz="1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2,4-DAPG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912" y="54912"/>
        <a:ext cx="2550022" cy="10150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D9978-7892-4C1A-9079-F4DB0A0C1BD1}">
      <dsp:nvSpPr>
        <dsp:cNvPr id="0" name=""/>
        <dsp:cNvSpPr/>
      </dsp:nvSpPr>
      <dsp:spPr>
        <a:xfrm>
          <a:off x="0" y="8762"/>
          <a:ext cx="2617408" cy="8798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Producción de proteínas </a:t>
          </a:r>
          <a:r>
            <a:rPr lang="es-EC" sz="2000" kern="1200" dirty="0">
              <a:latin typeface="Calibri" panose="020F0502020204030204" pitchFamily="34" charset="0"/>
              <a:cs typeface="Calibri" panose="020F0502020204030204" pitchFamily="34" charset="0"/>
            </a:rPr>
            <a:t>tóxicas:</a:t>
          </a:r>
          <a:r>
            <a:rPr lang="es-EC" sz="2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sz="2000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Cry</a:t>
          </a:r>
          <a:r>
            <a:rPr lang="es-EC" sz="20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42950" y="51712"/>
        <a:ext cx="2531508" cy="7939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51556-4AD9-450A-948D-EE2724A1DDAB}">
      <dsp:nvSpPr>
        <dsp:cNvPr id="0" name=""/>
        <dsp:cNvSpPr/>
      </dsp:nvSpPr>
      <dsp:spPr>
        <a:xfrm>
          <a:off x="0" y="6358"/>
          <a:ext cx="10885005" cy="9547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Aislar y evaluar dos bacterias entomopatógenas como potenciales agentes de </a:t>
          </a:r>
          <a:r>
            <a:rPr lang="es-ES" sz="22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biocontrol</a:t>
          </a:r>
          <a:r>
            <a:rPr lang="es-ES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para </a:t>
          </a:r>
          <a:r>
            <a:rPr lang="es-ES" sz="2200" i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Tetranychus</a:t>
          </a:r>
          <a:r>
            <a:rPr lang="es-ES" sz="2200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2200" i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urticae</a:t>
          </a:r>
          <a:r>
            <a:rPr lang="es-ES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en cultivos de rosas </a:t>
          </a:r>
          <a:r>
            <a:rPr lang="es-ES" sz="2200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Rosa</a:t>
          </a:r>
          <a:r>
            <a:rPr lang="es-ES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22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spp</a:t>
          </a:r>
          <a:r>
            <a:rPr lang="es-ES" sz="2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. de una florícola, Ecuador</a:t>
          </a:r>
          <a:endParaRPr lang="es-EC" sz="22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6606" y="52964"/>
        <a:ext cx="10791793" cy="8615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387A7-459F-47DB-8360-104AF6D60EB7}">
      <dsp:nvSpPr>
        <dsp:cNvPr id="0" name=""/>
        <dsp:cNvSpPr/>
      </dsp:nvSpPr>
      <dsp:spPr>
        <a:xfrm rot="5400000">
          <a:off x="723710" y="1530932"/>
          <a:ext cx="1480355" cy="246327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11EB95-C9A3-4D97-A293-1127A57DF18D}">
      <dsp:nvSpPr>
        <dsp:cNvPr id="0" name=""/>
        <dsp:cNvSpPr/>
      </dsp:nvSpPr>
      <dsp:spPr>
        <a:xfrm>
          <a:off x="386491" y="2266922"/>
          <a:ext cx="2404082" cy="194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Aislar cepas bacterianas entomopatógenas en medios microbiológicos a partir de cultivos de rosas con la plaga </a:t>
          </a:r>
          <a:r>
            <a:rPr lang="es-ES" sz="1800" i="1" kern="1200" dirty="0">
              <a:latin typeface="Calibri" panose="020F0502020204030204" pitchFamily="34" charset="0"/>
              <a:cs typeface="Calibri" panose="020F0502020204030204" pitchFamily="34" charset="0"/>
            </a:rPr>
            <a:t>T.</a:t>
          </a: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1800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urticae</a:t>
          </a: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, del cantón Quito.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86491" y="2266922"/>
        <a:ext cx="2404082" cy="1949344"/>
      </dsp:txXfrm>
    </dsp:sp>
    <dsp:sp modelId="{E2067FA9-CF07-4A7E-901C-9C6674A40054}">
      <dsp:nvSpPr>
        <dsp:cNvPr id="0" name=""/>
        <dsp:cNvSpPr/>
      </dsp:nvSpPr>
      <dsp:spPr>
        <a:xfrm>
          <a:off x="2280866" y="1349583"/>
          <a:ext cx="419596" cy="41959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73C37E0-ADF9-47B5-8A9A-A979BEF7C5E6}">
      <dsp:nvSpPr>
        <dsp:cNvPr id="0" name=""/>
        <dsp:cNvSpPr/>
      </dsp:nvSpPr>
      <dsp:spPr>
        <a:xfrm rot="5400000">
          <a:off x="3536261" y="857262"/>
          <a:ext cx="1480355" cy="246327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40AB974-B41D-476B-98B4-35E7E69E51E7}">
      <dsp:nvSpPr>
        <dsp:cNvPr id="0" name=""/>
        <dsp:cNvSpPr/>
      </dsp:nvSpPr>
      <dsp:spPr>
        <a:xfrm>
          <a:off x="3289153" y="1593251"/>
          <a:ext cx="2223861" cy="194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Identificar dos cepas entomopatógenas de los aislados mediante pruebas bioquímicas y análisis molecular.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289153" y="1593251"/>
        <a:ext cx="2223861" cy="1949344"/>
      </dsp:txXfrm>
    </dsp:sp>
    <dsp:sp modelId="{51AAAE8B-6D43-4CB5-A8E5-247629228F84}">
      <dsp:nvSpPr>
        <dsp:cNvPr id="0" name=""/>
        <dsp:cNvSpPr/>
      </dsp:nvSpPr>
      <dsp:spPr>
        <a:xfrm>
          <a:off x="5093418" y="675912"/>
          <a:ext cx="419596" cy="41959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03290DB-B37D-4060-A750-8F1BF529FB80}">
      <dsp:nvSpPr>
        <dsp:cNvPr id="0" name=""/>
        <dsp:cNvSpPr/>
      </dsp:nvSpPr>
      <dsp:spPr>
        <a:xfrm rot="5400000">
          <a:off x="6348812" y="183591"/>
          <a:ext cx="1480355" cy="246327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5025BA-5418-43E3-ADFA-9077F640A4DB}">
      <dsp:nvSpPr>
        <dsp:cNvPr id="0" name=""/>
        <dsp:cNvSpPr/>
      </dsp:nvSpPr>
      <dsp:spPr>
        <a:xfrm>
          <a:off x="6101704" y="919580"/>
          <a:ext cx="2223861" cy="194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latin typeface="Calibri" panose="020F0502020204030204" pitchFamily="34" charset="0"/>
              <a:cs typeface="Calibri" panose="020F0502020204030204" pitchFamily="34" charset="0"/>
            </a:rPr>
            <a:t>Reproducir el ácaro </a:t>
          </a:r>
          <a:r>
            <a:rPr lang="es-ES" sz="1800" i="1" kern="1200">
              <a:latin typeface="Calibri" panose="020F0502020204030204" pitchFamily="34" charset="0"/>
              <a:cs typeface="Calibri" panose="020F0502020204030204" pitchFamily="34" charset="0"/>
            </a:rPr>
            <a:t>T. urticae</a:t>
          </a:r>
          <a:r>
            <a:rPr lang="es-ES" sz="1800" kern="1200">
              <a:latin typeface="Calibri" panose="020F0502020204030204" pitchFamily="34" charset="0"/>
              <a:cs typeface="Calibri" panose="020F0502020204030204" pitchFamily="34" charset="0"/>
            </a:rPr>
            <a:t> en unidades de cría para los bioensayos, a nivel de laboratorio.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101704" y="919580"/>
        <a:ext cx="2223861" cy="1949344"/>
      </dsp:txXfrm>
    </dsp:sp>
    <dsp:sp modelId="{C2E8DF2D-DD40-446E-BA86-F389BF67EEDD}">
      <dsp:nvSpPr>
        <dsp:cNvPr id="0" name=""/>
        <dsp:cNvSpPr/>
      </dsp:nvSpPr>
      <dsp:spPr>
        <a:xfrm>
          <a:off x="7905969" y="2242"/>
          <a:ext cx="419596" cy="41959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CF3E0FC-4154-494E-9D53-EA4B84722106}">
      <dsp:nvSpPr>
        <dsp:cNvPr id="0" name=""/>
        <dsp:cNvSpPr/>
      </dsp:nvSpPr>
      <dsp:spPr>
        <a:xfrm rot="5400000">
          <a:off x="9161364" y="-490079"/>
          <a:ext cx="1480355" cy="246327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382E16-4F78-4CDC-B1D4-BB4ABF680E1E}">
      <dsp:nvSpPr>
        <dsp:cNvPr id="0" name=""/>
        <dsp:cNvSpPr/>
      </dsp:nvSpPr>
      <dsp:spPr>
        <a:xfrm>
          <a:off x="8914255" y="245910"/>
          <a:ext cx="2223861" cy="194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Comprobar la eficacia de las bacterias entomopatógenas aisladas como agentes </a:t>
          </a:r>
          <a:r>
            <a:rPr lang="es-ES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biocontroladores</a:t>
          </a: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s-ES" sz="1800" i="1" kern="1200" dirty="0">
              <a:latin typeface="Calibri" panose="020F0502020204030204" pitchFamily="34" charset="0"/>
              <a:cs typeface="Calibri" panose="020F0502020204030204" pitchFamily="34" charset="0"/>
            </a:rPr>
            <a:t>T. </a:t>
          </a:r>
          <a:r>
            <a:rPr lang="es-ES" sz="1800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urticae</a:t>
          </a:r>
          <a:r>
            <a:rPr lang="es-ES" sz="1800" kern="1200" dirty="0">
              <a:latin typeface="Calibri" panose="020F0502020204030204" pitchFamily="34" charset="0"/>
              <a:cs typeface="Calibri" panose="020F0502020204030204" pitchFamily="34" charset="0"/>
            </a:rPr>
            <a:t> en rosas mediante bioensayos duales, a nivel de laboratorio.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914255" y="245910"/>
        <a:ext cx="2223861" cy="19493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2F088-9E17-4354-A871-70BC987D8BDC}">
      <dsp:nvSpPr>
        <dsp:cNvPr id="0" name=""/>
        <dsp:cNvSpPr/>
      </dsp:nvSpPr>
      <dsp:spPr>
        <a:xfrm>
          <a:off x="0" y="2117918"/>
          <a:ext cx="9725137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970917-7E83-47D6-8111-7F1AB5BC896F}">
      <dsp:nvSpPr>
        <dsp:cNvPr id="0" name=""/>
        <dsp:cNvSpPr/>
      </dsp:nvSpPr>
      <dsp:spPr>
        <a:xfrm>
          <a:off x="486256" y="1158518"/>
          <a:ext cx="6807595" cy="1918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7311" tIns="0" rIns="25731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Las dos cepas entomopatógenas aisladas e identificadas actúan como agentes de </a:t>
          </a:r>
          <a:r>
            <a:rPr lang="es-E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biocontrol</a:t>
          </a:r>
          <a:r>
            <a:rPr lang="es-E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para </a:t>
          </a:r>
          <a:r>
            <a:rPr lang="es-ES" sz="2400" i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Tetranychus</a:t>
          </a:r>
          <a:r>
            <a:rPr lang="es-ES" sz="2400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2400" i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urticae</a:t>
          </a:r>
          <a:r>
            <a:rPr lang="es-E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en cultivos de rosas </a:t>
          </a:r>
          <a:r>
            <a:rPr lang="es-ES" sz="2400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Rosa</a:t>
          </a:r>
          <a:r>
            <a:rPr lang="es-E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spp</a:t>
          </a:r>
          <a:r>
            <a:rPr lang="es-E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. de una florícola, a nivel de laboratorio.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579924" y="1252186"/>
        <a:ext cx="6620259" cy="17314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7ACE5-8537-47C6-8823-44F60C3C8EAF}">
      <dsp:nvSpPr>
        <dsp:cNvPr id="0" name=""/>
        <dsp:cNvSpPr/>
      </dsp:nvSpPr>
      <dsp:spPr>
        <a:xfrm>
          <a:off x="307" y="152441"/>
          <a:ext cx="1199734" cy="71984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C" sz="2200" kern="1200" dirty="0"/>
            <a:t>Análisis ANOVA</a:t>
          </a:r>
        </a:p>
      </dsp:txBody>
      <dsp:txXfrm>
        <a:off x="307" y="152441"/>
        <a:ext cx="1199734" cy="719840"/>
      </dsp:txXfrm>
    </dsp:sp>
    <dsp:sp modelId="{C62B554B-6F89-4358-9911-ADDFACA21AAB}">
      <dsp:nvSpPr>
        <dsp:cNvPr id="0" name=""/>
        <dsp:cNvSpPr/>
      </dsp:nvSpPr>
      <dsp:spPr>
        <a:xfrm>
          <a:off x="1320015" y="152441"/>
          <a:ext cx="1199734" cy="719840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C" sz="2200" kern="1200" dirty="0"/>
            <a:t>Prueba de Tukey</a:t>
          </a:r>
        </a:p>
      </dsp:txBody>
      <dsp:txXfrm>
        <a:off x="1320015" y="152441"/>
        <a:ext cx="1199734" cy="719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23B0E4C-F602-43FB-8C80-0831C76474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509824E-49C3-43D6-ABCB-3CE19FB715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4D6BC-735B-409B-B54F-12A4FAEC0238}" type="datetimeFigureOut">
              <a:rPr lang="es-EC" smtClean="0"/>
              <a:t>1/9/2021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E468ABC-F14D-48F7-A628-E6F9EF0FC5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2805F1-ABB9-4CD3-A118-06B1A05B09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B6CAD-5864-4F85-A8EE-427E99A87860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43579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39C28-9193-4562-9D7A-1EF010C15851}" type="datetimeFigureOut">
              <a:rPr lang="es-EC" smtClean="0"/>
              <a:t>1/9/2021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9DB09-8D2A-4D6E-9F24-FD44D7E0E9C9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4565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29147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22034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22152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58201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34859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71415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58747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74588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53795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77737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07631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96026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95022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54278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65502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1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51920" imgH="5621400" progId="">
                  <p:embed/>
                </p:oleObj>
              </mc:Choice>
              <mc:Fallback>
                <p:oleObj name="CorelDRAW" r:id="rId2" imgW="9151920" imgH="5621400" progId="">
                  <p:embed/>
                  <p:pic>
                    <p:nvPicPr>
                      <p:cNvPr id="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90513" y="260350"/>
            <a:ext cx="1055687" cy="7921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5888"/>
            <a:ext cx="441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045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3155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20036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B105AC-5687-4D32-BF4C-3C4CB09FD13A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0043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501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766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1841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7350655" y="270748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0098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79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844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52112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4968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0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105140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338" y="6296025"/>
            <a:ext cx="8880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338" y="6245225"/>
            <a:ext cx="8880475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73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0.xml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diagramData" Target="../diagrams/data100.xml"/><Relationship Id="rId4" Type="http://schemas.openxmlformats.org/officeDocument/2006/relationships/image" Target="../media/image60.emf"/><Relationship Id="rId9" Type="http://schemas.microsoft.com/office/2007/relationships/diagramDrawing" Target="../diagrams/drawin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diagramQuickStyle" Target="../diagrams/quickStyle12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11.xml"/><Relationship Id="rId12" Type="http://schemas.openxmlformats.org/officeDocument/2006/relationships/diagramLayout" Target="../diagrams/layout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11" Type="http://schemas.openxmlformats.org/officeDocument/2006/relationships/diagramData" Target="../diagrams/data12.xml"/><Relationship Id="rId5" Type="http://schemas.openxmlformats.org/officeDocument/2006/relationships/image" Target="../media/image68.png"/><Relationship Id="rId15" Type="http://schemas.microsoft.com/office/2007/relationships/diagramDrawing" Target="../diagrams/drawing12.xml"/><Relationship Id="rId10" Type="http://schemas.microsoft.com/office/2007/relationships/diagramDrawing" Target="../diagrams/drawing11.xml"/><Relationship Id="rId4" Type="http://schemas.openxmlformats.org/officeDocument/2006/relationships/image" Target="../media/image67.png"/><Relationship Id="rId9" Type="http://schemas.openxmlformats.org/officeDocument/2006/relationships/diagramColors" Target="../diagrams/colors11.xml"/><Relationship Id="rId14" Type="http://schemas.openxmlformats.org/officeDocument/2006/relationships/diagramColors" Target="../diagrams/colors1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microsoft.com/office/2007/relationships/diagramDrawing" Target="../diagrams/drawing1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3.xml"/><Relationship Id="rId12" Type="http://schemas.openxmlformats.org/officeDocument/2006/relationships/diagramColors" Target="../diagrams/colors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11" Type="http://schemas.openxmlformats.org/officeDocument/2006/relationships/diagramQuickStyle" Target="../diagrams/quickStyle14.xml"/><Relationship Id="rId5" Type="http://schemas.openxmlformats.org/officeDocument/2006/relationships/diagramLayout" Target="../diagrams/layout13.xml"/><Relationship Id="rId10" Type="http://schemas.openxmlformats.org/officeDocument/2006/relationships/diagramLayout" Target="../diagrams/layout14.xml"/><Relationship Id="rId4" Type="http://schemas.openxmlformats.org/officeDocument/2006/relationships/diagramData" Target="../diagrams/data13.xml"/><Relationship Id="rId9" Type="http://schemas.openxmlformats.org/officeDocument/2006/relationships/diagramData" Target="../diagrams/data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2.png"/><Relationship Id="rId18" Type="http://schemas.openxmlformats.org/officeDocument/2006/relationships/image" Target="../media/image15.jpeg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1.png"/><Relationship Id="rId1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3.png"/><Relationship Id="rId10" Type="http://schemas.openxmlformats.org/officeDocument/2006/relationships/image" Target="../media/image9.jpeg"/><Relationship Id="rId4" Type="http://schemas.openxmlformats.org/officeDocument/2006/relationships/diagramData" Target="../diagrams/data1.xml"/><Relationship Id="rId9" Type="http://schemas.openxmlformats.org/officeDocument/2006/relationships/image" Target="../media/image8.jpe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diagramColors" Target="../diagrams/colors2.xml"/><Relationship Id="rId12" Type="http://schemas.microsoft.com/office/2007/relationships/hdphoto" Target="../media/hdphoto3.wdp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2.xml"/><Relationship Id="rId15" Type="http://schemas.openxmlformats.org/officeDocument/2006/relationships/diagramQuickStyle" Target="../diagrams/quickStyle3.xml"/><Relationship Id="rId10" Type="http://schemas.openxmlformats.org/officeDocument/2006/relationships/image" Target="../media/image17.jpeg"/><Relationship Id="rId4" Type="http://schemas.openxmlformats.org/officeDocument/2006/relationships/diagramData" Target="../diagrams/data2.xml"/><Relationship Id="rId9" Type="http://schemas.openxmlformats.org/officeDocument/2006/relationships/image" Target="../media/image7.png"/><Relationship Id="rId1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18" Type="http://schemas.openxmlformats.org/officeDocument/2006/relationships/image" Target="../media/image24.jpeg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eg"/><Relationship Id="rId2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5" Type="http://schemas.openxmlformats.org/officeDocument/2006/relationships/image" Target="../media/image21.jpeg"/><Relationship Id="rId10" Type="http://schemas.openxmlformats.org/officeDocument/2006/relationships/diagramData" Target="../diagrams/data5.xml"/><Relationship Id="rId19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27.png"/><Relationship Id="rId21" Type="http://schemas.openxmlformats.org/officeDocument/2006/relationships/image" Target="../media/image38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image" Target="../media/image26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24" Type="http://schemas.openxmlformats.org/officeDocument/2006/relationships/image" Target="../media/image40.png"/><Relationship Id="rId5" Type="http://schemas.openxmlformats.org/officeDocument/2006/relationships/image" Target="../media/image28.png"/><Relationship Id="rId15" Type="http://schemas.openxmlformats.org/officeDocument/2006/relationships/image" Target="../media/image34.jpeg"/><Relationship Id="rId23" Type="http://schemas.openxmlformats.org/officeDocument/2006/relationships/image" Target="../media/image39.png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openxmlformats.org/officeDocument/2006/relationships/image" Target="../media/image7.png"/><Relationship Id="rId9" Type="http://schemas.openxmlformats.org/officeDocument/2006/relationships/image" Target="../media/image31.png"/><Relationship Id="rId14" Type="http://schemas.microsoft.com/office/2007/relationships/hdphoto" Target="../media/hdphoto8.wdp"/><Relationship Id="rId22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hdphoto" Target="../media/hdphoto14.wdp"/><Relationship Id="rId18" Type="http://schemas.openxmlformats.org/officeDocument/2006/relationships/image" Target="../media/image48.png"/><Relationship Id="rId26" Type="http://schemas.openxmlformats.org/officeDocument/2006/relationships/image" Target="../media/image53.png"/><Relationship Id="rId3" Type="http://schemas.openxmlformats.org/officeDocument/2006/relationships/image" Target="../media/image7.png"/><Relationship Id="rId21" Type="http://schemas.microsoft.com/office/2007/relationships/hdphoto" Target="../media/hdphoto18.wdp"/><Relationship Id="rId34" Type="http://schemas.openxmlformats.org/officeDocument/2006/relationships/diagramColors" Target="../diagrams/colors9.xml"/><Relationship Id="rId7" Type="http://schemas.microsoft.com/office/2007/relationships/hdphoto" Target="../media/hdphoto12.wdp"/><Relationship Id="rId12" Type="http://schemas.openxmlformats.org/officeDocument/2006/relationships/image" Target="../media/image45.png"/><Relationship Id="rId17" Type="http://schemas.microsoft.com/office/2007/relationships/hdphoto" Target="../media/hdphoto16.wdp"/><Relationship Id="rId25" Type="http://schemas.openxmlformats.org/officeDocument/2006/relationships/image" Target="../media/image52.jpeg"/><Relationship Id="rId33" Type="http://schemas.openxmlformats.org/officeDocument/2006/relationships/diagramQuickStyle" Target="../diagrams/quickStyle9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29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13.wdp"/><Relationship Id="rId24" Type="http://schemas.openxmlformats.org/officeDocument/2006/relationships/image" Target="../media/image51.png"/><Relationship Id="rId32" Type="http://schemas.openxmlformats.org/officeDocument/2006/relationships/diagramLayout" Target="../diagrams/layout9.xml"/><Relationship Id="rId5" Type="http://schemas.microsoft.com/office/2007/relationships/hdphoto" Target="../media/hdphoto6.wdp"/><Relationship Id="rId15" Type="http://schemas.microsoft.com/office/2007/relationships/hdphoto" Target="../media/hdphoto15.wdp"/><Relationship Id="rId23" Type="http://schemas.microsoft.com/office/2007/relationships/hdphoto" Target="../media/hdphoto19.wdp"/><Relationship Id="rId28" Type="http://schemas.openxmlformats.org/officeDocument/2006/relationships/image" Target="../media/image54.png"/><Relationship Id="rId10" Type="http://schemas.openxmlformats.org/officeDocument/2006/relationships/image" Target="../media/image44.png"/><Relationship Id="rId19" Type="http://schemas.microsoft.com/office/2007/relationships/hdphoto" Target="../media/hdphoto17.wdp"/><Relationship Id="rId31" Type="http://schemas.openxmlformats.org/officeDocument/2006/relationships/diagramData" Target="../diagrams/data9.xml"/><Relationship Id="rId4" Type="http://schemas.openxmlformats.org/officeDocument/2006/relationships/image" Target="../media/image31.png"/><Relationship Id="rId9" Type="http://schemas.openxmlformats.org/officeDocument/2006/relationships/image" Target="../media/image43.jpeg"/><Relationship Id="rId14" Type="http://schemas.openxmlformats.org/officeDocument/2006/relationships/image" Target="../media/image46.png"/><Relationship Id="rId22" Type="http://schemas.openxmlformats.org/officeDocument/2006/relationships/image" Target="../media/image50.png"/><Relationship Id="rId27" Type="http://schemas.microsoft.com/office/2007/relationships/hdphoto" Target="../media/hdphoto20.wdp"/><Relationship Id="rId30" Type="http://schemas.openxmlformats.org/officeDocument/2006/relationships/image" Target="../media/image55.png"/><Relationship Id="rId35" Type="http://schemas.microsoft.com/office/2007/relationships/diagramDrawing" Target="../diagrams/drawing9.xml"/><Relationship Id="rId8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DE68755-8565-47DD-98A1-C065A7ED0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" t="13897" r="964"/>
          <a:stretch/>
        </p:blipFill>
        <p:spPr>
          <a:xfrm>
            <a:off x="0" y="966684"/>
            <a:ext cx="12191999" cy="59049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545A711-E28C-49FF-AC2F-88B39BCA0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7" y="69668"/>
            <a:ext cx="3422552" cy="88336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B44BEE3-5E5C-4C87-BB8E-2FE82A95B143}"/>
              </a:ext>
            </a:extLst>
          </p:cNvPr>
          <p:cNvSpPr txBox="1"/>
          <p:nvPr/>
        </p:nvSpPr>
        <p:spPr>
          <a:xfrm>
            <a:off x="3715121" y="1084263"/>
            <a:ext cx="629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DEPARTAMENTO DE CIENCIAS DE LA VIDA Y DE LA AGRICULTURA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77CB54F-119B-41F1-B3A8-694B171B4F82}"/>
              </a:ext>
            </a:extLst>
          </p:cNvPr>
          <p:cNvSpPr txBox="1"/>
          <p:nvPr/>
        </p:nvSpPr>
        <p:spPr>
          <a:xfrm>
            <a:off x="5095114" y="1563384"/>
            <a:ext cx="327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INGENIERÍA EN BIOTECNOLOGÍA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6277B6F-A647-444F-A31D-0F088D5CCB46}"/>
              </a:ext>
            </a:extLst>
          </p:cNvPr>
          <p:cNvSpPr txBox="1"/>
          <p:nvPr/>
        </p:nvSpPr>
        <p:spPr>
          <a:xfrm>
            <a:off x="1996251" y="2238362"/>
            <a:ext cx="947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TRABAJO DE TITULACIÓN PREVIO A LA OBTENCIÓN DEL TÍTULO DE INGENIERA EN BIOTECNOLOGÍA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18EB3D1-C123-498B-B6DB-5EDA155404EA}"/>
              </a:ext>
            </a:extLst>
          </p:cNvPr>
          <p:cNvSpPr txBox="1"/>
          <p:nvPr/>
        </p:nvSpPr>
        <p:spPr>
          <a:xfrm>
            <a:off x="2035693" y="4314838"/>
            <a:ext cx="382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Autora: 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Utreras Vinueza, Camila Belén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60E6395-4E1E-47CE-B700-6351CF2939FA}"/>
              </a:ext>
            </a:extLst>
          </p:cNvPr>
          <p:cNvSpPr txBox="1"/>
          <p:nvPr/>
        </p:nvSpPr>
        <p:spPr>
          <a:xfrm>
            <a:off x="2035693" y="4652107"/>
            <a:ext cx="425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Director: </a:t>
            </a:r>
            <a:r>
              <a:rPr lang="es-EC" sz="1800" spc="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Lic. Koch Kaiser, Alma Rosel, </a:t>
            </a:r>
            <a:r>
              <a:rPr lang="es-EC" sz="1800" spc="15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Mgs</a:t>
            </a:r>
            <a:r>
              <a:rPr lang="es-EC" sz="1800" spc="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10FB14D-D666-4105-A803-25B7A0CA27DC}"/>
              </a:ext>
            </a:extLst>
          </p:cNvPr>
          <p:cNvSpPr txBox="1"/>
          <p:nvPr/>
        </p:nvSpPr>
        <p:spPr>
          <a:xfrm>
            <a:off x="5276097" y="5176210"/>
            <a:ext cx="299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Sangolquí, 26 de agosto</a:t>
            </a:r>
            <a:r>
              <a:rPr lang="es-EC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2021.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2FA0988-49D4-450F-8C9C-5B9497CFEB8D}"/>
              </a:ext>
            </a:extLst>
          </p:cNvPr>
          <p:cNvSpPr txBox="1"/>
          <p:nvPr/>
        </p:nvSpPr>
        <p:spPr>
          <a:xfrm>
            <a:off x="2035693" y="2874410"/>
            <a:ext cx="9210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400" dirty="0"/>
              <a:t> </a:t>
            </a:r>
            <a:r>
              <a:rPr lang="es-EC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Aislamiento y evaluación de dos bacterias entomopatógenas como potenciales agentes de </a:t>
            </a:r>
            <a:r>
              <a:rPr lang="es-EC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biocontrol</a:t>
            </a:r>
            <a:r>
              <a:rPr lang="es-EC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para </a:t>
            </a:r>
            <a:r>
              <a:rPr lang="es-EC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Tetranychus</a:t>
            </a:r>
            <a:r>
              <a:rPr lang="es-EC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C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urticae</a:t>
            </a:r>
            <a:r>
              <a:rPr lang="es-EC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cultivos de rosas </a:t>
            </a:r>
            <a:r>
              <a:rPr lang="es-EC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Rosa</a:t>
            </a:r>
            <a:r>
              <a:rPr lang="es-EC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C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spp</a:t>
            </a:r>
            <a:r>
              <a:rPr lang="es-EC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de una florícola, Ecuador.</a:t>
            </a:r>
            <a:endParaRPr lang="es-EC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93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68A0C4F-DDF5-4708-8CF4-78DC24973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05699"/>
              </p:ext>
            </p:extLst>
          </p:nvPr>
        </p:nvGraphicFramePr>
        <p:xfrm>
          <a:off x="456984" y="1523751"/>
          <a:ext cx="5073660" cy="4080455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268415">
                  <a:extLst>
                    <a:ext uri="{9D8B030D-6E8A-4147-A177-3AD203B41FA5}">
                      <a16:colId xmlns:a16="http://schemas.microsoft.com/office/drawing/2014/main" val="2453393580"/>
                    </a:ext>
                  </a:extLst>
                </a:gridCol>
                <a:gridCol w="1268415">
                  <a:extLst>
                    <a:ext uri="{9D8B030D-6E8A-4147-A177-3AD203B41FA5}">
                      <a16:colId xmlns:a16="http://schemas.microsoft.com/office/drawing/2014/main" val="240828795"/>
                    </a:ext>
                  </a:extLst>
                </a:gridCol>
                <a:gridCol w="1268415">
                  <a:extLst>
                    <a:ext uri="{9D8B030D-6E8A-4147-A177-3AD203B41FA5}">
                      <a16:colId xmlns:a16="http://schemas.microsoft.com/office/drawing/2014/main" val="3602063664"/>
                    </a:ext>
                  </a:extLst>
                </a:gridCol>
                <a:gridCol w="1268415">
                  <a:extLst>
                    <a:ext uri="{9D8B030D-6E8A-4147-A177-3AD203B41FA5}">
                      <a16:colId xmlns:a16="http://schemas.microsoft.com/office/drawing/2014/main" val="32297961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Cepa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Tinción Gram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Tinción de esporas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Prueba de la Catalasa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9444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1R1-3A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5892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1R1-3B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2307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1R2-3A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941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1R2-3B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+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+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6756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1R1-4A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+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9959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1R1-4B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5366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1R2-4A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+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7072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1R2-4B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+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512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2R1-3A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7748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2R1-3B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7197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2R2-3A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1100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2R2-3B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0098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2R1-4A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4778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2R1-4B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+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38537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2R2-4A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8063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2R2-4B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+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8383463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6D5E6B9C-C51F-4AC3-8BC2-0C7E52632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2276" y="303611"/>
            <a:ext cx="17555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Tinción Gram</a:t>
            </a:r>
            <a:r>
              <a:rPr lang="es-EC" dirty="0" bmk="_Toc1205208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EBB5485B-130B-45E2-815C-E8D439557E9C}"/>
              </a:ext>
            </a:extLst>
          </p:cNvPr>
          <p:cNvSpPr txBox="1">
            <a:spLocks/>
          </p:cNvSpPr>
          <p:nvPr/>
        </p:nvSpPr>
        <p:spPr>
          <a:xfrm>
            <a:off x="433946" y="-13252"/>
            <a:ext cx="11519515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18" name="CuadroTexto 1">
            <a:extLst>
              <a:ext uri="{FF2B5EF4-FFF2-40B4-BE49-F238E27FC236}">
                <a16:creationId xmlns:a16="http://schemas.microsoft.com/office/drawing/2014/main" id="{4C4CA7B1-C672-41D3-900E-7501DDD49154}"/>
              </a:ext>
            </a:extLst>
          </p:cNvPr>
          <p:cNvSpPr txBox="1"/>
          <p:nvPr/>
        </p:nvSpPr>
        <p:spPr>
          <a:xfrm>
            <a:off x="424328" y="593146"/>
            <a:ext cx="2629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Obtención de las cepas</a:t>
            </a:r>
            <a:endParaRPr lang="es-EC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EC5787-3F86-4087-8481-83C08E5D4F5D}"/>
              </a:ext>
            </a:extLst>
          </p:cNvPr>
          <p:cNvSpPr txBox="1"/>
          <p:nvPr/>
        </p:nvSpPr>
        <p:spPr>
          <a:xfrm>
            <a:off x="363829" y="783970"/>
            <a:ext cx="5432287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Tinciones y prueba bioquímica de la catalasa </a:t>
            </a:r>
            <a:endParaRPr lang="es-EC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C6C29B-11A9-46F7-8198-A6A3D0B2ADB5}"/>
              </a:ext>
            </a:extLst>
          </p:cNvPr>
          <p:cNvSpPr txBox="1"/>
          <p:nvPr/>
        </p:nvSpPr>
        <p:spPr>
          <a:xfrm>
            <a:off x="457387" y="3511400"/>
            <a:ext cx="5059510" cy="369332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AB10A2-1F34-4446-8908-E26838E3E5EF}"/>
              </a:ext>
            </a:extLst>
          </p:cNvPr>
          <p:cNvSpPr txBox="1"/>
          <p:nvPr/>
        </p:nvSpPr>
        <p:spPr>
          <a:xfrm>
            <a:off x="456387" y="3962368"/>
            <a:ext cx="5059510" cy="369332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E88103-EF23-46D8-BEC0-06F5CDD4E8DA}"/>
              </a:ext>
            </a:extLst>
          </p:cNvPr>
          <p:cNvSpPr txBox="1"/>
          <p:nvPr/>
        </p:nvSpPr>
        <p:spPr>
          <a:xfrm>
            <a:off x="5626180" y="4196962"/>
            <a:ext cx="1726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Pseudomonas</a:t>
            </a:r>
            <a:endParaRPr lang="es-EC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01A441-4755-4BB7-8129-B7C7F1D90EE5}"/>
              </a:ext>
            </a:extLst>
          </p:cNvPr>
          <p:cNvSpPr txBox="1"/>
          <p:nvPr/>
        </p:nvSpPr>
        <p:spPr>
          <a:xfrm>
            <a:off x="5796116" y="1965971"/>
            <a:ext cx="1622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Bacillus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C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204D04-ADFE-46FC-B082-F6D8BF729807}"/>
              </a:ext>
            </a:extLst>
          </p:cNvPr>
          <p:cNvCxnSpPr>
            <a:cxnSpLocks/>
          </p:cNvCxnSpPr>
          <p:nvPr/>
        </p:nvCxnSpPr>
        <p:spPr>
          <a:xfrm flipV="1">
            <a:off x="5600090" y="2416796"/>
            <a:ext cx="442292" cy="1230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B2CB38-A3F2-4C07-9F7D-0C4409CCA9FD}"/>
              </a:ext>
            </a:extLst>
          </p:cNvPr>
          <p:cNvCxnSpPr>
            <a:cxnSpLocks/>
          </p:cNvCxnSpPr>
          <p:nvPr/>
        </p:nvCxnSpPr>
        <p:spPr>
          <a:xfrm>
            <a:off x="5568889" y="4120271"/>
            <a:ext cx="227227" cy="63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0AB8F42B-0781-4075-B77D-602107494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296" y="682502"/>
            <a:ext cx="5488940" cy="28651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FCF6112-A2A5-485C-9A86-B649CAE0C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296" y="3414252"/>
            <a:ext cx="5488940" cy="2865120"/>
          </a:xfrm>
          <a:prstGeom prst="rect">
            <a:avLst/>
          </a:prstGeom>
        </p:spPr>
      </p:pic>
      <p:sp>
        <p:nvSpPr>
          <p:cNvPr id="47" name="Rectangle 3">
            <a:extLst>
              <a:ext uri="{FF2B5EF4-FFF2-40B4-BE49-F238E27FC236}">
                <a16:creationId xmlns:a16="http://schemas.microsoft.com/office/drawing/2014/main" id="{25F8897C-4FBD-459A-B1F5-610275C0A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3659" y="321396"/>
            <a:ext cx="19245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Tinción de esporas</a:t>
            </a:r>
            <a:r>
              <a:rPr lang="es-EC" dirty="0" bmk="_Toc1205208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80B39A-899A-4EDC-B2BF-A6CFA652AEE7}"/>
              </a:ext>
            </a:extLst>
          </p:cNvPr>
          <p:cNvSpPr txBox="1"/>
          <p:nvPr/>
        </p:nvSpPr>
        <p:spPr>
          <a:xfrm>
            <a:off x="7705394" y="6008237"/>
            <a:ext cx="15904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(Grijalba &amp; </a:t>
            </a:r>
            <a:r>
              <a:rPr lang="es-EC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Hurst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2008)</a:t>
            </a:r>
            <a:endParaRPr lang="es-EC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C61B8A-730E-4191-B035-E6F008B9C14D}"/>
              </a:ext>
            </a:extLst>
          </p:cNvPr>
          <p:cNvSpPr txBox="1"/>
          <p:nvPr/>
        </p:nvSpPr>
        <p:spPr>
          <a:xfrm>
            <a:off x="9004380" y="2981738"/>
            <a:ext cx="58287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100X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E7C5EA-8017-468B-BFB7-1784258634EB}"/>
              </a:ext>
            </a:extLst>
          </p:cNvPr>
          <p:cNvSpPr txBox="1"/>
          <p:nvPr/>
        </p:nvSpPr>
        <p:spPr>
          <a:xfrm>
            <a:off x="11569785" y="2991943"/>
            <a:ext cx="58287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100X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C45838-2FB2-4548-AF3F-7D62A5B507AB}"/>
              </a:ext>
            </a:extLst>
          </p:cNvPr>
          <p:cNvSpPr txBox="1"/>
          <p:nvPr/>
        </p:nvSpPr>
        <p:spPr>
          <a:xfrm>
            <a:off x="9004380" y="5715660"/>
            <a:ext cx="58287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100X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39DC6-9CC4-4F6C-81A0-4A4113FDC26B}"/>
              </a:ext>
            </a:extLst>
          </p:cNvPr>
          <p:cNvSpPr txBox="1"/>
          <p:nvPr/>
        </p:nvSpPr>
        <p:spPr>
          <a:xfrm>
            <a:off x="11569785" y="5735303"/>
            <a:ext cx="58287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100X</a:t>
            </a:r>
          </a:p>
        </p:txBody>
      </p:sp>
    </p:spTree>
    <p:extLst>
      <p:ext uri="{BB962C8B-B14F-4D97-AF65-F5344CB8AC3E}">
        <p14:creationId xmlns:p14="http://schemas.microsoft.com/office/powerpoint/2010/main" val="414304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EBB5485B-130B-45E2-815C-E8D439557E9C}"/>
              </a:ext>
            </a:extLst>
          </p:cNvPr>
          <p:cNvSpPr txBox="1">
            <a:spLocks/>
          </p:cNvSpPr>
          <p:nvPr/>
        </p:nvSpPr>
        <p:spPr>
          <a:xfrm>
            <a:off x="433946" y="-13252"/>
            <a:ext cx="11519515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EC5787-3F86-4087-8481-83C08E5D4F5D}"/>
              </a:ext>
            </a:extLst>
          </p:cNvPr>
          <p:cNvSpPr txBox="1"/>
          <p:nvPr/>
        </p:nvSpPr>
        <p:spPr>
          <a:xfrm>
            <a:off x="363829" y="769222"/>
            <a:ext cx="3441255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Extracción y cuantificación de ADN</a:t>
            </a:r>
            <a:endParaRPr lang="es-EC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">
            <a:extLst>
              <a:ext uri="{FF2B5EF4-FFF2-40B4-BE49-F238E27FC236}">
                <a16:creationId xmlns:a16="http://schemas.microsoft.com/office/drawing/2014/main" id="{895CA162-D5A7-4300-A87B-7B5276301886}"/>
              </a:ext>
            </a:extLst>
          </p:cNvPr>
          <p:cNvSpPr txBox="1"/>
          <p:nvPr/>
        </p:nvSpPr>
        <p:spPr>
          <a:xfrm>
            <a:off x="331995" y="571301"/>
            <a:ext cx="2177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Análisis molecular </a:t>
            </a:r>
            <a:endParaRPr lang="es-EC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D86D44-35CE-4C64-A559-40D974C5A9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03" r="25908"/>
          <a:stretch/>
        </p:blipFill>
        <p:spPr>
          <a:xfrm>
            <a:off x="781799" y="2119711"/>
            <a:ext cx="3170830" cy="325092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3BE0F7A-6840-40FD-BE06-0EF652933D7B}"/>
              </a:ext>
            </a:extLst>
          </p:cNvPr>
          <p:cNvSpPr txBox="1"/>
          <p:nvPr/>
        </p:nvSpPr>
        <p:spPr>
          <a:xfrm>
            <a:off x="1244245" y="1622418"/>
            <a:ext cx="2245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Integridad del ADN</a:t>
            </a:r>
            <a:endParaRPr lang="es-EC" dirty="0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C39FFF8-13FF-4322-82F2-37D5AE5AC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360730"/>
              </p:ext>
            </p:extLst>
          </p:nvPr>
        </p:nvGraphicFramePr>
        <p:xfrm>
          <a:off x="5636379" y="1475941"/>
          <a:ext cx="5938721" cy="287464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05961">
                  <a:extLst>
                    <a:ext uri="{9D8B030D-6E8A-4147-A177-3AD203B41FA5}">
                      <a16:colId xmlns:a16="http://schemas.microsoft.com/office/drawing/2014/main" val="981740165"/>
                    </a:ext>
                  </a:extLst>
                </a:gridCol>
                <a:gridCol w="946453">
                  <a:extLst>
                    <a:ext uri="{9D8B030D-6E8A-4147-A177-3AD203B41FA5}">
                      <a16:colId xmlns:a16="http://schemas.microsoft.com/office/drawing/2014/main" val="1974632725"/>
                    </a:ext>
                  </a:extLst>
                </a:gridCol>
                <a:gridCol w="688040">
                  <a:extLst>
                    <a:ext uri="{9D8B030D-6E8A-4147-A177-3AD203B41FA5}">
                      <a16:colId xmlns:a16="http://schemas.microsoft.com/office/drawing/2014/main" val="1573264027"/>
                    </a:ext>
                  </a:extLst>
                </a:gridCol>
                <a:gridCol w="738216">
                  <a:extLst>
                    <a:ext uri="{9D8B030D-6E8A-4147-A177-3AD203B41FA5}">
                      <a16:colId xmlns:a16="http://schemas.microsoft.com/office/drawing/2014/main" val="897309451"/>
                    </a:ext>
                  </a:extLst>
                </a:gridCol>
                <a:gridCol w="618617">
                  <a:extLst>
                    <a:ext uri="{9D8B030D-6E8A-4147-A177-3AD203B41FA5}">
                      <a16:colId xmlns:a16="http://schemas.microsoft.com/office/drawing/2014/main" val="1427362410"/>
                    </a:ext>
                  </a:extLst>
                </a:gridCol>
                <a:gridCol w="680478">
                  <a:extLst>
                    <a:ext uri="{9D8B030D-6E8A-4147-A177-3AD203B41FA5}">
                      <a16:colId xmlns:a16="http://schemas.microsoft.com/office/drawing/2014/main" val="3259738918"/>
                    </a:ext>
                  </a:extLst>
                </a:gridCol>
                <a:gridCol w="680478">
                  <a:extLst>
                    <a:ext uri="{9D8B030D-6E8A-4147-A177-3AD203B41FA5}">
                      <a16:colId xmlns:a16="http://schemas.microsoft.com/office/drawing/2014/main" val="3979347385"/>
                    </a:ext>
                  </a:extLst>
                </a:gridCol>
                <a:gridCol w="680478">
                  <a:extLst>
                    <a:ext uri="{9D8B030D-6E8A-4147-A177-3AD203B41FA5}">
                      <a16:colId xmlns:a16="http://schemas.microsoft.com/office/drawing/2014/main" val="19903241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ID de la Muestra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Fecha y Hora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Ácido Nucleico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ng/µl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A260 (Abs)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A280 (Abs)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260/280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260/230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Tipo de Muestra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945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Bacteria 1.1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6/14/2021 10:44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3450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69.001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35.292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1.96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1.94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DNA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0192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Bacteria 1.2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6/14/2021 10:45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6617.6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132.353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66.665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1.99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1.96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DNA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1222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Bacteria 2.1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6/14/2021 10:47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1112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22.24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11.469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1.94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1.64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DNA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3121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Bacteria 2.2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6/14/2021 10:48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1506.1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30.122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15.551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1.94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1.75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DNA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06656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6D6AE89-E89D-49C8-B62F-385122C9D807}"/>
              </a:ext>
            </a:extLst>
          </p:cNvPr>
          <p:cNvSpPr txBox="1"/>
          <p:nvPr/>
        </p:nvSpPr>
        <p:spPr>
          <a:xfrm>
            <a:off x="5556511" y="925063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Concentraciones y absorbancias obtenidas </a:t>
            </a:r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s-EC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Nanodrop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0C2388-C45C-482D-870A-E487A76C3347}"/>
              </a:ext>
            </a:extLst>
          </p:cNvPr>
          <p:cNvSpPr txBox="1"/>
          <p:nvPr/>
        </p:nvSpPr>
        <p:spPr>
          <a:xfrm>
            <a:off x="4638423" y="2593796"/>
            <a:ext cx="918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2R1-3B</a:t>
            </a:r>
            <a:endParaRPr lang="es-EC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CCF1F7-42D2-4F9F-B01C-3E8C51A1F92E}"/>
              </a:ext>
            </a:extLst>
          </p:cNvPr>
          <p:cNvSpPr txBox="1"/>
          <p:nvPr/>
        </p:nvSpPr>
        <p:spPr>
          <a:xfrm>
            <a:off x="4638423" y="3664286"/>
            <a:ext cx="918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1R2-4B</a:t>
            </a:r>
            <a:endParaRPr lang="es-EC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2F1125-1CD2-413A-AD35-89D21D2EEE11}"/>
              </a:ext>
            </a:extLst>
          </p:cNvPr>
          <p:cNvSpPr/>
          <p:nvPr/>
        </p:nvSpPr>
        <p:spPr>
          <a:xfrm>
            <a:off x="5556510" y="2287301"/>
            <a:ext cx="6098458" cy="568745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B68B4A2-0F0B-4972-901D-3D9B89088792}"/>
              </a:ext>
            </a:extLst>
          </p:cNvPr>
          <p:cNvSpPr/>
          <p:nvPr/>
        </p:nvSpPr>
        <p:spPr>
          <a:xfrm>
            <a:off x="5556511" y="3848952"/>
            <a:ext cx="6098458" cy="568745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Diagram 45">
                <a:extLst>
                  <a:ext uri="{FF2B5EF4-FFF2-40B4-BE49-F238E27FC236}">
                    <a16:creationId xmlns:a16="http://schemas.microsoft.com/office/drawing/2014/main" id="{31964F3F-39F5-4929-94CD-6848B0BD543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81730891"/>
                  </p:ext>
                </p:extLst>
              </p:nvPr>
            </p:nvGraphicFramePr>
            <p:xfrm>
              <a:off x="5691666" y="4602362"/>
              <a:ext cx="5828146" cy="150031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mc:Choice>
        <mc:Fallback xmlns="">
          <p:graphicFrame>
            <p:nvGraphicFramePr>
              <p:cNvPr id="46" name="Diagram 45">
                <a:extLst>
                  <a:ext uri="{FF2B5EF4-FFF2-40B4-BE49-F238E27FC236}">
                    <a16:creationId xmlns:a16="http://schemas.microsoft.com/office/drawing/2014/main" id="{31964F3F-39F5-4929-94CD-6848B0BD543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81730891"/>
                  </p:ext>
                </p:extLst>
              </p:nvPr>
            </p:nvGraphicFramePr>
            <p:xfrm>
              <a:off x="5691666" y="4602362"/>
              <a:ext cx="5828146" cy="150031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11" r:qs="rId12" r:cs="rId13"/>
              </a:graphicData>
            </a:graphic>
          </p:graphicFrame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012AEA6-8F67-4D9F-86C2-D099F6525FF7}"/>
              </a:ext>
            </a:extLst>
          </p:cNvPr>
          <p:cNvCxnSpPr/>
          <p:nvPr/>
        </p:nvCxnSpPr>
        <p:spPr>
          <a:xfrm flipH="1">
            <a:off x="7093974" y="4417697"/>
            <a:ext cx="634181" cy="405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06377E0-27A9-439D-9C78-CD995D980AA7}"/>
              </a:ext>
            </a:extLst>
          </p:cNvPr>
          <p:cNvCxnSpPr/>
          <p:nvPr/>
        </p:nvCxnSpPr>
        <p:spPr>
          <a:xfrm flipH="1">
            <a:off x="9150101" y="4417697"/>
            <a:ext cx="634181" cy="405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3A66699-1DED-417E-A679-180DA7B2B5C2}"/>
              </a:ext>
            </a:extLst>
          </p:cNvPr>
          <p:cNvCxnSpPr>
            <a:cxnSpLocks/>
          </p:cNvCxnSpPr>
          <p:nvPr/>
        </p:nvCxnSpPr>
        <p:spPr>
          <a:xfrm>
            <a:off x="10565574" y="4442013"/>
            <a:ext cx="102426" cy="380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0628833-029C-4A51-8B7B-577DE7F88C08}"/>
              </a:ext>
            </a:extLst>
          </p:cNvPr>
          <p:cNvSpPr txBox="1"/>
          <p:nvPr/>
        </p:nvSpPr>
        <p:spPr>
          <a:xfrm>
            <a:off x="6147833" y="5896070"/>
            <a:ext cx="14078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(Merck </a:t>
            </a:r>
            <a:r>
              <a:rPr lang="es-EC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KGaA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2021)</a:t>
            </a:r>
            <a:endParaRPr lang="es-EC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B90ED5-944C-4CD1-BE81-2C1DC4AED35D}"/>
              </a:ext>
            </a:extLst>
          </p:cNvPr>
          <p:cNvSpPr txBox="1"/>
          <p:nvPr/>
        </p:nvSpPr>
        <p:spPr>
          <a:xfrm>
            <a:off x="8194677" y="5890338"/>
            <a:ext cx="12772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s-EC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BancoADN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2020)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9420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EBB5485B-130B-45E2-815C-E8D439557E9C}"/>
              </a:ext>
            </a:extLst>
          </p:cNvPr>
          <p:cNvSpPr txBox="1">
            <a:spLocks/>
          </p:cNvSpPr>
          <p:nvPr/>
        </p:nvSpPr>
        <p:spPr>
          <a:xfrm>
            <a:off x="433946" y="-13252"/>
            <a:ext cx="11519515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EC5787-3F86-4087-8481-83C08E5D4F5D}"/>
              </a:ext>
            </a:extLst>
          </p:cNvPr>
          <p:cNvSpPr txBox="1"/>
          <p:nvPr/>
        </p:nvSpPr>
        <p:spPr>
          <a:xfrm>
            <a:off x="363829" y="769222"/>
            <a:ext cx="5432287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Amplificación de ADN por PCR</a:t>
            </a:r>
            <a:endParaRPr lang="es-EC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">
            <a:extLst>
              <a:ext uri="{FF2B5EF4-FFF2-40B4-BE49-F238E27FC236}">
                <a16:creationId xmlns:a16="http://schemas.microsoft.com/office/drawing/2014/main" id="{895CA162-D5A7-4300-A87B-7B5276301886}"/>
              </a:ext>
            </a:extLst>
          </p:cNvPr>
          <p:cNvSpPr txBox="1"/>
          <p:nvPr/>
        </p:nvSpPr>
        <p:spPr>
          <a:xfrm>
            <a:off x="331995" y="571301"/>
            <a:ext cx="2177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Análisis molecular </a:t>
            </a:r>
            <a:endParaRPr lang="es-EC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BE0F7A-6840-40FD-BE06-0EF652933D7B}"/>
              </a:ext>
            </a:extLst>
          </p:cNvPr>
          <p:cNvSpPr txBox="1"/>
          <p:nvPr/>
        </p:nvSpPr>
        <p:spPr>
          <a:xfrm>
            <a:off x="541346" y="1431088"/>
            <a:ext cx="4237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Bandas del producto de amplificación de ADN de los aislados</a:t>
            </a:r>
            <a:endParaRPr lang="es-EC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D6AE89-E89D-49C8-B62F-385122C9D807}"/>
              </a:ext>
            </a:extLst>
          </p:cNvPr>
          <p:cNvSpPr txBox="1"/>
          <p:nvPr/>
        </p:nvSpPr>
        <p:spPr>
          <a:xfrm>
            <a:off x="5039140" y="806834"/>
            <a:ext cx="5432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Secuencias con alta similitud a la del aislado 2R1-3B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57CE10-CFAD-4A1F-92EF-09440087A6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17" r="12473"/>
          <a:stretch/>
        </p:blipFill>
        <p:spPr>
          <a:xfrm>
            <a:off x="621294" y="2170540"/>
            <a:ext cx="4077773" cy="411615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0BB479-3357-46C2-B8BC-EFB047C9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643931"/>
              </p:ext>
            </p:extLst>
          </p:nvPr>
        </p:nvGraphicFramePr>
        <p:xfrm>
          <a:off x="5039139" y="1319720"/>
          <a:ext cx="5372100" cy="210928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368425">
                  <a:extLst>
                    <a:ext uri="{9D8B030D-6E8A-4147-A177-3AD203B41FA5}">
                      <a16:colId xmlns:a16="http://schemas.microsoft.com/office/drawing/2014/main" val="2634144487"/>
                    </a:ext>
                  </a:extLst>
                </a:gridCol>
                <a:gridCol w="860425">
                  <a:extLst>
                    <a:ext uri="{9D8B030D-6E8A-4147-A177-3AD203B41FA5}">
                      <a16:colId xmlns:a16="http://schemas.microsoft.com/office/drawing/2014/main" val="292514061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65279063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086522723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10927745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Nombre Científico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Cobertura </a:t>
                      </a:r>
                      <a:r>
                        <a:rPr lang="es-EC" sz="1100" dirty="0" err="1">
                          <a:effectLst/>
                        </a:rPr>
                        <a:t>Query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Valor E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% de </a:t>
                      </a:r>
                      <a:r>
                        <a:rPr lang="es-EC" sz="1100" dirty="0" err="1">
                          <a:effectLst/>
                        </a:rPr>
                        <a:t>Ident</a:t>
                      </a:r>
                      <a:r>
                        <a:rPr lang="es-EC" sz="1100" dirty="0">
                          <a:effectLst/>
                        </a:rPr>
                        <a:t>.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Accesión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56471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</a:rPr>
                        <a:t>Pseudomonas</a:t>
                      </a:r>
                      <a:r>
                        <a:rPr lang="en-US" sz="1100" dirty="0">
                          <a:effectLst/>
                        </a:rPr>
                        <a:t> sp.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99.72%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KP756924.1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9007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</a:rPr>
                        <a:t>Pseudomonas </a:t>
                      </a:r>
                      <a:r>
                        <a:rPr lang="en-US" sz="1100" i="1" dirty="0" err="1">
                          <a:effectLst/>
                        </a:rPr>
                        <a:t>azotoformans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99.62%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LC130639.1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1330206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</a:rPr>
                        <a:t>Pseudomonas </a:t>
                      </a:r>
                      <a:r>
                        <a:rPr lang="en-US" sz="1100" i="1" dirty="0" err="1">
                          <a:effectLst/>
                        </a:rPr>
                        <a:t>azotoformans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99.53%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KX186937.1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9342120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</a:rPr>
                        <a:t>Pseudomonas </a:t>
                      </a:r>
                      <a:r>
                        <a:rPr lang="en-US" sz="1100" i="1" dirty="0" err="1">
                          <a:effectLst/>
                        </a:rPr>
                        <a:t>azotoformans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99.53%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LT629702.1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0593664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</a:rPr>
                        <a:t>Pseudomonas </a:t>
                      </a:r>
                      <a:r>
                        <a:rPr lang="en-US" sz="1100" i="1" dirty="0" err="1">
                          <a:effectLst/>
                        </a:rPr>
                        <a:t>azotoformans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99.53%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LT629702.1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136705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739DB2-A2A7-4639-93F0-5DAA78F7A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24118"/>
              </p:ext>
            </p:extLst>
          </p:nvPr>
        </p:nvGraphicFramePr>
        <p:xfrm>
          <a:off x="5044736" y="4184162"/>
          <a:ext cx="5338954" cy="1188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707">
                  <a:extLst>
                    <a:ext uri="{9D8B030D-6E8A-4147-A177-3AD203B41FA5}">
                      <a16:colId xmlns:a16="http://schemas.microsoft.com/office/drawing/2014/main" val="1046503813"/>
                    </a:ext>
                  </a:extLst>
                </a:gridCol>
                <a:gridCol w="958645">
                  <a:extLst>
                    <a:ext uri="{9D8B030D-6E8A-4147-A177-3AD203B41FA5}">
                      <a16:colId xmlns:a16="http://schemas.microsoft.com/office/drawing/2014/main" val="1123741753"/>
                    </a:ext>
                  </a:extLst>
                </a:gridCol>
                <a:gridCol w="870155">
                  <a:extLst>
                    <a:ext uri="{9D8B030D-6E8A-4147-A177-3AD203B41FA5}">
                      <a16:colId xmlns:a16="http://schemas.microsoft.com/office/drawing/2014/main" val="2349761213"/>
                    </a:ext>
                  </a:extLst>
                </a:gridCol>
                <a:gridCol w="945521">
                  <a:extLst>
                    <a:ext uri="{9D8B030D-6E8A-4147-A177-3AD203B41FA5}">
                      <a16:colId xmlns:a16="http://schemas.microsoft.com/office/drawing/2014/main" val="3090334848"/>
                    </a:ext>
                  </a:extLst>
                </a:gridCol>
                <a:gridCol w="1192926">
                  <a:extLst>
                    <a:ext uri="{9D8B030D-6E8A-4147-A177-3AD203B41FA5}">
                      <a16:colId xmlns:a16="http://schemas.microsoft.com/office/drawing/2014/main" val="17901200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Nombre Científico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Cobertura </a:t>
                      </a:r>
                      <a:r>
                        <a:rPr lang="es-EC" sz="1100" dirty="0" err="1">
                          <a:effectLst/>
                        </a:rPr>
                        <a:t>Query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Valor E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% de </a:t>
                      </a:r>
                      <a:r>
                        <a:rPr lang="es-EC" sz="1100" dirty="0" err="1">
                          <a:effectLst/>
                        </a:rPr>
                        <a:t>Ident</a:t>
                      </a:r>
                      <a:r>
                        <a:rPr lang="es-EC" sz="1100" dirty="0">
                          <a:effectLst/>
                        </a:rPr>
                        <a:t>.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Accesión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822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</a:rPr>
                        <a:t>Bacillus thuringiensis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99.84%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MN396730.1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6412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</a:rPr>
                        <a:t>Bacillus thuringiensis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99.84%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MK377087.1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9018509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</a:rPr>
                        <a:t>Bacillus thuringiensis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99.84%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CP020754.1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717078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5C3238B4-4371-473C-AE16-CFA1595A7917}"/>
              </a:ext>
            </a:extLst>
          </p:cNvPr>
          <p:cNvSpPr txBox="1"/>
          <p:nvPr/>
        </p:nvSpPr>
        <p:spPr>
          <a:xfrm>
            <a:off x="10513870" y="806834"/>
            <a:ext cx="991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1060 pb</a:t>
            </a:r>
            <a:endParaRPr lang="es-EC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31FF83-4E54-40B1-9FB8-30348A41A002}"/>
              </a:ext>
            </a:extLst>
          </p:cNvPr>
          <p:cNvSpPr txBox="1"/>
          <p:nvPr/>
        </p:nvSpPr>
        <p:spPr>
          <a:xfrm>
            <a:off x="5039139" y="3645221"/>
            <a:ext cx="5432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Secuencias con alta similitud a la del aislado 1R2-4B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ED2E02-13CA-478E-82FD-71A28D08F0E0}"/>
              </a:ext>
            </a:extLst>
          </p:cNvPr>
          <p:cNvSpPr txBox="1"/>
          <p:nvPr/>
        </p:nvSpPr>
        <p:spPr>
          <a:xfrm>
            <a:off x="10586995" y="3658024"/>
            <a:ext cx="1036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1269 pb </a:t>
            </a:r>
            <a:endParaRPr lang="es-EC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DE95DA-3745-45F8-BB31-79F400DAEC89}"/>
              </a:ext>
            </a:extLst>
          </p:cNvPr>
          <p:cNvCxnSpPr/>
          <p:nvPr/>
        </p:nvCxnSpPr>
        <p:spPr>
          <a:xfrm>
            <a:off x="10054927" y="991500"/>
            <a:ext cx="41649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4D16AA-75F7-46B9-884C-443F83F16D65}"/>
              </a:ext>
            </a:extLst>
          </p:cNvPr>
          <p:cNvCxnSpPr/>
          <p:nvPr/>
        </p:nvCxnSpPr>
        <p:spPr>
          <a:xfrm>
            <a:off x="10109114" y="3829887"/>
            <a:ext cx="41649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8F899DF-1D72-4319-B91A-4746B37C490B}"/>
              </a:ext>
            </a:extLst>
          </p:cNvPr>
          <p:cNvSpPr txBox="1"/>
          <p:nvPr/>
        </p:nvSpPr>
        <p:spPr>
          <a:xfrm>
            <a:off x="842734" y="5553796"/>
            <a:ext cx="3634891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Bandas con puntuación máxima de 3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BDE192-2753-44C6-8F67-122223492B01}"/>
              </a:ext>
            </a:extLst>
          </p:cNvPr>
          <p:cNvSpPr/>
          <p:nvPr/>
        </p:nvSpPr>
        <p:spPr>
          <a:xfrm>
            <a:off x="1607574" y="3658024"/>
            <a:ext cx="1356852" cy="493089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E444C5-AA0D-4555-B03F-39CF2BFF703A}"/>
              </a:ext>
            </a:extLst>
          </p:cNvPr>
          <p:cNvSpPr txBox="1"/>
          <p:nvPr/>
        </p:nvSpPr>
        <p:spPr>
          <a:xfrm>
            <a:off x="10518713" y="2164595"/>
            <a:ext cx="1555705" cy="92333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Pseudomonas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 grupo fluorescente</a:t>
            </a: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C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1D4C52-EC02-48AC-80B6-89338D48995C}"/>
              </a:ext>
            </a:extLst>
          </p:cNvPr>
          <p:cNvSpPr txBox="1"/>
          <p:nvPr/>
        </p:nvSpPr>
        <p:spPr>
          <a:xfrm>
            <a:off x="10525613" y="4455261"/>
            <a:ext cx="1555705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Bacillus</a:t>
            </a: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thuringiensis</a:t>
            </a: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C" i="1" dirty="0"/>
          </a:p>
        </p:txBody>
      </p:sp>
    </p:spTree>
    <p:extLst>
      <p:ext uri="{BB962C8B-B14F-4D97-AF65-F5344CB8AC3E}">
        <p14:creationId xmlns:p14="http://schemas.microsoft.com/office/powerpoint/2010/main" val="53290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EBB5485B-130B-45E2-815C-E8D439557E9C}"/>
              </a:ext>
            </a:extLst>
          </p:cNvPr>
          <p:cNvSpPr txBox="1">
            <a:spLocks/>
          </p:cNvSpPr>
          <p:nvPr/>
        </p:nvSpPr>
        <p:spPr>
          <a:xfrm>
            <a:off x="433946" y="-13252"/>
            <a:ext cx="11519515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EC5787-3F86-4087-8481-83C08E5D4F5D}"/>
              </a:ext>
            </a:extLst>
          </p:cNvPr>
          <p:cNvSpPr txBox="1"/>
          <p:nvPr/>
        </p:nvSpPr>
        <p:spPr>
          <a:xfrm>
            <a:off x="363829" y="769222"/>
            <a:ext cx="5432287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Confirmación de la especie</a:t>
            </a:r>
          </a:p>
        </p:txBody>
      </p:sp>
      <p:sp>
        <p:nvSpPr>
          <p:cNvPr id="19" name="CuadroTexto 1">
            <a:extLst>
              <a:ext uri="{FF2B5EF4-FFF2-40B4-BE49-F238E27FC236}">
                <a16:creationId xmlns:a16="http://schemas.microsoft.com/office/drawing/2014/main" id="{895CA162-D5A7-4300-A87B-7B5276301886}"/>
              </a:ext>
            </a:extLst>
          </p:cNvPr>
          <p:cNvSpPr txBox="1"/>
          <p:nvPr/>
        </p:nvSpPr>
        <p:spPr>
          <a:xfrm>
            <a:off x="331995" y="571301"/>
            <a:ext cx="1381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Bioensayos</a:t>
            </a:r>
            <a:endParaRPr lang="es-EC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BE0F7A-6840-40FD-BE06-0EF652933D7B}"/>
              </a:ext>
            </a:extLst>
          </p:cNvPr>
          <p:cNvSpPr txBox="1"/>
          <p:nvPr/>
        </p:nvSpPr>
        <p:spPr>
          <a:xfrm>
            <a:off x="718550" y="1483575"/>
            <a:ext cx="1576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Ácaro hembra</a:t>
            </a:r>
            <a:endParaRPr lang="es-EC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994EF1-AEE6-4E34-BF05-2A789A049E2F}"/>
              </a:ext>
            </a:extLst>
          </p:cNvPr>
          <p:cNvPicPr/>
          <p:nvPr/>
        </p:nvPicPr>
        <p:blipFill rotWithShape="1">
          <a:blip r:embed="rId4"/>
          <a:srcRect l="53527" t="26671" r="10053" b="46013"/>
          <a:stretch/>
        </p:blipFill>
        <p:spPr bwMode="auto">
          <a:xfrm>
            <a:off x="541347" y="1861009"/>
            <a:ext cx="1931099" cy="18281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FC150D-83A9-4CD7-8147-9BB45A5FB158}"/>
              </a:ext>
            </a:extLst>
          </p:cNvPr>
          <p:cNvPicPr/>
          <p:nvPr/>
        </p:nvPicPr>
        <p:blipFill rotWithShape="1">
          <a:blip r:embed="rId5"/>
          <a:srcRect l="44582" t="35946" r="26957" b="42709"/>
          <a:stretch/>
        </p:blipFill>
        <p:spPr bwMode="auto">
          <a:xfrm>
            <a:off x="541347" y="4109646"/>
            <a:ext cx="1931099" cy="18281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33BC47-3402-41E3-B50E-F62FC76113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21" r="25102" b="6087"/>
          <a:stretch/>
        </p:blipFill>
        <p:spPr>
          <a:xfrm>
            <a:off x="3079972" y="2528667"/>
            <a:ext cx="2743200" cy="2743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3C77FD5-42CC-4450-A14C-EDBCAF17F993}"/>
              </a:ext>
            </a:extLst>
          </p:cNvPr>
          <p:cNvSpPr txBox="1"/>
          <p:nvPr/>
        </p:nvSpPr>
        <p:spPr>
          <a:xfrm>
            <a:off x="718550" y="3714751"/>
            <a:ext cx="1576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Ácaro macho</a:t>
            </a:r>
            <a:endParaRPr lang="es-EC" dirty="0"/>
          </a:p>
        </p:txBody>
      </p:sp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61DC6E14-CAB2-4D7F-98B0-F9FB60F1BBC8}"/>
              </a:ext>
            </a:extLst>
          </p:cNvPr>
          <p:cNvSpPr/>
          <p:nvPr/>
        </p:nvSpPr>
        <p:spPr>
          <a:xfrm rot="20286630">
            <a:off x="1991032" y="4875001"/>
            <a:ext cx="1931099" cy="52290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A4D850-BD55-4FE2-B0F3-FF0277221EDD}"/>
              </a:ext>
            </a:extLst>
          </p:cNvPr>
          <p:cNvSpPr txBox="1"/>
          <p:nvPr/>
        </p:nvSpPr>
        <p:spPr>
          <a:xfrm>
            <a:off x="3188741" y="2061499"/>
            <a:ext cx="2525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Edeago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ácaro macho</a:t>
            </a:r>
            <a:endParaRPr lang="es-EC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0612B5-64D1-4ACE-A07C-1E738DF7986B}"/>
              </a:ext>
            </a:extLst>
          </p:cNvPr>
          <p:cNvSpPr txBox="1"/>
          <p:nvPr/>
        </p:nvSpPr>
        <p:spPr>
          <a:xfrm>
            <a:off x="7451126" y="1053594"/>
            <a:ext cx="1812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Reproducción</a:t>
            </a:r>
            <a:endParaRPr lang="es-EC" i="1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70E24D4-AB4C-4619-935F-834CBE25E3B8}"/>
              </a:ext>
            </a:extLst>
          </p:cNvPr>
          <p:cNvPicPr/>
          <p:nvPr/>
        </p:nvPicPr>
        <p:blipFill rotWithShape="1">
          <a:blip r:embed="rId7"/>
          <a:srcRect l="9715" t="23753" r="11657" b="17239"/>
          <a:stretch/>
        </p:blipFill>
        <p:spPr bwMode="auto">
          <a:xfrm>
            <a:off x="7556055" y="2417891"/>
            <a:ext cx="2915371" cy="2831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069352E-A01A-449C-A2DC-0116EBCF7D78}"/>
              </a:ext>
            </a:extLst>
          </p:cNvPr>
          <p:cNvSpPr txBox="1"/>
          <p:nvPr/>
        </p:nvSpPr>
        <p:spPr>
          <a:xfrm>
            <a:off x="7451126" y="1570215"/>
            <a:ext cx="31708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Frascos de almacenamiento de los ácaros plaga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40E150-F094-478B-A65A-D566A1EAEB1F}"/>
              </a:ext>
            </a:extLst>
          </p:cNvPr>
          <p:cNvSpPr txBox="1"/>
          <p:nvPr/>
        </p:nvSpPr>
        <p:spPr>
          <a:xfrm>
            <a:off x="7037733" y="5410083"/>
            <a:ext cx="3997615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écnica de </a:t>
            </a:r>
            <a:r>
              <a:rPr lang="es-EC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Abou-setta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Childers (1987)</a:t>
            </a:r>
            <a:endParaRPr lang="es-EC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6BA2A4-5FF6-4F84-B03E-63A683A79B6D}"/>
              </a:ext>
            </a:extLst>
          </p:cNvPr>
          <p:cNvSpPr txBox="1"/>
          <p:nvPr/>
        </p:nvSpPr>
        <p:spPr>
          <a:xfrm>
            <a:off x="8121284" y="5810414"/>
            <a:ext cx="17997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(Ruiz Díaz &amp; Herrera, 2018)</a:t>
            </a:r>
            <a:endParaRPr lang="es-EC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B836F5-40F0-4C37-95B2-68A690CEBB83}"/>
              </a:ext>
            </a:extLst>
          </p:cNvPr>
          <p:cNvSpPr txBox="1"/>
          <p:nvPr/>
        </p:nvSpPr>
        <p:spPr>
          <a:xfrm>
            <a:off x="5219791" y="4983851"/>
            <a:ext cx="58287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40X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617CA7-B68D-4E3A-9FB1-864EE32201F4}"/>
              </a:ext>
            </a:extLst>
          </p:cNvPr>
          <p:cNvSpPr txBox="1"/>
          <p:nvPr/>
        </p:nvSpPr>
        <p:spPr>
          <a:xfrm>
            <a:off x="1878726" y="3405502"/>
            <a:ext cx="58287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10X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F53CA-6997-40FD-93F7-904161DB6BC2}"/>
              </a:ext>
            </a:extLst>
          </p:cNvPr>
          <p:cNvSpPr txBox="1"/>
          <p:nvPr/>
        </p:nvSpPr>
        <p:spPr>
          <a:xfrm>
            <a:off x="1873218" y="5637115"/>
            <a:ext cx="58287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10X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098C31-5075-4217-A34A-0E100CD88DBF}"/>
              </a:ext>
            </a:extLst>
          </p:cNvPr>
          <p:cNvSpPr txBox="1"/>
          <p:nvPr/>
        </p:nvSpPr>
        <p:spPr>
          <a:xfrm>
            <a:off x="1114419" y="5923128"/>
            <a:ext cx="784952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0.5 mm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692197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EBB5485B-130B-45E2-815C-E8D439557E9C}"/>
              </a:ext>
            </a:extLst>
          </p:cNvPr>
          <p:cNvSpPr txBox="1">
            <a:spLocks/>
          </p:cNvSpPr>
          <p:nvPr/>
        </p:nvSpPr>
        <p:spPr>
          <a:xfrm>
            <a:off x="433946" y="-13252"/>
            <a:ext cx="11519515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EC5787-3F86-4087-8481-83C08E5D4F5D}"/>
              </a:ext>
            </a:extLst>
          </p:cNvPr>
          <p:cNvSpPr txBox="1"/>
          <p:nvPr/>
        </p:nvSpPr>
        <p:spPr>
          <a:xfrm>
            <a:off x="400109" y="1179804"/>
            <a:ext cx="5732171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Absorbancias y concentraciones de los aislados en caldo LB </a:t>
            </a:r>
          </a:p>
        </p:txBody>
      </p:sp>
      <p:sp>
        <p:nvSpPr>
          <p:cNvPr id="19" name="CuadroTexto 1">
            <a:extLst>
              <a:ext uri="{FF2B5EF4-FFF2-40B4-BE49-F238E27FC236}">
                <a16:creationId xmlns:a16="http://schemas.microsoft.com/office/drawing/2014/main" id="{895CA162-D5A7-4300-A87B-7B5276301886}"/>
              </a:ext>
            </a:extLst>
          </p:cNvPr>
          <p:cNvSpPr txBox="1"/>
          <p:nvPr/>
        </p:nvSpPr>
        <p:spPr>
          <a:xfrm>
            <a:off x="331995" y="571301"/>
            <a:ext cx="128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Diluciones</a:t>
            </a:r>
            <a:endParaRPr lang="es-EC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CB96651-4AD0-41D2-8A62-2319A3B66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16988"/>
              </p:ext>
            </p:extLst>
          </p:nvPr>
        </p:nvGraphicFramePr>
        <p:xfrm>
          <a:off x="433946" y="1956942"/>
          <a:ext cx="5429250" cy="292805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347334447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716236258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41570388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Muestra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DO600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UFC/</a:t>
                      </a:r>
                      <a:r>
                        <a:rPr lang="es-EC" sz="1100" dirty="0" err="1">
                          <a:effectLst/>
                        </a:rPr>
                        <a:t>mL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2391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Bacteria 1 R1 C1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0.459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3.67 x 10</a:t>
                      </a:r>
                      <a:r>
                        <a:rPr lang="es-EC" sz="1100" baseline="300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8160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Bacteria 1 R2 C1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0.096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7.68 x 10</a:t>
                      </a:r>
                      <a:r>
                        <a:rPr lang="es-EC" sz="1100" baseline="300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055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Bacteria 1 R1 C2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0.404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3.23 x 10</a:t>
                      </a:r>
                      <a:r>
                        <a:rPr lang="es-EC" sz="1100" baseline="300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95543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Bacteria 1 R2 C2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0.445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3.56 x 10</a:t>
                      </a:r>
                      <a:r>
                        <a:rPr lang="es-EC" sz="1100" baseline="300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32561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Bacteria 1 R1 C3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0.547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4.38 x 10</a:t>
                      </a:r>
                      <a:r>
                        <a:rPr lang="es-EC" sz="1100" baseline="300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5526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Bacteria 1 R2 C3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0.470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3.76 x 10</a:t>
                      </a:r>
                      <a:r>
                        <a:rPr lang="es-EC" sz="1100" baseline="300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1730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Bacteria 2 R1 C1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0.609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4.87 x 10</a:t>
                      </a:r>
                      <a:r>
                        <a:rPr lang="es-EC" sz="1100" baseline="30000" dirty="0">
                          <a:effectLst/>
                        </a:rPr>
                        <a:t>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6091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Bacteria 2 R2 C1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0.475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3.8 x 10</a:t>
                      </a:r>
                      <a:r>
                        <a:rPr lang="es-EC" sz="1100" baseline="300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7436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Bacteria 2 R1 C2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0.487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3.9 x 10</a:t>
                      </a:r>
                      <a:r>
                        <a:rPr lang="es-EC" sz="1100" baseline="300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9196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Bacteria 2 R2 C2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0.523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4.18 x 10</a:t>
                      </a:r>
                      <a:r>
                        <a:rPr lang="es-EC" sz="1100" baseline="30000" dirty="0">
                          <a:effectLst/>
                        </a:rPr>
                        <a:t>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6322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Bacteria 2 R1 C3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0.633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5.06 x 10</a:t>
                      </a:r>
                      <a:r>
                        <a:rPr lang="es-EC" sz="1100" baseline="300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5073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Bacteria 2 R2 C3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0.631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5.05 x 10</a:t>
                      </a:r>
                      <a:r>
                        <a:rPr lang="es-EC" sz="1100" baseline="30000" dirty="0">
                          <a:effectLst/>
                        </a:rPr>
                        <a:t>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148634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7089ED-DE36-4185-9264-972E29E06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173671"/>
              </p:ext>
            </p:extLst>
          </p:nvPr>
        </p:nvGraphicFramePr>
        <p:xfrm>
          <a:off x="7043300" y="2808786"/>
          <a:ext cx="4165474" cy="11524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358080">
                  <a:extLst>
                    <a:ext uri="{9D8B030D-6E8A-4147-A177-3AD203B41FA5}">
                      <a16:colId xmlns:a16="http://schemas.microsoft.com/office/drawing/2014/main" val="515407307"/>
                    </a:ext>
                  </a:extLst>
                </a:gridCol>
                <a:gridCol w="1358080">
                  <a:extLst>
                    <a:ext uri="{9D8B030D-6E8A-4147-A177-3AD203B41FA5}">
                      <a16:colId xmlns:a16="http://schemas.microsoft.com/office/drawing/2014/main" val="1644057006"/>
                    </a:ext>
                  </a:extLst>
                </a:gridCol>
                <a:gridCol w="1449314">
                  <a:extLst>
                    <a:ext uri="{9D8B030D-6E8A-4147-A177-3AD203B41FA5}">
                      <a16:colId xmlns:a16="http://schemas.microsoft.com/office/drawing/2014/main" val="208886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Bacteria 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Bacteria 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5927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C1 UFC/mL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3.56 x 10</a:t>
                      </a:r>
                      <a:r>
                        <a:rPr lang="es-EC" sz="1100" baseline="30000" dirty="0">
                          <a:effectLst/>
                        </a:rPr>
                        <a:t>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3.8 x 10</a:t>
                      </a:r>
                      <a:r>
                        <a:rPr lang="es-EC" sz="1100" baseline="30000" dirty="0">
                          <a:effectLst/>
                        </a:rPr>
                        <a:t>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1614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C2 UFC/mL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3.67 x 10</a:t>
                      </a:r>
                      <a:r>
                        <a:rPr lang="es-EC" sz="1100" baseline="30000" dirty="0">
                          <a:effectLst/>
                        </a:rPr>
                        <a:t>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3.9 x 10</a:t>
                      </a:r>
                      <a:r>
                        <a:rPr lang="es-EC" sz="1100" baseline="300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4214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C3 UFC/mL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4.38 x 10</a:t>
                      </a:r>
                      <a:r>
                        <a:rPr lang="es-EC" sz="1100" baseline="30000" dirty="0">
                          <a:effectLst/>
                        </a:rPr>
                        <a:t>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5.05 x 10</a:t>
                      </a:r>
                      <a:r>
                        <a:rPr lang="es-EC" sz="1100" baseline="30000" dirty="0">
                          <a:effectLst/>
                        </a:rPr>
                        <a:t>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4722659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A0B40576-1A5D-4B84-90EF-38C0E601B93F}"/>
              </a:ext>
            </a:extLst>
          </p:cNvPr>
          <p:cNvSpPr txBox="1"/>
          <p:nvPr/>
        </p:nvSpPr>
        <p:spPr>
          <a:xfrm>
            <a:off x="7977033" y="4273169"/>
            <a:ext cx="2298007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1x10</a:t>
            </a:r>
            <a:r>
              <a:rPr lang="es-EC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1x10</a:t>
            </a:r>
            <a:r>
              <a:rPr lang="es-EC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UFC/ml</a:t>
            </a:r>
            <a:endParaRPr lang="es-EC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B00A31-FFB4-4A30-9B80-D1593AD60029}"/>
              </a:ext>
            </a:extLst>
          </p:cNvPr>
          <p:cNvSpPr txBox="1"/>
          <p:nvPr/>
        </p:nvSpPr>
        <p:spPr>
          <a:xfrm>
            <a:off x="7043300" y="2219525"/>
            <a:ext cx="4426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Concentraciones de los aislados bacterianos</a:t>
            </a:r>
            <a:endParaRPr lang="es-EC" i="1" dirty="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F9ECDF4-B64D-4D5E-B859-58D3ED5520CA}"/>
              </a:ext>
            </a:extLst>
          </p:cNvPr>
          <p:cNvSpPr/>
          <p:nvPr/>
        </p:nvSpPr>
        <p:spPr>
          <a:xfrm>
            <a:off x="6193703" y="1956942"/>
            <a:ext cx="575807" cy="2928055"/>
          </a:xfrm>
          <a:prstGeom prst="righ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0D6807-E0B3-4A46-AD5E-1AA26C199DEE}"/>
              </a:ext>
            </a:extLst>
          </p:cNvPr>
          <p:cNvCxnSpPr>
            <a:cxnSpLocks/>
          </p:cNvCxnSpPr>
          <p:nvPr/>
        </p:nvCxnSpPr>
        <p:spPr>
          <a:xfrm>
            <a:off x="9126036" y="4710477"/>
            <a:ext cx="0" cy="349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034F2F7-C1AF-48B6-BBBE-F8EE3B781F8D}"/>
              </a:ext>
            </a:extLst>
          </p:cNvPr>
          <p:cNvSpPr txBox="1"/>
          <p:nvPr/>
        </p:nvSpPr>
        <p:spPr>
          <a:xfrm>
            <a:off x="7376508" y="5117995"/>
            <a:ext cx="3499055" cy="64633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Efectividad de bacterias entomopatógenas</a:t>
            </a:r>
            <a:endParaRPr lang="es-EC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F644E8-8298-44F2-9ABD-75F90F524BCB}"/>
              </a:ext>
            </a:extLst>
          </p:cNvPr>
          <p:cNvSpPr txBox="1"/>
          <p:nvPr/>
        </p:nvSpPr>
        <p:spPr>
          <a:xfrm>
            <a:off x="6928501" y="5774970"/>
            <a:ext cx="44262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(Cazorla, et al., 2007; Murat </a:t>
            </a:r>
            <a:r>
              <a:rPr lang="es-EC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Aksoy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EC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Sebahat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&amp; </a:t>
            </a:r>
            <a:r>
              <a:rPr lang="es-EC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Ozman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-Sullivan, 2008).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1892691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06635" y="5923129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EBB5485B-130B-45E2-815C-E8D439557E9C}"/>
              </a:ext>
            </a:extLst>
          </p:cNvPr>
          <p:cNvSpPr txBox="1">
            <a:spLocks/>
          </p:cNvSpPr>
          <p:nvPr/>
        </p:nvSpPr>
        <p:spPr>
          <a:xfrm>
            <a:off x="433946" y="-13252"/>
            <a:ext cx="11519515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EC5787-3F86-4087-8481-83C08E5D4F5D}"/>
              </a:ext>
            </a:extLst>
          </p:cNvPr>
          <p:cNvSpPr txBox="1"/>
          <p:nvPr/>
        </p:nvSpPr>
        <p:spPr>
          <a:xfrm>
            <a:off x="427630" y="1413124"/>
            <a:ext cx="5732171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Ácaros en hojas de rosas en unidades de cría</a:t>
            </a:r>
          </a:p>
        </p:txBody>
      </p:sp>
      <p:sp>
        <p:nvSpPr>
          <p:cNvPr id="19" name="CuadroTexto 1">
            <a:extLst>
              <a:ext uri="{FF2B5EF4-FFF2-40B4-BE49-F238E27FC236}">
                <a16:creationId xmlns:a16="http://schemas.microsoft.com/office/drawing/2014/main" id="{895CA162-D5A7-4300-A87B-7B5276301886}"/>
              </a:ext>
            </a:extLst>
          </p:cNvPr>
          <p:cNvSpPr txBox="1"/>
          <p:nvPr/>
        </p:nvSpPr>
        <p:spPr>
          <a:xfrm>
            <a:off x="331995" y="571301"/>
            <a:ext cx="339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Aplicación de los tratamientos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B00A31-FFB4-4A30-9B80-D1593AD60029}"/>
              </a:ext>
            </a:extLst>
          </p:cNvPr>
          <p:cNvSpPr txBox="1"/>
          <p:nvPr/>
        </p:nvSpPr>
        <p:spPr>
          <a:xfrm>
            <a:off x="6132280" y="1612537"/>
            <a:ext cx="5632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Porcentajes promedio de mortalidad de la plaga T. </a:t>
            </a:r>
            <a:r>
              <a:rPr lang="es-EC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urticae</a:t>
            </a:r>
            <a:endParaRPr lang="es-EC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378484-9BD3-4A16-BA18-ACF0C4E48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95" y="2283797"/>
            <a:ext cx="5488940" cy="2844800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47194B9-7A86-44D4-9D61-A62D4A3B9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442037"/>
              </p:ext>
            </p:extLst>
          </p:nvPr>
        </p:nvGraphicFramePr>
        <p:xfrm>
          <a:off x="6159801" y="2283797"/>
          <a:ext cx="5488938" cy="249460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910174">
                  <a:extLst>
                    <a:ext uri="{9D8B030D-6E8A-4147-A177-3AD203B41FA5}">
                      <a16:colId xmlns:a16="http://schemas.microsoft.com/office/drawing/2014/main" val="2632770272"/>
                    </a:ext>
                  </a:extLst>
                </a:gridCol>
                <a:gridCol w="762911">
                  <a:extLst>
                    <a:ext uri="{9D8B030D-6E8A-4147-A177-3AD203B41FA5}">
                      <a16:colId xmlns:a16="http://schemas.microsoft.com/office/drawing/2014/main" val="3659189905"/>
                    </a:ext>
                  </a:extLst>
                </a:gridCol>
                <a:gridCol w="762911">
                  <a:extLst>
                    <a:ext uri="{9D8B030D-6E8A-4147-A177-3AD203B41FA5}">
                      <a16:colId xmlns:a16="http://schemas.microsoft.com/office/drawing/2014/main" val="3586574887"/>
                    </a:ext>
                  </a:extLst>
                </a:gridCol>
                <a:gridCol w="762911">
                  <a:extLst>
                    <a:ext uri="{9D8B030D-6E8A-4147-A177-3AD203B41FA5}">
                      <a16:colId xmlns:a16="http://schemas.microsoft.com/office/drawing/2014/main" val="4159203006"/>
                    </a:ext>
                  </a:extLst>
                </a:gridCol>
                <a:gridCol w="762911">
                  <a:extLst>
                    <a:ext uri="{9D8B030D-6E8A-4147-A177-3AD203B41FA5}">
                      <a16:colId xmlns:a16="http://schemas.microsoft.com/office/drawing/2014/main" val="4194595246"/>
                    </a:ext>
                  </a:extLst>
                </a:gridCol>
                <a:gridCol w="763560">
                  <a:extLst>
                    <a:ext uri="{9D8B030D-6E8A-4147-A177-3AD203B41FA5}">
                      <a16:colId xmlns:a16="http://schemas.microsoft.com/office/drawing/2014/main" val="1879862874"/>
                    </a:ext>
                  </a:extLst>
                </a:gridCol>
                <a:gridCol w="763560">
                  <a:extLst>
                    <a:ext uri="{9D8B030D-6E8A-4147-A177-3AD203B41FA5}">
                      <a16:colId xmlns:a16="http://schemas.microsoft.com/office/drawing/2014/main" val="1633332972"/>
                    </a:ext>
                  </a:extLst>
                </a:gridCol>
              </a:tblGrid>
              <a:tr h="350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% de Mortalidad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44181"/>
                  </a:ext>
                </a:extLst>
              </a:tr>
              <a:tr h="35054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Tiempo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h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Bacteria 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Bacteria 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362544"/>
                  </a:ext>
                </a:extLst>
              </a:tr>
              <a:tr h="4483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C1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C2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C3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C1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C2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C3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1182855"/>
                  </a:ext>
                </a:extLst>
              </a:tr>
              <a:tr h="4483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72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29.63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40.74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51.85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48.15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59.26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62.96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7172669"/>
                  </a:ext>
                </a:extLst>
              </a:tr>
              <a:tr h="4483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120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29.63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40.74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59.26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62.96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62.96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77.78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7703857"/>
                  </a:ext>
                </a:extLst>
              </a:tr>
              <a:tr h="4483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168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29.63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40.74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59.26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74.07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62.96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81.48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896323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72EEF51-E9C6-4BB3-93C8-0E3404F5A12C}"/>
              </a:ext>
            </a:extLst>
          </p:cNvPr>
          <p:cNvSpPr txBox="1"/>
          <p:nvPr/>
        </p:nvSpPr>
        <p:spPr>
          <a:xfrm>
            <a:off x="2445744" y="4606848"/>
            <a:ext cx="61970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FC143E-A346-40E1-B628-EF120BD26CEB}"/>
              </a:ext>
            </a:extLst>
          </p:cNvPr>
          <p:cNvSpPr txBox="1"/>
          <p:nvPr/>
        </p:nvSpPr>
        <p:spPr>
          <a:xfrm>
            <a:off x="4983693" y="4606847"/>
            <a:ext cx="61970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A1499B-F344-4B4E-B15D-4F084937A887}"/>
              </a:ext>
            </a:extLst>
          </p:cNvPr>
          <p:cNvSpPr txBox="1"/>
          <p:nvPr/>
        </p:nvSpPr>
        <p:spPr>
          <a:xfrm>
            <a:off x="1321926" y="4606846"/>
            <a:ext cx="784952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0.5 mm</a:t>
            </a:r>
            <a:endParaRPr lang="es-EC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427A33-CE30-4274-BE86-90E199248549}"/>
              </a:ext>
            </a:extLst>
          </p:cNvPr>
          <p:cNvSpPr txBox="1"/>
          <p:nvPr/>
        </p:nvSpPr>
        <p:spPr>
          <a:xfrm>
            <a:off x="3952315" y="4606846"/>
            <a:ext cx="784952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0.5 mm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06728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EBB5485B-130B-45E2-815C-E8D439557E9C}"/>
              </a:ext>
            </a:extLst>
          </p:cNvPr>
          <p:cNvSpPr txBox="1">
            <a:spLocks/>
          </p:cNvSpPr>
          <p:nvPr/>
        </p:nvSpPr>
        <p:spPr>
          <a:xfrm>
            <a:off x="433946" y="-13252"/>
            <a:ext cx="11519515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EC5787-3F86-4087-8481-83C08E5D4F5D}"/>
              </a:ext>
            </a:extLst>
          </p:cNvPr>
          <p:cNvSpPr txBox="1"/>
          <p:nvPr/>
        </p:nvSpPr>
        <p:spPr>
          <a:xfrm>
            <a:off x="461532" y="958529"/>
            <a:ext cx="5732171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Porcentaje de mortalidad del ácaro por concentración</a:t>
            </a:r>
          </a:p>
        </p:txBody>
      </p:sp>
      <p:sp>
        <p:nvSpPr>
          <p:cNvPr id="19" name="CuadroTexto 1">
            <a:extLst>
              <a:ext uri="{FF2B5EF4-FFF2-40B4-BE49-F238E27FC236}">
                <a16:creationId xmlns:a16="http://schemas.microsoft.com/office/drawing/2014/main" id="{895CA162-D5A7-4300-A87B-7B5276301886}"/>
              </a:ext>
            </a:extLst>
          </p:cNvPr>
          <p:cNvSpPr txBox="1"/>
          <p:nvPr/>
        </p:nvSpPr>
        <p:spPr>
          <a:xfrm>
            <a:off x="331995" y="571301"/>
            <a:ext cx="339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Aplicación de los tratamientos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B00A31-FFB4-4A30-9B80-D1593AD60029}"/>
              </a:ext>
            </a:extLst>
          </p:cNvPr>
          <p:cNvSpPr txBox="1"/>
          <p:nvPr/>
        </p:nvSpPr>
        <p:spPr>
          <a:xfrm>
            <a:off x="6241530" y="1178568"/>
            <a:ext cx="5488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Porcentaje de mortalidad del ácaro por tipo de bacteria </a:t>
            </a:r>
            <a:endParaRPr lang="es-EC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618BBF-D6B3-43BE-8534-0FE2EB94053E}"/>
              </a:ext>
            </a:extLst>
          </p:cNvPr>
          <p:cNvPicPr/>
          <p:nvPr/>
        </p:nvPicPr>
        <p:blipFill rotWithShape="1">
          <a:blip r:embed="rId4"/>
          <a:srcRect l="695" t="12343" r="1215" b="7674"/>
          <a:stretch/>
        </p:blipFill>
        <p:spPr bwMode="auto">
          <a:xfrm>
            <a:off x="461532" y="1760347"/>
            <a:ext cx="5381625" cy="3209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42E394-48C7-4B2A-8B52-041B614CDEF2}"/>
              </a:ext>
            </a:extLst>
          </p:cNvPr>
          <p:cNvPicPr/>
          <p:nvPr/>
        </p:nvPicPr>
        <p:blipFill rotWithShape="1">
          <a:blip r:embed="rId5"/>
          <a:srcRect l="786" t="12681" r="924" b="7778"/>
          <a:stretch/>
        </p:blipFill>
        <p:spPr bwMode="auto">
          <a:xfrm>
            <a:off x="6096000" y="1695189"/>
            <a:ext cx="5389880" cy="3190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E395561-070D-476C-BD2C-ADFB9651C1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5162673"/>
              </p:ext>
            </p:extLst>
          </p:nvPr>
        </p:nvGraphicFramePr>
        <p:xfrm>
          <a:off x="1203596" y="4908600"/>
          <a:ext cx="4248041" cy="1804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28D86AF-9AD5-4D4A-9A99-C365BBBA0664}"/>
              </a:ext>
            </a:extLst>
          </p:cNvPr>
          <p:cNvSpPr txBox="1"/>
          <p:nvPr/>
        </p:nvSpPr>
        <p:spPr>
          <a:xfrm>
            <a:off x="1766119" y="1575681"/>
            <a:ext cx="8885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4.5x10</a:t>
            </a:r>
            <a:r>
              <a:rPr lang="es-EC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endParaRPr lang="es-EC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A7C11D9-82B0-4117-890A-8C3C5F4DBB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2357532"/>
              </p:ext>
            </p:extLst>
          </p:nvPr>
        </p:nvGraphicFramePr>
        <p:xfrm>
          <a:off x="7079324" y="4845362"/>
          <a:ext cx="3909080" cy="1137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E14FDA2-E4BC-473F-8B9F-8FD110233861}"/>
              </a:ext>
            </a:extLst>
          </p:cNvPr>
          <p:cNvSpPr txBox="1"/>
          <p:nvPr/>
        </p:nvSpPr>
        <p:spPr>
          <a:xfrm>
            <a:off x="6534737" y="5973096"/>
            <a:ext cx="27951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(Neal, </a:t>
            </a:r>
            <a:r>
              <a:rPr lang="es-EC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Lindquist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EC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Gott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&amp; Casey, 1987)</a:t>
            </a:r>
            <a:endParaRPr lang="es-EC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8E3846-AD68-478E-ADDC-AD88FFD061E0}"/>
              </a:ext>
            </a:extLst>
          </p:cNvPr>
          <p:cNvSpPr txBox="1"/>
          <p:nvPr/>
        </p:nvSpPr>
        <p:spPr>
          <a:xfrm>
            <a:off x="6923572" y="6284742"/>
            <a:ext cx="20174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(Larrea, Falconí, &amp; Arcos, 2015)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2174027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43AF036-E95E-4A59-91DF-915D0E83E9E1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B4D045-307E-4F23-9BC1-084170CE7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9787744-5265-4422-9A18-CCA327113D7C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DFFD8-1AF9-4C9D-847F-4EDB9E25D7FB}"/>
              </a:ext>
            </a:extLst>
          </p:cNvPr>
          <p:cNvSpPr txBox="1"/>
          <p:nvPr/>
        </p:nvSpPr>
        <p:spPr>
          <a:xfrm>
            <a:off x="583095" y="20854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Objetivos Específicos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37521-B9F7-4419-A438-CCD095EF1E38}"/>
              </a:ext>
            </a:extLst>
          </p:cNvPr>
          <p:cNvSpPr txBox="1"/>
          <p:nvPr/>
        </p:nvSpPr>
        <p:spPr>
          <a:xfrm>
            <a:off x="583095" y="6137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 General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247DC3C-4041-4BC4-B8DA-E5D738426D03}"/>
              </a:ext>
            </a:extLst>
          </p:cNvPr>
          <p:cNvSpPr txBox="1">
            <a:spLocks/>
          </p:cNvSpPr>
          <p:nvPr/>
        </p:nvSpPr>
        <p:spPr>
          <a:xfrm>
            <a:off x="433946" y="-13252"/>
            <a:ext cx="11519515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OBJETIVOS</a:t>
            </a:r>
          </a:p>
          <a:p>
            <a:pPr algn="l"/>
            <a:endParaRPr lang="es-EC" sz="3600" i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2FFF263F-C08D-40A7-9A9F-16686C812116}"/>
              </a:ext>
            </a:extLst>
          </p:cNvPr>
          <p:cNvGraphicFramePr/>
          <p:nvPr/>
        </p:nvGraphicFramePr>
        <p:xfrm>
          <a:off x="583095" y="970001"/>
          <a:ext cx="10885005" cy="967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9162A65-0F3A-41FC-BAFD-254C004B20DC}"/>
              </a:ext>
            </a:extLst>
          </p:cNvPr>
          <p:cNvGraphicFramePr/>
          <p:nvPr/>
        </p:nvGraphicFramePr>
        <p:xfrm>
          <a:off x="344309" y="2108445"/>
          <a:ext cx="11370366" cy="4217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79255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8C194FC-1095-4B0D-8F74-5915B8BB88D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D37921-A9ED-486C-AA5E-F207559FF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5C18EE3-7747-4254-99FC-A7D517DA65D4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81135588-185A-4149-A162-FE857D59FD27}"/>
              </a:ext>
            </a:extLst>
          </p:cNvPr>
          <p:cNvSpPr txBox="1">
            <a:spLocks/>
          </p:cNvSpPr>
          <p:nvPr/>
        </p:nvSpPr>
        <p:spPr>
          <a:xfrm>
            <a:off x="433947" y="-13252"/>
            <a:ext cx="9683448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04E671-5226-49B0-957A-6D2AB325B514}"/>
              </a:ext>
            </a:extLst>
          </p:cNvPr>
          <p:cNvSpPr txBox="1"/>
          <p:nvPr/>
        </p:nvSpPr>
        <p:spPr>
          <a:xfrm>
            <a:off x="874749" y="1382511"/>
            <a:ext cx="101751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aislaron cepas bacterianas entomopatógenas en medios de cultivo microbiológicos a partir de diluciones de muestras de suelo de plantas de rosas infectadas con la plaga</a:t>
            </a: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T. </a:t>
            </a:r>
            <a:r>
              <a:rPr lang="es-EC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urticae</a:t>
            </a: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identificaron potenciales bacterias entomopatógenas: </a:t>
            </a: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Pseudomonas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grupo fluorescente y </a:t>
            </a:r>
            <a:r>
              <a:rPr lang="es-EC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Bacillus</a:t>
            </a: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thuringiensis</a:t>
            </a:r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mediante características morfológicas de las colonias, tinciones microbiológicas, actividad bioquímica y análisis molecular con herramientas bioinformáticas.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Se recolectó la especie </a:t>
            </a:r>
            <a:r>
              <a:rPr lang="es-EC" i="1" dirty="0">
                <a:latin typeface="Calibri" panose="020F0502020204030204" pitchFamily="34" charset="0"/>
                <a:cs typeface="Calibri" panose="020F0502020204030204" pitchFamily="34" charset="0"/>
              </a:rPr>
              <a:t>T. </a:t>
            </a:r>
            <a:r>
              <a:rPr lang="es-EC" i="1" dirty="0" err="1">
                <a:latin typeface="Calibri" panose="020F0502020204030204" pitchFamily="34" charset="0"/>
                <a:cs typeface="Calibri" panose="020F0502020204030204" pitchFamily="34" charset="0"/>
              </a:rPr>
              <a:t>urticae</a:t>
            </a:r>
            <a:r>
              <a:rPr lang="es-EC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el mismo día de la aplicación de los tratamientos, manteniéndolos en frascos de vidrio estériles unas horas previo a los bioensayos, a nivel de laboratorio.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comprobó la eficacia de </a:t>
            </a: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Pseudomonas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grupo fluorescente y </a:t>
            </a:r>
            <a:r>
              <a:rPr lang="es-EC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Bacillus</a:t>
            </a: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thuringiensis</a:t>
            </a:r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mediante su porcentaje de mortalidad donde ambas bacterias demostraron ser efectivas para el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biocontrol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T. </a:t>
            </a:r>
            <a:r>
              <a:rPr lang="es-E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urticae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plantas de rosas, a nivel de laboratorio.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26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8C194FC-1095-4B0D-8F74-5915B8BB88D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D37921-A9ED-486C-AA5E-F207559FF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5C18EE3-7747-4254-99FC-A7D517DA65D4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81135588-185A-4149-A162-FE857D59FD27}"/>
              </a:ext>
            </a:extLst>
          </p:cNvPr>
          <p:cNvSpPr txBox="1">
            <a:spLocks/>
          </p:cNvSpPr>
          <p:nvPr/>
        </p:nvSpPr>
        <p:spPr>
          <a:xfrm>
            <a:off x="433947" y="-13252"/>
            <a:ext cx="9683448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04E671-5226-49B0-957A-6D2AB325B514}"/>
              </a:ext>
            </a:extLst>
          </p:cNvPr>
          <p:cNvSpPr txBox="1"/>
          <p:nvPr/>
        </p:nvSpPr>
        <p:spPr>
          <a:xfrm>
            <a:off x="986381" y="1574487"/>
            <a:ext cx="102192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acepta la hipótesis de investigación siendo que </a:t>
            </a: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Pseudomonas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grupo fluorescente y </a:t>
            </a:r>
            <a:r>
              <a:rPr lang="es-EC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Bacillus</a:t>
            </a: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thuringiensis</a:t>
            </a: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aisladas e identificadas, actúan como agentes de </a:t>
            </a:r>
            <a:r>
              <a:rPr lang="es-E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biocontrol</a:t>
            </a:r>
            <a:r>
              <a:rPr 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s-ES" sz="1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Tetranychus</a:t>
            </a:r>
            <a:r>
              <a:rPr lang="es-ES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urticae</a:t>
            </a:r>
            <a:r>
              <a:rPr 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cultivos de rosas </a:t>
            </a:r>
            <a:r>
              <a:rPr lang="es-ES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Rosa</a:t>
            </a:r>
            <a:r>
              <a:rPr 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spp</a:t>
            </a:r>
            <a:r>
              <a:rPr 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de una florícola, a nivel de laboratorio.</a:t>
            </a:r>
            <a:endParaRPr lang="es-EC" dirty="0"/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C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s-E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thuringiensis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presentó la mayor efectividad, con un porcentaje de mortalidad del 81.48% y concentración de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4.5x10</a:t>
            </a:r>
            <a:r>
              <a:rPr lang="es-EC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para el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biocontrol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T. </a:t>
            </a:r>
            <a:r>
              <a:rPr lang="es-E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urticae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plantas de rosas, a nivel de laboratorio.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El rango de concentración donde se tiene la mayor efectividad para el </a:t>
            </a:r>
            <a:r>
              <a:rPr lang="es-EC" dirty="0" err="1">
                <a:latin typeface="Calibri" panose="020F0502020204030204" pitchFamily="34" charset="0"/>
                <a:cs typeface="Calibri" panose="020F0502020204030204" pitchFamily="34" charset="0"/>
              </a:rPr>
              <a:t>biocontrol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C" i="1" dirty="0">
                <a:latin typeface="Calibri" panose="020F0502020204030204" pitchFamily="34" charset="0"/>
                <a:cs typeface="Calibri" panose="020F0502020204030204" pitchFamily="34" charset="0"/>
              </a:rPr>
              <a:t>T. </a:t>
            </a:r>
            <a:r>
              <a:rPr lang="es-EC" i="1" dirty="0" err="1">
                <a:latin typeface="Calibri" panose="020F0502020204030204" pitchFamily="34" charset="0"/>
                <a:cs typeface="Calibri" panose="020F0502020204030204" pitchFamily="34" charset="0"/>
              </a:rPr>
              <a:t>urticae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, es entre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3.5x10</a:t>
            </a:r>
            <a:r>
              <a:rPr lang="es-EC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4.5x10</a:t>
            </a:r>
            <a:r>
              <a:rPr lang="es-EC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EC" dirty="0"/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46" y="-13252"/>
            <a:ext cx="11519515" cy="548465"/>
          </a:xfrm>
        </p:spPr>
        <p:txBody>
          <a:bodyPr/>
          <a:lstStyle/>
          <a:p>
            <a:pPr algn="l"/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19303A5-DECC-49DD-8221-BE52D72657C9}"/>
              </a:ext>
            </a:extLst>
          </p:cNvPr>
          <p:cNvSpPr txBox="1"/>
          <p:nvPr/>
        </p:nvSpPr>
        <p:spPr>
          <a:xfrm>
            <a:off x="9939132" y="5250003"/>
            <a:ext cx="12698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100" dirty="0"/>
              <a:t> </a:t>
            </a:r>
            <a:r>
              <a:rPr lang="es-EC" sz="1100" dirty="0">
                <a:ea typeface="Calibri" panose="020F0502020204030204" pitchFamily="34" charset="0"/>
              </a:rPr>
              <a:t>(</a:t>
            </a:r>
            <a:r>
              <a:rPr lang="es-EC" sz="1100" dirty="0" err="1">
                <a:ea typeface="Calibri" panose="020F0502020204030204" pitchFamily="34" charset="0"/>
              </a:rPr>
              <a:t>Franquesa</a:t>
            </a:r>
            <a:r>
              <a:rPr lang="es-EC" sz="1100" dirty="0">
                <a:ea typeface="Calibri" panose="020F0502020204030204" pitchFamily="34" charset="0"/>
              </a:rPr>
              <a:t>, 2016)</a:t>
            </a:r>
            <a:endParaRPr lang="es-EC" sz="1100" dirty="0">
              <a:cs typeface="Calibri" panose="020F0502020204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91BA64-95ED-4DA9-A073-8D8BF8D00B89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CuadroTexto 5">
            <a:extLst>
              <a:ext uri="{FF2B5EF4-FFF2-40B4-BE49-F238E27FC236}">
                <a16:creationId xmlns:a16="http://schemas.microsoft.com/office/drawing/2014/main" id="{AEB3CB31-31CA-43D3-AEE2-42C3B36F2C08}"/>
              </a:ext>
            </a:extLst>
          </p:cNvPr>
          <p:cNvSpPr txBox="1"/>
          <p:nvPr/>
        </p:nvSpPr>
        <p:spPr>
          <a:xfrm>
            <a:off x="7407080" y="696269"/>
            <a:ext cx="856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Plagas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E01773-4408-4E14-8C85-AB63A41FF8C2}"/>
              </a:ext>
            </a:extLst>
          </p:cNvPr>
          <p:cNvSpPr txBox="1"/>
          <p:nvPr/>
        </p:nvSpPr>
        <p:spPr>
          <a:xfrm>
            <a:off x="6444660" y="6302617"/>
            <a:ext cx="23798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100" dirty="0">
                <a:ea typeface="Calibri" panose="020F0502020204030204" pitchFamily="34" charset="0"/>
              </a:rPr>
              <a:t>(Mundo Flores, 2021; Gordón, 2020)</a:t>
            </a:r>
            <a:endParaRPr lang="es-EC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A8C248-72E0-4025-990D-2FA07B491398}"/>
              </a:ext>
            </a:extLst>
          </p:cNvPr>
          <p:cNvSpPr txBox="1"/>
          <p:nvPr/>
        </p:nvSpPr>
        <p:spPr>
          <a:xfrm>
            <a:off x="1965712" y="6295030"/>
            <a:ext cx="21075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100" dirty="0">
                <a:ea typeface="Calibri" panose="020F0502020204030204" pitchFamily="34" charset="0"/>
              </a:rPr>
              <a:t>(Gobierno del Encuentro, 2020)</a:t>
            </a:r>
            <a:endParaRPr lang="es-EC" sz="11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A130D2F-8C16-471C-9105-789D8DBA34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1252937"/>
              </p:ext>
            </p:extLst>
          </p:nvPr>
        </p:nvGraphicFramePr>
        <p:xfrm>
          <a:off x="6236992" y="873570"/>
          <a:ext cx="3339742" cy="3894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A31EB85F-1178-462D-9F5F-80DD4B8925F0}"/>
              </a:ext>
            </a:extLst>
          </p:cNvPr>
          <p:cNvGrpSpPr/>
          <p:nvPr/>
        </p:nvGrpSpPr>
        <p:grpSpPr>
          <a:xfrm>
            <a:off x="9562782" y="638663"/>
            <a:ext cx="2106855" cy="4611340"/>
            <a:chOff x="4387226" y="1055588"/>
            <a:chExt cx="2131036" cy="4739202"/>
          </a:xfrm>
        </p:grpSpPr>
        <p:pic>
          <p:nvPicPr>
            <p:cNvPr id="1028" name="Picture 4" descr="Identify and Control Black Spot">
              <a:extLst>
                <a:ext uri="{FF2B5EF4-FFF2-40B4-BE49-F238E27FC236}">
                  <a16:creationId xmlns:a16="http://schemas.microsoft.com/office/drawing/2014/main" id="{046E944A-483F-4036-ADCE-0111CC6A3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226" y="1055588"/>
              <a:ext cx="1707506" cy="1701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Plagas y enfermedades agrícolas más comunes en el mundo agrícola -  Agroingenia Canarias">
              <a:extLst>
                <a:ext uri="{FF2B5EF4-FFF2-40B4-BE49-F238E27FC236}">
                  <a16:creationId xmlns:a16="http://schemas.microsoft.com/office/drawing/2014/main" id="{32339FA5-A0FA-4941-BD45-DC5E421BFD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07"/>
            <a:stretch/>
          </p:blipFill>
          <p:spPr bwMode="auto">
            <a:xfrm>
              <a:off x="4588526" y="2843021"/>
              <a:ext cx="1929736" cy="1398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roblem Solving: Red Spider Mites - BBC Gardeners&amp;#39; World Magazine">
              <a:extLst>
                <a:ext uri="{FF2B5EF4-FFF2-40B4-BE49-F238E27FC236}">
                  <a16:creationId xmlns:a16="http://schemas.microsoft.com/office/drawing/2014/main" id="{6D108D28-3FFF-4A8B-B933-14D048EEFD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3" t="14516" r="11269"/>
            <a:stretch/>
          </p:blipFill>
          <p:spPr bwMode="auto">
            <a:xfrm>
              <a:off x="4413341" y="4334614"/>
              <a:ext cx="1993581" cy="146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Arrow: Down 5">
            <a:extLst>
              <a:ext uri="{FF2B5EF4-FFF2-40B4-BE49-F238E27FC236}">
                <a16:creationId xmlns:a16="http://schemas.microsoft.com/office/drawing/2014/main" id="{642E0D55-E0DF-4A4D-A449-45A70607DE03}"/>
              </a:ext>
            </a:extLst>
          </p:cNvPr>
          <p:cNvSpPr/>
          <p:nvPr/>
        </p:nvSpPr>
        <p:spPr>
          <a:xfrm>
            <a:off x="7299416" y="4927126"/>
            <a:ext cx="1082283" cy="116897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36" name="Picture 12" descr="Strategic Benefits Planning &amp;amp; Funding Alternatives icon - Brown &amp;amp; Brown">
            <a:extLst>
              <a:ext uri="{FF2B5EF4-FFF2-40B4-BE49-F238E27FC236}">
                <a16:creationId xmlns:a16="http://schemas.microsoft.com/office/drawing/2014/main" id="{B996B6A3-4D20-4E0A-8D17-21930F68B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7" t="14864" b="15807"/>
          <a:stretch/>
        </p:blipFill>
        <p:spPr bwMode="auto">
          <a:xfrm>
            <a:off x="8461586" y="5011717"/>
            <a:ext cx="592731" cy="47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mputer Icons Added value Symbol Business, symbol, text, service, business  png | PNGWing">
            <a:extLst>
              <a:ext uri="{FF2B5EF4-FFF2-40B4-BE49-F238E27FC236}">
                <a16:creationId xmlns:a16="http://schemas.microsoft.com/office/drawing/2014/main" id="{D7B9A877-0BD4-47C1-97AD-4E67F3D3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07" b="89955" l="6304" r="96087">
                        <a14:foregroundMark x1="38913" y1="13205" x2="40000" y2="24718"/>
                        <a14:foregroundMark x1="51739" y1="36569" x2="54239" y2="51016"/>
                        <a14:foregroundMark x1="90326" y1="63995" x2="91413" y2="71106"/>
                        <a14:foregroundMark x1="96087" y1="64786" x2="96087" y2="64786"/>
                        <a14:foregroundMark x1="71739" y1="66591" x2="82826" y2="59932"/>
                        <a14:foregroundMark x1="70326" y1="61061" x2="75326" y2="58804"/>
                        <a14:foregroundMark x1="75326" y1="19977" x2="74565" y2="35553"/>
                        <a14:foregroundMark x1="6739" y1="64447" x2="6304" y2="85553"/>
                        <a14:foregroundMark x1="6304" y1="85553" x2="7174" y2="8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160" y="5128140"/>
            <a:ext cx="850369" cy="81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adroTexto 5">
            <a:extLst>
              <a:ext uri="{FF2B5EF4-FFF2-40B4-BE49-F238E27FC236}">
                <a16:creationId xmlns:a16="http://schemas.microsoft.com/office/drawing/2014/main" id="{0BAA70CB-C375-4CEC-B175-DB93CE172D64}"/>
              </a:ext>
            </a:extLst>
          </p:cNvPr>
          <p:cNvSpPr txBox="1"/>
          <p:nvPr/>
        </p:nvSpPr>
        <p:spPr>
          <a:xfrm>
            <a:off x="424329" y="737105"/>
            <a:ext cx="5458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Producción y exportación de flores ornamentales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A1CE39-58FE-4DC9-9697-72CA10DDBFF2}"/>
              </a:ext>
            </a:extLst>
          </p:cNvPr>
          <p:cNvGrpSpPr/>
          <p:nvPr/>
        </p:nvGrpSpPr>
        <p:grpSpPr>
          <a:xfrm>
            <a:off x="508422" y="1394660"/>
            <a:ext cx="5022109" cy="2092010"/>
            <a:chOff x="6664507" y="607558"/>
            <a:chExt cx="4385933" cy="1765710"/>
          </a:xfrm>
        </p:grpSpPr>
        <p:pic>
          <p:nvPicPr>
            <p:cNvPr id="1042" name="Picture 18" descr="Todo lo que necesitas saber sobre los derechos humanos en Ecuador |  Amnistía Internacional | Amnistía Internacional">
              <a:extLst>
                <a:ext uri="{FF2B5EF4-FFF2-40B4-BE49-F238E27FC236}">
                  <a16:creationId xmlns:a16="http://schemas.microsoft.com/office/drawing/2014/main" id="{793D7475-1C8D-4EDA-8BE6-E53DF40DEA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59" t="9884" b="7889"/>
            <a:stretch/>
          </p:blipFill>
          <p:spPr bwMode="auto">
            <a:xfrm>
              <a:off x="6664507" y="766203"/>
              <a:ext cx="1297026" cy="16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ultivo de rosas – Quimirosburg">
              <a:extLst>
                <a:ext uri="{FF2B5EF4-FFF2-40B4-BE49-F238E27FC236}">
                  <a16:creationId xmlns:a16="http://schemas.microsoft.com/office/drawing/2014/main" id="{046C3710-E0CA-49E6-B877-D57CF4126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854" y="607558"/>
              <a:ext cx="3066586" cy="1733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8" name="Picture 24" descr="Producto Interno Bruto (PIB) República Dominicana">
            <a:extLst>
              <a:ext uri="{FF2B5EF4-FFF2-40B4-BE49-F238E27FC236}">
                <a16:creationId xmlns:a16="http://schemas.microsoft.com/office/drawing/2014/main" id="{BF8326BC-C11C-4A0D-8A27-DDC8AF623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2" b="11428"/>
          <a:stretch/>
        </p:blipFill>
        <p:spPr bwMode="auto">
          <a:xfrm>
            <a:off x="1510717" y="3744116"/>
            <a:ext cx="3339742" cy="20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29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0D78D1F-2EDB-4642-917A-B1D4F5C44FC3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21B9285-934F-4245-ABCC-AC67C7F66E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844A8A5-1FCE-499A-9729-ED2D9D361CA0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3654DF01-4501-4832-A0A0-0DDC993A01B1}"/>
              </a:ext>
            </a:extLst>
          </p:cNvPr>
          <p:cNvSpPr txBox="1">
            <a:spLocks/>
          </p:cNvSpPr>
          <p:nvPr/>
        </p:nvSpPr>
        <p:spPr>
          <a:xfrm>
            <a:off x="433947" y="-13252"/>
            <a:ext cx="9683448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RECOMENDACIONES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F79C97-71BC-4ECB-A448-521566E87165}"/>
              </a:ext>
            </a:extLst>
          </p:cNvPr>
          <p:cNvSpPr txBox="1"/>
          <p:nvPr/>
        </p:nvSpPr>
        <p:spPr>
          <a:xfrm>
            <a:off x="1182477" y="3630760"/>
            <a:ext cx="9827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Realizar bioensayos en campo, en condiciones de invernadero, para extrapolar los resultados.</a:t>
            </a:r>
            <a:endParaRPr lang="es-EC" dirty="0"/>
          </a:p>
        </p:txBody>
      </p:sp>
      <p:pic>
        <p:nvPicPr>
          <p:cNvPr id="1032" name="Picture 8" descr="Cultivo De Rosas En Invernadero Fotos e Imágenes de stock - Alamy">
            <a:extLst>
              <a:ext uri="{FF2B5EF4-FFF2-40B4-BE49-F238E27FC236}">
                <a16:creationId xmlns:a16="http://schemas.microsoft.com/office/drawing/2014/main" id="{3CBAF0A5-6065-4706-BA6B-8C726EDCA4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3"/>
          <a:stretch/>
        </p:blipFill>
        <p:spPr bwMode="auto">
          <a:xfrm>
            <a:off x="4377485" y="1222872"/>
            <a:ext cx="3437030" cy="220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33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8786235-09E1-46A3-B81A-63587B93781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CB11818-7B07-469F-85DF-AA2538B89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48722F2-0153-4C14-B2A5-B1FC5783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724" y="802897"/>
            <a:ext cx="1785646" cy="180966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8934B26-25E7-4006-BCA6-9994B5A5A7B9}"/>
              </a:ext>
            </a:extLst>
          </p:cNvPr>
          <p:cNvSpPr txBox="1"/>
          <p:nvPr/>
        </p:nvSpPr>
        <p:spPr>
          <a:xfrm>
            <a:off x="3890834" y="1452619"/>
            <a:ext cx="385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Lic. Koch Kaiser, Alma Rosel,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Mgs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84A929F-70AC-417E-9619-541B1A1D5F8B}"/>
              </a:ext>
            </a:extLst>
          </p:cNvPr>
          <p:cNvSpPr txBox="1"/>
          <p:nvPr/>
        </p:nvSpPr>
        <p:spPr>
          <a:xfrm>
            <a:off x="3822925" y="4330522"/>
            <a:ext cx="3991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Ing. Fabricio Rivadeneira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1C7F3BC-9FAD-485D-83F7-AB120E9E0D62}"/>
              </a:ext>
            </a:extLst>
          </p:cNvPr>
          <p:cNvSpPr txBox="1"/>
          <p:nvPr/>
        </p:nvSpPr>
        <p:spPr>
          <a:xfrm>
            <a:off x="3683797" y="3371221"/>
            <a:ext cx="4270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Mgs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María Esther Cortez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0B74522-61C8-4927-BACE-4264BC763515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9" name="CuadroTexto 8">
            <a:extLst>
              <a:ext uri="{FF2B5EF4-FFF2-40B4-BE49-F238E27FC236}">
                <a16:creationId xmlns:a16="http://schemas.microsoft.com/office/drawing/2014/main" id="{16CBFC3C-1B18-4B35-8C32-CD464DDFFA6F}"/>
              </a:ext>
            </a:extLst>
          </p:cNvPr>
          <p:cNvSpPr txBox="1"/>
          <p:nvPr/>
        </p:nvSpPr>
        <p:spPr>
          <a:xfrm>
            <a:off x="3890834" y="2411920"/>
            <a:ext cx="385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Francisco Javier Flores Flor,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Ph.D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6453E48C-A376-41C1-88AB-95AF22E5DF2C}"/>
              </a:ext>
            </a:extLst>
          </p:cNvPr>
          <p:cNvSpPr txBox="1">
            <a:spLocks/>
          </p:cNvSpPr>
          <p:nvPr/>
        </p:nvSpPr>
        <p:spPr>
          <a:xfrm>
            <a:off x="433947" y="-13252"/>
            <a:ext cx="9683448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AGRADECIMIENTOS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8304E0-34A0-4C7C-B8E1-CB3D2AADAA12}"/>
              </a:ext>
            </a:extLst>
          </p:cNvPr>
          <p:cNvSpPr/>
          <p:nvPr/>
        </p:nvSpPr>
        <p:spPr>
          <a:xfrm>
            <a:off x="4454962" y="5139588"/>
            <a:ext cx="2727680" cy="78354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EC" sz="2400" dirty="0">
                <a:latin typeface="Calibri" panose="020F0502020204030204" pitchFamily="34" charset="0"/>
                <a:cs typeface="Calibri" panose="020F0502020204030204" pitchFamily="34" charset="0"/>
              </a:rPr>
              <a:t>Familia y Amigos</a:t>
            </a:r>
          </a:p>
        </p:txBody>
      </p:sp>
    </p:spTree>
    <p:extLst>
      <p:ext uri="{BB962C8B-B14F-4D97-AF65-F5344CB8AC3E}">
        <p14:creationId xmlns:p14="http://schemas.microsoft.com/office/powerpoint/2010/main" val="3873139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8786235-09E1-46A3-B81A-63587B93781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CB11818-7B07-469F-85DF-AA2538B89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8934B26-25E7-4006-BCA6-9994B5A5A7B9}"/>
              </a:ext>
            </a:extLst>
          </p:cNvPr>
          <p:cNvSpPr txBox="1"/>
          <p:nvPr/>
        </p:nvSpPr>
        <p:spPr>
          <a:xfrm>
            <a:off x="3031518" y="2352007"/>
            <a:ext cx="528457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C" sz="5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Gracias por su atención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0B74522-61C8-4927-BACE-4264BC763515}"/>
              </a:ext>
            </a:extLst>
          </p:cNvPr>
          <p:cNvSpPr txBox="1"/>
          <p:nvPr/>
        </p:nvSpPr>
        <p:spPr>
          <a:xfrm>
            <a:off x="122643" y="1089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6453E48C-A376-41C1-88AB-95AF22E5DF2C}"/>
              </a:ext>
            </a:extLst>
          </p:cNvPr>
          <p:cNvSpPr txBox="1">
            <a:spLocks/>
          </p:cNvSpPr>
          <p:nvPr/>
        </p:nvSpPr>
        <p:spPr>
          <a:xfrm>
            <a:off x="433947" y="-13252"/>
            <a:ext cx="9683448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AGRADECIMIENTOS</a:t>
            </a:r>
          </a:p>
        </p:txBody>
      </p:sp>
    </p:spTree>
    <p:extLst>
      <p:ext uri="{BB962C8B-B14F-4D97-AF65-F5344CB8AC3E}">
        <p14:creationId xmlns:p14="http://schemas.microsoft.com/office/powerpoint/2010/main" val="3084537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ACTERÍSTICAS DE LA ARAÑA ROJA (Tetranychus urticae) - Revista Infoagro  México">
            <a:extLst>
              <a:ext uri="{FF2B5EF4-FFF2-40B4-BE49-F238E27FC236}">
                <a16:creationId xmlns:a16="http://schemas.microsoft.com/office/drawing/2014/main" id="{BFB570A7-968B-48A8-9F4D-32E6B5BBA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0" y="1716697"/>
            <a:ext cx="4255770" cy="328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13E81DF-F067-4345-9332-DA4AD9B98C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3601406"/>
              </p:ext>
            </p:extLst>
          </p:nvPr>
        </p:nvGraphicFramePr>
        <p:xfrm>
          <a:off x="8870543" y="63591"/>
          <a:ext cx="3042171" cy="307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46" y="-13252"/>
            <a:ext cx="11519515" cy="548465"/>
          </a:xfrm>
        </p:spPr>
        <p:txBody>
          <a:bodyPr/>
          <a:lstStyle/>
          <a:p>
            <a:pPr algn="l"/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19303A5-DECC-49DD-8221-BE52D72657C9}"/>
              </a:ext>
            </a:extLst>
          </p:cNvPr>
          <p:cNvSpPr txBox="1"/>
          <p:nvPr/>
        </p:nvSpPr>
        <p:spPr>
          <a:xfrm>
            <a:off x="1867806" y="5997072"/>
            <a:ext cx="1067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100" dirty="0">
                <a:effectLst/>
                <a:ea typeface="Calibri" panose="020F0502020204030204" pitchFamily="34" charset="0"/>
              </a:rPr>
              <a:t>(Lozada, 2011)</a:t>
            </a:r>
            <a:endParaRPr lang="es-EC" sz="1100" dirty="0">
              <a:cs typeface="Calibri" panose="020F0502020204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91BA64-95ED-4DA9-A073-8D8BF8D00B89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2" name="CuadroTexto 5">
            <a:extLst>
              <a:ext uri="{FF2B5EF4-FFF2-40B4-BE49-F238E27FC236}">
                <a16:creationId xmlns:a16="http://schemas.microsoft.com/office/drawing/2014/main" id="{AEB3CB31-31CA-43D3-AEE2-42C3B36F2C08}"/>
              </a:ext>
            </a:extLst>
          </p:cNvPr>
          <p:cNvSpPr txBox="1"/>
          <p:nvPr/>
        </p:nvSpPr>
        <p:spPr>
          <a:xfrm>
            <a:off x="1000600" y="876483"/>
            <a:ext cx="3190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Ácaros (</a:t>
            </a:r>
            <a:r>
              <a:rPr lang="es-EC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Tetranychus</a:t>
            </a:r>
            <a:r>
              <a:rPr lang="es-EC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urticae</a:t>
            </a:r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A8C248-72E0-4025-990D-2FA07B491398}"/>
              </a:ext>
            </a:extLst>
          </p:cNvPr>
          <p:cNvSpPr txBox="1"/>
          <p:nvPr/>
        </p:nvSpPr>
        <p:spPr>
          <a:xfrm>
            <a:off x="6542605" y="5999891"/>
            <a:ext cx="13691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100" dirty="0">
                <a:effectLst/>
                <a:ea typeface="Calibri" panose="020F0502020204030204" pitchFamily="34" charset="0"/>
              </a:rPr>
              <a:t>(</a:t>
            </a:r>
            <a:r>
              <a:rPr lang="es-EC" sz="1100" dirty="0" err="1">
                <a:effectLst/>
                <a:ea typeface="Calibri" panose="020F0502020204030204" pitchFamily="34" charset="0"/>
              </a:rPr>
              <a:t>Kachhawa</a:t>
            </a:r>
            <a:r>
              <a:rPr lang="es-EC" sz="1100" dirty="0">
                <a:effectLst/>
                <a:ea typeface="Calibri" panose="020F0502020204030204" pitchFamily="34" charset="0"/>
              </a:rPr>
              <a:t>, 2017)</a:t>
            </a:r>
            <a:endParaRPr lang="es-EC" sz="1100" dirty="0"/>
          </a:p>
        </p:txBody>
      </p:sp>
      <p:sp>
        <p:nvSpPr>
          <p:cNvPr id="22" name="CuadroTexto 5">
            <a:extLst>
              <a:ext uri="{FF2B5EF4-FFF2-40B4-BE49-F238E27FC236}">
                <a16:creationId xmlns:a16="http://schemas.microsoft.com/office/drawing/2014/main" id="{2BA26C0D-EA3E-4943-8354-E741575F334E}"/>
              </a:ext>
            </a:extLst>
          </p:cNvPr>
          <p:cNvSpPr txBox="1"/>
          <p:nvPr/>
        </p:nvSpPr>
        <p:spPr>
          <a:xfrm>
            <a:off x="6584410" y="2846312"/>
            <a:ext cx="1285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Biocontrol</a:t>
            </a:r>
            <a:endParaRPr lang="es-EC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66BED867-88A4-4843-A0D2-F5DB51617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1" r="8978" b="19078"/>
          <a:stretch/>
        </p:blipFill>
        <p:spPr bwMode="auto">
          <a:xfrm>
            <a:off x="5394706" y="589881"/>
            <a:ext cx="3490854" cy="209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eaningfulWomen.com | Mindful, meaningful content for women | Health Risks  You&amp;#39;re Going to Face This Year">
            <a:extLst>
              <a:ext uri="{FF2B5EF4-FFF2-40B4-BE49-F238E27FC236}">
                <a16:creationId xmlns:a16="http://schemas.microsoft.com/office/drawing/2014/main" id="{B5A0ABF1-413B-400C-A3CF-68A6629CD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308" b="78462" l="8952" r="91485">
                        <a14:foregroundMark x1="9170" y1="28308" x2="28384" y2="65538"/>
                        <a14:foregroundMark x1="28384" y1="65538" x2="56769" y2="68923"/>
                        <a14:foregroundMark x1="56769" y1="68923" x2="82314" y2="65538"/>
                        <a14:foregroundMark x1="82314" y1="65538" x2="86245" y2="23692"/>
                        <a14:foregroundMark x1="86245" y1="23692" x2="14847" y2="30769"/>
                        <a14:foregroundMark x1="9170" y1="28923" x2="12009" y2="78154"/>
                        <a14:foregroundMark x1="24672" y1="46154" x2="80786" y2="28923"/>
                        <a14:foregroundMark x1="84279" y1="19077" x2="83843" y2="54769"/>
                        <a14:foregroundMark x1="83843" y1="54769" x2="86681" y2="64308"/>
                        <a14:foregroundMark x1="86681" y1="17538" x2="91485" y2="63385"/>
                        <a14:foregroundMark x1="91485" y1="63385" x2="91266" y2="65846"/>
                        <a14:foregroundMark x1="29258" y1="51077" x2="79039" y2="47385"/>
                        <a14:foregroundMark x1="79039" y1="47385" x2="80786" y2="46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1" t="8938" r="5861" b="13726"/>
          <a:stretch/>
        </p:blipFill>
        <p:spPr bwMode="auto">
          <a:xfrm>
            <a:off x="7511902" y="1816436"/>
            <a:ext cx="1570854" cy="96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3251845-8CD3-430A-9360-4592803AEA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2441366"/>
              </p:ext>
            </p:extLst>
          </p:nvPr>
        </p:nvGraphicFramePr>
        <p:xfrm>
          <a:off x="9293676" y="3257440"/>
          <a:ext cx="2470694" cy="2474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052" name="Picture 4">
            <a:extLst>
              <a:ext uri="{FF2B5EF4-FFF2-40B4-BE49-F238E27FC236}">
                <a16:creationId xmlns:a16="http://schemas.microsoft.com/office/drawing/2014/main" id="{45A15358-1191-4874-A46A-8CB811A50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06" y="3323529"/>
            <a:ext cx="3594952" cy="263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5">
            <a:extLst>
              <a:ext uri="{FF2B5EF4-FFF2-40B4-BE49-F238E27FC236}">
                <a16:creationId xmlns:a16="http://schemas.microsoft.com/office/drawing/2014/main" id="{C84667DA-4844-4936-B1FF-91A8ACC80F83}"/>
              </a:ext>
            </a:extLst>
          </p:cNvPr>
          <p:cNvSpPr txBox="1"/>
          <p:nvPr/>
        </p:nvSpPr>
        <p:spPr>
          <a:xfrm>
            <a:off x="6524941" y="207886"/>
            <a:ext cx="1234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Pesticidas</a:t>
            </a:r>
          </a:p>
        </p:txBody>
      </p:sp>
    </p:spTree>
    <p:extLst>
      <p:ext uri="{BB962C8B-B14F-4D97-AF65-F5344CB8AC3E}">
        <p14:creationId xmlns:p14="http://schemas.microsoft.com/office/powerpoint/2010/main" val="2682181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CC1EA6-471A-4889-8418-8424C9D7BB06}"/>
              </a:ext>
            </a:extLst>
          </p:cNvPr>
          <p:cNvSpPr txBox="1"/>
          <p:nvPr/>
        </p:nvSpPr>
        <p:spPr>
          <a:xfrm>
            <a:off x="4348425" y="251063"/>
            <a:ext cx="3213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Bacterias entomopatógenas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91BA64-95ED-4DA9-A073-8D8BF8D00B89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2BC60B-9FC6-470A-9C10-0410998987C7}"/>
              </a:ext>
            </a:extLst>
          </p:cNvPr>
          <p:cNvSpPr txBox="1"/>
          <p:nvPr/>
        </p:nvSpPr>
        <p:spPr>
          <a:xfrm>
            <a:off x="3985665" y="6007115"/>
            <a:ext cx="1262132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(Noda </a:t>
            </a:r>
            <a:r>
              <a:rPr lang="es-EC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 al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2012)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B40D910-C92F-406D-86D3-C0C30F3151E7}"/>
              </a:ext>
            </a:extLst>
          </p:cNvPr>
          <p:cNvSpPr txBox="1">
            <a:spLocks/>
          </p:cNvSpPr>
          <p:nvPr/>
        </p:nvSpPr>
        <p:spPr>
          <a:xfrm>
            <a:off x="433946" y="-13252"/>
            <a:ext cx="11519515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pic>
        <p:nvPicPr>
          <p:cNvPr id="3078" name="Picture 6" descr="Mode of action of Bacillus thuringiensis in Lepidoptera: ingestion of... |  Download Scientific Diagram">
            <a:extLst>
              <a:ext uri="{FF2B5EF4-FFF2-40B4-BE49-F238E27FC236}">
                <a16:creationId xmlns:a16="http://schemas.microsoft.com/office/drawing/2014/main" id="{6D30584D-495F-458F-8088-CD0E124AB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590" y="765500"/>
            <a:ext cx="5464259" cy="339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5">
            <a:extLst>
              <a:ext uri="{FF2B5EF4-FFF2-40B4-BE49-F238E27FC236}">
                <a16:creationId xmlns:a16="http://schemas.microsoft.com/office/drawing/2014/main" id="{B175BC99-247E-49D0-B5E4-C4B77344813E}"/>
              </a:ext>
            </a:extLst>
          </p:cNvPr>
          <p:cNvSpPr txBox="1"/>
          <p:nvPr/>
        </p:nvSpPr>
        <p:spPr>
          <a:xfrm>
            <a:off x="3698018" y="766065"/>
            <a:ext cx="183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Género </a:t>
            </a:r>
            <a:r>
              <a:rPr lang="es-EC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Bacillus</a:t>
            </a:r>
            <a:endParaRPr lang="es-EC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uadroTexto 5">
            <a:extLst>
              <a:ext uri="{FF2B5EF4-FFF2-40B4-BE49-F238E27FC236}">
                <a16:creationId xmlns:a16="http://schemas.microsoft.com/office/drawing/2014/main" id="{36D990A6-A134-4A5B-B814-18ACD7331B92}"/>
              </a:ext>
            </a:extLst>
          </p:cNvPr>
          <p:cNvSpPr txBox="1"/>
          <p:nvPr/>
        </p:nvSpPr>
        <p:spPr>
          <a:xfrm>
            <a:off x="391734" y="746209"/>
            <a:ext cx="2509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Género </a:t>
            </a:r>
            <a:r>
              <a:rPr lang="es-EC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Pseudomonas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C02C06A-9D62-4CBE-AF52-76C1A2C506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3527114"/>
              </p:ext>
            </p:extLst>
          </p:nvPr>
        </p:nvGraphicFramePr>
        <p:xfrm>
          <a:off x="321947" y="4944478"/>
          <a:ext cx="2659846" cy="1125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1DD5F0A8-67B6-4592-BE29-6DBA6839A5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8273241"/>
              </p:ext>
            </p:extLst>
          </p:nvPr>
        </p:nvGraphicFramePr>
        <p:xfrm>
          <a:off x="3337579" y="5084177"/>
          <a:ext cx="2617408" cy="897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3080" name="Picture 8" descr="Pseudomonas fluorescens">
            <a:extLst>
              <a:ext uri="{FF2B5EF4-FFF2-40B4-BE49-F238E27FC236}">
                <a16:creationId xmlns:a16="http://schemas.microsoft.com/office/drawing/2014/main" id="{456DAE39-3F35-4EE9-9AEE-93D971465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87" y="3172278"/>
            <a:ext cx="2636905" cy="165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seudomonas fluorescens biofilms subjected to phage phiIBB-PF7A | BMC  Biotechnology | Full Text">
            <a:extLst>
              <a:ext uri="{FF2B5EF4-FFF2-40B4-BE49-F238E27FC236}">
                <a16:creationId xmlns:a16="http://schemas.microsoft.com/office/drawing/2014/main" id="{14DA6788-E0AB-401A-8CB8-04DEE7032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37" y="1136066"/>
            <a:ext cx="2617407" cy="196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acillus thuringiensis, lotta biologica, avvertenze e residui alimentari">
            <a:extLst>
              <a:ext uri="{FF2B5EF4-FFF2-40B4-BE49-F238E27FC236}">
                <a16:creationId xmlns:a16="http://schemas.microsoft.com/office/drawing/2014/main" id="{97D24A90-7E91-4982-89D1-DC1C13557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74"/>
          <a:stretch/>
        </p:blipFill>
        <p:spPr bwMode="auto">
          <a:xfrm>
            <a:off x="3308027" y="1136066"/>
            <a:ext cx="2617408" cy="193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1543F2F6-A787-4E12-B22C-2E389CDA5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7943" b="7734"/>
          <a:stretch/>
        </p:blipFill>
        <p:spPr bwMode="auto">
          <a:xfrm>
            <a:off x="3308027" y="3170546"/>
            <a:ext cx="2617408" cy="165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Will two-spotted spider mites throw a curve ball at the 2020 Minnesota crop?">
            <a:extLst>
              <a:ext uri="{FF2B5EF4-FFF2-40B4-BE49-F238E27FC236}">
                <a16:creationId xmlns:a16="http://schemas.microsoft.com/office/drawing/2014/main" id="{348893E9-F608-4E7B-8A30-5897C216C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42" b="4094"/>
          <a:stretch/>
        </p:blipFill>
        <p:spPr bwMode="auto">
          <a:xfrm>
            <a:off x="7937692" y="4162449"/>
            <a:ext cx="2489417" cy="1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&quot;Not Allowed&quot; Symbol 21">
            <a:extLst>
              <a:ext uri="{FF2B5EF4-FFF2-40B4-BE49-F238E27FC236}">
                <a16:creationId xmlns:a16="http://schemas.microsoft.com/office/drawing/2014/main" id="{6AA2EE77-4B8E-4C31-9623-34B4B68C9C32}"/>
              </a:ext>
            </a:extLst>
          </p:cNvPr>
          <p:cNvSpPr/>
          <p:nvPr/>
        </p:nvSpPr>
        <p:spPr>
          <a:xfrm>
            <a:off x="7950637" y="4162448"/>
            <a:ext cx="2476471" cy="1809783"/>
          </a:xfrm>
          <a:prstGeom prst="noSmoking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BC912D-6FE5-4416-8304-FB1C00FAE92A}"/>
              </a:ext>
            </a:extLst>
          </p:cNvPr>
          <p:cNvSpPr txBox="1"/>
          <p:nvPr/>
        </p:nvSpPr>
        <p:spPr>
          <a:xfrm>
            <a:off x="433947" y="6002478"/>
            <a:ext cx="2397084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(Mishra, </a:t>
            </a:r>
            <a:r>
              <a:rPr lang="es-EC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Tewari</a:t>
            </a: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Singh, &amp; </a:t>
            </a:r>
            <a:r>
              <a:rPr lang="es-EC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Arora</a:t>
            </a: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2015)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457FA2-F9E6-4141-898C-8E1336CEF606}"/>
              </a:ext>
            </a:extLst>
          </p:cNvPr>
          <p:cNvSpPr txBox="1"/>
          <p:nvPr/>
        </p:nvSpPr>
        <p:spPr>
          <a:xfrm>
            <a:off x="2412694" y="4535817"/>
            <a:ext cx="58287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100X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3EB7C2-7B34-4D90-9C8D-B712341B090B}"/>
              </a:ext>
            </a:extLst>
          </p:cNvPr>
          <p:cNvSpPr txBox="1"/>
          <p:nvPr/>
        </p:nvSpPr>
        <p:spPr>
          <a:xfrm>
            <a:off x="1410159" y="2824876"/>
            <a:ext cx="1560680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100" dirty="0">
                <a:latin typeface="Calibri" panose="020F0502020204030204" pitchFamily="34" charset="0"/>
                <a:cs typeface="Calibri" panose="020F0502020204030204" pitchFamily="34" charset="0"/>
              </a:rPr>
              <a:t>Microscopio electrónico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D07FEC-90E9-4A3F-A7A5-E127AD5C1114}"/>
              </a:ext>
            </a:extLst>
          </p:cNvPr>
          <p:cNvSpPr txBox="1"/>
          <p:nvPr/>
        </p:nvSpPr>
        <p:spPr>
          <a:xfrm>
            <a:off x="5353657" y="4551031"/>
            <a:ext cx="58287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100X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1FD1A8-523E-49A5-A536-296F85792916}"/>
              </a:ext>
            </a:extLst>
          </p:cNvPr>
          <p:cNvSpPr txBox="1"/>
          <p:nvPr/>
        </p:nvSpPr>
        <p:spPr>
          <a:xfrm>
            <a:off x="4364834" y="2802842"/>
            <a:ext cx="1560680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100" dirty="0">
                <a:latin typeface="Calibri" panose="020F0502020204030204" pitchFamily="34" charset="0"/>
                <a:cs typeface="Calibri" panose="020F0502020204030204" pitchFamily="34" charset="0"/>
              </a:rPr>
              <a:t>Microscopio electrónico</a:t>
            </a:r>
          </a:p>
        </p:txBody>
      </p:sp>
    </p:spTree>
    <p:extLst>
      <p:ext uri="{BB962C8B-B14F-4D97-AF65-F5344CB8AC3E}">
        <p14:creationId xmlns:p14="http://schemas.microsoft.com/office/powerpoint/2010/main" val="32709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43AF036-E95E-4A59-91DF-915D0E83E9E1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B4D045-307E-4F23-9BC1-084170CE7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9787744-5265-4422-9A18-CCA327113D7C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DFFD8-1AF9-4C9D-847F-4EDB9E25D7FB}"/>
              </a:ext>
            </a:extLst>
          </p:cNvPr>
          <p:cNvSpPr txBox="1"/>
          <p:nvPr/>
        </p:nvSpPr>
        <p:spPr>
          <a:xfrm>
            <a:off x="583095" y="20854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Objetivos Específicos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37521-B9F7-4419-A438-CCD095EF1E38}"/>
              </a:ext>
            </a:extLst>
          </p:cNvPr>
          <p:cNvSpPr txBox="1"/>
          <p:nvPr/>
        </p:nvSpPr>
        <p:spPr>
          <a:xfrm>
            <a:off x="583095" y="6137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 General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247DC3C-4041-4BC4-B8DA-E5D738426D03}"/>
              </a:ext>
            </a:extLst>
          </p:cNvPr>
          <p:cNvSpPr txBox="1">
            <a:spLocks/>
          </p:cNvSpPr>
          <p:nvPr/>
        </p:nvSpPr>
        <p:spPr>
          <a:xfrm>
            <a:off x="433946" y="-13252"/>
            <a:ext cx="11519515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OBJETIVOS</a:t>
            </a:r>
          </a:p>
          <a:p>
            <a:pPr algn="l"/>
            <a:endParaRPr lang="es-EC" sz="3600" i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2FFF263F-C08D-40A7-9A9F-16686C8121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7922963"/>
              </p:ext>
            </p:extLst>
          </p:nvPr>
        </p:nvGraphicFramePr>
        <p:xfrm>
          <a:off x="583095" y="970001"/>
          <a:ext cx="10885005" cy="967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9162A65-0F3A-41FC-BAFD-254C004B20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9571218"/>
              </p:ext>
            </p:extLst>
          </p:nvPr>
        </p:nvGraphicFramePr>
        <p:xfrm>
          <a:off x="344309" y="2108445"/>
          <a:ext cx="11370366" cy="4217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722619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43AF036-E95E-4A59-91DF-915D0E83E9E1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B4D045-307E-4F23-9BC1-084170CE7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9787744-5265-4422-9A18-CCA327113D7C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247DC3C-4041-4BC4-B8DA-E5D738426D03}"/>
              </a:ext>
            </a:extLst>
          </p:cNvPr>
          <p:cNvSpPr txBox="1">
            <a:spLocks/>
          </p:cNvSpPr>
          <p:nvPr/>
        </p:nvSpPr>
        <p:spPr>
          <a:xfrm>
            <a:off x="433946" y="-13252"/>
            <a:ext cx="11519515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HIPÓTESIS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6E04179-0DC5-4402-8A4E-9E52DE63D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2118100"/>
              </p:ext>
            </p:extLst>
          </p:nvPr>
        </p:nvGraphicFramePr>
        <p:xfrm>
          <a:off x="1233431" y="682502"/>
          <a:ext cx="9725137" cy="4914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5732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Picture 38" descr="Geneious Prime | Molecular Biology and Sequence Analysis Software">
            <a:extLst>
              <a:ext uri="{FF2B5EF4-FFF2-40B4-BE49-F238E27FC236}">
                <a16:creationId xmlns:a16="http://schemas.microsoft.com/office/drawing/2014/main" id="{1E71BE39-BEDB-44B2-A463-354451D27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113" y="3806057"/>
            <a:ext cx="1968943" cy="118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Basic Local Alignment Search Tool (BLAST) for bioinformatics – Omics  tutorials">
            <a:extLst>
              <a:ext uri="{FF2B5EF4-FFF2-40B4-BE49-F238E27FC236}">
                <a16:creationId xmlns:a16="http://schemas.microsoft.com/office/drawing/2014/main" id="{E51AF459-CD80-4D92-90DA-DA973431F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 t="18807" r="10217" b="2846"/>
          <a:stretch/>
        </p:blipFill>
        <p:spPr bwMode="auto">
          <a:xfrm>
            <a:off x="9820598" y="4579012"/>
            <a:ext cx="1770458" cy="112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9B4E76D-2D35-48E5-90D6-69F81D4D0455}"/>
              </a:ext>
            </a:extLst>
          </p:cNvPr>
          <p:cNvSpPr txBox="1"/>
          <p:nvPr/>
        </p:nvSpPr>
        <p:spPr>
          <a:xfrm>
            <a:off x="424329" y="3029146"/>
            <a:ext cx="2177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Análisis molecular </a:t>
            </a:r>
            <a:endParaRPr lang="es-EC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4FEC98-01E4-4F2D-A853-39196D81A194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E31446-B2E8-46CD-8C7D-D10E3309A667}"/>
              </a:ext>
            </a:extLst>
          </p:cNvPr>
          <p:cNvSpPr txBox="1"/>
          <p:nvPr/>
        </p:nvSpPr>
        <p:spPr>
          <a:xfrm>
            <a:off x="5970099" y="3864253"/>
            <a:ext cx="927726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1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primers</a:t>
            </a:r>
            <a:r>
              <a:rPr lang="es-EC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27F y 1492R</a:t>
            </a:r>
            <a:endParaRPr lang="es-EC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A8B638E-C212-40D2-A795-C79FCA4EE994}"/>
              </a:ext>
            </a:extLst>
          </p:cNvPr>
          <p:cNvSpPr/>
          <p:nvPr/>
        </p:nvSpPr>
        <p:spPr>
          <a:xfrm>
            <a:off x="3960102" y="2078719"/>
            <a:ext cx="699015" cy="4001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C97E46F9-50E7-4E2B-83AA-8637BD45DAC2}"/>
              </a:ext>
            </a:extLst>
          </p:cNvPr>
          <p:cNvSpPr/>
          <p:nvPr/>
        </p:nvSpPr>
        <p:spPr>
          <a:xfrm>
            <a:off x="7593071" y="2083058"/>
            <a:ext cx="699015" cy="4001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99FD9B49-3061-4299-9BB1-055ED8265985}"/>
              </a:ext>
            </a:extLst>
          </p:cNvPr>
          <p:cNvSpPr/>
          <p:nvPr/>
        </p:nvSpPr>
        <p:spPr>
          <a:xfrm>
            <a:off x="3960101" y="4650208"/>
            <a:ext cx="699015" cy="4001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C0D243A-2DBF-4ABB-8E7D-3D5EFABEF257}"/>
              </a:ext>
            </a:extLst>
          </p:cNvPr>
          <p:cNvSpPr/>
          <p:nvPr/>
        </p:nvSpPr>
        <p:spPr>
          <a:xfrm>
            <a:off x="7612543" y="4652864"/>
            <a:ext cx="699015" cy="39745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477C43-9BA5-4E1E-AE5A-3252BBC8ED09}"/>
              </a:ext>
            </a:extLst>
          </p:cNvPr>
          <p:cNvSpPr txBox="1"/>
          <p:nvPr/>
        </p:nvSpPr>
        <p:spPr>
          <a:xfrm>
            <a:off x="453005" y="981054"/>
            <a:ext cx="3158939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Recolección de muestras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7FBB18-AFFE-466E-B198-F8D23BA24A92}"/>
              </a:ext>
            </a:extLst>
          </p:cNvPr>
          <p:cNvSpPr txBox="1"/>
          <p:nvPr/>
        </p:nvSpPr>
        <p:spPr>
          <a:xfrm>
            <a:off x="8729240" y="969110"/>
            <a:ext cx="2335465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Identificación 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7A0E69-5860-49BD-B380-2CF28C87A45C}"/>
              </a:ext>
            </a:extLst>
          </p:cNvPr>
          <p:cNvSpPr txBox="1"/>
          <p:nvPr/>
        </p:nvSpPr>
        <p:spPr>
          <a:xfrm>
            <a:off x="453005" y="3441210"/>
            <a:ext cx="3237039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Extracción y cuantificación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580F7BA-0BB7-498F-95FC-838CEC3E6BA7}"/>
              </a:ext>
            </a:extLst>
          </p:cNvPr>
          <p:cNvSpPr/>
          <p:nvPr/>
        </p:nvSpPr>
        <p:spPr>
          <a:xfrm>
            <a:off x="1118363" y="4878959"/>
            <a:ext cx="220107" cy="350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4CB98B-05B5-4A54-95C5-A4BC785E8D63}"/>
              </a:ext>
            </a:extLst>
          </p:cNvPr>
          <p:cNvSpPr/>
          <p:nvPr/>
        </p:nvSpPr>
        <p:spPr>
          <a:xfrm>
            <a:off x="5135093" y="4847607"/>
            <a:ext cx="270495" cy="350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F6E59178-E3D1-44A7-91CB-AB2E3E85FEF7}"/>
              </a:ext>
            </a:extLst>
          </p:cNvPr>
          <p:cNvSpPr txBox="1">
            <a:spLocks/>
          </p:cNvSpPr>
          <p:nvPr/>
        </p:nvSpPr>
        <p:spPr>
          <a:xfrm>
            <a:off x="433946" y="-13252"/>
            <a:ext cx="11519515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  <a:p>
            <a:pPr algn="l"/>
            <a:endParaRPr lang="es-EC" sz="3600" i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Development of a novel cultivation technique for uncultured soil bacteria |  Scientific Reports">
            <a:extLst>
              <a:ext uri="{FF2B5EF4-FFF2-40B4-BE49-F238E27FC236}">
                <a16:creationId xmlns:a16="http://schemas.microsoft.com/office/drawing/2014/main" id="{F83CBD03-F93A-4A87-9714-F95990864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3" t="3620" r="41901" b="87860"/>
          <a:stretch/>
        </p:blipFill>
        <p:spPr bwMode="auto">
          <a:xfrm>
            <a:off x="1587829" y="1616175"/>
            <a:ext cx="1307385" cy="112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evelopment of a novel cultivation technique for uncultured soil bacteria |  Scientific Reports">
            <a:extLst>
              <a:ext uri="{FF2B5EF4-FFF2-40B4-BE49-F238E27FC236}">
                <a16:creationId xmlns:a16="http://schemas.microsoft.com/office/drawing/2014/main" id="{65948659-F4E6-4D17-AB38-CB6559D4A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877" b="60890" l="62814" r="93970">
                        <a14:foregroundMark x1="67236" y1="41370" x2="67236" y2="41370"/>
                        <a14:foregroundMark x1="70352" y1="41370" x2="70352" y2="41370"/>
                        <a14:foregroundMark x1="70653" y1="43493" x2="70653" y2="43493"/>
                        <a14:foregroundMark x1="73869" y1="44178" x2="73869" y2="41164"/>
                        <a14:foregroundMark x1="77688" y1="43493" x2="77688" y2="41575"/>
                        <a14:foregroundMark x1="80201" y1="44589" x2="80201" y2="40685"/>
                        <a14:foregroundMark x1="83317" y1="44589" x2="83317" y2="40890"/>
                        <a14:foregroundMark x1="86834" y1="44589" x2="86834" y2="40890"/>
                        <a14:foregroundMark x1="67839" y1="43904" x2="69146" y2="41986"/>
                        <a14:foregroundMark x1="67839" y1="44589" x2="80905" y2="43836"/>
                        <a14:foregroundMark x1="80905" y1="43836" x2="88040" y2="44589"/>
                        <a14:foregroundMark x1="64422" y1="44178" x2="67839" y2="43699"/>
                        <a14:foregroundMark x1="67538" y1="41164" x2="78995" y2="37877"/>
                        <a14:foregroundMark x1="78995" y1="37877" x2="86834" y2="39658"/>
                        <a14:foregroundMark x1="67538" y1="39658" x2="77990" y2="38493"/>
                        <a14:foregroundMark x1="77990" y1="38493" x2="85829" y2="38767"/>
                        <a14:foregroundMark x1="68543" y1="45000" x2="81307" y2="44521"/>
                        <a14:foregroundMark x1="81307" y1="44521" x2="87739" y2="44795"/>
                        <a14:foregroundMark x1="67236" y1="44589" x2="72261" y2="45411"/>
                        <a14:foregroundMark x1="64724" y1="43904" x2="64724" y2="43904"/>
                        <a14:foregroundMark x1="80503" y1="52945" x2="81407" y2="53425"/>
                        <a14:foregroundMark x1="76683" y1="47808" x2="76683" y2="52123"/>
                        <a14:foregroundMark x1="76382" y1="52329" x2="76080" y2="50822"/>
                        <a14:foregroundMark x1="75779" y1="51438" x2="77990" y2="51438"/>
                        <a14:foregroundMark x1="86432" y1="39863" x2="87739" y2="44589"/>
                        <a14:foregroundMark x1="87739" y1="44589" x2="86131" y2="39863"/>
                        <a14:foregroundMark x1="85829" y1="39178" x2="87739" y2="39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85" t="37442" r="8307" b="39767"/>
          <a:stretch/>
        </p:blipFill>
        <p:spPr bwMode="auto">
          <a:xfrm>
            <a:off x="5459918" y="1426290"/>
            <a:ext cx="1332352" cy="15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2AA47B1-D367-4605-9CC7-BEFF0B242B2F}"/>
              </a:ext>
            </a:extLst>
          </p:cNvPr>
          <p:cNvSpPr txBox="1"/>
          <p:nvPr/>
        </p:nvSpPr>
        <p:spPr>
          <a:xfrm>
            <a:off x="4928267" y="994834"/>
            <a:ext cx="2335465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Aislamiento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Identifying Bacteria by Shape and Arrangement 4 Quiz">
            <a:extLst>
              <a:ext uri="{FF2B5EF4-FFF2-40B4-BE49-F238E27FC236}">
                <a16:creationId xmlns:a16="http://schemas.microsoft.com/office/drawing/2014/main" id="{0FA8AFC5-C4C1-49FE-893B-E0F72700A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72"/>
          <a:stretch/>
        </p:blipFill>
        <p:spPr bwMode="auto">
          <a:xfrm>
            <a:off x="8716857" y="1337690"/>
            <a:ext cx="1635325" cy="184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4 Ways to Identify Bacteria - wikiHow">
            <a:extLst>
              <a:ext uri="{FF2B5EF4-FFF2-40B4-BE49-F238E27FC236}">
                <a16:creationId xmlns:a16="http://schemas.microsoft.com/office/drawing/2014/main" id="{A958E3B7-92F1-4A8C-9479-F6D978093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77" b="93913" l="10000" r="90000">
                        <a14:foregroundMark x1="18696" y1="12174" x2="30217" y2="8986"/>
                        <a14:foregroundMark x1="30217" y1="8986" x2="34130" y2="10725"/>
                        <a14:foregroundMark x1="18913" y1="87246" x2="32609" y2="93043"/>
                        <a14:foregroundMark x1="32609" y1="93043" x2="38043" y2="84348"/>
                        <a14:foregroundMark x1="19348" y1="92174" x2="13478" y2="79420"/>
                        <a14:foregroundMark x1="13478" y1="79420" x2="17391" y2="64348"/>
                        <a14:foregroundMark x1="17391" y1="64348" x2="27174" y2="56232"/>
                        <a14:foregroundMark x1="27174" y1="56232" x2="32609" y2="77101"/>
                        <a14:foregroundMark x1="32609" y1="77101" x2="26087" y2="63768"/>
                        <a14:foregroundMark x1="26087" y1="63768" x2="23043" y2="72174"/>
                        <a14:foregroundMark x1="11522" y1="28696" x2="19130" y2="46667"/>
                        <a14:foregroundMark x1="19130" y1="46667" x2="30435" y2="47536"/>
                        <a14:foregroundMark x1="30435" y1="47536" x2="39783" y2="38551"/>
                        <a14:foregroundMark x1="39783" y1="38551" x2="41304" y2="23768"/>
                        <a14:foregroundMark x1="41304" y1="23768" x2="31522" y2="11014"/>
                        <a14:foregroundMark x1="31522" y1="11014" x2="15435" y2="14203"/>
                        <a14:foregroundMark x1="15435" y1="14203" x2="14130" y2="29565"/>
                        <a14:foregroundMark x1="34348" y1="88116" x2="42826" y2="74493"/>
                        <a14:foregroundMark x1="42826" y1="74493" x2="39783" y2="67246"/>
                        <a14:foregroundMark x1="67174" y1="6377" x2="66087" y2="13623"/>
                        <a14:foregroundMark x1="23913" y1="71014" x2="33696" y2="82609"/>
                        <a14:foregroundMark x1="33696" y1="82609" x2="33696" y2="84058"/>
                        <a14:foregroundMark x1="22609" y1="54203" x2="26957" y2="54203"/>
                        <a14:foregroundMark x1="13478" y1="84058" x2="14130" y2="84928"/>
                        <a14:foregroundMark x1="56739" y1="86667" x2="70435" y2="94493"/>
                        <a14:foregroundMark x1="70435" y1="94493" x2="84130" y2="93913"/>
                        <a14:foregroundMark x1="84130" y1="93913" x2="86957" y2="89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9730" y="1399870"/>
            <a:ext cx="1848514" cy="138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otos de Insectos muertos de stock, Insectos muertos imágenes libres de  derechos | Depositphotos®">
            <a:extLst>
              <a:ext uri="{FF2B5EF4-FFF2-40B4-BE49-F238E27FC236}">
                <a16:creationId xmlns:a16="http://schemas.microsoft.com/office/drawing/2014/main" id="{F5789B61-43CD-468E-B838-D72DBDFE8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7" t="23714" r="14095"/>
          <a:stretch/>
        </p:blipFill>
        <p:spPr bwMode="auto">
          <a:xfrm>
            <a:off x="556216" y="1709816"/>
            <a:ext cx="1006939" cy="90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8A108A4-3A50-473D-9889-48FFF85ADCF8}"/>
              </a:ext>
            </a:extLst>
          </p:cNvPr>
          <p:cNvSpPr txBox="1"/>
          <p:nvPr/>
        </p:nvSpPr>
        <p:spPr>
          <a:xfrm>
            <a:off x="4507574" y="3446557"/>
            <a:ext cx="3237039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Amplificación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44" name="Picture 20" descr="Orange Liquid Bacterial Genomic DNA Extraction Kit, For Laboratory, | ID:  9561838833">
            <a:extLst>
              <a:ext uri="{FF2B5EF4-FFF2-40B4-BE49-F238E27FC236}">
                <a16:creationId xmlns:a16="http://schemas.microsoft.com/office/drawing/2014/main" id="{A347FB68-7C4D-490E-9725-59768B1D8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25" b="89734" l="9820" r="95391">
                        <a14:foregroundMark x1="87375" y1="36122" x2="92585" y2="52471"/>
                        <a14:foregroundMark x1="92585" y1="52471" x2="89980" y2="58935"/>
                        <a14:foregroundMark x1="94790" y1="40304" x2="95391" y2="52471"/>
                        <a14:foregroundMark x1="45291" y1="9125" x2="45491" y2="10266"/>
                        <a14:backgroundMark x1="14830" y1="39544" x2="29058" y2="82510"/>
                        <a14:backgroundMark x1="20641" y1="44487" x2="35471" y2="58175"/>
                        <a14:backgroundMark x1="35471" y1="58175" x2="39078" y2="5247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4"/>
          <a:stretch/>
        </p:blipFill>
        <p:spPr bwMode="auto">
          <a:xfrm>
            <a:off x="451744" y="4134872"/>
            <a:ext cx="1667299" cy="12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Equipment SOP Template">
            <a:extLst>
              <a:ext uri="{FF2B5EF4-FFF2-40B4-BE49-F238E27FC236}">
                <a16:creationId xmlns:a16="http://schemas.microsoft.com/office/drawing/2014/main" id="{BF439C79-D042-4357-B308-7920038D0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54" y="3911326"/>
            <a:ext cx="1532658" cy="109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Microvolume spectrophotometers, NanoDrop™ 2000/2000c | VWR">
            <a:extLst>
              <a:ext uri="{FF2B5EF4-FFF2-40B4-BE49-F238E27FC236}">
                <a16:creationId xmlns:a16="http://schemas.microsoft.com/office/drawing/2014/main" id="{75495F62-B068-4529-B8BA-342E4CE09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000" b="94000" l="9346" r="89720">
                        <a14:foregroundMark x1="25701" y1="12333" x2="44393" y2="9000"/>
                        <a14:foregroundMark x1="36449" y1="94000" x2="61215" y2="89333"/>
                        <a14:foregroundMark x1="51869" y1="8000" x2="51869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13" y="4363485"/>
            <a:ext cx="954115" cy="13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Biología Celular y Molecular: Electrophoresis en gel de agarosa">
            <a:extLst>
              <a:ext uri="{FF2B5EF4-FFF2-40B4-BE49-F238E27FC236}">
                <a16:creationId xmlns:a16="http://schemas.microsoft.com/office/drawing/2014/main" id="{055381B9-DB6F-4CD3-81E0-D57D265C2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3" t="1588" r="7304" b="47856"/>
          <a:stretch/>
        </p:blipFill>
        <p:spPr bwMode="auto">
          <a:xfrm>
            <a:off x="1404554" y="5105134"/>
            <a:ext cx="958843" cy="70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E738AC2-F069-47EF-A78D-6F0F06AF0751}"/>
              </a:ext>
            </a:extLst>
          </p:cNvPr>
          <p:cNvSpPr txBox="1"/>
          <p:nvPr/>
        </p:nvSpPr>
        <p:spPr>
          <a:xfrm>
            <a:off x="8278452" y="3412168"/>
            <a:ext cx="3237039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Análisis bioinformático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54" name="Picture 30" descr="Polymerase chain reaction (PCR) (article) | Khan Academy">
            <a:extLst>
              <a:ext uri="{FF2B5EF4-FFF2-40B4-BE49-F238E27FC236}">
                <a16:creationId xmlns:a16="http://schemas.microsoft.com/office/drawing/2014/main" id="{8BC53542-17A9-44F0-9F91-38538336E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41" y="4894796"/>
            <a:ext cx="2448735" cy="112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What is PCR? — Science Learning Hub">
            <a:extLst>
              <a:ext uri="{FF2B5EF4-FFF2-40B4-BE49-F238E27FC236}">
                <a16:creationId xmlns:a16="http://schemas.microsoft.com/office/drawing/2014/main" id="{D4E5789D-7EC8-4303-800B-515A0160C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4517" b="73964" l="14607" r="35955">
                        <a14:foregroundMark x1="21124" y1="34714" x2="27753" y2="36686"/>
                        <a14:foregroundMark x1="33483" y1="51282" x2="34157" y2="70809"/>
                        <a14:foregroundMark x1="34157" y1="70809" x2="15281" y2="71203"/>
                        <a14:foregroundMark x1="15281" y1="71203" x2="14607" y2="59172"/>
                        <a14:foregroundMark x1="14607" y1="59172" x2="16404" y2="50690"/>
                        <a14:foregroundMark x1="35955" y1="72387" x2="36067" y2="55227"/>
                        <a14:foregroundMark x1="16292" y1="72584" x2="21461" y2="73964"/>
                        <a14:foregroundMark x1="24157" y1="48323" x2="24944" y2="44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61" t="33109" r="63214" b="24712"/>
          <a:stretch/>
        </p:blipFill>
        <p:spPr bwMode="auto">
          <a:xfrm>
            <a:off x="4941885" y="4085882"/>
            <a:ext cx="1201971" cy="122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8" descr="Biología Celular y Molecular: Electrophoresis en gel de agarosa">
            <a:extLst>
              <a:ext uri="{FF2B5EF4-FFF2-40B4-BE49-F238E27FC236}">
                <a16:creationId xmlns:a16="http://schemas.microsoft.com/office/drawing/2014/main" id="{6F8BA871-7E81-4118-B6A2-85337055E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3" t="1588" r="7304" b="47856"/>
          <a:stretch/>
        </p:blipFill>
        <p:spPr bwMode="auto">
          <a:xfrm>
            <a:off x="6295450" y="4378731"/>
            <a:ext cx="964263" cy="70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Geneious | Bioinformatics Software for Sequence Data Analysis">
            <a:extLst>
              <a:ext uri="{FF2B5EF4-FFF2-40B4-BE49-F238E27FC236}">
                <a16:creationId xmlns:a16="http://schemas.microsoft.com/office/drawing/2014/main" id="{01D77869-2AD7-486B-8B0E-1D65C214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713" y="3823587"/>
            <a:ext cx="1041624" cy="4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BLAST: Basic Local Alignment Search Tool">
            <a:extLst>
              <a:ext uri="{FF2B5EF4-FFF2-40B4-BE49-F238E27FC236}">
                <a16:creationId xmlns:a16="http://schemas.microsoft.com/office/drawing/2014/main" id="{0336790F-C76A-4D43-B215-8F038C670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030" y="4527663"/>
            <a:ext cx="1506924" cy="81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FDF743B-C1F4-4B6F-8DF7-9AD1CE07CCAA}"/>
              </a:ext>
            </a:extLst>
          </p:cNvPr>
          <p:cNvSpPr txBox="1"/>
          <p:nvPr/>
        </p:nvSpPr>
        <p:spPr>
          <a:xfrm>
            <a:off x="7248000" y="4163561"/>
            <a:ext cx="142809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Secuención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CuadroTexto 1">
            <a:extLst>
              <a:ext uri="{FF2B5EF4-FFF2-40B4-BE49-F238E27FC236}">
                <a16:creationId xmlns:a16="http://schemas.microsoft.com/office/drawing/2014/main" id="{29A00C87-47F2-408D-B843-8FDB6AED2615}"/>
              </a:ext>
            </a:extLst>
          </p:cNvPr>
          <p:cNvSpPr txBox="1"/>
          <p:nvPr/>
        </p:nvSpPr>
        <p:spPr>
          <a:xfrm>
            <a:off x="424328" y="593146"/>
            <a:ext cx="2629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Obtención de las cepas</a:t>
            </a:r>
            <a:endParaRPr lang="es-EC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42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9B4E76D-2D35-48E5-90D6-69F81D4D0455}"/>
              </a:ext>
            </a:extLst>
          </p:cNvPr>
          <p:cNvSpPr txBox="1"/>
          <p:nvPr/>
        </p:nvSpPr>
        <p:spPr>
          <a:xfrm>
            <a:off x="451744" y="779688"/>
            <a:ext cx="1381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Bioensayos</a:t>
            </a:r>
            <a:endParaRPr lang="es-EC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4FEC98-01E4-4F2D-A853-39196D81A194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A8B638E-C212-40D2-A795-C79FCA4EE994}"/>
              </a:ext>
            </a:extLst>
          </p:cNvPr>
          <p:cNvSpPr/>
          <p:nvPr/>
        </p:nvSpPr>
        <p:spPr>
          <a:xfrm>
            <a:off x="3960102" y="2078719"/>
            <a:ext cx="699015" cy="4001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C97E46F9-50E7-4E2B-83AA-8637BD45DAC2}"/>
              </a:ext>
            </a:extLst>
          </p:cNvPr>
          <p:cNvSpPr/>
          <p:nvPr/>
        </p:nvSpPr>
        <p:spPr>
          <a:xfrm>
            <a:off x="7593071" y="2083058"/>
            <a:ext cx="699015" cy="4001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477C43-9BA5-4E1E-AE5A-3252BBC8ED09}"/>
              </a:ext>
            </a:extLst>
          </p:cNvPr>
          <p:cNvSpPr txBox="1"/>
          <p:nvPr/>
        </p:nvSpPr>
        <p:spPr>
          <a:xfrm>
            <a:off x="453005" y="1246523"/>
            <a:ext cx="3237039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Confirmación de la especie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7FBB18-AFFE-466E-B198-F8D23BA24A92}"/>
              </a:ext>
            </a:extLst>
          </p:cNvPr>
          <p:cNvSpPr txBox="1"/>
          <p:nvPr/>
        </p:nvSpPr>
        <p:spPr>
          <a:xfrm>
            <a:off x="8686177" y="1246523"/>
            <a:ext cx="2335465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Diluciones 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7A0E69-5860-49BD-B380-2CF28C87A45C}"/>
              </a:ext>
            </a:extLst>
          </p:cNvPr>
          <p:cNvSpPr txBox="1"/>
          <p:nvPr/>
        </p:nvSpPr>
        <p:spPr>
          <a:xfrm>
            <a:off x="453005" y="3839568"/>
            <a:ext cx="3647047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Aplicación de los tratamientos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580F7BA-0BB7-498F-95FC-838CEC3E6BA7}"/>
              </a:ext>
            </a:extLst>
          </p:cNvPr>
          <p:cNvSpPr/>
          <p:nvPr/>
        </p:nvSpPr>
        <p:spPr>
          <a:xfrm>
            <a:off x="1118363" y="4878959"/>
            <a:ext cx="220107" cy="350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4CB98B-05B5-4A54-95C5-A4BC785E8D63}"/>
              </a:ext>
            </a:extLst>
          </p:cNvPr>
          <p:cNvSpPr/>
          <p:nvPr/>
        </p:nvSpPr>
        <p:spPr>
          <a:xfrm>
            <a:off x="5135093" y="4847607"/>
            <a:ext cx="270495" cy="350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F6E59178-E3D1-44A7-91CB-AB2E3E85FEF7}"/>
              </a:ext>
            </a:extLst>
          </p:cNvPr>
          <p:cNvSpPr txBox="1">
            <a:spLocks/>
          </p:cNvSpPr>
          <p:nvPr/>
        </p:nvSpPr>
        <p:spPr>
          <a:xfrm>
            <a:off x="433946" y="-13252"/>
            <a:ext cx="11519515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AA47B1-D367-4605-9CC7-BEFF0B242B2F}"/>
              </a:ext>
            </a:extLst>
          </p:cNvPr>
          <p:cNvSpPr txBox="1"/>
          <p:nvPr/>
        </p:nvSpPr>
        <p:spPr>
          <a:xfrm>
            <a:off x="5020378" y="1246259"/>
            <a:ext cx="2335465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Reproducción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BF2123-BEC5-4AB4-B8CB-DBA0A4EC6AD3}"/>
              </a:ext>
            </a:extLst>
          </p:cNvPr>
          <p:cNvGrpSpPr/>
          <p:nvPr/>
        </p:nvGrpSpPr>
        <p:grpSpPr>
          <a:xfrm>
            <a:off x="764242" y="1815868"/>
            <a:ext cx="2630099" cy="1449392"/>
            <a:chOff x="710370" y="1377430"/>
            <a:chExt cx="2630099" cy="1449392"/>
          </a:xfrm>
        </p:grpSpPr>
        <p:pic>
          <p:nvPicPr>
            <p:cNvPr id="39" name="Picture 14" descr="4 Ways to Identify Bacteria - wikiHow">
              <a:extLst>
                <a:ext uri="{FF2B5EF4-FFF2-40B4-BE49-F238E27FC236}">
                  <a16:creationId xmlns:a16="http://schemas.microsoft.com/office/drawing/2014/main" id="{9FF17BA9-DFAD-4EBC-9724-AB97962037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77" b="93913" l="10000" r="90000">
                          <a14:foregroundMark x1="18696" y1="12174" x2="30217" y2="8986"/>
                          <a14:foregroundMark x1="30217" y1="8986" x2="34130" y2="10725"/>
                          <a14:foregroundMark x1="18913" y1="87246" x2="32609" y2="93043"/>
                          <a14:foregroundMark x1="32609" y1="93043" x2="38043" y2="84348"/>
                          <a14:foregroundMark x1="19348" y1="92174" x2="13478" y2="79420"/>
                          <a14:foregroundMark x1="13478" y1="79420" x2="17391" y2="64348"/>
                          <a14:foregroundMark x1="17391" y1="64348" x2="27174" y2="56232"/>
                          <a14:foregroundMark x1="27174" y1="56232" x2="32609" y2="77101"/>
                          <a14:foregroundMark x1="32609" y1="77101" x2="26087" y2="63768"/>
                          <a14:foregroundMark x1="26087" y1="63768" x2="23043" y2="72174"/>
                          <a14:foregroundMark x1="11522" y1="28696" x2="19130" y2="46667"/>
                          <a14:foregroundMark x1="19130" y1="46667" x2="30435" y2="47536"/>
                          <a14:foregroundMark x1="30435" y1="47536" x2="39783" y2="38551"/>
                          <a14:foregroundMark x1="39783" y1="38551" x2="41304" y2="23768"/>
                          <a14:foregroundMark x1="41304" y1="23768" x2="31522" y2="11014"/>
                          <a14:foregroundMark x1="31522" y1="11014" x2="15435" y2="14203"/>
                          <a14:foregroundMark x1="15435" y1="14203" x2="14130" y2="29565"/>
                          <a14:foregroundMark x1="34348" y1="88116" x2="42826" y2="74493"/>
                          <a14:foregroundMark x1="42826" y1="74493" x2="39783" y2="67246"/>
                          <a14:foregroundMark x1="67174" y1="6377" x2="66087" y2="13623"/>
                          <a14:foregroundMark x1="23913" y1="71014" x2="33696" y2="82609"/>
                          <a14:foregroundMark x1="33696" y1="82609" x2="33696" y2="84058"/>
                          <a14:foregroundMark x1="22609" y1="54203" x2="26957" y2="54203"/>
                          <a14:foregroundMark x1="13478" y1="84058" x2="14130" y2="84928"/>
                          <a14:foregroundMark x1="56739" y1="86667" x2="70435" y2="94493"/>
                          <a14:foregroundMark x1="70435" y1="94493" x2="84130" y2="93913"/>
                          <a14:foregroundMark x1="84130" y1="93913" x2="86957" y2="898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94"/>
            <a:stretch/>
          </p:blipFill>
          <p:spPr bwMode="auto">
            <a:xfrm flipH="1">
              <a:off x="2323681" y="1377430"/>
              <a:ext cx="1016788" cy="138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BEE79F-2AB8-4845-86EA-1E3E056B4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6211" y="1541643"/>
              <a:ext cx="1713572" cy="1285179"/>
            </a:xfrm>
            <a:prstGeom prst="rect">
              <a:avLst/>
            </a:prstGeom>
          </p:spPr>
        </p:pic>
        <p:pic>
          <p:nvPicPr>
            <p:cNvPr id="2052" name="Picture 4" descr="Evidence for synonymy between Tetranychus urticae and Tetranychus  cinnabarinus (Acari, Prostigmata, Tetranychidae): Review and n">
              <a:extLst>
                <a:ext uri="{FF2B5EF4-FFF2-40B4-BE49-F238E27FC236}">
                  <a16:creationId xmlns:a16="http://schemas.microsoft.com/office/drawing/2014/main" id="{EEBA79D9-BD32-4592-8B32-458933578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70" y="1610368"/>
              <a:ext cx="690733" cy="975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8E6803-9107-456C-A833-DA0AA1667F29}"/>
              </a:ext>
            </a:extLst>
          </p:cNvPr>
          <p:cNvGrpSpPr/>
          <p:nvPr/>
        </p:nvGrpSpPr>
        <p:grpSpPr>
          <a:xfrm>
            <a:off x="528030" y="4774595"/>
            <a:ext cx="1971254" cy="1387212"/>
            <a:chOff x="5197046" y="1654888"/>
            <a:chExt cx="1971254" cy="1387212"/>
          </a:xfrm>
        </p:grpSpPr>
        <p:pic>
          <p:nvPicPr>
            <p:cNvPr id="2054" name="Picture 6" descr="Plant leaf in Petri dish stock photo. Image of object - 35876728">
              <a:extLst>
                <a:ext uri="{FF2B5EF4-FFF2-40B4-BE49-F238E27FC236}">
                  <a16:creationId xmlns:a16="http://schemas.microsoft.com/office/drawing/2014/main" id="{74C9BA52-4B05-40B0-8262-69868A563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6" t="6973" r="3410" b="20412"/>
            <a:stretch/>
          </p:blipFill>
          <p:spPr bwMode="auto">
            <a:xfrm>
              <a:off x="5197046" y="2039029"/>
              <a:ext cx="1971254" cy="1003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Evidence for synonymy between Tetranychus urticae and Tetranychus  cinnabarinus (Acari, Prostigmata, Tetranychidae): Review and n">
              <a:extLst>
                <a:ext uri="{FF2B5EF4-FFF2-40B4-BE49-F238E27FC236}">
                  <a16:creationId xmlns:a16="http://schemas.microsoft.com/office/drawing/2014/main" id="{47E3D99E-F3A4-4F4C-A475-17A37BEE7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4540">
              <a:off x="5459323" y="1654888"/>
              <a:ext cx="690733" cy="975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53F80D-2FF0-48B1-BF6D-A86C38489BBF}"/>
              </a:ext>
            </a:extLst>
          </p:cNvPr>
          <p:cNvGrpSpPr/>
          <p:nvPr/>
        </p:nvGrpSpPr>
        <p:grpSpPr>
          <a:xfrm>
            <a:off x="9135208" y="1760898"/>
            <a:ext cx="2207474" cy="2066763"/>
            <a:chOff x="9160525" y="1489845"/>
            <a:chExt cx="2207474" cy="2066763"/>
          </a:xfrm>
        </p:grpSpPr>
        <p:pic>
          <p:nvPicPr>
            <p:cNvPr id="2056" name="Picture 8" descr="MANUAL DE OPERACIÓN DEL ESPECTROFOTOMETRO">
              <a:extLst>
                <a:ext uri="{FF2B5EF4-FFF2-40B4-BE49-F238E27FC236}">
                  <a16:creationId xmlns:a16="http://schemas.microsoft.com/office/drawing/2014/main" id="{8AEA5E3A-41C9-43C2-93DF-0F82FA156C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556" b="93778" l="1786" r="97321">
                          <a14:foregroundMark x1="16518" y1="27111" x2="6250" y2="48000"/>
                          <a14:foregroundMark x1="6250" y1="48000" x2="34821" y2="78222"/>
                          <a14:foregroundMark x1="34821" y1="78222" x2="59375" y2="89778"/>
                          <a14:foregroundMark x1="59375" y1="89778" x2="86161" y2="77778"/>
                          <a14:foregroundMark x1="86161" y1="77778" x2="93750" y2="45778"/>
                          <a14:foregroundMark x1="93750" y1="45778" x2="83036" y2="18667"/>
                          <a14:foregroundMark x1="83036" y1="18667" x2="59375" y2="5333"/>
                          <a14:foregroundMark x1="59375" y1="5333" x2="8929" y2="27111"/>
                          <a14:foregroundMark x1="8929" y1="27111" x2="8929" y2="28444"/>
                          <a14:foregroundMark x1="43304" y1="7556" x2="45982" y2="3556"/>
                          <a14:foregroundMark x1="90625" y1="30222" x2="93750" y2="55111"/>
                          <a14:foregroundMark x1="93750" y1="55111" x2="88393" y2="71111"/>
                          <a14:foregroundMark x1="59821" y1="92889" x2="68304" y2="94222"/>
                          <a14:foregroundMark x1="5357" y1="29778" x2="1786" y2="56000"/>
                          <a14:foregroundMark x1="1786" y1="56000" x2="2679" y2="56444"/>
                          <a14:foregroundMark x1="97321" y1="36444" x2="94643" y2="5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0525" y="1489845"/>
              <a:ext cx="1621220" cy="162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Facebook">
              <a:extLst>
                <a:ext uri="{FF2B5EF4-FFF2-40B4-BE49-F238E27FC236}">
                  <a16:creationId xmlns:a16="http://schemas.microsoft.com/office/drawing/2014/main" id="{C4BD9F34-F46C-4A9F-BF2A-2263BEDC05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63" t="-479" b="1022"/>
            <a:stretch/>
          </p:blipFill>
          <p:spPr bwMode="auto">
            <a:xfrm>
              <a:off x="9160525" y="2861642"/>
              <a:ext cx="2207474" cy="694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32BD829-3D40-495E-802F-0BB85FE047C4}"/>
                </a:ext>
              </a:extLst>
            </p:cNvPr>
            <p:cNvSpPr txBox="1"/>
            <p:nvPr/>
          </p:nvSpPr>
          <p:spPr>
            <a:xfrm>
              <a:off x="10615769" y="1608055"/>
              <a:ext cx="64081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2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OD600 </a:t>
              </a:r>
              <a:endParaRPr lang="es-EC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0137F5D-65A4-4224-9E85-2B740AA76CB8}"/>
              </a:ext>
            </a:extLst>
          </p:cNvPr>
          <p:cNvGrpSpPr/>
          <p:nvPr/>
        </p:nvGrpSpPr>
        <p:grpSpPr>
          <a:xfrm>
            <a:off x="5635701" y="1663747"/>
            <a:ext cx="1016788" cy="1858987"/>
            <a:chOff x="5635701" y="1663747"/>
            <a:chExt cx="1016788" cy="18589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2E452BF-8B68-445B-A05A-996678E9E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 l="52236" t="36144" r="22674" b="18173"/>
            <a:stretch/>
          </p:blipFill>
          <p:spPr>
            <a:xfrm>
              <a:off x="5635701" y="1663747"/>
              <a:ext cx="1016788" cy="1858987"/>
            </a:xfrm>
            <a:prstGeom prst="rect">
              <a:avLst/>
            </a:prstGeom>
          </p:spPr>
        </p:pic>
        <p:pic>
          <p:nvPicPr>
            <p:cNvPr id="2062" name="Picture 14" descr="Hoja planta nic, pensamiento de diseño, hojas verdes, hoja, 20180317,  quanto png | PNGWing">
              <a:extLst>
                <a:ext uri="{FF2B5EF4-FFF2-40B4-BE49-F238E27FC236}">
                  <a16:creationId xmlns:a16="http://schemas.microsoft.com/office/drawing/2014/main" id="{BBCBF92A-5E9A-4F36-993B-66AA159F9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427" b="96434" l="1630" r="98370">
                          <a14:foregroundMark x1="11196" y1="56348" x2="5109" y2="81598"/>
                          <a14:foregroundMark x1="5109" y1="81598" x2="12174" y2="91013"/>
                          <a14:foregroundMark x1="12174" y1="91013" x2="32500" y2="93581"/>
                          <a14:foregroundMark x1="32500" y1="93581" x2="38043" y2="92297"/>
                          <a14:foregroundMark x1="5543" y1="60485" x2="3370" y2="67903"/>
                          <a14:foregroundMark x1="3370" y1="67903" x2="2609" y2="80884"/>
                          <a14:foregroundMark x1="2609" y1="80884" x2="4130" y2="82739"/>
                          <a14:foregroundMark x1="70435" y1="10414" x2="86848" y2="8987"/>
                          <a14:foregroundMark x1="86848" y1="8987" x2="93913" y2="4565"/>
                          <a14:foregroundMark x1="93913" y1="4565" x2="88804" y2="20970"/>
                          <a14:foregroundMark x1="96522" y1="3709" x2="98370" y2="1569"/>
                          <a14:foregroundMark x1="6304" y1="89016" x2="1630" y2="95578"/>
                          <a14:foregroundMark x1="1630" y1="95578" x2="1848" y2="964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3709" y="2832179"/>
              <a:ext cx="788801" cy="601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Evidence for synonymy between Tetranychus urticae and Tetranychus  cinnabarinus (Acari, Prostigmata, Tetranychidae): Review and n">
              <a:extLst>
                <a:ext uri="{FF2B5EF4-FFF2-40B4-BE49-F238E27FC236}">
                  <a16:creationId xmlns:a16="http://schemas.microsoft.com/office/drawing/2014/main" id="{F8E3C4C2-A6FA-44B2-92BF-2D2B21AF5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4540">
              <a:off x="5731461" y="2299996"/>
              <a:ext cx="539739" cy="762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Evidence for synonymy between Tetranychus urticae and Tetranychus  cinnabarinus (Acari, Prostigmata, Tetranychidae): Review and n">
              <a:extLst>
                <a:ext uri="{FF2B5EF4-FFF2-40B4-BE49-F238E27FC236}">
                  <a16:creationId xmlns:a16="http://schemas.microsoft.com/office/drawing/2014/main" id="{D114C831-6E91-4CA3-99F4-BC22429080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8838">
              <a:off x="6262511" y="2595446"/>
              <a:ext cx="332067" cy="469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Evidence for synonymy between Tetranychus urticae and Tetranychus  cinnabarinus (Acari, Prostigmata, Tetranychidae): Review and n">
              <a:extLst>
                <a:ext uri="{FF2B5EF4-FFF2-40B4-BE49-F238E27FC236}">
                  <a16:creationId xmlns:a16="http://schemas.microsoft.com/office/drawing/2014/main" id="{BB2439D4-7292-4EC9-88AE-D3AC5C60F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7732">
              <a:off x="5975016" y="2869603"/>
              <a:ext cx="298844" cy="422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4" name="Picture 16" descr="1.1. Pipeta de Thoma | Recuento Manual de Hematíes">
            <a:extLst>
              <a:ext uri="{FF2B5EF4-FFF2-40B4-BE49-F238E27FC236}">
                <a16:creationId xmlns:a16="http://schemas.microsoft.com/office/drawing/2014/main" id="{041BEF54-CDD7-4254-8EC8-0F929D85F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7"/>
          <a:stretch/>
        </p:blipFill>
        <p:spPr bwMode="auto">
          <a:xfrm rot="3143329">
            <a:off x="2100867" y="3824444"/>
            <a:ext cx="699015" cy="224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Pincel Fino - NeoPapel.com.ve">
            <a:extLst>
              <a:ext uri="{FF2B5EF4-FFF2-40B4-BE49-F238E27FC236}">
                <a16:creationId xmlns:a16="http://schemas.microsoft.com/office/drawing/2014/main" id="{016EB622-6A9A-4C93-A463-0C014B589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5196">
            <a:off x="3430819" y="4235280"/>
            <a:ext cx="1287357" cy="128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Work Record Red Pen Signing Pen Green Clip, Folder, Notebook, Registration  PNG and Vector with Transparent Background for Free Download">
            <a:extLst>
              <a:ext uri="{FF2B5EF4-FFF2-40B4-BE49-F238E27FC236}">
                <a16:creationId xmlns:a16="http://schemas.microsoft.com/office/drawing/2014/main" id="{4A43DB97-C067-48CD-AB3A-C526C5C2B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02" b="99359" l="1917" r="94750">
                        <a14:foregroundMark x1="5750" y1="15064" x2="2250" y2="26202"/>
                        <a14:foregroundMark x1="2250" y1="26202" x2="5500" y2="82131"/>
                        <a14:foregroundMark x1="5500" y1="82131" x2="17250" y2="91587"/>
                        <a14:foregroundMark x1="17250" y1="91587" x2="55250" y2="92147"/>
                        <a14:foregroundMark x1="55250" y1="92147" x2="61500" y2="91587"/>
                        <a14:foregroundMark x1="10667" y1="89263" x2="13083" y2="24199"/>
                        <a14:foregroundMark x1="13083" y1="24199" x2="7583" y2="11939"/>
                        <a14:foregroundMark x1="7583" y1="11939" x2="1917" y2="46074"/>
                        <a14:foregroundMark x1="9917" y1="17067" x2="59917" y2="13942"/>
                        <a14:foregroundMark x1="59917" y1="13942" x2="66500" y2="37019"/>
                        <a14:foregroundMark x1="66500" y1="37019" x2="62167" y2="74439"/>
                        <a14:foregroundMark x1="4333" y1="79808" x2="10417" y2="93910"/>
                        <a14:foregroundMark x1="10417" y1="93910" x2="24667" y2="95994"/>
                        <a14:foregroundMark x1="24667" y1="95994" x2="51917" y2="93109"/>
                        <a14:foregroundMark x1="51917" y1="93109" x2="63583" y2="89583"/>
                        <a14:foregroundMark x1="63583" y1="89583" x2="63583" y2="89583"/>
                        <a14:foregroundMark x1="3333" y1="81811" x2="4667" y2="93429"/>
                        <a14:foregroundMark x1="4667" y1="93429" x2="9917" y2="94631"/>
                        <a14:foregroundMark x1="11000" y1="18750" x2="56250" y2="87901"/>
                        <a14:foregroundMark x1="9917" y1="82131" x2="67750" y2="26843"/>
                        <a14:foregroundMark x1="67750" y1="26843" x2="26667" y2="40946"/>
                        <a14:foregroundMark x1="26667" y1="40946" x2="21417" y2="81971"/>
                        <a14:foregroundMark x1="21417" y1="81971" x2="42500" y2="49359"/>
                        <a14:foregroundMark x1="42500" y1="49359" x2="26250" y2="67548"/>
                        <a14:foregroundMark x1="26250" y1="67548" x2="43333" y2="54087"/>
                        <a14:foregroundMark x1="43333" y1="54087" x2="43250" y2="40385"/>
                        <a14:foregroundMark x1="15917" y1="27244" x2="13333" y2="49920"/>
                        <a14:foregroundMark x1="13333" y1="49920" x2="17333" y2="61939"/>
                        <a14:foregroundMark x1="17333" y1="61939" x2="17333" y2="61939"/>
                        <a14:foregroundMark x1="8167" y1="23878" x2="31000" y2="73718"/>
                        <a14:foregroundMark x1="29583" y1="9696" x2="38333" y2="1442"/>
                        <a14:foregroundMark x1="38333" y1="1442" x2="37667" y2="14103"/>
                        <a14:foregroundMark x1="94417" y1="33974" x2="94750" y2="39022"/>
                        <a14:foregroundMark x1="62500" y1="12740" x2="66167" y2="25000"/>
                        <a14:foregroundMark x1="66167" y1="25000" x2="65667" y2="26522"/>
                        <a14:foregroundMark x1="28500" y1="96635" x2="30667" y2="95994"/>
                        <a14:foregroundMark x1="55167" y1="99359" x2="57667" y2="95994"/>
                        <a14:foregroundMark x1="56250" y1="99359" x2="59000" y2="96635"/>
                        <a14:foregroundMark x1="32417" y1="1923" x2="36917" y2="1603"/>
                        <a14:foregroundMark x1="33750" y1="1282" x2="35583" y2="1282"/>
                        <a14:foregroundMark x1="35167" y1="21795" x2="35167" y2="21795"/>
                        <a14:foregroundMark x1="36583" y1="41026" x2="36583" y2="41026"/>
                        <a14:foregroundMark x1="40083" y1="43029" x2="40083" y2="43029"/>
                        <a14:foregroundMark x1="40083" y1="43029" x2="40083" y2="43029"/>
                        <a14:foregroundMark x1="33750" y1="42708" x2="33750" y2="42708"/>
                        <a14:foregroundMark x1="33750" y1="42708" x2="33750" y2="42708"/>
                        <a14:foregroundMark x1="35167" y1="32612" x2="39417" y2="50801"/>
                        <a14:foregroundMark x1="15917" y1="23878" x2="61500" y2="22196"/>
                        <a14:foregroundMark x1="18750" y1="25561" x2="62917" y2="27244"/>
                        <a14:foregroundMark x1="8583" y1="34936" x2="20167" y2="35337"/>
                        <a14:foregroundMark x1="20167" y1="35337" x2="54917" y2="32933"/>
                        <a14:foregroundMark x1="54917" y1="32933" x2="59750" y2="32933"/>
                        <a14:foregroundMark x1="8167" y1="43750" x2="23500" y2="43750"/>
                        <a14:foregroundMark x1="23500" y1="43750" x2="60750" y2="41026"/>
                        <a14:foregroundMark x1="15917" y1="49840" x2="28167" y2="50160"/>
                        <a14:foregroundMark x1="28167" y1="50160" x2="56333" y2="49439"/>
                        <a14:foregroundMark x1="56333" y1="49439" x2="60417" y2="49840"/>
                        <a14:foregroundMark x1="24333" y1="47436" x2="43333" y2="46635"/>
                        <a14:foregroundMark x1="43333" y1="46635" x2="47833" y2="46795"/>
                        <a14:foregroundMark x1="27167" y1="38301" x2="38333" y2="38301"/>
                        <a14:foregroundMark x1="12083" y1="47436" x2="44000" y2="45753"/>
                        <a14:foregroundMark x1="44000" y1="45753" x2="52333" y2="48478"/>
                        <a14:foregroundMark x1="21833" y1="48077" x2="38417" y2="47115"/>
                        <a14:foregroundMark x1="38417" y1="47115" x2="39417" y2="47115"/>
                        <a14:foregroundMark x1="9583" y1="60577" x2="9583" y2="60577"/>
                        <a14:foregroundMark x1="8583" y1="61939" x2="10667" y2="47436"/>
                        <a14:foregroundMark x1="10667" y1="47436" x2="11000" y2="47436"/>
                        <a14:foregroundMark x1="18000" y1="73077" x2="19417" y2="63301"/>
                        <a14:foregroundMark x1="58000" y1="45753" x2="56917" y2="81170"/>
                        <a14:foregroundMark x1="40083" y1="38301" x2="51667" y2="37660"/>
                        <a14:foregroundMark x1="51667" y1="37660" x2="51667" y2="37660"/>
                        <a14:foregroundMark x1="12750" y1="84856" x2="44583" y2="85417"/>
                        <a14:foregroundMark x1="44583" y1="85417" x2="57250" y2="84535"/>
                        <a14:foregroundMark x1="31000" y1="69712" x2="55083" y2="69151"/>
                        <a14:foregroundMark x1="55083" y1="69151" x2="56583" y2="69391"/>
                        <a14:foregroundMark x1="40083" y1="63301" x2="58667" y2="62260"/>
                        <a14:foregroundMark x1="29917" y1="81490" x2="55500" y2="81170"/>
                        <a14:foregroundMark x1="55500" y1="81170" x2="55500" y2="81170"/>
                        <a14:foregroundMark x1="22250" y1="87580" x2="46583" y2="87179"/>
                        <a14:foregroundMark x1="46583" y1="87179" x2="49583" y2="87179"/>
                        <a14:foregroundMark x1="28917" y1="77804" x2="51333" y2="78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94" y="4767059"/>
            <a:ext cx="1150743" cy="119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602E79C-0708-485F-BCFB-A7CE95C50B08}"/>
              </a:ext>
            </a:extLst>
          </p:cNvPr>
          <p:cNvSpPr txBox="1"/>
          <p:nvPr/>
        </p:nvSpPr>
        <p:spPr>
          <a:xfrm>
            <a:off x="5561354" y="4878958"/>
            <a:ext cx="7729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168 horas </a:t>
            </a:r>
            <a:endParaRPr lang="es-EC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2" name="Picture 12" descr="Identifying Bacteria by Shape and Arrangement 4 Quiz">
            <a:extLst>
              <a:ext uri="{FF2B5EF4-FFF2-40B4-BE49-F238E27FC236}">
                <a16:creationId xmlns:a16="http://schemas.microsoft.com/office/drawing/2014/main" id="{BF03AC04-F660-49C8-88A3-8DDBC96A1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9238" b="93082" l="4601" r="23052">
                        <a14:foregroundMark x1="5674" y1="85779" x2="5674" y2="85779"/>
                        <a14:foregroundMark x1="9043" y1="82619" x2="12589" y2="81490"/>
                        <a14:foregroundMark x1="10816" y1="86682" x2="9929" y2="90519"/>
                        <a14:foregroundMark x1="15957" y1="91648" x2="20213" y2="89165"/>
                        <a14:foregroundMark x1="17553" y1="83747" x2="21277" y2="84876"/>
                        <a14:foregroundMark x1="13475" y1="87585" x2="16844" y2="8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5" t="77507" r="74642" b="5187"/>
          <a:stretch/>
        </p:blipFill>
        <p:spPr bwMode="auto">
          <a:xfrm>
            <a:off x="8138083" y="2666883"/>
            <a:ext cx="1409434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2" descr="Identifying Bacteria by Shape and Arrangement 4 Quiz">
            <a:extLst>
              <a:ext uri="{FF2B5EF4-FFF2-40B4-BE49-F238E27FC236}">
                <a16:creationId xmlns:a16="http://schemas.microsoft.com/office/drawing/2014/main" id="{07C2FA9F-E1AB-4958-9138-EACE5551F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9238" b="93082" l="4601" r="23052">
                        <a14:foregroundMark x1="5674" y1="85779" x2="5674" y2="85779"/>
                        <a14:foregroundMark x1="9043" y1="82619" x2="12589" y2="81490"/>
                        <a14:foregroundMark x1="10816" y1="86682" x2="9929" y2="90519"/>
                        <a14:foregroundMark x1="15957" y1="91648" x2="20213" y2="89165"/>
                        <a14:foregroundMark x1="17553" y1="83747" x2="21277" y2="84876"/>
                        <a14:foregroundMark x1="13475" y1="87585" x2="16844" y2="8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5" t="77507" r="74642" b="5187"/>
          <a:stretch/>
        </p:blipFill>
        <p:spPr bwMode="auto">
          <a:xfrm>
            <a:off x="1280841" y="4406931"/>
            <a:ext cx="1151318" cy="67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226F730-B5BF-4BC5-A574-52C53D278B4B}"/>
                  </a:ext>
                </a:extLst>
              </p:cNvPr>
              <p:cNvSpPr txBox="1"/>
              <p:nvPr/>
            </p:nvSpPr>
            <p:spPr>
              <a:xfrm>
                <a:off x="6240867" y="4367765"/>
                <a:ext cx="5966094" cy="8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s-ES" sz="1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=1</m:t>
                      </m:r>
                      <m:r>
                        <a:rPr lang="es-ES" sz="1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−</m:t>
                      </m:r>
                      <m:d>
                        <m:dPr>
                          <m:ctrlPr>
                            <a:rPr lang="es-EC" sz="1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1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s-ES" sz="1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en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C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antes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del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tratamiento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×</m:t>
                              </m:r>
                              <m:r>
                                <a:rPr lang="es-ES" sz="1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en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T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despu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é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s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del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tratamiento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s-ES" sz="1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en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C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despu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é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s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del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tratamiento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× </m:t>
                              </m:r>
                              <m:r>
                                <a:rPr lang="es-ES" sz="1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en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T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antes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del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tratamiento</m:t>
                              </m:r>
                            </m:den>
                          </m:f>
                        </m:e>
                      </m:d>
                      <m:r>
                        <a:rPr lang="es-ES" sz="1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×100</m:t>
                      </m:r>
                    </m:oMath>
                  </m:oMathPara>
                </a14:m>
                <a:endParaRPr lang="es-EC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226F730-B5BF-4BC5-A574-52C53D278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867" y="4367765"/>
                <a:ext cx="5966094" cy="85305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3A851676-49EF-4C81-8BD1-1893B1447A4F}"/>
              </a:ext>
            </a:extLst>
          </p:cNvPr>
          <p:cNvSpPr txBox="1"/>
          <p:nvPr/>
        </p:nvSpPr>
        <p:spPr>
          <a:xfrm>
            <a:off x="6802232" y="4175805"/>
            <a:ext cx="483158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cuación propuesta por Henderson &amp; </a:t>
            </a:r>
            <a:r>
              <a:rPr lang="es-E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Tilton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1955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9" name="Diagram 48">
            <a:extLst>
              <a:ext uri="{FF2B5EF4-FFF2-40B4-BE49-F238E27FC236}">
                <a16:creationId xmlns:a16="http://schemas.microsoft.com/office/drawing/2014/main" id="{6CA9F7D3-BE03-43DB-909B-AF2F2A579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8102715"/>
              </p:ext>
            </p:extLst>
          </p:nvPr>
        </p:nvGraphicFramePr>
        <p:xfrm>
          <a:off x="7963569" y="5037194"/>
          <a:ext cx="2520058" cy="1024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1" r:lo="rId32" r:qs="rId33" r:cs="rId34"/>
          </a:graphicData>
        </a:graphic>
      </p:graphicFrame>
    </p:spTree>
    <p:extLst>
      <p:ext uri="{BB962C8B-B14F-4D97-AF65-F5344CB8AC3E}">
        <p14:creationId xmlns:p14="http://schemas.microsoft.com/office/powerpoint/2010/main" val="404609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5ECE42D-6AE3-4F90-9D17-CEDD23DFC3B7}"/>
              </a:ext>
            </a:extLst>
          </p:cNvPr>
          <p:cNvSpPr txBox="1"/>
          <p:nvPr/>
        </p:nvSpPr>
        <p:spPr>
          <a:xfrm>
            <a:off x="122643" y="108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EBB5485B-130B-45E2-815C-E8D439557E9C}"/>
              </a:ext>
            </a:extLst>
          </p:cNvPr>
          <p:cNvSpPr txBox="1">
            <a:spLocks/>
          </p:cNvSpPr>
          <p:nvPr/>
        </p:nvSpPr>
        <p:spPr>
          <a:xfrm>
            <a:off x="433946" y="-13252"/>
            <a:ext cx="11519515" cy="54846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18" name="CuadroTexto 1">
            <a:extLst>
              <a:ext uri="{FF2B5EF4-FFF2-40B4-BE49-F238E27FC236}">
                <a16:creationId xmlns:a16="http://schemas.microsoft.com/office/drawing/2014/main" id="{4C4CA7B1-C672-41D3-900E-7501DDD49154}"/>
              </a:ext>
            </a:extLst>
          </p:cNvPr>
          <p:cNvSpPr txBox="1"/>
          <p:nvPr/>
        </p:nvSpPr>
        <p:spPr>
          <a:xfrm>
            <a:off x="424328" y="593146"/>
            <a:ext cx="2629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Obtención de las cepas</a:t>
            </a:r>
            <a:endParaRPr lang="es-EC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9C144A2-7540-462F-BE9C-901DD86D54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34045"/>
              </p:ext>
            </p:extLst>
          </p:nvPr>
        </p:nvGraphicFramePr>
        <p:xfrm>
          <a:off x="471135" y="1467876"/>
          <a:ext cx="5059510" cy="4719844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715971">
                  <a:extLst>
                    <a:ext uri="{9D8B030D-6E8A-4147-A177-3AD203B41FA5}">
                      <a16:colId xmlns:a16="http://schemas.microsoft.com/office/drawing/2014/main" val="617751801"/>
                    </a:ext>
                  </a:extLst>
                </a:gridCol>
                <a:gridCol w="821513">
                  <a:extLst>
                    <a:ext uri="{9D8B030D-6E8A-4147-A177-3AD203B41FA5}">
                      <a16:colId xmlns:a16="http://schemas.microsoft.com/office/drawing/2014/main" val="3511534322"/>
                    </a:ext>
                  </a:extLst>
                </a:gridCol>
                <a:gridCol w="821513">
                  <a:extLst>
                    <a:ext uri="{9D8B030D-6E8A-4147-A177-3AD203B41FA5}">
                      <a16:colId xmlns:a16="http://schemas.microsoft.com/office/drawing/2014/main" val="2870634703"/>
                    </a:ext>
                  </a:extLst>
                </a:gridCol>
                <a:gridCol w="821513">
                  <a:extLst>
                    <a:ext uri="{9D8B030D-6E8A-4147-A177-3AD203B41FA5}">
                      <a16:colId xmlns:a16="http://schemas.microsoft.com/office/drawing/2014/main" val="10263151"/>
                    </a:ext>
                  </a:extLst>
                </a:gridCol>
                <a:gridCol w="821513">
                  <a:extLst>
                    <a:ext uri="{9D8B030D-6E8A-4147-A177-3AD203B41FA5}">
                      <a16:colId xmlns:a16="http://schemas.microsoft.com/office/drawing/2014/main" val="3106520676"/>
                    </a:ext>
                  </a:extLst>
                </a:gridCol>
                <a:gridCol w="1057487">
                  <a:extLst>
                    <a:ext uri="{9D8B030D-6E8A-4147-A177-3AD203B41FA5}">
                      <a16:colId xmlns:a16="http://schemas.microsoft.com/office/drawing/2014/main" val="4243040791"/>
                    </a:ext>
                  </a:extLst>
                </a:gridCol>
              </a:tblGrid>
              <a:tr h="1942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Cepa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Forma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Elevación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Margen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Superficie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Color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3355259258"/>
                  </a:ext>
                </a:extLst>
              </a:tr>
              <a:tr h="1942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1R1-3A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Irregular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Elevada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Ondulado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Rugosa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Crema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2365826817"/>
                  </a:ext>
                </a:extLst>
              </a:tr>
              <a:tr h="1942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1R1-3B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Puntiforme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Elevada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Ondulado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Lisa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Blanco hueso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4146837171"/>
                  </a:ext>
                </a:extLst>
              </a:tr>
              <a:tr h="41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1R2-3A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Irregular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Elevada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Filamentoso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Rugosa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Amarillo verdoso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2605135773"/>
                  </a:ext>
                </a:extLst>
              </a:tr>
              <a:tr h="41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1R2-3B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Irregular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Elevada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Ondulado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Rugosa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Amarillo pálido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1521537500"/>
                  </a:ext>
                </a:extLst>
              </a:tr>
              <a:tr h="1942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1R1-4A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Circular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Convexa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Completo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Plegada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Crema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1125912969"/>
                  </a:ext>
                </a:extLst>
              </a:tr>
              <a:tr h="1942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1R1-4B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Circular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Elevada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Filamentoso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Rugosa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Blanco hueso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2829960479"/>
                  </a:ext>
                </a:extLst>
              </a:tr>
              <a:tr h="1942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1R2-4A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Irregular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Elevada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Ondulado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Plegada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Blanco hueso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682252444"/>
                  </a:ext>
                </a:extLst>
              </a:tr>
              <a:tr h="1942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1R2-4B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Irregular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Plana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Ondulado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Rugosa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Crema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3462670450"/>
                  </a:ext>
                </a:extLst>
              </a:tr>
              <a:tr h="41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2R1-3A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Irregular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Plana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Completo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Lisa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Amarillo verdoso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2623948747"/>
                  </a:ext>
                </a:extLst>
              </a:tr>
              <a:tr h="41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2R1-3B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Irregular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Convexa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Ondulado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Lisa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Amarillo pálido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3643466964"/>
                  </a:ext>
                </a:extLst>
              </a:tr>
              <a:tr h="1942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2R2-3A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Circular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Convexa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Ondulado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Rugosa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Rosa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482475747"/>
                  </a:ext>
                </a:extLst>
              </a:tr>
              <a:tr h="1942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2R2-3B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Circular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Plana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Ondulado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Rugosa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Blanco hueso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3926930623"/>
                  </a:ext>
                </a:extLst>
              </a:tr>
              <a:tr h="1942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2R1-4A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Irregular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Convexa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Filamentoso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Plegada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Blanco hueso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4023630850"/>
                  </a:ext>
                </a:extLst>
              </a:tr>
              <a:tr h="1942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2R1-4B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Puntiforme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Convexa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Ondulado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Rugosa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Blanco hueso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3994587040"/>
                  </a:ext>
                </a:extLst>
              </a:tr>
              <a:tr h="41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2R2-4A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Irregular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Elevada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Completo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Lisa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Amarillo intenso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2966194980"/>
                  </a:ext>
                </a:extLst>
              </a:tr>
              <a:tr h="41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2R2-4B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Irregular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Elevada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Ondulado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Rugosa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Amarillo pálido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61" marR="55861" marT="0" marB="0" anchor="ctr"/>
                </a:tc>
                <a:extLst>
                  <a:ext uri="{0D108BD9-81ED-4DB2-BD59-A6C34878D82A}">
                    <a16:rowId xmlns:a16="http://schemas.microsoft.com/office/drawing/2014/main" val="350603693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15EC5787-3F86-4087-8481-83C08E5D4F5D}"/>
              </a:ext>
            </a:extLst>
          </p:cNvPr>
          <p:cNvSpPr txBox="1"/>
          <p:nvPr/>
        </p:nvSpPr>
        <p:spPr>
          <a:xfrm>
            <a:off x="363829" y="769222"/>
            <a:ext cx="5432287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Características morfológicas de los aislados bacterianos</a:t>
            </a:r>
            <a:endParaRPr lang="es-EC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C6C29B-11A9-46F7-8198-A6A3D0B2ADB5}"/>
              </a:ext>
            </a:extLst>
          </p:cNvPr>
          <p:cNvSpPr txBox="1"/>
          <p:nvPr/>
        </p:nvSpPr>
        <p:spPr>
          <a:xfrm>
            <a:off x="471135" y="3468486"/>
            <a:ext cx="5059510" cy="369332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AB10A2-1F34-4446-8908-E26838E3E5EF}"/>
              </a:ext>
            </a:extLst>
          </p:cNvPr>
          <p:cNvSpPr txBox="1"/>
          <p:nvPr/>
        </p:nvSpPr>
        <p:spPr>
          <a:xfrm>
            <a:off x="471135" y="4127977"/>
            <a:ext cx="5059510" cy="369332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E88103-EF23-46D8-BEC0-06F5CDD4E8DA}"/>
              </a:ext>
            </a:extLst>
          </p:cNvPr>
          <p:cNvSpPr txBox="1"/>
          <p:nvPr/>
        </p:nvSpPr>
        <p:spPr>
          <a:xfrm>
            <a:off x="6294830" y="4099402"/>
            <a:ext cx="1962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Pseudomonas</a:t>
            </a:r>
            <a:endParaRPr lang="es-EC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01A441-4755-4BB7-8129-B7C7F1D90EE5}"/>
              </a:ext>
            </a:extLst>
          </p:cNvPr>
          <p:cNvSpPr txBox="1"/>
          <p:nvPr/>
        </p:nvSpPr>
        <p:spPr>
          <a:xfrm>
            <a:off x="6297561" y="2038510"/>
            <a:ext cx="1622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Bacillus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C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C5EC984-3BD8-40F4-AA93-F76469B7A071}"/>
              </a:ext>
            </a:extLst>
          </p:cNvPr>
          <p:cNvPicPr/>
          <p:nvPr/>
        </p:nvPicPr>
        <p:blipFill rotWithShape="1">
          <a:blip r:embed="rId4"/>
          <a:srcRect l="2717" t="25045" r="1328" b="2945"/>
          <a:stretch/>
        </p:blipFill>
        <p:spPr bwMode="auto">
          <a:xfrm>
            <a:off x="8540510" y="3309721"/>
            <a:ext cx="2560320" cy="256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0BC5C0-A24D-4E00-960E-A355E0359F78}"/>
              </a:ext>
            </a:extLst>
          </p:cNvPr>
          <p:cNvPicPr/>
          <p:nvPr/>
        </p:nvPicPr>
        <p:blipFill rotWithShape="1">
          <a:blip r:embed="rId5"/>
          <a:srcRect l="3683" t="22110" r="7718" b="11401"/>
          <a:stretch/>
        </p:blipFill>
        <p:spPr bwMode="auto">
          <a:xfrm>
            <a:off x="8540510" y="668850"/>
            <a:ext cx="2560320" cy="256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204D04-ADFE-46FC-B082-F6D8BF729807}"/>
              </a:ext>
            </a:extLst>
          </p:cNvPr>
          <p:cNvCxnSpPr>
            <a:cxnSpLocks/>
          </p:cNvCxnSpPr>
          <p:nvPr/>
        </p:nvCxnSpPr>
        <p:spPr>
          <a:xfrm flipV="1">
            <a:off x="5600090" y="2398122"/>
            <a:ext cx="697471" cy="1249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B2CB38-A3F2-4C07-9F7D-0C4409CCA9FD}"/>
              </a:ext>
            </a:extLst>
          </p:cNvPr>
          <p:cNvCxnSpPr>
            <a:cxnSpLocks/>
          </p:cNvCxnSpPr>
          <p:nvPr/>
        </p:nvCxnSpPr>
        <p:spPr>
          <a:xfrm>
            <a:off x="5605007" y="4284068"/>
            <a:ext cx="5886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90C1B27-D96C-4D02-95D8-DD4FCDF56492}"/>
              </a:ext>
            </a:extLst>
          </p:cNvPr>
          <p:cNvSpPr txBox="1"/>
          <p:nvPr/>
        </p:nvSpPr>
        <p:spPr>
          <a:xfrm>
            <a:off x="8508027" y="5815509"/>
            <a:ext cx="26252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Krieg, N. R., Holt, J. G., &amp;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Döring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M.,2021</a:t>
            </a:r>
            <a:r>
              <a:rPr lang="es-EC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s-EC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AF9BD2-276E-4FAC-B4CF-76E730936432}"/>
              </a:ext>
            </a:extLst>
          </p:cNvPr>
          <p:cNvSpPr txBox="1"/>
          <p:nvPr/>
        </p:nvSpPr>
        <p:spPr>
          <a:xfrm>
            <a:off x="8313820" y="70396"/>
            <a:ext cx="301369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Manual Sistemático Bacteriológico de </a:t>
            </a:r>
            <a:r>
              <a:rPr lang="es-EC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Bergey</a:t>
            </a:r>
            <a:r>
              <a:rPr lang="es-EC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25869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ESP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2">
      <a:majorFont>
        <a:latin typeface="Berlin Sans FB Demi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ción1" id="{0F9E024F-55E6-40A2-91F2-5D07BA05CD51}" vid="{2E3A5D47-31DE-42F3-B788-4F47F3D716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34948</TotalTime>
  <Words>1746</Words>
  <Application>Microsoft Office PowerPoint</Application>
  <PresentationFormat>Widescreen</PresentationFormat>
  <Paragraphs>559</Paragraphs>
  <Slides>22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Berlin Sans FB Demi</vt:lpstr>
      <vt:lpstr>Calibri</vt:lpstr>
      <vt:lpstr>Cambria Math</vt:lpstr>
      <vt:lpstr>Symbol</vt:lpstr>
      <vt:lpstr>Tw Cen MT</vt:lpstr>
      <vt:lpstr>TemaESPE</vt:lpstr>
      <vt:lpstr>CorelDRAW</vt:lpstr>
      <vt:lpstr>PowerPoint Presentation</vt:lpstr>
      <vt:lpstr>INTRODUCCIÓN</vt:lpstr>
      <vt:lpstr>INTRODUCCIÓN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Andrius</dc:creator>
  <cp:lastModifiedBy>Dana Isai Utreras Vinueza</cp:lastModifiedBy>
  <cp:revision>997</cp:revision>
  <dcterms:created xsi:type="dcterms:W3CDTF">2016-12-30T05:03:01Z</dcterms:created>
  <dcterms:modified xsi:type="dcterms:W3CDTF">2021-09-01T22:16:09Z</dcterms:modified>
</cp:coreProperties>
</file>