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5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notesSlides/notesSlide6.xml" ContentType="application/vnd.openxmlformats-officedocument.presentationml.notesSlide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426" r:id="rId2"/>
    <p:sldId id="422" r:id="rId3"/>
    <p:sldId id="485" r:id="rId4"/>
    <p:sldId id="493" r:id="rId5"/>
    <p:sldId id="505" r:id="rId6"/>
    <p:sldId id="506" r:id="rId7"/>
    <p:sldId id="496" r:id="rId8"/>
    <p:sldId id="495" r:id="rId9"/>
    <p:sldId id="464" r:id="rId10"/>
    <p:sldId id="486" r:id="rId11"/>
    <p:sldId id="491" r:id="rId12"/>
    <p:sldId id="459" r:id="rId13"/>
    <p:sldId id="487" r:id="rId14"/>
    <p:sldId id="492" r:id="rId15"/>
    <p:sldId id="509" r:id="rId16"/>
    <p:sldId id="489" r:id="rId17"/>
    <p:sldId id="490" r:id="rId18"/>
    <p:sldId id="507" r:id="rId19"/>
    <p:sldId id="462" r:id="rId20"/>
    <p:sldId id="497" r:id="rId21"/>
    <p:sldId id="510" r:id="rId22"/>
    <p:sldId id="498" r:id="rId23"/>
    <p:sldId id="499" r:id="rId24"/>
    <p:sldId id="503" r:id="rId25"/>
    <p:sldId id="512" r:id="rId26"/>
    <p:sldId id="501" r:id="rId27"/>
    <p:sldId id="502" r:id="rId28"/>
    <p:sldId id="511" r:id="rId29"/>
    <p:sldId id="463" r:id="rId30"/>
    <p:sldId id="474" r:id="rId31"/>
    <p:sldId id="469" r:id="rId32"/>
    <p:sldId id="472" r:id="rId33"/>
    <p:sldId id="471" r:id="rId34"/>
  </p:sldIdLst>
  <p:sldSz cx="12192000" cy="6858000"/>
  <p:notesSz cx="6888163" cy="100203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D1B7"/>
    <a:srgbClr val="9BD06A"/>
    <a:srgbClr val="3B8D54"/>
    <a:srgbClr val="639B31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47" autoAdjust="0"/>
    <p:restoredTop sz="94249" autoAdjust="0"/>
  </p:normalViewPr>
  <p:slideViewPr>
    <p:cSldViewPr>
      <p:cViewPr varScale="1">
        <p:scale>
          <a:sx n="68" d="100"/>
          <a:sy n="68" d="100"/>
        </p:scale>
        <p:origin x="101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ata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jpeg"/></Relationships>
</file>

<file path=ppt/diagrams/_rels/data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9.jpeg"/></Relationships>
</file>

<file path=ppt/diagrams/_rels/data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9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jpeg"/></Relationships>
</file>

<file path=ppt/diagrams/_rels/drawing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9.jpeg"/></Relationships>
</file>

<file path=ppt/diagrams/_rels/drawing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9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F8FF1A-6B38-4F55-A0E9-EFD3789197B5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55F5B553-B3E3-4B39-8EF9-EBEEDEAAAB79}">
      <dgm:prSet phldrT="[Texto]"/>
      <dgm:spPr/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Metodología</a:t>
          </a:r>
        </a:p>
      </dgm:t>
    </dgm:pt>
    <dgm:pt modelId="{DC0D273F-EC47-437F-A7E1-97EFBC0FF616}" type="parTrans" cxnId="{47AC82F8-0CBC-481A-872A-EBE5E8766E48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45DEF722-7E10-4106-A623-C8A13B1BD53C}" type="sibTrans" cxnId="{47AC82F8-0CBC-481A-872A-EBE5E8766E48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017A365A-2CF4-4EB5-821B-2FB911214557}">
      <dgm:prSet phldrT="[Texto]"/>
      <dgm:spPr>
        <a:solidFill>
          <a:schemeClr val="bg1"/>
        </a:solidFill>
      </dgm:spPr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Objetivos</a:t>
          </a:r>
        </a:p>
      </dgm:t>
    </dgm:pt>
    <dgm:pt modelId="{241706EA-959D-4CD8-BAB5-FB9D40598D3C}" type="parTrans" cxnId="{BDC8C234-1ED8-43EF-A23C-1FDE57A8A165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02B50394-E09C-4B40-A58B-84050C994D7C}" type="sibTrans" cxnId="{BDC8C234-1ED8-43EF-A23C-1FDE57A8A165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698234F8-AC34-4118-94E1-21FE1673A3EE}">
      <dgm:prSet phldrT="[Texto]"/>
      <dgm:spPr/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Resultados y Discusión</a:t>
          </a:r>
        </a:p>
      </dgm:t>
    </dgm:pt>
    <dgm:pt modelId="{B87F0034-4B3F-446A-A04C-F5277301BE6B}" type="parTrans" cxnId="{056B78B0-EA9E-4F90-9DF9-B70CDC1B18C2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D199A92B-CDCB-4EA4-9118-36F48B95A1FE}" type="sibTrans" cxnId="{056B78B0-EA9E-4F90-9DF9-B70CDC1B18C2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32884E85-6A6E-4E8C-A84F-3B64DF7E6E92}">
      <dgm:prSet phldrT="[Texto]"/>
      <dgm:spPr>
        <a:solidFill>
          <a:srgbClr val="B9D1B7"/>
        </a:solidFill>
      </dgm:spPr>
      <dgm:t>
        <a:bodyPr/>
        <a:lstStyle/>
        <a:p>
          <a:r>
            <a:rPr lang="es-ES" b="1" dirty="0">
              <a:latin typeface="+mn-lt"/>
              <a:cs typeface="Times New Roman" panose="02020603050405020304" pitchFamily="18" charset="0"/>
            </a:rPr>
            <a:t>Introducción</a:t>
          </a:r>
        </a:p>
      </dgm:t>
    </dgm:pt>
    <dgm:pt modelId="{564F4312-43F0-42D6-84FD-D793D2A54D17}" type="parTrans" cxnId="{796508D8-2B15-4B20-8394-4A301B1B3C2A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D7E6ED10-8C58-4219-8B1B-479E9D5B332B}" type="sibTrans" cxnId="{796508D8-2B15-4B20-8394-4A301B1B3C2A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4CCB7D44-7FF6-4ED2-AAB0-6A0A4850B9EB}">
      <dgm:prSet phldrT="[Texto]"/>
      <dgm:spPr/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Conclusiones</a:t>
          </a:r>
        </a:p>
      </dgm:t>
    </dgm:pt>
    <dgm:pt modelId="{BE850028-D4E6-4959-B6E7-60679C155BB5}" type="parTrans" cxnId="{A136AD61-01C7-40BA-A403-82D81099601B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D5046229-1E7B-4BE6-BC19-02FDC54E105B}" type="sibTrans" cxnId="{A136AD61-01C7-40BA-A403-82D81099601B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4EF00ADB-284D-4AD7-B861-EC2CF2BB0A3D}">
      <dgm:prSet phldrT="[Texto]"/>
      <dgm:spPr/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Recomendaciones</a:t>
          </a:r>
        </a:p>
      </dgm:t>
    </dgm:pt>
    <dgm:pt modelId="{449CD07C-6D41-4F00-BD29-E169F70F98EB}" type="parTrans" cxnId="{E0A7AAE6-8273-4E64-9582-DCCA12FE9D68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166F2BD5-FB83-4FF6-A95C-E02CBB128B54}" type="sibTrans" cxnId="{E0A7AAE6-8273-4E64-9582-DCCA12FE9D68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E37880A5-C6F9-499A-A0A7-8FD342A92DA0}" type="pres">
      <dgm:prSet presAssocID="{CEF8FF1A-6B38-4F55-A0E9-EFD3789197B5}" presName="Name0" presStyleCnt="0">
        <dgm:presLayoutVars>
          <dgm:chMax val="7"/>
          <dgm:chPref val="7"/>
          <dgm:dir/>
        </dgm:presLayoutVars>
      </dgm:prSet>
      <dgm:spPr/>
    </dgm:pt>
    <dgm:pt modelId="{B5CDEFDB-8B4F-4EE8-A9AB-3E386B39B87C}" type="pres">
      <dgm:prSet presAssocID="{CEF8FF1A-6B38-4F55-A0E9-EFD3789197B5}" presName="Name1" presStyleCnt="0"/>
      <dgm:spPr/>
    </dgm:pt>
    <dgm:pt modelId="{E49CEA72-9488-4000-B5F3-36A8F0733F5D}" type="pres">
      <dgm:prSet presAssocID="{CEF8FF1A-6B38-4F55-A0E9-EFD3789197B5}" presName="cycle" presStyleCnt="0"/>
      <dgm:spPr/>
    </dgm:pt>
    <dgm:pt modelId="{5BDE8690-676C-4631-8ED4-50D23CB32D68}" type="pres">
      <dgm:prSet presAssocID="{CEF8FF1A-6B38-4F55-A0E9-EFD3789197B5}" presName="srcNode" presStyleLbl="node1" presStyleIdx="0" presStyleCnt="6"/>
      <dgm:spPr/>
    </dgm:pt>
    <dgm:pt modelId="{258D374D-609A-458F-8C72-09136C35DF88}" type="pres">
      <dgm:prSet presAssocID="{CEF8FF1A-6B38-4F55-A0E9-EFD3789197B5}" presName="conn" presStyleLbl="parChTrans1D2" presStyleIdx="0" presStyleCnt="1"/>
      <dgm:spPr/>
    </dgm:pt>
    <dgm:pt modelId="{DE03EAC7-BA96-42EB-8747-1B7257F6DD8D}" type="pres">
      <dgm:prSet presAssocID="{CEF8FF1A-6B38-4F55-A0E9-EFD3789197B5}" presName="extraNode" presStyleLbl="node1" presStyleIdx="0" presStyleCnt="6"/>
      <dgm:spPr/>
    </dgm:pt>
    <dgm:pt modelId="{2F3BCE9C-DEB6-45A7-A41C-2B091BF54B1D}" type="pres">
      <dgm:prSet presAssocID="{CEF8FF1A-6B38-4F55-A0E9-EFD3789197B5}" presName="dstNode" presStyleLbl="node1" presStyleIdx="0" presStyleCnt="6"/>
      <dgm:spPr/>
    </dgm:pt>
    <dgm:pt modelId="{CD633117-FEBA-4A15-884C-E9A50F1A6981}" type="pres">
      <dgm:prSet presAssocID="{32884E85-6A6E-4E8C-A84F-3B64DF7E6E92}" presName="text_1" presStyleLbl="node1" presStyleIdx="0" presStyleCnt="6">
        <dgm:presLayoutVars>
          <dgm:bulletEnabled val="1"/>
        </dgm:presLayoutVars>
      </dgm:prSet>
      <dgm:spPr/>
    </dgm:pt>
    <dgm:pt modelId="{1B1BC011-D684-46A4-A953-B47C4438F94E}" type="pres">
      <dgm:prSet presAssocID="{32884E85-6A6E-4E8C-A84F-3B64DF7E6E92}" presName="accent_1" presStyleCnt="0"/>
      <dgm:spPr/>
    </dgm:pt>
    <dgm:pt modelId="{447B0C83-0B1A-42E2-BC15-7E22C6A60811}" type="pres">
      <dgm:prSet presAssocID="{32884E85-6A6E-4E8C-A84F-3B64DF7E6E92}" presName="accentRepeatNode" presStyleLbl="solidFgAcc1" presStyleIdx="0" presStyleCnt="6"/>
      <dgm:spPr/>
    </dgm:pt>
    <dgm:pt modelId="{740EA588-2C30-4824-8374-B509E0AAB0CF}" type="pres">
      <dgm:prSet presAssocID="{017A365A-2CF4-4EB5-821B-2FB911214557}" presName="text_2" presStyleLbl="node1" presStyleIdx="1" presStyleCnt="6">
        <dgm:presLayoutVars>
          <dgm:bulletEnabled val="1"/>
        </dgm:presLayoutVars>
      </dgm:prSet>
      <dgm:spPr/>
    </dgm:pt>
    <dgm:pt modelId="{545D02FD-0832-4D4C-B29C-1F0FEFF9EB59}" type="pres">
      <dgm:prSet presAssocID="{017A365A-2CF4-4EB5-821B-2FB911214557}" presName="accent_2" presStyleCnt="0"/>
      <dgm:spPr/>
    </dgm:pt>
    <dgm:pt modelId="{A71DC178-7DBA-404A-A8EF-1B331FFEB4E4}" type="pres">
      <dgm:prSet presAssocID="{017A365A-2CF4-4EB5-821B-2FB911214557}" presName="accentRepeatNode" presStyleLbl="solidFgAcc1" presStyleIdx="1" presStyleCnt="6"/>
      <dgm:spPr/>
    </dgm:pt>
    <dgm:pt modelId="{85475790-100A-4CBF-AF71-EC8B2711D535}" type="pres">
      <dgm:prSet presAssocID="{55F5B553-B3E3-4B39-8EF9-EBEEDEAAAB79}" presName="text_3" presStyleLbl="node1" presStyleIdx="2" presStyleCnt="6">
        <dgm:presLayoutVars>
          <dgm:bulletEnabled val="1"/>
        </dgm:presLayoutVars>
      </dgm:prSet>
      <dgm:spPr/>
    </dgm:pt>
    <dgm:pt modelId="{DB9F349A-6D9B-4FEA-BB2B-239A7F94BABF}" type="pres">
      <dgm:prSet presAssocID="{55F5B553-B3E3-4B39-8EF9-EBEEDEAAAB79}" presName="accent_3" presStyleCnt="0"/>
      <dgm:spPr/>
    </dgm:pt>
    <dgm:pt modelId="{DC28EFFE-55B5-4C81-A9B3-707E2227B72C}" type="pres">
      <dgm:prSet presAssocID="{55F5B553-B3E3-4B39-8EF9-EBEEDEAAAB79}" presName="accentRepeatNode" presStyleLbl="solidFgAcc1" presStyleIdx="2" presStyleCnt="6"/>
      <dgm:spPr/>
    </dgm:pt>
    <dgm:pt modelId="{33812631-BB90-4363-A1C5-2B1E3742CC27}" type="pres">
      <dgm:prSet presAssocID="{698234F8-AC34-4118-94E1-21FE1673A3EE}" presName="text_4" presStyleLbl="node1" presStyleIdx="3" presStyleCnt="6">
        <dgm:presLayoutVars>
          <dgm:bulletEnabled val="1"/>
        </dgm:presLayoutVars>
      </dgm:prSet>
      <dgm:spPr/>
    </dgm:pt>
    <dgm:pt modelId="{E790DDC6-36A1-4D93-97D4-985D3F1BF63C}" type="pres">
      <dgm:prSet presAssocID="{698234F8-AC34-4118-94E1-21FE1673A3EE}" presName="accent_4" presStyleCnt="0"/>
      <dgm:spPr/>
    </dgm:pt>
    <dgm:pt modelId="{48CB7199-3A3A-42C3-B8F7-BB1C5531D194}" type="pres">
      <dgm:prSet presAssocID="{698234F8-AC34-4118-94E1-21FE1673A3EE}" presName="accentRepeatNode" presStyleLbl="solidFgAcc1" presStyleIdx="3" presStyleCnt="6"/>
      <dgm:spPr/>
    </dgm:pt>
    <dgm:pt modelId="{B4E5E54C-92E6-49FB-8C8D-BAEAF3EE60B5}" type="pres">
      <dgm:prSet presAssocID="{4CCB7D44-7FF6-4ED2-AAB0-6A0A4850B9EB}" presName="text_5" presStyleLbl="node1" presStyleIdx="4" presStyleCnt="6">
        <dgm:presLayoutVars>
          <dgm:bulletEnabled val="1"/>
        </dgm:presLayoutVars>
      </dgm:prSet>
      <dgm:spPr/>
    </dgm:pt>
    <dgm:pt modelId="{C176FBF0-0C6B-4066-9CC1-15D7E911A468}" type="pres">
      <dgm:prSet presAssocID="{4CCB7D44-7FF6-4ED2-AAB0-6A0A4850B9EB}" presName="accent_5" presStyleCnt="0"/>
      <dgm:spPr/>
    </dgm:pt>
    <dgm:pt modelId="{6049526B-2179-4153-911E-FCEF92B1A5BC}" type="pres">
      <dgm:prSet presAssocID="{4CCB7D44-7FF6-4ED2-AAB0-6A0A4850B9EB}" presName="accentRepeatNode" presStyleLbl="solidFgAcc1" presStyleIdx="4" presStyleCnt="6"/>
      <dgm:spPr/>
    </dgm:pt>
    <dgm:pt modelId="{E61153F3-C9DA-44FD-BC56-F7108F7267FB}" type="pres">
      <dgm:prSet presAssocID="{4EF00ADB-284D-4AD7-B861-EC2CF2BB0A3D}" presName="text_6" presStyleLbl="node1" presStyleIdx="5" presStyleCnt="6">
        <dgm:presLayoutVars>
          <dgm:bulletEnabled val="1"/>
        </dgm:presLayoutVars>
      </dgm:prSet>
      <dgm:spPr/>
    </dgm:pt>
    <dgm:pt modelId="{0AB8FA2D-FA92-47A7-9A14-0C42FF0C44C5}" type="pres">
      <dgm:prSet presAssocID="{4EF00ADB-284D-4AD7-B861-EC2CF2BB0A3D}" presName="accent_6" presStyleCnt="0"/>
      <dgm:spPr/>
    </dgm:pt>
    <dgm:pt modelId="{46008874-7DBF-463C-8E0D-7CB8693190A5}" type="pres">
      <dgm:prSet presAssocID="{4EF00ADB-284D-4AD7-B861-EC2CF2BB0A3D}" presName="accentRepeatNode" presStyleLbl="solidFgAcc1" presStyleIdx="5" presStyleCnt="6"/>
      <dgm:spPr/>
    </dgm:pt>
  </dgm:ptLst>
  <dgm:cxnLst>
    <dgm:cxn modelId="{F8BBCA26-BDE8-452C-99D8-DAB498E6D994}" type="presOf" srcId="{698234F8-AC34-4118-94E1-21FE1673A3EE}" destId="{33812631-BB90-4363-A1C5-2B1E3742CC27}" srcOrd="0" destOrd="0" presId="urn:microsoft.com/office/officeart/2008/layout/VerticalCurvedList"/>
    <dgm:cxn modelId="{BDC8C234-1ED8-43EF-A23C-1FDE57A8A165}" srcId="{CEF8FF1A-6B38-4F55-A0E9-EFD3789197B5}" destId="{017A365A-2CF4-4EB5-821B-2FB911214557}" srcOrd="1" destOrd="0" parTransId="{241706EA-959D-4CD8-BAB5-FB9D40598D3C}" sibTransId="{02B50394-E09C-4B40-A58B-84050C994D7C}"/>
    <dgm:cxn modelId="{A136AD61-01C7-40BA-A403-82D81099601B}" srcId="{CEF8FF1A-6B38-4F55-A0E9-EFD3789197B5}" destId="{4CCB7D44-7FF6-4ED2-AAB0-6A0A4850B9EB}" srcOrd="4" destOrd="0" parTransId="{BE850028-D4E6-4959-B6E7-60679C155BB5}" sibTransId="{D5046229-1E7B-4BE6-BC19-02FDC54E105B}"/>
    <dgm:cxn modelId="{365BCF61-77B2-486B-AFD5-C4075D71F356}" type="presOf" srcId="{D7E6ED10-8C58-4219-8B1B-479E9D5B332B}" destId="{258D374D-609A-458F-8C72-09136C35DF88}" srcOrd="0" destOrd="0" presId="urn:microsoft.com/office/officeart/2008/layout/VerticalCurvedList"/>
    <dgm:cxn modelId="{FB553E45-F99C-4AF9-B0AD-04D8752A9BE8}" type="presOf" srcId="{55F5B553-B3E3-4B39-8EF9-EBEEDEAAAB79}" destId="{85475790-100A-4CBF-AF71-EC8B2711D535}" srcOrd="0" destOrd="0" presId="urn:microsoft.com/office/officeart/2008/layout/VerticalCurvedList"/>
    <dgm:cxn modelId="{5253FC89-2E04-4BC4-8380-3B009FB3396D}" type="presOf" srcId="{32884E85-6A6E-4E8C-A84F-3B64DF7E6E92}" destId="{CD633117-FEBA-4A15-884C-E9A50F1A6981}" srcOrd="0" destOrd="0" presId="urn:microsoft.com/office/officeart/2008/layout/VerticalCurvedList"/>
    <dgm:cxn modelId="{B473048F-56B7-47BB-87BB-7A0599822A87}" type="presOf" srcId="{017A365A-2CF4-4EB5-821B-2FB911214557}" destId="{740EA588-2C30-4824-8374-B509E0AAB0CF}" srcOrd="0" destOrd="0" presId="urn:microsoft.com/office/officeart/2008/layout/VerticalCurvedList"/>
    <dgm:cxn modelId="{056B78B0-EA9E-4F90-9DF9-B70CDC1B18C2}" srcId="{CEF8FF1A-6B38-4F55-A0E9-EFD3789197B5}" destId="{698234F8-AC34-4118-94E1-21FE1673A3EE}" srcOrd="3" destOrd="0" parTransId="{B87F0034-4B3F-446A-A04C-F5277301BE6B}" sibTransId="{D199A92B-CDCB-4EA4-9118-36F48B95A1FE}"/>
    <dgm:cxn modelId="{1C6810BE-657F-415E-8F0F-6CD1D2FB15F4}" type="presOf" srcId="{4CCB7D44-7FF6-4ED2-AAB0-6A0A4850B9EB}" destId="{B4E5E54C-92E6-49FB-8C8D-BAEAF3EE60B5}" srcOrd="0" destOrd="0" presId="urn:microsoft.com/office/officeart/2008/layout/VerticalCurvedList"/>
    <dgm:cxn modelId="{796508D8-2B15-4B20-8394-4A301B1B3C2A}" srcId="{CEF8FF1A-6B38-4F55-A0E9-EFD3789197B5}" destId="{32884E85-6A6E-4E8C-A84F-3B64DF7E6E92}" srcOrd="0" destOrd="0" parTransId="{564F4312-43F0-42D6-84FD-D793D2A54D17}" sibTransId="{D7E6ED10-8C58-4219-8B1B-479E9D5B332B}"/>
    <dgm:cxn modelId="{953BDDDB-4082-476B-9CE1-6F6D5EC79FFE}" type="presOf" srcId="{4EF00ADB-284D-4AD7-B861-EC2CF2BB0A3D}" destId="{E61153F3-C9DA-44FD-BC56-F7108F7267FB}" srcOrd="0" destOrd="0" presId="urn:microsoft.com/office/officeart/2008/layout/VerticalCurvedList"/>
    <dgm:cxn modelId="{4CCA08E2-70D4-48D2-A37D-38F04D321CB0}" type="presOf" srcId="{CEF8FF1A-6B38-4F55-A0E9-EFD3789197B5}" destId="{E37880A5-C6F9-499A-A0A7-8FD342A92DA0}" srcOrd="0" destOrd="0" presId="urn:microsoft.com/office/officeart/2008/layout/VerticalCurvedList"/>
    <dgm:cxn modelId="{E0A7AAE6-8273-4E64-9582-DCCA12FE9D68}" srcId="{CEF8FF1A-6B38-4F55-A0E9-EFD3789197B5}" destId="{4EF00ADB-284D-4AD7-B861-EC2CF2BB0A3D}" srcOrd="5" destOrd="0" parTransId="{449CD07C-6D41-4F00-BD29-E169F70F98EB}" sibTransId="{166F2BD5-FB83-4FF6-A95C-E02CBB128B54}"/>
    <dgm:cxn modelId="{47AC82F8-0CBC-481A-872A-EBE5E8766E48}" srcId="{CEF8FF1A-6B38-4F55-A0E9-EFD3789197B5}" destId="{55F5B553-B3E3-4B39-8EF9-EBEEDEAAAB79}" srcOrd="2" destOrd="0" parTransId="{DC0D273F-EC47-437F-A7E1-97EFBC0FF616}" sibTransId="{45DEF722-7E10-4106-A623-C8A13B1BD53C}"/>
    <dgm:cxn modelId="{DB3B7F5E-0349-4C65-A38A-C311B5B91FA5}" type="presParOf" srcId="{E37880A5-C6F9-499A-A0A7-8FD342A92DA0}" destId="{B5CDEFDB-8B4F-4EE8-A9AB-3E386B39B87C}" srcOrd="0" destOrd="0" presId="urn:microsoft.com/office/officeart/2008/layout/VerticalCurvedList"/>
    <dgm:cxn modelId="{9EFF1582-770B-4801-B800-6F60B1C5A5BA}" type="presParOf" srcId="{B5CDEFDB-8B4F-4EE8-A9AB-3E386B39B87C}" destId="{E49CEA72-9488-4000-B5F3-36A8F0733F5D}" srcOrd="0" destOrd="0" presId="urn:microsoft.com/office/officeart/2008/layout/VerticalCurvedList"/>
    <dgm:cxn modelId="{27C1AC94-796E-46F4-A425-6815C3FB9E72}" type="presParOf" srcId="{E49CEA72-9488-4000-B5F3-36A8F0733F5D}" destId="{5BDE8690-676C-4631-8ED4-50D23CB32D68}" srcOrd="0" destOrd="0" presId="urn:microsoft.com/office/officeart/2008/layout/VerticalCurvedList"/>
    <dgm:cxn modelId="{FD3FA8C2-EAAD-4CC1-B0E6-916AE472F46F}" type="presParOf" srcId="{E49CEA72-9488-4000-B5F3-36A8F0733F5D}" destId="{258D374D-609A-458F-8C72-09136C35DF88}" srcOrd="1" destOrd="0" presId="urn:microsoft.com/office/officeart/2008/layout/VerticalCurvedList"/>
    <dgm:cxn modelId="{BE10538B-ED06-493F-8D82-3A211865B405}" type="presParOf" srcId="{E49CEA72-9488-4000-B5F3-36A8F0733F5D}" destId="{DE03EAC7-BA96-42EB-8747-1B7257F6DD8D}" srcOrd="2" destOrd="0" presId="urn:microsoft.com/office/officeart/2008/layout/VerticalCurvedList"/>
    <dgm:cxn modelId="{995990F3-6795-47C1-AA8F-4C30438C565F}" type="presParOf" srcId="{E49CEA72-9488-4000-B5F3-36A8F0733F5D}" destId="{2F3BCE9C-DEB6-45A7-A41C-2B091BF54B1D}" srcOrd="3" destOrd="0" presId="urn:microsoft.com/office/officeart/2008/layout/VerticalCurvedList"/>
    <dgm:cxn modelId="{7E3133C1-8D1D-4812-B4CA-B9692CF968D9}" type="presParOf" srcId="{B5CDEFDB-8B4F-4EE8-A9AB-3E386B39B87C}" destId="{CD633117-FEBA-4A15-884C-E9A50F1A6981}" srcOrd="1" destOrd="0" presId="urn:microsoft.com/office/officeart/2008/layout/VerticalCurvedList"/>
    <dgm:cxn modelId="{0D65F006-BE4B-43E2-BF63-C488FE523485}" type="presParOf" srcId="{B5CDEFDB-8B4F-4EE8-A9AB-3E386B39B87C}" destId="{1B1BC011-D684-46A4-A953-B47C4438F94E}" srcOrd="2" destOrd="0" presId="urn:microsoft.com/office/officeart/2008/layout/VerticalCurvedList"/>
    <dgm:cxn modelId="{19D962A4-FF7D-4B51-97CC-F71CF5104692}" type="presParOf" srcId="{1B1BC011-D684-46A4-A953-B47C4438F94E}" destId="{447B0C83-0B1A-42E2-BC15-7E22C6A60811}" srcOrd="0" destOrd="0" presId="urn:microsoft.com/office/officeart/2008/layout/VerticalCurvedList"/>
    <dgm:cxn modelId="{A615077A-B154-4083-B8CF-4DEE43F63068}" type="presParOf" srcId="{B5CDEFDB-8B4F-4EE8-A9AB-3E386B39B87C}" destId="{740EA588-2C30-4824-8374-B509E0AAB0CF}" srcOrd="3" destOrd="0" presId="urn:microsoft.com/office/officeart/2008/layout/VerticalCurvedList"/>
    <dgm:cxn modelId="{BE29AE0F-BCDB-4875-9C1E-500B0D5FB033}" type="presParOf" srcId="{B5CDEFDB-8B4F-4EE8-A9AB-3E386B39B87C}" destId="{545D02FD-0832-4D4C-B29C-1F0FEFF9EB59}" srcOrd="4" destOrd="0" presId="urn:microsoft.com/office/officeart/2008/layout/VerticalCurvedList"/>
    <dgm:cxn modelId="{6E8BC459-D74D-46BD-9D0A-7D7A568A8979}" type="presParOf" srcId="{545D02FD-0832-4D4C-B29C-1F0FEFF9EB59}" destId="{A71DC178-7DBA-404A-A8EF-1B331FFEB4E4}" srcOrd="0" destOrd="0" presId="urn:microsoft.com/office/officeart/2008/layout/VerticalCurvedList"/>
    <dgm:cxn modelId="{24F340A7-4740-4897-A118-6040793726F6}" type="presParOf" srcId="{B5CDEFDB-8B4F-4EE8-A9AB-3E386B39B87C}" destId="{85475790-100A-4CBF-AF71-EC8B2711D535}" srcOrd="5" destOrd="0" presId="urn:microsoft.com/office/officeart/2008/layout/VerticalCurvedList"/>
    <dgm:cxn modelId="{C3FAB484-685B-43CC-AB91-08519E022314}" type="presParOf" srcId="{B5CDEFDB-8B4F-4EE8-A9AB-3E386B39B87C}" destId="{DB9F349A-6D9B-4FEA-BB2B-239A7F94BABF}" srcOrd="6" destOrd="0" presId="urn:microsoft.com/office/officeart/2008/layout/VerticalCurvedList"/>
    <dgm:cxn modelId="{BD4B6A0D-62A6-47D1-B923-E589D96922C9}" type="presParOf" srcId="{DB9F349A-6D9B-4FEA-BB2B-239A7F94BABF}" destId="{DC28EFFE-55B5-4C81-A9B3-707E2227B72C}" srcOrd="0" destOrd="0" presId="urn:microsoft.com/office/officeart/2008/layout/VerticalCurvedList"/>
    <dgm:cxn modelId="{7AA07347-5AD8-4077-87A4-9AE568E4603D}" type="presParOf" srcId="{B5CDEFDB-8B4F-4EE8-A9AB-3E386B39B87C}" destId="{33812631-BB90-4363-A1C5-2B1E3742CC27}" srcOrd="7" destOrd="0" presId="urn:microsoft.com/office/officeart/2008/layout/VerticalCurvedList"/>
    <dgm:cxn modelId="{87EF976E-8E8A-454A-A7B6-D5BA4A25A2FE}" type="presParOf" srcId="{B5CDEFDB-8B4F-4EE8-A9AB-3E386B39B87C}" destId="{E790DDC6-36A1-4D93-97D4-985D3F1BF63C}" srcOrd="8" destOrd="0" presId="urn:microsoft.com/office/officeart/2008/layout/VerticalCurvedList"/>
    <dgm:cxn modelId="{1C9FE2A1-6D46-4319-9CD1-D03C966BB50A}" type="presParOf" srcId="{E790DDC6-36A1-4D93-97D4-985D3F1BF63C}" destId="{48CB7199-3A3A-42C3-B8F7-BB1C5531D194}" srcOrd="0" destOrd="0" presId="urn:microsoft.com/office/officeart/2008/layout/VerticalCurvedList"/>
    <dgm:cxn modelId="{852ACC77-660D-4B5F-9A88-9B13F37FC7C6}" type="presParOf" srcId="{B5CDEFDB-8B4F-4EE8-A9AB-3E386B39B87C}" destId="{B4E5E54C-92E6-49FB-8C8D-BAEAF3EE60B5}" srcOrd="9" destOrd="0" presId="urn:microsoft.com/office/officeart/2008/layout/VerticalCurvedList"/>
    <dgm:cxn modelId="{3EA52161-1223-41E0-AE64-503C7785E5AE}" type="presParOf" srcId="{B5CDEFDB-8B4F-4EE8-A9AB-3E386B39B87C}" destId="{C176FBF0-0C6B-4066-9CC1-15D7E911A468}" srcOrd="10" destOrd="0" presId="urn:microsoft.com/office/officeart/2008/layout/VerticalCurvedList"/>
    <dgm:cxn modelId="{9834A783-2367-47E7-AD16-1223767FC142}" type="presParOf" srcId="{C176FBF0-0C6B-4066-9CC1-15D7E911A468}" destId="{6049526B-2179-4153-911E-FCEF92B1A5BC}" srcOrd="0" destOrd="0" presId="urn:microsoft.com/office/officeart/2008/layout/VerticalCurvedList"/>
    <dgm:cxn modelId="{6E5AD9CD-5065-46C9-9FFC-D8E445425800}" type="presParOf" srcId="{B5CDEFDB-8B4F-4EE8-A9AB-3E386B39B87C}" destId="{E61153F3-C9DA-44FD-BC56-F7108F7267FB}" srcOrd="11" destOrd="0" presId="urn:microsoft.com/office/officeart/2008/layout/VerticalCurvedList"/>
    <dgm:cxn modelId="{8A070F41-1B39-4535-A9E7-67815B80A643}" type="presParOf" srcId="{B5CDEFDB-8B4F-4EE8-A9AB-3E386B39B87C}" destId="{0AB8FA2D-FA92-47A7-9A14-0C42FF0C44C5}" srcOrd="12" destOrd="0" presId="urn:microsoft.com/office/officeart/2008/layout/VerticalCurvedList"/>
    <dgm:cxn modelId="{5D4D54DB-0B71-4118-9819-C2BD00D1E1AF}" type="presParOf" srcId="{0AB8FA2D-FA92-47A7-9A14-0C42FF0C44C5}" destId="{46008874-7DBF-463C-8E0D-7CB8693190A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15FA898-463D-44F7-9D5A-D4CD60710761}" type="doc">
      <dgm:prSet loTypeId="urn:microsoft.com/office/officeart/2008/layout/PictureStrip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97E8DC43-B4B3-4B8B-925D-27E58EBB81E0}">
      <dgm:prSet phldrT="[Texto]" custT="1"/>
      <dgm:spPr/>
      <dgm:t>
        <a:bodyPr/>
        <a:lstStyle/>
        <a:p>
          <a:r>
            <a:rPr lang="es-MX" sz="1200" b="0" i="0" dirty="0"/>
            <a:t>Minerales del suelo / sales fósiles.</a:t>
          </a:r>
        </a:p>
        <a:p>
          <a:r>
            <a:rPr lang="es-EC" sz="1200" dirty="0"/>
            <a:t>Salinidad en suelos de zonas costeras originado a partir de sales de agua de mar.</a:t>
          </a:r>
        </a:p>
      </dgm:t>
    </dgm:pt>
    <dgm:pt modelId="{E99645D2-8EDA-405F-9BDA-6A3B6CC8182A}" type="parTrans" cxnId="{2A009F6E-69D3-4023-AA53-396B181F9FDF}">
      <dgm:prSet/>
      <dgm:spPr/>
      <dgm:t>
        <a:bodyPr/>
        <a:lstStyle/>
        <a:p>
          <a:endParaRPr lang="es-EC"/>
        </a:p>
      </dgm:t>
    </dgm:pt>
    <dgm:pt modelId="{1B0CF9FB-6F89-4ADD-9703-FE74DD013FE6}" type="sibTrans" cxnId="{2A009F6E-69D3-4023-AA53-396B181F9FDF}">
      <dgm:prSet/>
      <dgm:spPr/>
      <dgm:t>
        <a:bodyPr/>
        <a:lstStyle/>
        <a:p>
          <a:endParaRPr lang="es-EC"/>
        </a:p>
      </dgm:t>
    </dgm:pt>
    <dgm:pt modelId="{A682D432-0462-4184-99F4-670D60D072DA}" type="pres">
      <dgm:prSet presAssocID="{215FA898-463D-44F7-9D5A-D4CD60710761}" presName="Name0" presStyleCnt="0">
        <dgm:presLayoutVars>
          <dgm:dir/>
          <dgm:resizeHandles val="exact"/>
        </dgm:presLayoutVars>
      </dgm:prSet>
      <dgm:spPr/>
    </dgm:pt>
    <dgm:pt modelId="{F0D6173E-2254-4951-BFCB-7B9D08E5D792}" type="pres">
      <dgm:prSet presAssocID="{97E8DC43-B4B3-4B8B-925D-27E58EBB81E0}" presName="composite" presStyleCnt="0"/>
      <dgm:spPr/>
    </dgm:pt>
    <dgm:pt modelId="{664EF03C-339F-40D5-9BF4-3D1F16914C55}" type="pres">
      <dgm:prSet presAssocID="{97E8DC43-B4B3-4B8B-925D-27E58EBB81E0}" presName="rect1" presStyleLbl="trAlignAcc1" presStyleIdx="0" presStyleCnt="1" custScaleY="113755">
        <dgm:presLayoutVars>
          <dgm:bulletEnabled val="1"/>
        </dgm:presLayoutVars>
      </dgm:prSet>
      <dgm:spPr/>
    </dgm:pt>
    <dgm:pt modelId="{F62E2E41-4CB5-4712-B615-675BC78D7768}" type="pres">
      <dgm:prSet presAssocID="{97E8DC43-B4B3-4B8B-925D-27E58EBB81E0}" presName="rect2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0" r="-60000"/>
          </a:stretch>
        </a:blipFill>
      </dgm:spPr>
    </dgm:pt>
  </dgm:ptLst>
  <dgm:cxnLst>
    <dgm:cxn modelId="{2A009F6E-69D3-4023-AA53-396B181F9FDF}" srcId="{215FA898-463D-44F7-9D5A-D4CD60710761}" destId="{97E8DC43-B4B3-4B8B-925D-27E58EBB81E0}" srcOrd="0" destOrd="0" parTransId="{E99645D2-8EDA-405F-9BDA-6A3B6CC8182A}" sibTransId="{1B0CF9FB-6F89-4ADD-9703-FE74DD013FE6}"/>
    <dgm:cxn modelId="{93BA57A2-E9E0-4346-8614-03B425E2C950}" type="presOf" srcId="{97E8DC43-B4B3-4B8B-925D-27E58EBB81E0}" destId="{664EF03C-339F-40D5-9BF4-3D1F16914C55}" srcOrd="0" destOrd="0" presId="urn:microsoft.com/office/officeart/2008/layout/PictureStrips"/>
    <dgm:cxn modelId="{4C669DCD-2DE7-493C-BAB0-46E99C0D725E}" type="presOf" srcId="{215FA898-463D-44F7-9D5A-D4CD60710761}" destId="{A682D432-0462-4184-99F4-670D60D072DA}" srcOrd="0" destOrd="0" presId="urn:microsoft.com/office/officeart/2008/layout/PictureStrips"/>
    <dgm:cxn modelId="{61A229FA-7C7E-4A33-9A70-912BB1D997FC}" type="presParOf" srcId="{A682D432-0462-4184-99F4-670D60D072DA}" destId="{F0D6173E-2254-4951-BFCB-7B9D08E5D792}" srcOrd="0" destOrd="0" presId="urn:microsoft.com/office/officeart/2008/layout/PictureStrips"/>
    <dgm:cxn modelId="{E44CD738-3ABE-4C98-A044-95D392CA41F8}" type="presParOf" srcId="{F0D6173E-2254-4951-BFCB-7B9D08E5D792}" destId="{664EF03C-339F-40D5-9BF4-3D1F16914C55}" srcOrd="0" destOrd="0" presId="urn:microsoft.com/office/officeart/2008/layout/PictureStrips"/>
    <dgm:cxn modelId="{FB7ED27C-D02F-4152-9CA7-193534C548FD}" type="presParOf" srcId="{F0D6173E-2254-4951-BFCB-7B9D08E5D792}" destId="{F62E2E41-4CB5-4712-B615-675BC78D776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5F932F8-CAF7-40CA-8FD6-1C9AFF43797B}" type="doc">
      <dgm:prSet loTypeId="urn:microsoft.com/office/officeart/2005/8/layout/radial3" loCatId="cycl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6772703D-33B1-4CC1-8300-B0BF72B945CE}">
      <dgm:prSet phldrT="[Texto]" phldr="1"/>
      <dgm:spPr>
        <a:noFill/>
        <a:ln w="28575">
          <a:solidFill>
            <a:srgbClr val="9BD06A"/>
          </a:solidFill>
        </a:ln>
      </dgm:spPr>
      <dgm:t>
        <a:bodyPr/>
        <a:lstStyle/>
        <a:p>
          <a:endParaRPr lang="es-EC"/>
        </a:p>
      </dgm:t>
    </dgm:pt>
    <dgm:pt modelId="{27F82489-5C97-4BDA-A6C8-DBA79AC2FD16}" type="parTrans" cxnId="{2F429E78-127A-47FB-B90A-C3876D3FC12B}">
      <dgm:prSet/>
      <dgm:spPr/>
      <dgm:t>
        <a:bodyPr/>
        <a:lstStyle/>
        <a:p>
          <a:endParaRPr lang="es-EC"/>
        </a:p>
      </dgm:t>
    </dgm:pt>
    <dgm:pt modelId="{D79A8F0E-D9B8-4F29-8D8C-AEEC30B7DDD1}" type="sibTrans" cxnId="{2F429E78-127A-47FB-B90A-C3876D3FC12B}">
      <dgm:prSet/>
      <dgm:spPr/>
      <dgm:t>
        <a:bodyPr/>
        <a:lstStyle/>
        <a:p>
          <a:endParaRPr lang="es-EC"/>
        </a:p>
      </dgm:t>
    </dgm:pt>
    <dgm:pt modelId="{DFCC4EAD-957B-4D89-A6FF-6A586AFFED24}">
      <dgm:prSet phldrT="[Texto]"/>
      <dgm:spPr/>
      <dgm:t>
        <a:bodyPr/>
        <a:lstStyle/>
        <a:p>
          <a:r>
            <a:rPr lang="es-EC" dirty="0"/>
            <a:t>Déficit hídrico / Desequilibrio osmótico</a:t>
          </a:r>
        </a:p>
      </dgm:t>
    </dgm:pt>
    <dgm:pt modelId="{15AC910D-4686-41D9-80DE-5DC0D1EFA9FA}" type="parTrans" cxnId="{4AB5FB93-B825-41CD-848E-6965D2AF9DD3}">
      <dgm:prSet/>
      <dgm:spPr/>
      <dgm:t>
        <a:bodyPr/>
        <a:lstStyle/>
        <a:p>
          <a:endParaRPr lang="es-EC"/>
        </a:p>
      </dgm:t>
    </dgm:pt>
    <dgm:pt modelId="{C1F49DB9-B999-41F9-8021-EFA79EFA14BD}" type="sibTrans" cxnId="{4AB5FB93-B825-41CD-848E-6965D2AF9DD3}">
      <dgm:prSet/>
      <dgm:spPr/>
      <dgm:t>
        <a:bodyPr/>
        <a:lstStyle/>
        <a:p>
          <a:endParaRPr lang="es-EC"/>
        </a:p>
      </dgm:t>
    </dgm:pt>
    <dgm:pt modelId="{BDF03D49-2B12-4DDE-B183-D05F0E4F341F}">
      <dgm:prSet phldrT="[Texto]"/>
      <dgm:spPr/>
      <dgm:t>
        <a:bodyPr/>
        <a:lstStyle/>
        <a:p>
          <a:r>
            <a:rPr lang="es-EC" dirty="0"/>
            <a:t>Cambio en estructura del suelo</a:t>
          </a:r>
        </a:p>
      </dgm:t>
    </dgm:pt>
    <dgm:pt modelId="{4B1695CD-5460-4F3D-A819-B220A4228D15}" type="parTrans" cxnId="{003E0034-77EA-4CC0-B820-03D19A1D548F}">
      <dgm:prSet/>
      <dgm:spPr/>
      <dgm:t>
        <a:bodyPr/>
        <a:lstStyle/>
        <a:p>
          <a:endParaRPr lang="es-EC"/>
        </a:p>
      </dgm:t>
    </dgm:pt>
    <dgm:pt modelId="{FCB654A3-F198-4123-9A69-E76833D1F47D}" type="sibTrans" cxnId="{003E0034-77EA-4CC0-B820-03D19A1D548F}">
      <dgm:prSet/>
      <dgm:spPr/>
      <dgm:t>
        <a:bodyPr/>
        <a:lstStyle/>
        <a:p>
          <a:endParaRPr lang="es-EC"/>
        </a:p>
      </dgm:t>
    </dgm:pt>
    <dgm:pt modelId="{03A353FB-486C-4C0C-839D-3F6B856CBC2B}">
      <dgm:prSet phldrT="[Texto]"/>
      <dgm:spPr/>
      <dgm:t>
        <a:bodyPr/>
        <a:lstStyle/>
        <a:p>
          <a:r>
            <a:rPr lang="es-EC" dirty="0"/>
            <a:t>Toxicidad y desbalance iónico</a:t>
          </a:r>
        </a:p>
      </dgm:t>
    </dgm:pt>
    <dgm:pt modelId="{7672FC4F-0F27-4C73-A871-6860E9628370}" type="parTrans" cxnId="{95B366BF-D943-4D79-8090-D1DF9FCD50EB}">
      <dgm:prSet/>
      <dgm:spPr/>
      <dgm:t>
        <a:bodyPr/>
        <a:lstStyle/>
        <a:p>
          <a:endParaRPr lang="es-EC"/>
        </a:p>
      </dgm:t>
    </dgm:pt>
    <dgm:pt modelId="{81F18DD4-DC62-4D85-AA3B-8876C001A798}" type="sibTrans" cxnId="{95B366BF-D943-4D79-8090-D1DF9FCD50EB}">
      <dgm:prSet/>
      <dgm:spPr/>
      <dgm:t>
        <a:bodyPr/>
        <a:lstStyle/>
        <a:p>
          <a:endParaRPr lang="es-EC"/>
        </a:p>
      </dgm:t>
    </dgm:pt>
    <dgm:pt modelId="{F5069CDF-0C80-4206-AF84-FA37BFAD5513}" type="pres">
      <dgm:prSet presAssocID="{75F932F8-CAF7-40CA-8FD6-1C9AFF43797B}" presName="composite" presStyleCnt="0">
        <dgm:presLayoutVars>
          <dgm:chMax val="1"/>
          <dgm:dir/>
          <dgm:resizeHandles val="exact"/>
        </dgm:presLayoutVars>
      </dgm:prSet>
      <dgm:spPr/>
    </dgm:pt>
    <dgm:pt modelId="{5F6507C4-155C-4713-A0F8-1DD1A64B129C}" type="pres">
      <dgm:prSet presAssocID="{75F932F8-CAF7-40CA-8FD6-1C9AFF43797B}" presName="radial" presStyleCnt="0">
        <dgm:presLayoutVars>
          <dgm:animLvl val="ctr"/>
        </dgm:presLayoutVars>
      </dgm:prSet>
      <dgm:spPr/>
    </dgm:pt>
    <dgm:pt modelId="{B97B29E6-52AC-4056-8E0F-0D72EE8D9EE4}" type="pres">
      <dgm:prSet presAssocID="{6772703D-33B1-4CC1-8300-B0BF72B945CE}" presName="centerShape" presStyleLbl="vennNode1" presStyleIdx="0" presStyleCnt="4"/>
      <dgm:spPr/>
    </dgm:pt>
    <dgm:pt modelId="{73628BC8-FDB0-43AA-BED8-55E6D0725AF9}" type="pres">
      <dgm:prSet presAssocID="{DFCC4EAD-957B-4D89-A6FF-6A586AFFED24}" presName="node" presStyleLbl="vennNode1" presStyleIdx="1" presStyleCnt="4">
        <dgm:presLayoutVars>
          <dgm:bulletEnabled val="1"/>
        </dgm:presLayoutVars>
      </dgm:prSet>
      <dgm:spPr/>
    </dgm:pt>
    <dgm:pt modelId="{988C5F98-4370-4892-83E7-9AC195A187FD}" type="pres">
      <dgm:prSet presAssocID="{BDF03D49-2B12-4DDE-B183-D05F0E4F341F}" presName="node" presStyleLbl="vennNode1" presStyleIdx="2" presStyleCnt="4">
        <dgm:presLayoutVars>
          <dgm:bulletEnabled val="1"/>
        </dgm:presLayoutVars>
      </dgm:prSet>
      <dgm:spPr/>
    </dgm:pt>
    <dgm:pt modelId="{5078FC13-5509-4848-B6B6-546747D0F64F}" type="pres">
      <dgm:prSet presAssocID="{03A353FB-486C-4C0C-839D-3F6B856CBC2B}" presName="node" presStyleLbl="vennNode1" presStyleIdx="3" presStyleCnt="4">
        <dgm:presLayoutVars>
          <dgm:bulletEnabled val="1"/>
        </dgm:presLayoutVars>
      </dgm:prSet>
      <dgm:spPr/>
    </dgm:pt>
  </dgm:ptLst>
  <dgm:cxnLst>
    <dgm:cxn modelId="{003E0034-77EA-4CC0-B820-03D19A1D548F}" srcId="{6772703D-33B1-4CC1-8300-B0BF72B945CE}" destId="{BDF03D49-2B12-4DDE-B183-D05F0E4F341F}" srcOrd="1" destOrd="0" parTransId="{4B1695CD-5460-4F3D-A819-B220A4228D15}" sibTransId="{FCB654A3-F198-4123-9A69-E76833D1F47D}"/>
    <dgm:cxn modelId="{53811C6E-6975-4830-8F4B-6B4F277CF4B2}" type="presOf" srcId="{75F932F8-CAF7-40CA-8FD6-1C9AFF43797B}" destId="{F5069CDF-0C80-4206-AF84-FA37BFAD5513}" srcOrd="0" destOrd="0" presId="urn:microsoft.com/office/officeart/2005/8/layout/radial3"/>
    <dgm:cxn modelId="{C7A1554F-E9B5-4FEC-975F-18BE0CF0E3C7}" type="presOf" srcId="{BDF03D49-2B12-4DDE-B183-D05F0E4F341F}" destId="{988C5F98-4370-4892-83E7-9AC195A187FD}" srcOrd="0" destOrd="0" presId="urn:microsoft.com/office/officeart/2005/8/layout/radial3"/>
    <dgm:cxn modelId="{2F429E78-127A-47FB-B90A-C3876D3FC12B}" srcId="{75F932F8-CAF7-40CA-8FD6-1C9AFF43797B}" destId="{6772703D-33B1-4CC1-8300-B0BF72B945CE}" srcOrd="0" destOrd="0" parTransId="{27F82489-5C97-4BDA-A6C8-DBA79AC2FD16}" sibTransId="{D79A8F0E-D9B8-4F29-8D8C-AEEC30B7DDD1}"/>
    <dgm:cxn modelId="{4AB5FB93-B825-41CD-848E-6965D2AF9DD3}" srcId="{6772703D-33B1-4CC1-8300-B0BF72B945CE}" destId="{DFCC4EAD-957B-4D89-A6FF-6A586AFFED24}" srcOrd="0" destOrd="0" parTransId="{15AC910D-4686-41D9-80DE-5DC0D1EFA9FA}" sibTransId="{C1F49DB9-B999-41F9-8021-EFA79EFA14BD}"/>
    <dgm:cxn modelId="{A8ABB7B3-3B4D-40B6-A8D5-B2854936F423}" type="presOf" srcId="{6772703D-33B1-4CC1-8300-B0BF72B945CE}" destId="{B97B29E6-52AC-4056-8E0F-0D72EE8D9EE4}" srcOrd="0" destOrd="0" presId="urn:microsoft.com/office/officeart/2005/8/layout/radial3"/>
    <dgm:cxn modelId="{95B366BF-D943-4D79-8090-D1DF9FCD50EB}" srcId="{6772703D-33B1-4CC1-8300-B0BF72B945CE}" destId="{03A353FB-486C-4C0C-839D-3F6B856CBC2B}" srcOrd="2" destOrd="0" parTransId="{7672FC4F-0F27-4C73-A871-6860E9628370}" sibTransId="{81F18DD4-DC62-4D85-AA3B-8876C001A798}"/>
    <dgm:cxn modelId="{D55C59E1-9FFD-408F-9183-C0A5F4D188C9}" type="presOf" srcId="{DFCC4EAD-957B-4D89-A6FF-6A586AFFED24}" destId="{73628BC8-FDB0-43AA-BED8-55E6D0725AF9}" srcOrd="0" destOrd="0" presId="urn:microsoft.com/office/officeart/2005/8/layout/radial3"/>
    <dgm:cxn modelId="{3F2224E4-D7F4-46F8-BC28-12A7E4538285}" type="presOf" srcId="{03A353FB-486C-4C0C-839D-3F6B856CBC2B}" destId="{5078FC13-5509-4848-B6B6-546747D0F64F}" srcOrd="0" destOrd="0" presId="urn:microsoft.com/office/officeart/2005/8/layout/radial3"/>
    <dgm:cxn modelId="{B6AF1EF5-18C7-46C9-99CE-A9CE4C92894E}" type="presParOf" srcId="{F5069CDF-0C80-4206-AF84-FA37BFAD5513}" destId="{5F6507C4-155C-4713-A0F8-1DD1A64B129C}" srcOrd="0" destOrd="0" presId="urn:microsoft.com/office/officeart/2005/8/layout/radial3"/>
    <dgm:cxn modelId="{743A52C0-AA78-4379-9FFF-160F8BCA1C83}" type="presParOf" srcId="{5F6507C4-155C-4713-A0F8-1DD1A64B129C}" destId="{B97B29E6-52AC-4056-8E0F-0D72EE8D9EE4}" srcOrd="0" destOrd="0" presId="urn:microsoft.com/office/officeart/2005/8/layout/radial3"/>
    <dgm:cxn modelId="{06A1D7DC-09E2-46C0-8B4A-A5814AF0068C}" type="presParOf" srcId="{5F6507C4-155C-4713-A0F8-1DD1A64B129C}" destId="{73628BC8-FDB0-43AA-BED8-55E6D0725AF9}" srcOrd="1" destOrd="0" presId="urn:microsoft.com/office/officeart/2005/8/layout/radial3"/>
    <dgm:cxn modelId="{36FFCD34-981F-40C6-8755-17C6A65F626C}" type="presParOf" srcId="{5F6507C4-155C-4713-A0F8-1DD1A64B129C}" destId="{988C5F98-4370-4892-83E7-9AC195A187FD}" srcOrd="2" destOrd="0" presId="urn:microsoft.com/office/officeart/2005/8/layout/radial3"/>
    <dgm:cxn modelId="{957608BA-7358-4113-AEBC-D76790CBCB58}" type="presParOf" srcId="{5F6507C4-155C-4713-A0F8-1DD1A64B129C}" destId="{5078FC13-5509-4848-B6B6-546747D0F64F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b="1" dirty="0"/>
            <a:t>Introducción</a:t>
          </a:r>
          <a:endParaRPr lang="es-EC" sz="1100" b="1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/>
      <dgm:t>
        <a:bodyPr/>
        <a:lstStyle/>
        <a:p>
          <a:r>
            <a:rPr lang="es-MX" sz="1100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/>
      <dgm:t>
        <a:bodyPr/>
        <a:lstStyle/>
        <a:p>
          <a:r>
            <a:rPr lang="es-MX" sz="1100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b="1" dirty="0"/>
            <a:t>Introducción</a:t>
          </a:r>
          <a:endParaRPr lang="es-EC" sz="1100" b="1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/>
      <dgm:t>
        <a:bodyPr/>
        <a:lstStyle/>
        <a:p>
          <a:r>
            <a:rPr lang="es-MX" sz="1100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/>
      <dgm:t>
        <a:bodyPr/>
        <a:lstStyle/>
        <a:p>
          <a:r>
            <a:rPr lang="es-MX" sz="1100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EF8FF1A-6B38-4F55-A0E9-EFD3789197B5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55F5B553-B3E3-4B39-8EF9-EBEEDEAAAB79}">
      <dgm:prSet phldrT="[Texto]"/>
      <dgm:spPr/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Metodología</a:t>
          </a:r>
        </a:p>
      </dgm:t>
    </dgm:pt>
    <dgm:pt modelId="{DC0D273F-EC47-437F-A7E1-97EFBC0FF616}" type="parTrans" cxnId="{47AC82F8-0CBC-481A-872A-EBE5E8766E48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45DEF722-7E10-4106-A623-C8A13B1BD53C}" type="sibTrans" cxnId="{47AC82F8-0CBC-481A-872A-EBE5E8766E48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017A365A-2CF4-4EB5-821B-2FB911214557}">
      <dgm:prSet phldrT="[Texto]"/>
      <dgm:spPr>
        <a:solidFill>
          <a:srgbClr val="B9D1B7"/>
        </a:solidFill>
      </dgm:spPr>
      <dgm:t>
        <a:bodyPr/>
        <a:lstStyle/>
        <a:p>
          <a:r>
            <a:rPr lang="es-ES" b="1" dirty="0">
              <a:latin typeface="+mn-lt"/>
              <a:cs typeface="Times New Roman" panose="02020603050405020304" pitchFamily="18" charset="0"/>
            </a:rPr>
            <a:t>Objetivos</a:t>
          </a:r>
        </a:p>
      </dgm:t>
    </dgm:pt>
    <dgm:pt modelId="{241706EA-959D-4CD8-BAB5-FB9D40598D3C}" type="parTrans" cxnId="{BDC8C234-1ED8-43EF-A23C-1FDE57A8A165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02B50394-E09C-4B40-A58B-84050C994D7C}" type="sibTrans" cxnId="{BDC8C234-1ED8-43EF-A23C-1FDE57A8A165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698234F8-AC34-4118-94E1-21FE1673A3EE}">
      <dgm:prSet phldrT="[Texto]"/>
      <dgm:spPr/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Resultados y Discusión</a:t>
          </a:r>
        </a:p>
      </dgm:t>
    </dgm:pt>
    <dgm:pt modelId="{B87F0034-4B3F-446A-A04C-F5277301BE6B}" type="parTrans" cxnId="{056B78B0-EA9E-4F90-9DF9-B70CDC1B18C2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D199A92B-CDCB-4EA4-9118-36F48B95A1FE}" type="sibTrans" cxnId="{056B78B0-EA9E-4F90-9DF9-B70CDC1B18C2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32884E85-6A6E-4E8C-A84F-3B64DF7E6E92}">
      <dgm:prSet phldrT="[Texto]"/>
      <dgm:spPr>
        <a:noFill/>
      </dgm:spPr>
      <dgm:t>
        <a:bodyPr/>
        <a:lstStyle/>
        <a:p>
          <a:r>
            <a:rPr lang="es-ES" b="0" dirty="0">
              <a:latin typeface="+mn-lt"/>
              <a:cs typeface="Times New Roman" panose="02020603050405020304" pitchFamily="18" charset="0"/>
            </a:rPr>
            <a:t>Introducción</a:t>
          </a:r>
        </a:p>
      </dgm:t>
    </dgm:pt>
    <dgm:pt modelId="{564F4312-43F0-42D6-84FD-D793D2A54D17}" type="parTrans" cxnId="{796508D8-2B15-4B20-8394-4A301B1B3C2A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D7E6ED10-8C58-4219-8B1B-479E9D5B332B}" type="sibTrans" cxnId="{796508D8-2B15-4B20-8394-4A301B1B3C2A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4CCB7D44-7FF6-4ED2-AAB0-6A0A4850B9EB}">
      <dgm:prSet phldrT="[Texto]"/>
      <dgm:spPr/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Conclusiones</a:t>
          </a:r>
        </a:p>
      </dgm:t>
    </dgm:pt>
    <dgm:pt modelId="{BE850028-D4E6-4959-B6E7-60679C155BB5}" type="parTrans" cxnId="{A136AD61-01C7-40BA-A403-82D81099601B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D5046229-1E7B-4BE6-BC19-02FDC54E105B}" type="sibTrans" cxnId="{A136AD61-01C7-40BA-A403-82D81099601B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4EF00ADB-284D-4AD7-B861-EC2CF2BB0A3D}">
      <dgm:prSet phldrT="[Texto]"/>
      <dgm:spPr/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Recomendaciones</a:t>
          </a:r>
        </a:p>
      </dgm:t>
    </dgm:pt>
    <dgm:pt modelId="{449CD07C-6D41-4F00-BD29-E169F70F98EB}" type="parTrans" cxnId="{E0A7AAE6-8273-4E64-9582-DCCA12FE9D68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166F2BD5-FB83-4FF6-A95C-E02CBB128B54}" type="sibTrans" cxnId="{E0A7AAE6-8273-4E64-9582-DCCA12FE9D68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E37880A5-C6F9-499A-A0A7-8FD342A92DA0}" type="pres">
      <dgm:prSet presAssocID="{CEF8FF1A-6B38-4F55-A0E9-EFD3789197B5}" presName="Name0" presStyleCnt="0">
        <dgm:presLayoutVars>
          <dgm:chMax val="7"/>
          <dgm:chPref val="7"/>
          <dgm:dir/>
        </dgm:presLayoutVars>
      </dgm:prSet>
      <dgm:spPr/>
    </dgm:pt>
    <dgm:pt modelId="{B5CDEFDB-8B4F-4EE8-A9AB-3E386B39B87C}" type="pres">
      <dgm:prSet presAssocID="{CEF8FF1A-6B38-4F55-A0E9-EFD3789197B5}" presName="Name1" presStyleCnt="0"/>
      <dgm:spPr/>
    </dgm:pt>
    <dgm:pt modelId="{E49CEA72-9488-4000-B5F3-36A8F0733F5D}" type="pres">
      <dgm:prSet presAssocID="{CEF8FF1A-6B38-4F55-A0E9-EFD3789197B5}" presName="cycle" presStyleCnt="0"/>
      <dgm:spPr/>
    </dgm:pt>
    <dgm:pt modelId="{5BDE8690-676C-4631-8ED4-50D23CB32D68}" type="pres">
      <dgm:prSet presAssocID="{CEF8FF1A-6B38-4F55-A0E9-EFD3789197B5}" presName="srcNode" presStyleLbl="node1" presStyleIdx="0" presStyleCnt="6"/>
      <dgm:spPr/>
    </dgm:pt>
    <dgm:pt modelId="{258D374D-609A-458F-8C72-09136C35DF88}" type="pres">
      <dgm:prSet presAssocID="{CEF8FF1A-6B38-4F55-A0E9-EFD3789197B5}" presName="conn" presStyleLbl="parChTrans1D2" presStyleIdx="0" presStyleCnt="1"/>
      <dgm:spPr/>
    </dgm:pt>
    <dgm:pt modelId="{DE03EAC7-BA96-42EB-8747-1B7257F6DD8D}" type="pres">
      <dgm:prSet presAssocID="{CEF8FF1A-6B38-4F55-A0E9-EFD3789197B5}" presName="extraNode" presStyleLbl="node1" presStyleIdx="0" presStyleCnt="6"/>
      <dgm:spPr/>
    </dgm:pt>
    <dgm:pt modelId="{2F3BCE9C-DEB6-45A7-A41C-2B091BF54B1D}" type="pres">
      <dgm:prSet presAssocID="{CEF8FF1A-6B38-4F55-A0E9-EFD3789197B5}" presName="dstNode" presStyleLbl="node1" presStyleIdx="0" presStyleCnt="6"/>
      <dgm:spPr/>
    </dgm:pt>
    <dgm:pt modelId="{CD633117-FEBA-4A15-884C-E9A50F1A6981}" type="pres">
      <dgm:prSet presAssocID="{32884E85-6A6E-4E8C-A84F-3B64DF7E6E92}" presName="text_1" presStyleLbl="node1" presStyleIdx="0" presStyleCnt="6">
        <dgm:presLayoutVars>
          <dgm:bulletEnabled val="1"/>
        </dgm:presLayoutVars>
      </dgm:prSet>
      <dgm:spPr/>
    </dgm:pt>
    <dgm:pt modelId="{1B1BC011-D684-46A4-A953-B47C4438F94E}" type="pres">
      <dgm:prSet presAssocID="{32884E85-6A6E-4E8C-A84F-3B64DF7E6E92}" presName="accent_1" presStyleCnt="0"/>
      <dgm:spPr/>
    </dgm:pt>
    <dgm:pt modelId="{447B0C83-0B1A-42E2-BC15-7E22C6A60811}" type="pres">
      <dgm:prSet presAssocID="{32884E85-6A6E-4E8C-A84F-3B64DF7E6E92}" presName="accentRepeatNode" presStyleLbl="solidFgAcc1" presStyleIdx="0" presStyleCnt="6"/>
      <dgm:spPr/>
    </dgm:pt>
    <dgm:pt modelId="{740EA588-2C30-4824-8374-B509E0AAB0CF}" type="pres">
      <dgm:prSet presAssocID="{017A365A-2CF4-4EB5-821B-2FB911214557}" presName="text_2" presStyleLbl="node1" presStyleIdx="1" presStyleCnt="6">
        <dgm:presLayoutVars>
          <dgm:bulletEnabled val="1"/>
        </dgm:presLayoutVars>
      </dgm:prSet>
      <dgm:spPr/>
    </dgm:pt>
    <dgm:pt modelId="{545D02FD-0832-4D4C-B29C-1F0FEFF9EB59}" type="pres">
      <dgm:prSet presAssocID="{017A365A-2CF4-4EB5-821B-2FB911214557}" presName="accent_2" presStyleCnt="0"/>
      <dgm:spPr/>
    </dgm:pt>
    <dgm:pt modelId="{A71DC178-7DBA-404A-A8EF-1B331FFEB4E4}" type="pres">
      <dgm:prSet presAssocID="{017A365A-2CF4-4EB5-821B-2FB911214557}" presName="accentRepeatNode" presStyleLbl="solidFgAcc1" presStyleIdx="1" presStyleCnt="6"/>
      <dgm:spPr/>
    </dgm:pt>
    <dgm:pt modelId="{85475790-100A-4CBF-AF71-EC8B2711D535}" type="pres">
      <dgm:prSet presAssocID="{55F5B553-B3E3-4B39-8EF9-EBEEDEAAAB79}" presName="text_3" presStyleLbl="node1" presStyleIdx="2" presStyleCnt="6">
        <dgm:presLayoutVars>
          <dgm:bulletEnabled val="1"/>
        </dgm:presLayoutVars>
      </dgm:prSet>
      <dgm:spPr/>
    </dgm:pt>
    <dgm:pt modelId="{DB9F349A-6D9B-4FEA-BB2B-239A7F94BABF}" type="pres">
      <dgm:prSet presAssocID="{55F5B553-B3E3-4B39-8EF9-EBEEDEAAAB79}" presName="accent_3" presStyleCnt="0"/>
      <dgm:spPr/>
    </dgm:pt>
    <dgm:pt modelId="{DC28EFFE-55B5-4C81-A9B3-707E2227B72C}" type="pres">
      <dgm:prSet presAssocID="{55F5B553-B3E3-4B39-8EF9-EBEEDEAAAB79}" presName="accentRepeatNode" presStyleLbl="solidFgAcc1" presStyleIdx="2" presStyleCnt="6"/>
      <dgm:spPr/>
    </dgm:pt>
    <dgm:pt modelId="{33812631-BB90-4363-A1C5-2B1E3742CC27}" type="pres">
      <dgm:prSet presAssocID="{698234F8-AC34-4118-94E1-21FE1673A3EE}" presName="text_4" presStyleLbl="node1" presStyleIdx="3" presStyleCnt="6">
        <dgm:presLayoutVars>
          <dgm:bulletEnabled val="1"/>
        </dgm:presLayoutVars>
      </dgm:prSet>
      <dgm:spPr/>
    </dgm:pt>
    <dgm:pt modelId="{E790DDC6-36A1-4D93-97D4-985D3F1BF63C}" type="pres">
      <dgm:prSet presAssocID="{698234F8-AC34-4118-94E1-21FE1673A3EE}" presName="accent_4" presStyleCnt="0"/>
      <dgm:spPr/>
    </dgm:pt>
    <dgm:pt modelId="{48CB7199-3A3A-42C3-B8F7-BB1C5531D194}" type="pres">
      <dgm:prSet presAssocID="{698234F8-AC34-4118-94E1-21FE1673A3EE}" presName="accentRepeatNode" presStyleLbl="solidFgAcc1" presStyleIdx="3" presStyleCnt="6"/>
      <dgm:spPr/>
    </dgm:pt>
    <dgm:pt modelId="{B4E5E54C-92E6-49FB-8C8D-BAEAF3EE60B5}" type="pres">
      <dgm:prSet presAssocID="{4CCB7D44-7FF6-4ED2-AAB0-6A0A4850B9EB}" presName="text_5" presStyleLbl="node1" presStyleIdx="4" presStyleCnt="6">
        <dgm:presLayoutVars>
          <dgm:bulletEnabled val="1"/>
        </dgm:presLayoutVars>
      </dgm:prSet>
      <dgm:spPr/>
    </dgm:pt>
    <dgm:pt modelId="{C176FBF0-0C6B-4066-9CC1-15D7E911A468}" type="pres">
      <dgm:prSet presAssocID="{4CCB7D44-7FF6-4ED2-AAB0-6A0A4850B9EB}" presName="accent_5" presStyleCnt="0"/>
      <dgm:spPr/>
    </dgm:pt>
    <dgm:pt modelId="{6049526B-2179-4153-911E-FCEF92B1A5BC}" type="pres">
      <dgm:prSet presAssocID="{4CCB7D44-7FF6-4ED2-AAB0-6A0A4850B9EB}" presName="accentRepeatNode" presStyleLbl="solidFgAcc1" presStyleIdx="4" presStyleCnt="6"/>
      <dgm:spPr/>
    </dgm:pt>
    <dgm:pt modelId="{E61153F3-C9DA-44FD-BC56-F7108F7267FB}" type="pres">
      <dgm:prSet presAssocID="{4EF00ADB-284D-4AD7-B861-EC2CF2BB0A3D}" presName="text_6" presStyleLbl="node1" presStyleIdx="5" presStyleCnt="6">
        <dgm:presLayoutVars>
          <dgm:bulletEnabled val="1"/>
        </dgm:presLayoutVars>
      </dgm:prSet>
      <dgm:spPr/>
    </dgm:pt>
    <dgm:pt modelId="{0AB8FA2D-FA92-47A7-9A14-0C42FF0C44C5}" type="pres">
      <dgm:prSet presAssocID="{4EF00ADB-284D-4AD7-B861-EC2CF2BB0A3D}" presName="accent_6" presStyleCnt="0"/>
      <dgm:spPr/>
    </dgm:pt>
    <dgm:pt modelId="{46008874-7DBF-463C-8E0D-7CB8693190A5}" type="pres">
      <dgm:prSet presAssocID="{4EF00ADB-284D-4AD7-B861-EC2CF2BB0A3D}" presName="accentRepeatNode" presStyleLbl="solidFgAcc1" presStyleIdx="5" presStyleCnt="6"/>
      <dgm:spPr/>
    </dgm:pt>
  </dgm:ptLst>
  <dgm:cxnLst>
    <dgm:cxn modelId="{F8BBCA26-BDE8-452C-99D8-DAB498E6D994}" type="presOf" srcId="{698234F8-AC34-4118-94E1-21FE1673A3EE}" destId="{33812631-BB90-4363-A1C5-2B1E3742CC27}" srcOrd="0" destOrd="0" presId="urn:microsoft.com/office/officeart/2008/layout/VerticalCurvedList"/>
    <dgm:cxn modelId="{BDC8C234-1ED8-43EF-A23C-1FDE57A8A165}" srcId="{CEF8FF1A-6B38-4F55-A0E9-EFD3789197B5}" destId="{017A365A-2CF4-4EB5-821B-2FB911214557}" srcOrd="1" destOrd="0" parTransId="{241706EA-959D-4CD8-BAB5-FB9D40598D3C}" sibTransId="{02B50394-E09C-4B40-A58B-84050C994D7C}"/>
    <dgm:cxn modelId="{A136AD61-01C7-40BA-A403-82D81099601B}" srcId="{CEF8FF1A-6B38-4F55-A0E9-EFD3789197B5}" destId="{4CCB7D44-7FF6-4ED2-AAB0-6A0A4850B9EB}" srcOrd="4" destOrd="0" parTransId="{BE850028-D4E6-4959-B6E7-60679C155BB5}" sibTransId="{D5046229-1E7B-4BE6-BC19-02FDC54E105B}"/>
    <dgm:cxn modelId="{365BCF61-77B2-486B-AFD5-C4075D71F356}" type="presOf" srcId="{D7E6ED10-8C58-4219-8B1B-479E9D5B332B}" destId="{258D374D-609A-458F-8C72-09136C35DF88}" srcOrd="0" destOrd="0" presId="urn:microsoft.com/office/officeart/2008/layout/VerticalCurvedList"/>
    <dgm:cxn modelId="{FB553E45-F99C-4AF9-B0AD-04D8752A9BE8}" type="presOf" srcId="{55F5B553-B3E3-4B39-8EF9-EBEEDEAAAB79}" destId="{85475790-100A-4CBF-AF71-EC8B2711D535}" srcOrd="0" destOrd="0" presId="urn:microsoft.com/office/officeart/2008/layout/VerticalCurvedList"/>
    <dgm:cxn modelId="{5253FC89-2E04-4BC4-8380-3B009FB3396D}" type="presOf" srcId="{32884E85-6A6E-4E8C-A84F-3B64DF7E6E92}" destId="{CD633117-FEBA-4A15-884C-E9A50F1A6981}" srcOrd="0" destOrd="0" presId="urn:microsoft.com/office/officeart/2008/layout/VerticalCurvedList"/>
    <dgm:cxn modelId="{B473048F-56B7-47BB-87BB-7A0599822A87}" type="presOf" srcId="{017A365A-2CF4-4EB5-821B-2FB911214557}" destId="{740EA588-2C30-4824-8374-B509E0AAB0CF}" srcOrd="0" destOrd="0" presId="urn:microsoft.com/office/officeart/2008/layout/VerticalCurvedList"/>
    <dgm:cxn modelId="{056B78B0-EA9E-4F90-9DF9-B70CDC1B18C2}" srcId="{CEF8FF1A-6B38-4F55-A0E9-EFD3789197B5}" destId="{698234F8-AC34-4118-94E1-21FE1673A3EE}" srcOrd="3" destOrd="0" parTransId="{B87F0034-4B3F-446A-A04C-F5277301BE6B}" sibTransId="{D199A92B-CDCB-4EA4-9118-36F48B95A1FE}"/>
    <dgm:cxn modelId="{1C6810BE-657F-415E-8F0F-6CD1D2FB15F4}" type="presOf" srcId="{4CCB7D44-7FF6-4ED2-AAB0-6A0A4850B9EB}" destId="{B4E5E54C-92E6-49FB-8C8D-BAEAF3EE60B5}" srcOrd="0" destOrd="0" presId="urn:microsoft.com/office/officeart/2008/layout/VerticalCurvedList"/>
    <dgm:cxn modelId="{796508D8-2B15-4B20-8394-4A301B1B3C2A}" srcId="{CEF8FF1A-6B38-4F55-A0E9-EFD3789197B5}" destId="{32884E85-6A6E-4E8C-A84F-3B64DF7E6E92}" srcOrd="0" destOrd="0" parTransId="{564F4312-43F0-42D6-84FD-D793D2A54D17}" sibTransId="{D7E6ED10-8C58-4219-8B1B-479E9D5B332B}"/>
    <dgm:cxn modelId="{953BDDDB-4082-476B-9CE1-6F6D5EC79FFE}" type="presOf" srcId="{4EF00ADB-284D-4AD7-B861-EC2CF2BB0A3D}" destId="{E61153F3-C9DA-44FD-BC56-F7108F7267FB}" srcOrd="0" destOrd="0" presId="urn:microsoft.com/office/officeart/2008/layout/VerticalCurvedList"/>
    <dgm:cxn modelId="{4CCA08E2-70D4-48D2-A37D-38F04D321CB0}" type="presOf" srcId="{CEF8FF1A-6B38-4F55-A0E9-EFD3789197B5}" destId="{E37880A5-C6F9-499A-A0A7-8FD342A92DA0}" srcOrd="0" destOrd="0" presId="urn:microsoft.com/office/officeart/2008/layout/VerticalCurvedList"/>
    <dgm:cxn modelId="{E0A7AAE6-8273-4E64-9582-DCCA12FE9D68}" srcId="{CEF8FF1A-6B38-4F55-A0E9-EFD3789197B5}" destId="{4EF00ADB-284D-4AD7-B861-EC2CF2BB0A3D}" srcOrd="5" destOrd="0" parTransId="{449CD07C-6D41-4F00-BD29-E169F70F98EB}" sibTransId="{166F2BD5-FB83-4FF6-A95C-E02CBB128B54}"/>
    <dgm:cxn modelId="{47AC82F8-0CBC-481A-872A-EBE5E8766E48}" srcId="{CEF8FF1A-6B38-4F55-A0E9-EFD3789197B5}" destId="{55F5B553-B3E3-4B39-8EF9-EBEEDEAAAB79}" srcOrd="2" destOrd="0" parTransId="{DC0D273F-EC47-437F-A7E1-97EFBC0FF616}" sibTransId="{45DEF722-7E10-4106-A623-C8A13B1BD53C}"/>
    <dgm:cxn modelId="{DB3B7F5E-0349-4C65-A38A-C311B5B91FA5}" type="presParOf" srcId="{E37880A5-C6F9-499A-A0A7-8FD342A92DA0}" destId="{B5CDEFDB-8B4F-4EE8-A9AB-3E386B39B87C}" srcOrd="0" destOrd="0" presId="urn:microsoft.com/office/officeart/2008/layout/VerticalCurvedList"/>
    <dgm:cxn modelId="{9EFF1582-770B-4801-B800-6F60B1C5A5BA}" type="presParOf" srcId="{B5CDEFDB-8B4F-4EE8-A9AB-3E386B39B87C}" destId="{E49CEA72-9488-4000-B5F3-36A8F0733F5D}" srcOrd="0" destOrd="0" presId="urn:microsoft.com/office/officeart/2008/layout/VerticalCurvedList"/>
    <dgm:cxn modelId="{27C1AC94-796E-46F4-A425-6815C3FB9E72}" type="presParOf" srcId="{E49CEA72-9488-4000-B5F3-36A8F0733F5D}" destId="{5BDE8690-676C-4631-8ED4-50D23CB32D68}" srcOrd="0" destOrd="0" presId="urn:microsoft.com/office/officeart/2008/layout/VerticalCurvedList"/>
    <dgm:cxn modelId="{FD3FA8C2-EAAD-4CC1-B0E6-916AE472F46F}" type="presParOf" srcId="{E49CEA72-9488-4000-B5F3-36A8F0733F5D}" destId="{258D374D-609A-458F-8C72-09136C35DF88}" srcOrd="1" destOrd="0" presId="urn:microsoft.com/office/officeart/2008/layout/VerticalCurvedList"/>
    <dgm:cxn modelId="{BE10538B-ED06-493F-8D82-3A211865B405}" type="presParOf" srcId="{E49CEA72-9488-4000-B5F3-36A8F0733F5D}" destId="{DE03EAC7-BA96-42EB-8747-1B7257F6DD8D}" srcOrd="2" destOrd="0" presId="urn:microsoft.com/office/officeart/2008/layout/VerticalCurvedList"/>
    <dgm:cxn modelId="{995990F3-6795-47C1-AA8F-4C30438C565F}" type="presParOf" srcId="{E49CEA72-9488-4000-B5F3-36A8F0733F5D}" destId="{2F3BCE9C-DEB6-45A7-A41C-2B091BF54B1D}" srcOrd="3" destOrd="0" presId="urn:microsoft.com/office/officeart/2008/layout/VerticalCurvedList"/>
    <dgm:cxn modelId="{7E3133C1-8D1D-4812-B4CA-B9692CF968D9}" type="presParOf" srcId="{B5CDEFDB-8B4F-4EE8-A9AB-3E386B39B87C}" destId="{CD633117-FEBA-4A15-884C-E9A50F1A6981}" srcOrd="1" destOrd="0" presId="urn:microsoft.com/office/officeart/2008/layout/VerticalCurvedList"/>
    <dgm:cxn modelId="{0D65F006-BE4B-43E2-BF63-C488FE523485}" type="presParOf" srcId="{B5CDEFDB-8B4F-4EE8-A9AB-3E386B39B87C}" destId="{1B1BC011-D684-46A4-A953-B47C4438F94E}" srcOrd="2" destOrd="0" presId="urn:microsoft.com/office/officeart/2008/layout/VerticalCurvedList"/>
    <dgm:cxn modelId="{19D962A4-FF7D-4B51-97CC-F71CF5104692}" type="presParOf" srcId="{1B1BC011-D684-46A4-A953-B47C4438F94E}" destId="{447B0C83-0B1A-42E2-BC15-7E22C6A60811}" srcOrd="0" destOrd="0" presId="urn:microsoft.com/office/officeart/2008/layout/VerticalCurvedList"/>
    <dgm:cxn modelId="{A615077A-B154-4083-B8CF-4DEE43F63068}" type="presParOf" srcId="{B5CDEFDB-8B4F-4EE8-A9AB-3E386B39B87C}" destId="{740EA588-2C30-4824-8374-B509E0AAB0CF}" srcOrd="3" destOrd="0" presId="urn:microsoft.com/office/officeart/2008/layout/VerticalCurvedList"/>
    <dgm:cxn modelId="{BE29AE0F-BCDB-4875-9C1E-500B0D5FB033}" type="presParOf" srcId="{B5CDEFDB-8B4F-4EE8-A9AB-3E386B39B87C}" destId="{545D02FD-0832-4D4C-B29C-1F0FEFF9EB59}" srcOrd="4" destOrd="0" presId="urn:microsoft.com/office/officeart/2008/layout/VerticalCurvedList"/>
    <dgm:cxn modelId="{6E8BC459-D74D-46BD-9D0A-7D7A568A8979}" type="presParOf" srcId="{545D02FD-0832-4D4C-B29C-1F0FEFF9EB59}" destId="{A71DC178-7DBA-404A-A8EF-1B331FFEB4E4}" srcOrd="0" destOrd="0" presId="urn:microsoft.com/office/officeart/2008/layout/VerticalCurvedList"/>
    <dgm:cxn modelId="{24F340A7-4740-4897-A118-6040793726F6}" type="presParOf" srcId="{B5CDEFDB-8B4F-4EE8-A9AB-3E386B39B87C}" destId="{85475790-100A-4CBF-AF71-EC8B2711D535}" srcOrd="5" destOrd="0" presId="urn:microsoft.com/office/officeart/2008/layout/VerticalCurvedList"/>
    <dgm:cxn modelId="{C3FAB484-685B-43CC-AB91-08519E022314}" type="presParOf" srcId="{B5CDEFDB-8B4F-4EE8-A9AB-3E386B39B87C}" destId="{DB9F349A-6D9B-4FEA-BB2B-239A7F94BABF}" srcOrd="6" destOrd="0" presId="urn:microsoft.com/office/officeart/2008/layout/VerticalCurvedList"/>
    <dgm:cxn modelId="{BD4B6A0D-62A6-47D1-B923-E589D96922C9}" type="presParOf" srcId="{DB9F349A-6D9B-4FEA-BB2B-239A7F94BABF}" destId="{DC28EFFE-55B5-4C81-A9B3-707E2227B72C}" srcOrd="0" destOrd="0" presId="urn:microsoft.com/office/officeart/2008/layout/VerticalCurvedList"/>
    <dgm:cxn modelId="{7AA07347-5AD8-4077-87A4-9AE568E4603D}" type="presParOf" srcId="{B5CDEFDB-8B4F-4EE8-A9AB-3E386B39B87C}" destId="{33812631-BB90-4363-A1C5-2B1E3742CC27}" srcOrd="7" destOrd="0" presId="urn:microsoft.com/office/officeart/2008/layout/VerticalCurvedList"/>
    <dgm:cxn modelId="{87EF976E-8E8A-454A-A7B6-D5BA4A25A2FE}" type="presParOf" srcId="{B5CDEFDB-8B4F-4EE8-A9AB-3E386B39B87C}" destId="{E790DDC6-36A1-4D93-97D4-985D3F1BF63C}" srcOrd="8" destOrd="0" presId="urn:microsoft.com/office/officeart/2008/layout/VerticalCurvedList"/>
    <dgm:cxn modelId="{1C9FE2A1-6D46-4319-9CD1-D03C966BB50A}" type="presParOf" srcId="{E790DDC6-36A1-4D93-97D4-985D3F1BF63C}" destId="{48CB7199-3A3A-42C3-B8F7-BB1C5531D194}" srcOrd="0" destOrd="0" presId="urn:microsoft.com/office/officeart/2008/layout/VerticalCurvedList"/>
    <dgm:cxn modelId="{852ACC77-660D-4B5F-9A88-9B13F37FC7C6}" type="presParOf" srcId="{B5CDEFDB-8B4F-4EE8-A9AB-3E386B39B87C}" destId="{B4E5E54C-92E6-49FB-8C8D-BAEAF3EE60B5}" srcOrd="9" destOrd="0" presId="urn:microsoft.com/office/officeart/2008/layout/VerticalCurvedList"/>
    <dgm:cxn modelId="{3EA52161-1223-41E0-AE64-503C7785E5AE}" type="presParOf" srcId="{B5CDEFDB-8B4F-4EE8-A9AB-3E386B39B87C}" destId="{C176FBF0-0C6B-4066-9CC1-15D7E911A468}" srcOrd="10" destOrd="0" presId="urn:microsoft.com/office/officeart/2008/layout/VerticalCurvedList"/>
    <dgm:cxn modelId="{9834A783-2367-47E7-AD16-1223767FC142}" type="presParOf" srcId="{C176FBF0-0C6B-4066-9CC1-15D7E911A468}" destId="{6049526B-2179-4153-911E-FCEF92B1A5BC}" srcOrd="0" destOrd="0" presId="urn:microsoft.com/office/officeart/2008/layout/VerticalCurvedList"/>
    <dgm:cxn modelId="{6E5AD9CD-5065-46C9-9FFC-D8E445425800}" type="presParOf" srcId="{B5CDEFDB-8B4F-4EE8-A9AB-3E386B39B87C}" destId="{E61153F3-C9DA-44FD-BC56-F7108F7267FB}" srcOrd="11" destOrd="0" presId="urn:microsoft.com/office/officeart/2008/layout/VerticalCurvedList"/>
    <dgm:cxn modelId="{8A070F41-1B39-4535-A9E7-67815B80A643}" type="presParOf" srcId="{B5CDEFDB-8B4F-4EE8-A9AB-3E386B39B87C}" destId="{0AB8FA2D-FA92-47A7-9A14-0C42FF0C44C5}" srcOrd="12" destOrd="0" presId="urn:microsoft.com/office/officeart/2008/layout/VerticalCurvedList"/>
    <dgm:cxn modelId="{5D4D54DB-0B71-4118-9819-C2BD00D1E1AF}" type="presParOf" srcId="{0AB8FA2D-FA92-47A7-9A14-0C42FF0C44C5}" destId="{46008874-7DBF-463C-8E0D-7CB8693190A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chemeClr val="bg1"/>
        </a:solidFill>
      </dgm:spPr>
      <dgm:t>
        <a:bodyPr/>
        <a:lstStyle/>
        <a:p>
          <a:r>
            <a:rPr lang="es-MX" sz="1100" b="1" dirty="0"/>
            <a:t>Introducción</a:t>
          </a:r>
          <a:endParaRPr lang="es-EC" sz="1100" b="1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/>
      <dgm:t>
        <a:bodyPr/>
        <a:lstStyle/>
        <a:p>
          <a:r>
            <a:rPr lang="es-MX" sz="1100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/>
      <dgm:t>
        <a:bodyPr/>
        <a:lstStyle/>
        <a:p>
          <a:r>
            <a:rPr lang="es-MX" sz="1100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chemeClr val="bg1"/>
        </a:solidFill>
      </dgm:spPr>
      <dgm:t>
        <a:bodyPr/>
        <a:lstStyle/>
        <a:p>
          <a:r>
            <a:rPr lang="es-MX" sz="1100" b="1" dirty="0"/>
            <a:t>Introducción</a:t>
          </a:r>
          <a:endParaRPr lang="es-EC" sz="1100" b="1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/>
      <dgm:t>
        <a:bodyPr/>
        <a:lstStyle/>
        <a:p>
          <a:r>
            <a:rPr lang="es-MX" sz="1100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/>
      <dgm:t>
        <a:bodyPr/>
        <a:lstStyle/>
        <a:p>
          <a:r>
            <a:rPr lang="es-MX" sz="1100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EF8FF1A-6B38-4F55-A0E9-EFD3789197B5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55F5B553-B3E3-4B39-8EF9-EBEEDEAAAB79}">
      <dgm:prSet phldrT="[Texto]"/>
      <dgm:spPr>
        <a:solidFill>
          <a:srgbClr val="B9D1B7"/>
        </a:solidFill>
      </dgm:spPr>
      <dgm:t>
        <a:bodyPr/>
        <a:lstStyle/>
        <a:p>
          <a:r>
            <a:rPr lang="es-ES" b="1" dirty="0">
              <a:latin typeface="+mn-lt"/>
              <a:cs typeface="Times New Roman" panose="02020603050405020304" pitchFamily="18" charset="0"/>
            </a:rPr>
            <a:t>Metodología</a:t>
          </a:r>
        </a:p>
      </dgm:t>
    </dgm:pt>
    <dgm:pt modelId="{DC0D273F-EC47-437F-A7E1-97EFBC0FF616}" type="parTrans" cxnId="{47AC82F8-0CBC-481A-872A-EBE5E8766E48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45DEF722-7E10-4106-A623-C8A13B1BD53C}" type="sibTrans" cxnId="{47AC82F8-0CBC-481A-872A-EBE5E8766E48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017A365A-2CF4-4EB5-821B-2FB911214557}">
      <dgm:prSet phldrT="[Texto]"/>
      <dgm:spPr>
        <a:solidFill>
          <a:schemeClr val="bg1"/>
        </a:solidFill>
      </dgm:spPr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Objetivos</a:t>
          </a:r>
        </a:p>
      </dgm:t>
    </dgm:pt>
    <dgm:pt modelId="{241706EA-959D-4CD8-BAB5-FB9D40598D3C}" type="parTrans" cxnId="{BDC8C234-1ED8-43EF-A23C-1FDE57A8A165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02B50394-E09C-4B40-A58B-84050C994D7C}" type="sibTrans" cxnId="{BDC8C234-1ED8-43EF-A23C-1FDE57A8A165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698234F8-AC34-4118-94E1-21FE1673A3EE}">
      <dgm:prSet phldrT="[Texto]"/>
      <dgm:spPr/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Resultados y Discusión</a:t>
          </a:r>
        </a:p>
      </dgm:t>
    </dgm:pt>
    <dgm:pt modelId="{B87F0034-4B3F-446A-A04C-F5277301BE6B}" type="parTrans" cxnId="{056B78B0-EA9E-4F90-9DF9-B70CDC1B18C2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D199A92B-CDCB-4EA4-9118-36F48B95A1FE}" type="sibTrans" cxnId="{056B78B0-EA9E-4F90-9DF9-B70CDC1B18C2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32884E85-6A6E-4E8C-A84F-3B64DF7E6E92}">
      <dgm:prSet phldrT="[Texto]"/>
      <dgm:spPr>
        <a:noFill/>
      </dgm:spPr>
      <dgm:t>
        <a:bodyPr/>
        <a:lstStyle/>
        <a:p>
          <a:r>
            <a:rPr lang="es-ES" b="0" dirty="0">
              <a:latin typeface="+mn-lt"/>
              <a:cs typeface="Times New Roman" panose="02020603050405020304" pitchFamily="18" charset="0"/>
            </a:rPr>
            <a:t>Introducción</a:t>
          </a:r>
        </a:p>
      </dgm:t>
    </dgm:pt>
    <dgm:pt modelId="{564F4312-43F0-42D6-84FD-D793D2A54D17}" type="parTrans" cxnId="{796508D8-2B15-4B20-8394-4A301B1B3C2A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D7E6ED10-8C58-4219-8B1B-479E9D5B332B}" type="sibTrans" cxnId="{796508D8-2B15-4B20-8394-4A301B1B3C2A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4CCB7D44-7FF6-4ED2-AAB0-6A0A4850B9EB}">
      <dgm:prSet phldrT="[Texto]"/>
      <dgm:spPr/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Conclusiones</a:t>
          </a:r>
        </a:p>
      </dgm:t>
    </dgm:pt>
    <dgm:pt modelId="{BE850028-D4E6-4959-B6E7-60679C155BB5}" type="parTrans" cxnId="{A136AD61-01C7-40BA-A403-82D81099601B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D5046229-1E7B-4BE6-BC19-02FDC54E105B}" type="sibTrans" cxnId="{A136AD61-01C7-40BA-A403-82D81099601B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4EF00ADB-284D-4AD7-B861-EC2CF2BB0A3D}">
      <dgm:prSet phldrT="[Texto]"/>
      <dgm:spPr/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Recomendaciones</a:t>
          </a:r>
        </a:p>
      </dgm:t>
    </dgm:pt>
    <dgm:pt modelId="{449CD07C-6D41-4F00-BD29-E169F70F98EB}" type="parTrans" cxnId="{E0A7AAE6-8273-4E64-9582-DCCA12FE9D68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166F2BD5-FB83-4FF6-A95C-E02CBB128B54}" type="sibTrans" cxnId="{E0A7AAE6-8273-4E64-9582-DCCA12FE9D68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E37880A5-C6F9-499A-A0A7-8FD342A92DA0}" type="pres">
      <dgm:prSet presAssocID="{CEF8FF1A-6B38-4F55-A0E9-EFD3789197B5}" presName="Name0" presStyleCnt="0">
        <dgm:presLayoutVars>
          <dgm:chMax val="7"/>
          <dgm:chPref val="7"/>
          <dgm:dir/>
        </dgm:presLayoutVars>
      </dgm:prSet>
      <dgm:spPr/>
    </dgm:pt>
    <dgm:pt modelId="{B5CDEFDB-8B4F-4EE8-A9AB-3E386B39B87C}" type="pres">
      <dgm:prSet presAssocID="{CEF8FF1A-6B38-4F55-A0E9-EFD3789197B5}" presName="Name1" presStyleCnt="0"/>
      <dgm:spPr/>
    </dgm:pt>
    <dgm:pt modelId="{E49CEA72-9488-4000-B5F3-36A8F0733F5D}" type="pres">
      <dgm:prSet presAssocID="{CEF8FF1A-6B38-4F55-A0E9-EFD3789197B5}" presName="cycle" presStyleCnt="0"/>
      <dgm:spPr/>
    </dgm:pt>
    <dgm:pt modelId="{5BDE8690-676C-4631-8ED4-50D23CB32D68}" type="pres">
      <dgm:prSet presAssocID="{CEF8FF1A-6B38-4F55-A0E9-EFD3789197B5}" presName="srcNode" presStyleLbl="node1" presStyleIdx="0" presStyleCnt="6"/>
      <dgm:spPr/>
    </dgm:pt>
    <dgm:pt modelId="{258D374D-609A-458F-8C72-09136C35DF88}" type="pres">
      <dgm:prSet presAssocID="{CEF8FF1A-6B38-4F55-A0E9-EFD3789197B5}" presName="conn" presStyleLbl="parChTrans1D2" presStyleIdx="0" presStyleCnt="1"/>
      <dgm:spPr/>
    </dgm:pt>
    <dgm:pt modelId="{DE03EAC7-BA96-42EB-8747-1B7257F6DD8D}" type="pres">
      <dgm:prSet presAssocID="{CEF8FF1A-6B38-4F55-A0E9-EFD3789197B5}" presName="extraNode" presStyleLbl="node1" presStyleIdx="0" presStyleCnt="6"/>
      <dgm:spPr/>
    </dgm:pt>
    <dgm:pt modelId="{2F3BCE9C-DEB6-45A7-A41C-2B091BF54B1D}" type="pres">
      <dgm:prSet presAssocID="{CEF8FF1A-6B38-4F55-A0E9-EFD3789197B5}" presName="dstNode" presStyleLbl="node1" presStyleIdx="0" presStyleCnt="6"/>
      <dgm:spPr/>
    </dgm:pt>
    <dgm:pt modelId="{CD633117-FEBA-4A15-884C-E9A50F1A6981}" type="pres">
      <dgm:prSet presAssocID="{32884E85-6A6E-4E8C-A84F-3B64DF7E6E92}" presName="text_1" presStyleLbl="node1" presStyleIdx="0" presStyleCnt="6">
        <dgm:presLayoutVars>
          <dgm:bulletEnabled val="1"/>
        </dgm:presLayoutVars>
      </dgm:prSet>
      <dgm:spPr/>
    </dgm:pt>
    <dgm:pt modelId="{1B1BC011-D684-46A4-A953-B47C4438F94E}" type="pres">
      <dgm:prSet presAssocID="{32884E85-6A6E-4E8C-A84F-3B64DF7E6E92}" presName="accent_1" presStyleCnt="0"/>
      <dgm:spPr/>
    </dgm:pt>
    <dgm:pt modelId="{447B0C83-0B1A-42E2-BC15-7E22C6A60811}" type="pres">
      <dgm:prSet presAssocID="{32884E85-6A6E-4E8C-A84F-3B64DF7E6E92}" presName="accentRepeatNode" presStyleLbl="solidFgAcc1" presStyleIdx="0" presStyleCnt="6"/>
      <dgm:spPr/>
    </dgm:pt>
    <dgm:pt modelId="{740EA588-2C30-4824-8374-B509E0AAB0CF}" type="pres">
      <dgm:prSet presAssocID="{017A365A-2CF4-4EB5-821B-2FB911214557}" presName="text_2" presStyleLbl="node1" presStyleIdx="1" presStyleCnt="6">
        <dgm:presLayoutVars>
          <dgm:bulletEnabled val="1"/>
        </dgm:presLayoutVars>
      </dgm:prSet>
      <dgm:spPr/>
    </dgm:pt>
    <dgm:pt modelId="{545D02FD-0832-4D4C-B29C-1F0FEFF9EB59}" type="pres">
      <dgm:prSet presAssocID="{017A365A-2CF4-4EB5-821B-2FB911214557}" presName="accent_2" presStyleCnt="0"/>
      <dgm:spPr/>
    </dgm:pt>
    <dgm:pt modelId="{A71DC178-7DBA-404A-A8EF-1B331FFEB4E4}" type="pres">
      <dgm:prSet presAssocID="{017A365A-2CF4-4EB5-821B-2FB911214557}" presName="accentRepeatNode" presStyleLbl="solidFgAcc1" presStyleIdx="1" presStyleCnt="6"/>
      <dgm:spPr/>
    </dgm:pt>
    <dgm:pt modelId="{85475790-100A-4CBF-AF71-EC8B2711D535}" type="pres">
      <dgm:prSet presAssocID="{55F5B553-B3E3-4B39-8EF9-EBEEDEAAAB79}" presName="text_3" presStyleLbl="node1" presStyleIdx="2" presStyleCnt="6">
        <dgm:presLayoutVars>
          <dgm:bulletEnabled val="1"/>
        </dgm:presLayoutVars>
      </dgm:prSet>
      <dgm:spPr/>
    </dgm:pt>
    <dgm:pt modelId="{DB9F349A-6D9B-4FEA-BB2B-239A7F94BABF}" type="pres">
      <dgm:prSet presAssocID="{55F5B553-B3E3-4B39-8EF9-EBEEDEAAAB79}" presName="accent_3" presStyleCnt="0"/>
      <dgm:spPr/>
    </dgm:pt>
    <dgm:pt modelId="{DC28EFFE-55B5-4C81-A9B3-707E2227B72C}" type="pres">
      <dgm:prSet presAssocID="{55F5B553-B3E3-4B39-8EF9-EBEEDEAAAB79}" presName="accentRepeatNode" presStyleLbl="solidFgAcc1" presStyleIdx="2" presStyleCnt="6"/>
      <dgm:spPr/>
    </dgm:pt>
    <dgm:pt modelId="{33812631-BB90-4363-A1C5-2B1E3742CC27}" type="pres">
      <dgm:prSet presAssocID="{698234F8-AC34-4118-94E1-21FE1673A3EE}" presName="text_4" presStyleLbl="node1" presStyleIdx="3" presStyleCnt="6">
        <dgm:presLayoutVars>
          <dgm:bulletEnabled val="1"/>
        </dgm:presLayoutVars>
      </dgm:prSet>
      <dgm:spPr/>
    </dgm:pt>
    <dgm:pt modelId="{E790DDC6-36A1-4D93-97D4-985D3F1BF63C}" type="pres">
      <dgm:prSet presAssocID="{698234F8-AC34-4118-94E1-21FE1673A3EE}" presName="accent_4" presStyleCnt="0"/>
      <dgm:spPr/>
    </dgm:pt>
    <dgm:pt modelId="{48CB7199-3A3A-42C3-B8F7-BB1C5531D194}" type="pres">
      <dgm:prSet presAssocID="{698234F8-AC34-4118-94E1-21FE1673A3EE}" presName="accentRepeatNode" presStyleLbl="solidFgAcc1" presStyleIdx="3" presStyleCnt="6"/>
      <dgm:spPr/>
    </dgm:pt>
    <dgm:pt modelId="{B4E5E54C-92E6-49FB-8C8D-BAEAF3EE60B5}" type="pres">
      <dgm:prSet presAssocID="{4CCB7D44-7FF6-4ED2-AAB0-6A0A4850B9EB}" presName="text_5" presStyleLbl="node1" presStyleIdx="4" presStyleCnt="6">
        <dgm:presLayoutVars>
          <dgm:bulletEnabled val="1"/>
        </dgm:presLayoutVars>
      </dgm:prSet>
      <dgm:spPr/>
    </dgm:pt>
    <dgm:pt modelId="{C176FBF0-0C6B-4066-9CC1-15D7E911A468}" type="pres">
      <dgm:prSet presAssocID="{4CCB7D44-7FF6-4ED2-AAB0-6A0A4850B9EB}" presName="accent_5" presStyleCnt="0"/>
      <dgm:spPr/>
    </dgm:pt>
    <dgm:pt modelId="{6049526B-2179-4153-911E-FCEF92B1A5BC}" type="pres">
      <dgm:prSet presAssocID="{4CCB7D44-7FF6-4ED2-AAB0-6A0A4850B9EB}" presName="accentRepeatNode" presStyleLbl="solidFgAcc1" presStyleIdx="4" presStyleCnt="6"/>
      <dgm:spPr/>
    </dgm:pt>
    <dgm:pt modelId="{E61153F3-C9DA-44FD-BC56-F7108F7267FB}" type="pres">
      <dgm:prSet presAssocID="{4EF00ADB-284D-4AD7-B861-EC2CF2BB0A3D}" presName="text_6" presStyleLbl="node1" presStyleIdx="5" presStyleCnt="6">
        <dgm:presLayoutVars>
          <dgm:bulletEnabled val="1"/>
        </dgm:presLayoutVars>
      </dgm:prSet>
      <dgm:spPr/>
    </dgm:pt>
    <dgm:pt modelId="{0AB8FA2D-FA92-47A7-9A14-0C42FF0C44C5}" type="pres">
      <dgm:prSet presAssocID="{4EF00ADB-284D-4AD7-B861-EC2CF2BB0A3D}" presName="accent_6" presStyleCnt="0"/>
      <dgm:spPr/>
    </dgm:pt>
    <dgm:pt modelId="{46008874-7DBF-463C-8E0D-7CB8693190A5}" type="pres">
      <dgm:prSet presAssocID="{4EF00ADB-284D-4AD7-B861-EC2CF2BB0A3D}" presName="accentRepeatNode" presStyleLbl="solidFgAcc1" presStyleIdx="5" presStyleCnt="6"/>
      <dgm:spPr/>
    </dgm:pt>
  </dgm:ptLst>
  <dgm:cxnLst>
    <dgm:cxn modelId="{F8BBCA26-BDE8-452C-99D8-DAB498E6D994}" type="presOf" srcId="{698234F8-AC34-4118-94E1-21FE1673A3EE}" destId="{33812631-BB90-4363-A1C5-2B1E3742CC27}" srcOrd="0" destOrd="0" presId="urn:microsoft.com/office/officeart/2008/layout/VerticalCurvedList"/>
    <dgm:cxn modelId="{BDC8C234-1ED8-43EF-A23C-1FDE57A8A165}" srcId="{CEF8FF1A-6B38-4F55-A0E9-EFD3789197B5}" destId="{017A365A-2CF4-4EB5-821B-2FB911214557}" srcOrd="1" destOrd="0" parTransId="{241706EA-959D-4CD8-BAB5-FB9D40598D3C}" sibTransId="{02B50394-E09C-4B40-A58B-84050C994D7C}"/>
    <dgm:cxn modelId="{A136AD61-01C7-40BA-A403-82D81099601B}" srcId="{CEF8FF1A-6B38-4F55-A0E9-EFD3789197B5}" destId="{4CCB7D44-7FF6-4ED2-AAB0-6A0A4850B9EB}" srcOrd="4" destOrd="0" parTransId="{BE850028-D4E6-4959-B6E7-60679C155BB5}" sibTransId="{D5046229-1E7B-4BE6-BC19-02FDC54E105B}"/>
    <dgm:cxn modelId="{365BCF61-77B2-486B-AFD5-C4075D71F356}" type="presOf" srcId="{D7E6ED10-8C58-4219-8B1B-479E9D5B332B}" destId="{258D374D-609A-458F-8C72-09136C35DF88}" srcOrd="0" destOrd="0" presId="urn:microsoft.com/office/officeart/2008/layout/VerticalCurvedList"/>
    <dgm:cxn modelId="{FB553E45-F99C-4AF9-B0AD-04D8752A9BE8}" type="presOf" srcId="{55F5B553-B3E3-4B39-8EF9-EBEEDEAAAB79}" destId="{85475790-100A-4CBF-AF71-EC8B2711D535}" srcOrd="0" destOrd="0" presId="urn:microsoft.com/office/officeart/2008/layout/VerticalCurvedList"/>
    <dgm:cxn modelId="{5253FC89-2E04-4BC4-8380-3B009FB3396D}" type="presOf" srcId="{32884E85-6A6E-4E8C-A84F-3B64DF7E6E92}" destId="{CD633117-FEBA-4A15-884C-E9A50F1A6981}" srcOrd="0" destOrd="0" presId="urn:microsoft.com/office/officeart/2008/layout/VerticalCurvedList"/>
    <dgm:cxn modelId="{B473048F-56B7-47BB-87BB-7A0599822A87}" type="presOf" srcId="{017A365A-2CF4-4EB5-821B-2FB911214557}" destId="{740EA588-2C30-4824-8374-B509E0AAB0CF}" srcOrd="0" destOrd="0" presId="urn:microsoft.com/office/officeart/2008/layout/VerticalCurvedList"/>
    <dgm:cxn modelId="{056B78B0-EA9E-4F90-9DF9-B70CDC1B18C2}" srcId="{CEF8FF1A-6B38-4F55-A0E9-EFD3789197B5}" destId="{698234F8-AC34-4118-94E1-21FE1673A3EE}" srcOrd="3" destOrd="0" parTransId="{B87F0034-4B3F-446A-A04C-F5277301BE6B}" sibTransId="{D199A92B-CDCB-4EA4-9118-36F48B95A1FE}"/>
    <dgm:cxn modelId="{1C6810BE-657F-415E-8F0F-6CD1D2FB15F4}" type="presOf" srcId="{4CCB7D44-7FF6-4ED2-AAB0-6A0A4850B9EB}" destId="{B4E5E54C-92E6-49FB-8C8D-BAEAF3EE60B5}" srcOrd="0" destOrd="0" presId="urn:microsoft.com/office/officeart/2008/layout/VerticalCurvedList"/>
    <dgm:cxn modelId="{796508D8-2B15-4B20-8394-4A301B1B3C2A}" srcId="{CEF8FF1A-6B38-4F55-A0E9-EFD3789197B5}" destId="{32884E85-6A6E-4E8C-A84F-3B64DF7E6E92}" srcOrd="0" destOrd="0" parTransId="{564F4312-43F0-42D6-84FD-D793D2A54D17}" sibTransId="{D7E6ED10-8C58-4219-8B1B-479E9D5B332B}"/>
    <dgm:cxn modelId="{953BDDDB-4082-476B-9CE1-6F6D5EC79FFE}" type="presOf" srcId="{4EF00ADB-284D-4AD7-B861-EC2CF2BB0A3D}" destId="{E61153F3-C9DA-44FD-BC56-F7108F7267FB}" srcOrd="0" destOrd="0" presId="urn:microsoft.com/office/officeart/2008/layout/VerticalCurvedList"/>
    <dgm:cxn modelId="{4CCA08E2-70D4-48D2-A37D-38F04D321CB0}" type="presOf" srcId="{CEF8FF1A-6B38-4F55-A0E9-EFD3789197B5}" destId="{E37880A5-C6F9-499A-A0A7-8FD342A92DA0}" srcOrd="0" destOrd="0" presId="urn:microsoft.com/office/officeart/2008/layout/VerticalCurvedList"/>
    <dgm:cxn modelId="{E0A7AAE6-8273-4E64-9582-DCCA12FE9D68}" srcId="{CEF8FF1A-6B38-4F55-A0E9-EFD3789197B5}" destId="{4EF00ADB-284D-4AD7-B861-EC2CF2BB0A3D}" srcOrd="5" destOrd="0" parTransId="{449CD07C-6D41-4F00-BD29-E169F70F98EB}" sibTransId="{166F2BD5-FB83-4FF6-A95C-E02CBB128B54}"/>
    <dgm:cxn modelId="{47AC82F8-0CBC-481A-872A-EBE5E8766E48}" srcId="{CEF8FF1A-6B38-4F55-A0E9-EFD3789197B5}" destId="{55F5B553-B3E3-4B39-8EF9-EBEEDEAAAB79}" srcOrd="2" destOrd="0" parTransId="{DC0D273F-EC47-437F-A7E1-97EFBC0FF616}" sibTransId="{45DEF722-7E10-4106-A623-C8A13B1BD53C}"/>
    <dgm:cxn modelId="{DB3B7F5E-0349-4C65-A38A-C311B5B91FA5}" type="presParOf" srcId="{E37880A5-C6F9-499A-A0A7-8FD342A92DA0}" destId="{B5CDEFDB-8B4F-4EE8-A9AB-3E386B39B87C}" srcOrd="0" destOrd="0" presId="urn:microsoft.com/office/officeart/2008/layout/VerticalCurvedList"/>
    <dgm:cxn modelId="{9EFF1582-770B-4801-B800-6F60B1C5A5BA}" type="presParOf" srcId="{B5CDEFDB-8B4F-4EE8-A9AB-3E386B39B87C}" destId="{E49CEA72-9488-4000-B5F3-36A8F0733F5D}" srcOrd="0" destOrd="0" presId="urn:microsoft.com/office/officeart/2008/layout/VerticalCurvedList"/>
    <dgm:cxn modelId="{27C1AC94-796E-46F4-A425-6815C3FB9E72}" type="presParOf" srcId="{E49CEA72-9488-4000-B5F3-36A8F0733F5D}" destId="{5BDE8690-676C-4631-8ED4-50D23CB32D68}" srcOrd="0" destOrd="0" presId="urn:microsoft.com/office/officeart/2008/layout/VerticalCurvedList"/>
    <dgm:cxn modelId="{FD3FA8C2-EAAD-4CC1-B0E6-916AE472F46F}" type="presParOf" srcId="{E49CEA72-9488-4000-B5F3-36A8F0733F5D}" destId="{258D374D-609A-458F-8C72-09136C35DF88}" srcOrd="1" destOrd="0" presId="urn:microsoft.com/office/officeart/2008/layout/VerticalCurvedList"/>
    <dgm:cxn modelId="{BE10538B-ED06-493F-8D82-3A211865B405}" type="presParOf" srcId="{E49CEA72-9488-4000-B5F3-36A8F0733F5D}" destId="{DE03EAC7-BA96-42EB-8747-1B7257F6DD8D}" srcOrd="2" destOrd="0" presId="urn:microsoft.com/office/officeart/2008/layout/VerticalCurvedList"/>
    <dgm:cxn modelId="{995990F3-6795-47C1-AA8F-4C30438C565F}" type="presParOf" srcId="{E49CEA72-9488-4000-B5F3-36A8F0733F5D}" destId="{2F3BCE9C-DEB6-45A7-A41C-2B091BF54B1D}" srcOrd="3" destOrd="0" presId="urn:microsoft.com/office/officeart/2008/layout/VerticalCurvedList"/>
    <dgm:cxn modelId="{7E3133C1-8D1D-4812-B4CA-B9692CF968D9}" type="presParOf" srcId="{B5CDEFDB-8B4F-4EE8-A9AB-3E386B39B87C}" destId="{CD633117-FEBA-4A15-884C-E9A50F1A6981}" srcOrd="1" destOrd="0" presId="urn:microsoft.com/office/officeart/2008/layout/VerticalCurvedList"/>
    <dgm:cxn modelId="{0D65F006-BE4B-43E2-BF63-C488FE523485}" type="presParOf" srcId="{B5CDEFDB-8B4F-4EE8-A9AB-3E386B39B87C}" destId="{1B1BC011-D684-46A4-A953-B47C4438F94E}" srcOrd="2" destOrd="0" presId="urn:microsoft.com/office/officeart/2008/layout/VerticalCurvedList"/>
    <dgm:cxn modelId="{19D962A4-FF7D-4B51-97CC-F71CF5104692}" type="presParOf" srcId="{1B1BC011-D684-46A4-A953-B47C4438F94E}" destId="{447B0C83-0B1A-42E2-BC15-7E22C6A60811}" srcOrd="0" destOrd="0" presId="urn:microsoft.com/office/officeart/2008/layout/VerticalCurvedList"/>
    <dgm:cxn modelId="{A615077A-B154-4083-B8CF-4DEE43F63068}" type="presParOf" srcId="{B5CDEFDB-8B4F-4EE8-A9AB-3E386B39B87C}" destId="{740EA588-2C30-4824-8374-B509E0AAB0CF}" srcOrd="3" destOrd="0" presId="urn:microsoft.com/office/officeart/2008/layout/VerticalCurvedList"/>
    <dgm:cxn modelId="{BE29AE0F-BCDB-4875-9C1E-500B0D5FB033}" type="presParOf" srcId="{B5CDEFDB-8B4F-4EE8-A9AB-3E386B39B87C}" destId="{545D02FD-0832-4D4C-B29C-1F0FEFF9EB59}" srcOrd="4" destOrd="0" presId="urn:microsoft.com/office/officeart/2008/layout/VerticalCurvedList"/>
    <dgm:cxn modelId="{6E8BC459-D74D-46BD-9D0A-7D7A568A8979}" type="presParOf" srcId="{545D02FD-0832-4D4C-B29C-1F0FEFF9EB59}" destId="{A71DC178-7DBA-404A-A8EF-1B331FFEB4E4}" srcOrd="0" destOrd="0" presId="urn:microsoft.com/office/officeart/2008/layout/VerticalCurvedList"/>
    <dgm:cxn modelId="{24F340A7-4740-4897-A118-6040793726F6}" type="presParOf" srcId="{B5CDEFDB-8B4F-4EE8-A9AB-3E386B39B87C}" destId="{85475790-100A-4CBF-AF71-EC8B2711D535}" srcOrd="5" destOrd="0" presId="urn:microsoft.com/office/officeart/2008/layout/VerticalCurvedList"/>
    <dgm:cxn modelId="{C3FAB484-685B-43CC-AB91-08519E022314}" type="presParOf" srcId="{B5CDEFDB-8B4F-4EE8-A9AB-3E386B39B87C}" destId="{DB9F349A-6D9B-4FEA-BB2B-239A7F94BABF}" srcOrd="6" destOrd="0" presId="urn:microsoft.com/office/officeart/2008/layout/VerticalCurvedList"/>
    <dgm:cxn modelId="{BD4B6A0D-62A6-47D1-B923-E589D96922C9}" type="presParOf" srcId="{DB9F349A-6D9B-4FEA-BB2B-239A7F94BABF}" destId="{DC28EFFE-55B5-4C81-A9B3-707E2227B72C}" srcOrd="0" destOrd="0" presId="urn:microsoft.com/office/officeart/2008/layout/VerticalCurvedList"/>
    <dgm:cxn modelId="{7AA07347-5AD8-4077-87A4-9AE568E4603D}" type="presParOf" srcId="{B5CDEFDB-8B4F-4EE8-A9AB-3E386B39B87C}" destId="{33812631-BB90-4363-A1C5-2B1E3742CC27}" srcOrd="7" destOrd="0" presId="urn:microsoft.com/office/officeart/2008/layout/VerticalCurvedList"/>
    <dgm:cxn modelId="{87EF976E-8E8A-454A-A7B6-D5BA4A25A2FE}" type="presParOf" srcId="{B5CDEFDB-8B4F-4EE8-A9AB-3E386B39B87C}" destId="{E790DDC6-36A1-4D93-97D4-985D3F1BF63C}" srcOrd="8" destOrd="0" presId="urn:microsoft.com/office/officeart/2008/layout/VerticalCurvedList"/>
    <dgm:cxn modelId="{1C9FE2A1-6D46-4319-9CD1-D03C966BB50A}" type="presParOf" srcId="{E790DDC6-36A1-4D93-97D4-985D3F1BF63C}" destId="{48CB7199-3A3A-42C3-B8F7-BB1C5531D194}" srcOrd="0" destOrd="0" presId="urn:microsoft.com/office/officeart/2008/layout/VerticalCurvedList"/>
    <dgm:cxn modelId="{852ACC77-660D-4B5F-9A88-9B13F37FC7C6}" type="presParOf" srcId="{B5CDEFDB-8B4F-4EE8-A9AB-3E386B39B87C}" destId="{B4E5E54C-92E6-49FB-8C8D-BAEAF3EE60B5}" srcOrd="9" destOrd="0" presId="urn:microsoft.com/office/officeart/2008/layout/VerticalCurvedList"/>
    <dgm:cxn modelId="{3EA52161-1223-41E0-AE64-503C7785E5AE}" type="presParOf" srcId="{B5CDEFDB-8B4F-4EE8-A9AB-3E386B39B87C}" destId="{C176FBF0-0C6B-4066-9CC1-15D7E911A468}" srcOrd="10" destOrd="0" presId="urn:microsoft.com/office/officeart/2008/layout/VerticalCurvedList"/>
    <dgm:cxn modelId="{9834A783-2367-47E7-AD16-1223767FC142}" type="presParOf" srcId="{C176FBF0-0C6B-4066-9CC1-15D7E911A468}" destId="{6049526B-2179-4153-911E-FCEF92B1A5BC}" srcOrd="0" destOrd="0" presId="urn:microsoft.com/office/officeart/2008/layout/VerticalCurvedList"/>
    <dgm:cxn modelId="{6E5AD9CD-5065-46C9-9FFC-D8E445425800}" type="presParOf" srcId="{B5CDEFDB-8B4F-4EE8-A9AB-3E386B39B87C}" destId="{E61153F3-C9DA-44FD-BC56-F7108F7267FB}" srcOrd="11" destOrd="0" presId="urn:microsoft.com/office/officeart/2008/layout/VerticalCurvedList"/>
    <dgm:cxn modelId="{8A070F41-1B39-4535-A9E7-67815B80A643}" type="presParOf" srcId="{B5CDEFDB-8B4F-4EE8-A9AB-3E386B39B87C}" destId="{0AB8FA2D-FA92-47A7-9A14-0C42FF0C44C5}" srcOrd="12" destOrd="0" presId="urn:microsoft.com/office/officeart/2008/layout/VerticalCurvedList"/>
    <dgm:cxn modelId="{5D4D54DB-0B71-4118-9819-C2BD00D1E1AF}" type="presParOf" srcId="{0AB8FA2D-FA92-47A7-9A14-0C42FF0C44C5}" destId="{46008874-7DBF-463C-8E0D-7CB8693190A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9416B96-6C85-48D2-8703-710CD4E0F419}" type="doc">
      <dgm:prSet loTypeId="urn:microsoft.com/office/officeart/2005/8/layout/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079C990F-1819-4C82-AC10-D2D54AE95F73}">
      <dgm:prSet phldrT="[Texto]"/>
      <dgm:spPr/>
      <dgm:t>
        <a:bodyPr/>
        <a:lstStyle/>
        <a:p>
          <a:r>
            <a:rPr lang="es-EC" dirty="0"/>
            <a:t>Elaboración Plan de Muestreo</a:t>
          </a:r>
        </a:p>
      </dgm:t>
    </dgm:pt>
    <dgm:pt modelId="{3FE1F109-EFAE-408A-9AFE-1CD7A0D1BC19}" type="parTrans" cxnId="{B31A6773-5210-4520-AAE4-82F0B309BF0F}">
      <dgm:prSet/>
      <dgm:spPr/>
      <dgm:t>
        <a:bodyPr/>
        <a:lstStyle/>
        <a:p>
          <a:endParaRPr lang="es-EC"/>
        </a:p>
      </dgm:t>
    </dgm:pt>
    <dgm:pt modelId="{8C6C4C1A-4498-40DF-A83D-F0678E4C5070}" type="sibTrans" cxnId="{B31A6773-5210-4520-AAE4-82F0B309BF0F}">
      <dgm:prSet/>
      <dgm:spPr/>
      <dgm:t>
        <a:bodyPr/>
        <a:lstStyle/>
        <a:p>
          <a:endParaRPr lang="es-EC"/>
        </a:p>
      </dgm:t>
    </dgm:pt>
    <dgm:pt modelId="{56FE6ABD-ED73-4C29-9B33-2C40AA588955}">
      <dgm:prSet phldrT="[Texto]"/>
      <dgm:spPr/>
      <dgm:t>
        <a:bodyPr/>
        <a:lstStyle/>
        <a:p>
          <a:r>
            <a:rPr lang="es-EC" dirty="0"/>
            <a:t>Datos previos (Salinidad y fertilidad de suelos) (Lara &amp; Carrera, 2019). </a:t>
          </a:r>
        </a:p>
      </dgm:t>
    </dgm:pt>
    <dgm:pt modelId="{73D4AAA9-E12E-41D0-B199-63ABA0BEFF34}" type="parTrans" cxnId="{99694B0F-53B0-4B87-81B0-52C87998228F}">
      <dgm:prSet/>
      <dgm:spPr/>
      <dgm:t>
        <a:bodyPr/>
        <a:lstStyle/>
        <a:p>
          <a:endParaRPr lang="es-EC"/>
        </a:p>
      </dgm:t>
    </dgm:pt>
    <dgm:pt modelId="{7EE69C5E-6ADB-453D-A369-E4D6604221C0}" type="sibTrans" cxnId="{99694B0F-53B0-4B87-81B0-52C87998228F}">
      <dgm:prSet/>
      <dgm:spPr/>
      <dgm:t>
        <a:bodyPr/>
        <a:lstStyle/>
        <a:p>
          <a:endParaRPr lang="es-EC"/>
        </a:p>
      </dgm:t>
    </dgm:pt>
    <dgm:pt modelId="{DE258ACB-0A54-43D0-9966-8516CA72652F}">
      <dgm:prSet phldrT="[Texto]"/>
      <dgm:spPr/>
      <dgm:t>
        <a:bodyPr/>
        <a:lstStyle/>
        <a:p>
          <a:r>
            <a:rPr lang="es-EC" dirty="0"/>
            <a:t>Muestreo</a:t>
          </a:r>
        </a:p>
      </dgm:t>
    </dgm:pt>
    <dgm:pt modelId="{AEB6F2B0-3744-4687-8BE0-601A23804F65}" type="parTrans" cxnId="{79B6AD28-4DCC-45E0-8DF6-2D4AFAE6A866}">
      <dgm:prSet/>
      <dgm:spPr/>
      <dgm:t>
        <a:bodyPr/>
        <a:lstStyle/>
        <a:p>
          <a:endParaRPr lang="es-EC"/>
        </a:p>
      </dgm:t>
    </dgm:pt>
    <dgm:pt modelId="{F0F3AD3E-39F6-4A5F-AD81-5CBFC14CBE16}" type="sibTrans" cxnId="{79B6AD28-4DCC-45E0-8DF6-2D4AFAE6A866}">
      <dgm:prSet/>
      <dgm:spPr/>
      <dgm:t>
        <a:bodyPr/>
        <a:lstStyle/>
        <a:p>
          <a:endParaRPr lang="es-EC"/>
        </a:p>
      </dgm:t>
    </dgm:pt>
    <dgm:pt modelId="{56BEBEEC-BA76-48AA-B1C2-CFA42D278905}">
      <dgm:prSet phldrT="[Texto]"/>
      <dgm:spPr/>
      <dgm:t>
        <a:bodyPr/>
        <a:lstStyle/>
        <a:p>
          <a:r>
            <a:rPr lang="es-EC" dirty="0"/>
            <a:t>P23 (SNA)</a:t>
          </a:r>
        </a:p>
      </dgm:t>
    </dgm:pt>
    <dgm:pt modelId="{4092C3C5-758F-46A3-B8B1-DB3A49B31E66}" type="parTrans" cxnId="{3F4EB5E2-A76B-48D8-B03B-3AECA3B44929}">
      <dgm:prSet/>
      <dgm:spPr/>
      <dgm:t>
        <a:bodyPr/>
        <a:lstStyle/>
        <a:p>
          <a:endParaRPr lang="es-EC"/>
        </a:p>
      </dgm:t>
    </dgm:pt>
    <dgm:pt modelId="{3A2F4C8A-C62D-4A8B-AED0-AB70FE6D23CD}" type="sibTrans" cxnId="{3F4EB5E2-A76B-48D8-B03B-3AECA3B44929}">
      <dgm:prSet/>
      <dgm:spPr/>
      <dgm:t>
        <a:bodyPr/>
        <a:lstStyle/>
        <a:p>
          <a:endParaRPr lang="es-EC"/>
        </a:p>
      </dgm:t>
    </dgm:pt>
    <dgm:pt modelId="{C7B78542-E9EB-46EC-B085-AE8079A4D9A1}">
      <dgm:prSet phldrT="[Texto]"/>
      <dgm:spPr/>
      <dgm:t>
        <a:bodyPr/>
        <a:lstStyle/>
        <a:p>
          <a:r>
            <a:rPr lang="es-EC" dirty="0"/>
            <a:t>P31 (SA)</a:t>
          </a:r>
        </a:p>
      </dgm:t>
    </dgm:pt>
    <dgm:pt modelId="{C6791034-F2F3-4650-8FAB-5838EADA34F3}" type="parTrans" cxnId="{F7D19274-8338-4565-B053-89A69A1F8EC5}">
      <dgm:prSet/>
      <dgm:spPr/>
      <dgm:t>
        <a:bodyPr/>
        <a:lstStyle/>
        <a:p>
          <a:endParaRPr lang="es-EC"/>
        </a:p>
      </dgm:t>
    </dgm:pt>
    <dgm:pt modelId="{03E40A14-60C1-45EB-B7E1-8056BC2DAB8D}" type="sibTrans" cxnId="{F7D19274-8338-4565-B053-89A69A1F8EC5}">
      <dgm:prSet/>
      <dgm:spPr/>
      <dgm:t>
        <a:bodyPr/>
        <a:lstStyle/>
        <a:p>
          <a:endParaRPr lang="es-EC"/>
        </a:p>
      </dgm:t>
    </dgm:pt>
    <dgm:pt modelId="{962F6D24-0A58-49C2-9385-5961F3619A3B}">
      <dgm:prSet phldrT="[Texto]"/>
      <dgm:spPr/>
      <dgm:t>
        <a:bodyPr/>
        <a:lstStyle/>
        <a:p>
          <a:r>
            <a:rPr lang="es-EC" dirty="0"/>
            <a:t>SNS </a:t>
          </a:r>
        </a:p>
      </dgm:t>
    </dgm:pt>
    <dgm:pt modelId="{4C3C0B40-A465-4F16-9F78-44857288BD61}" type="parTrans" cxnId="{224F414C-467A-4005-B5DE-737F8BD1B74D}">
      <dgm:prSet/>
      <dgm:spPr/>
      <dgm:t>
        <a:bodyPr/>
        <a:lstStyle/>
        <a:p>
          <a:endParaRPr lang="es-EC"/>
        </a:p>
      </dgm:t>
    </dgm:pt>
    <dgm:pt modelId="{EF492494-F991-437B-9676-66059683A0C5}" type="sibTrans" cxnId="{224F414C-467A-4005-B5DE-737F8BD1B74D}">
      <dgm:prSet/>
      <dgm:spPr/>
      <dgm:t>
        <a:bodyPr/>
        <a:lstStyle/>
        <a:p>
          <a:endParaRPr lang="es-EC"/>
        </a:p>
      </dgm:t>
    </dgm:pt>
    <dgm:pt modelId="{1FDB8AC5-98F2-4AF3-ABCF-0D4244CDCCFD}" type="pres">
      <dgm:prSet presAssocID="{39416B96-6C85-48D2-8703-710CD4E0F419}" presName="linearFlow" presStyleCnt="0">
        <dgm:presLayoutVars>
          <dgm:dir/>
          <dgm:animLvl val="lvl"/>
          <dgm:resizeHandles val="exact"/>
        </dgm:presLayoutVars>
      </dgm:prSet>
      <dgm:spPr/>
    </dgm:pt>
    <dgm:pt modelId="{4366F75F-2C75-422B-AEDF-67D95D43C9C2}" type="pres">
      <dgm:prSet presAssocID="{079C990F-1819-4C82-AC10-D2D54AE95F73}" presName="composite" presStyleCnt="0"/>
      <dgm:spPr/>
    </dgm:pt>
    <dgm:pt modelId="{A5B5F32A-D60C-4C3A-9177-4AE9147138B5}" type="pres">
      <dgm:prSet presAssocID="{079C990F-1819-4C82-AC10-D2D54AE95F73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EF04ED56-011D-4FF9-B2A4-AEAAFAC82334}" type="pres">
      <dgm:prSet presAssocID="{079C990F-1819-4C82-AC10-D2D54AE95F73}" presName="parSh" presStyleLbl="node1" presStyleIdx="0" presStyleCnt="2"/>
      <dgm:spPr/>
    </dgm:pt>
    <dgm:pt modelId="{82425655-FA51-4FD7-95BB-144FEB4EA59D}" type="pres">
      <dgm:prSet presAssocID="{079C990F-1819-4C82-AC10-D2D54AE95F73}" presName="desTx" presStyleLbl="fgAcc1" presStyleIdx="0" presStyleCnt="2">
        <dgm:presLayoutVars>
          <dgm:bulletEnabled val="1"/>
        </dgm:presLayoutVars>
      </dgm:prSet>
      <dgm:spPr/>
    </dgm:pt>
    <dgm:pt modelId="{F46E4123-7FAE-4052-9459-48C6780DEF9B}" type="pres">
      <dgm:prSet presAssocID="{8C6C4C1A-4498-40DF-A83D-F0678E4C5070}" presName="sibTrans" presStyleLbl="sibTrans2D1" presStyleIdx="0" presStyleCnt="1"/>
      <dgm:spPr/>
    </dgm:pt>
    <dgm:pt modelId="{70F2FFF4-8A82-4526-8EDA-82EBA5EC65B1}" type="pres">
      <dgm:prSet presAssocID="{8C6C4C1A-4498-40DF-A83D-F0678E4C5070}" presName="connTx" presStyleLbl="sibTrans2D1" presStyleIdx="0" presStyleCnt="1"/>
      <dgm:spPr/>
    </dgm:pt>
    <dgm:pt modelId="{EC8D8B15-8869-43FB-A05F-29E53EF42763}" type="pres">
      <dgm:prSet presAssocID="{DE258ACB-0A54-43D0-9966-8516CA72652F}" presName="composite" presStyleCnt="0"/>
      <dgm:spPr/>
    </dgm:pt>
    <dgm:pt modelId="{761B0E82-918C-4F0C-B5CD-DB5E244CC49B}" type="pres">
      <dgm:prSet presAssocID="{DE258ACB-0A54-43D0-9966-8516CA72652F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4B6EAB96-A213-4C87-8D9E-8FBC7AB3295D}" type="pres">
      <dgm:prSet presAssocID="{DE258ACB-0A54-43D0-9966-8516CA72652F}" presName="parSh" presStyleLbl="node1" presStyleIdx="1" presStyleCnt="2"/>
      <dgm:spPr/>
    </dgm:pt>
    <dgm:pt modelId="{DE9252D3-DCC8-4036-B218-E7B8214FC1C0}" type="pres">
      <dgm:prSet presAssocID="{DE258ACB-0A54-43D0-9966-8516CA72652F}" presName="desTx" presStyleLbl="fgAcc1" presStyleIdx="1" presStyleCnt="2">
        <dgm:presLayoutVars>
          <dgm:bulletEnabled val="1"/>
        </dgm:presLayoutVars>
      </dgm:prSet>
      <dgm:spPr/>
    </dgm:pt>
  </dgm:ptLst>
  <dgm:cxnLst>
    <dgm:cxn modelId="{9F0A2809-60B4-4938-A108-509F37443337}" type="presOf" srcId="{56FE6ABD-ED73-4C29-9B33-2C40AA588955}" destId="{82425655-FA51-4FD7-95BB-144FEB4EA59D}" srcOrd="0" destOrd="0" presId="urn:microsoft.com/office/officeart/2005/8/layout/process3"/>
    <dgm:cxn modelId="{99694B0F-53B0-4B87-81B0-52C87998228F}" srcId="{079C990F-1819-4C82-AC10-D2D54AE95F73}" destId="{56FE6ABD-ED73-4C29-9B33-2C40AA588955}" srcOrd="0" destOrd="0" parTransId="{73D4AAA9-E12E-41D0-B199-63ABA0BEFF34}" sibTransId="{7EE69C5E-6ADB-453D-A369-E4D6604221C0}"/>
    <dgm:cxn modelId="{79B6AD28-4DCC-45E0-8DF6-2D4AFAE6A866}" srcId="{39416B96-6C85-48D2-8703-710CD4E0F419}" destId="{DE258ACB-0A54-43D0-9966-8516CA72652F}" srcOrd="1" destOrd="0" parTransId="{AEB6F2B0-3744-4687-8BE0-601A23804F65}" sibTransId="{F0F3AD3E-39F6-4A5F-AD81-5CBFC14CBE16}"/>
    <dgm:cxn modelId="{1C887536-719C-4013-A03D-3E1F82AD49F9}" type="presOf" srcId="{8C6C4C1A-4498-40DF-A83D-F0678E4C5070}" destId="{F46E4123-7FAE-4052-9459-48C6780DEF9B}" srcOrd="0" destOrd="0" presId="urn:microsoft.com/office/officeart/2005/8/layout/process3"/>
    <dgm:cxn modelId="{224F414C-467A-4005-B5DE-737F8BD1B74D}" srcId="{DE258ACB-0A54-43D0-9966-8516CA72652F}" destId="{962F6D24-0A58-49C2-9385-5961F3619A3B}" srcOrd="2" destOrd="0" parTransId="{4C3C0B40-A465-4F16-9F78-44857288BD61}" sibTransId="{EF492494-F991-437B-9676-66059683A0C5}"/>
    <dgm:cxn modelId="{B31A6773-5210-4520-AAE4-82F0B309BF0F}" srcId="{39416B96-6C85-48D2-8703-710CD4E0F419}" destId="{079C990F-1819-4C82-AC10-D2D54AE95F73}" srcOrd="0" destOrd="0" parTransId="{3FE1F109-EFAE-408A-9AFE-1CD7A0D1BC19}" sibTransId="{8C6C4C1A-4498-40DF-A83D-F0678E4C5070}"/>
    <dgm:cxn modelId="{17AF7173-333D-4F8C-AF31-C5792AE98708}" type="presOf" srcId="{DE258ACB-0A54-43D0-9966-8516CA72652F}" destId="{761B0E82-918C-4F0C-B5CD-DB5E244CC49B}" srcOrd="0" destOrd="0" presId="urn:microsoft.com/office/officeart/2005/8/layout/process3"/>
    <dgm:cxn modelId="{F7D19274-8338-4565-B053-89A69A1F8EC5}" srcId="{DE258ACB-0A54-43D0-9966-8516CA72652F}" destId="{C7B78542-E9EB-46EC-B085-AE8079A4D9A1}" srcOrd="1" destOrd="0" parTransId="{C6791034-F2F3-4650-8FAB-5838EADA34F3}" sibTransId="{03E40A14-60C1-45EB-B7E1-8056BC2DAB8D}"/>
    <dgm:cxn modelId="{78BE2379-C924-44A5-B532-E9BDB0E22FD6}" type="presOf" srcId="{8C6C4C1A-4498-40DF-A83D-F0678E4C5070}" destId="{70F2FFF4-8A82-4526-8EDA-82EBA5EC65B1}" srcOrd="1" destOrd="0" presId="urn:microsoft.com/office/officeart/2005/8/layout/process3"/>
    <dgm:cxn modelId="{53902D83-3016-422A-BC0B-88511823F560}" type="presOf" srcId="{39416B96-6C85-48D2-8703-710CD4E0F419}" destId="{1FDB8AC5-98F2-4AF3-ABCF-0D4244CDCCFD}" srcOrd="0" destOrd="0" presId="urn:microsoft.com/office/officeart/2005/8/layout/process3"/>
    <dgm:cxn modelId="{719B0488-CD90-413E-A6A5-37B742160197}" type="presOf" srcId="{079C990F-1819-4C82-AC10-D2D54AE95F73}" destId="{A5B5F32A-D60C-4C3A-9177-4AE9147138B5}" srcOrd="0" destOrd="0" presId="urn:microsoft.com/office/officeart/2005/8/layout/process3"/>
    <dgm:cxn modelId="{E96DE9BF-EEE4-47EE-82DB-08446524403B}" type="presOf" srcId="{DE258ACB-0A54-43D0-9966-8516CA72652F}" destId="{4B6EAB96-A213-4C87-8D9E-8FBC7AB3295D}" srcOrd="1" destOrd="0" presId="urn:microsoft.com/office/officeart/2005/8/layout/process3"/>
    <dgm:cxn modelId="{87F8B8C7-EFDA-457F-B92D-9465A4C83A1C}" type="presOf" srcId="{079C990F-1819-4C82-AC10-D2D54AE95F73}" destId="{EF04ED56-011D-4FF9-B2A4-AEAAFAC82334}" srcOrd="1" destOrd="0" presId="urn:microsoft.com/office/officeart/2005/8/layout/process3"/>
    <dgm:cxn modelId="{3F4EB5E2-A76B-48D8-B03B-3AECA3B44929}" srcId="{DE258ACB-0A54-43D0-9966-8516CA72652F}" destId="{56BEBEEC-BA76-48AA-B1C2-CFA42D278905}" srcOrd="0" destOrd="0" parTransId="{4092C3C5-758F-46A3-B8B1-DB3A49B31E66}" sibTransId="{3A2F4C8A-C62D-4A8B-AED0-AB70FE6D23CD}"/>
    <dgm:cxn modelId="{D8B111E5-0977-40A9-A561-A6DBEB700572}" type="presOf" srcId="{56BEBEEC-BA76-48AA-B1C2-CFA42D278905}" destId="{DE9252D3-DCC8-4036-B218-E7B8214FC1C0}" srcOrd="0" destOrd="0" presId="urn:microsoft.com/office/officeart/2005/8/layout/process3"/>
    <dgm:cxn modelId="{DF89C6EF-511F-4E10-A8CC-C50F5FBEF4CE}" type="presOf" srcId="{962F6D24-0A58-49C2-9385-5961F3619A3B}" destId="{DE9252D3-DCC8-4036-B218-E7B8214FC1C0}" srcOrd="0" destOrd="2" presId="urn:microsoft.com/office/officeart/2005/8/layout/process3"/>
    <dgm:cxn modelId="{5D33DCFC-A5BF-4E66-B9BA-36903D9F1923}" type="presOf" srcId="{C7B78542-E9EB-46EC-B085-AE8079A4D9A1}" destId="{DE9252D3-DCC8-4036-B218-E7B8214FC1C0}" srcOrd="0" destOrd="1" presId="urn:microsoft.com/office/officeart/2005/8/layout/process3"/>
    <dgm:cxn modelId="{A51DACD1-792C-456D-9196-B8764FC37510}" type="presParOf" srcId="{1FDB8AC5-98F2-4AF3-ABCF-0D4244CDCCFD}" destId="{4366F75F-2C75-422B-AEDF-67D95D43C9C2}" srcOrd="0" destOrd="0" presId="urn:microsoft.com/office/officeart/2005/8/layout/process3"/>
    <dgm:cxn modelId="{53C021F6-DDCA-4637-BAB8-28E8BDEB8F83}" type="presParOf" srcId="{4366F75F-2C75-422B-AEDF-67D95D43C9C2}" destId="{A5B5F32A-D60C-4C3A-9177-4AE9147138B5}" srcOrd="0" destOrd="0" presId="urn:microsoft.com/office/officeart/2005/8/layout/process3"/>
    <dgm:cxn modelId="{84447E49-BB01-41DC-BBC8-1508C6A7920B}" type="presParOf" srcId="{4366F75F-2C75-422B-AEDF-67D95D43C9C2}" destId="{EF04ED56-011D-4FF9-B2A4-AEAAFAC82334}" srcOrd="1" destOrd="0" presId="urn:microsoft.com/office/officeart/2005/8/layout/process3"/>
    <dgm:cxn modelId="{CABA603A-2427-4A24-AC6A-F10A3F741343}" type="presParOf" srcId="{4366F75F-2C75-422B-AEDF-67D95D43C9C2}" destId="{82425655-FA51-4FD7-95BB-144FEB4EA59D}" srcOrd="2" destOrd="0" presId="urn:microsoft.com/office/officeart/2005/8/layout/process3"/>
    <dgm:cxn modelId="{F321E464-C558-4B1C-AA42-485CEA026FBF}" type="presParOf" srcId="{1FDB8AC5-98F2-4AF3-ABCF-0D4244CDCCFD}" destId="{F46E4123-7FAE-4052-9459-48C6780DEF9B}" srcOrd="1" destOrd="0" presId="urn:microsoft.com/office/officeart/2005/8/layout/process3"/>
    <dgm:cxn modelId="{1105F0CF-9A90-49B2-BB64-022B465CC28C}" type="presParOf" srcId="{F46E4123-7FAE-4052-9459-48C6780DEF9B}" destId="{70F2FFF4-8A82-4526-8EDA-82EBA5EC65B1}" srcOrd="0" destOrd="0" presId="urn:microsoft.com/office/officeart/2005/8/layout/process3"/>
    <dgm:cxn modelId="{F13A83A8-0B0C-4CAC-9417-2455D3A2116C}" type="presParOf" srcId="{1FDB8AC5-98F2-4AF3-ABCF-0D4244CDCCFD}" destId="{EC8D8B15-8869-43FB-A05F-29E53EF42763}" srcOrd="2" destOrd="0" presId="urn:microsoft.com/office/officeart/2005/8/layout/process3"/>
    <dgm:cxn modelId="{617A520A-C91F-4322-9125-C03B6F1D21C4}" type="presParOf" srcId="{EC8D8B15-8869-43FB-A05F-29E53EF42763}" destId="{761B0E82-918C-4F0C-B5CD-DB5E244CC49B}" srcOrd="0" destOrd="0" presId="urn:microsoft.com/office/officeart/2005/8/layout/process3"/>
    <dgm:cxn modelId="{6D0FE04F-A735-4CE6-9F3A-FB91C66D1AD7}" type="presParOf" srcId="{EC8D8B15-8869-43FB-A05F-29E53EF42763}" destId="{4B6EAB96-A213-4C87-8D9E-8FBC7AB3295D}" srcOrd="1" destOrd="0" presId="urn:microsoft.com/office/officeart/2005/8/layout/process3"/>
    <dgm:cxn modelId="{5D5968C1-C3D1-49AC-83C0-EE327E5267B6}" type="presParOf" srcId="{EC8D8B15-8869-43FB-A05F-29E53EF42763}" destId="{DE9252D3-DCC8-4036-B218-E7B8214FC1C0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chemeClr val="bg1"/>
        </a:solidFill>
      </dgm:spPr>
      <dgm:t>
        <a:bodyPr/>
        <a:lstStyle/>
        <a:p>
          <a:r>
            <a:rPr lang="es-MX" sz="1100" b="1" dirty="0"/>
            <a:t>Introducción</a:t>
          </a:r>
          <a:endParaRPr lang="es-EC" sz="1100" b="1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/>
      <dgm:t>
        <a:bodyPr/>
        <a:lstStyle/>
        <a:p>
          <a:r>
            <a:rPr lang="es-MX" sz="1100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b="1" dirty="0"/>
            <a:t>Introducción</a:t>
          </a:r>
          <a:endParaRPr lang="es-EC" sz="1100" b="1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/>
      <dgm:t>
        <a:bodyPr/>
        <a:lstStyle/>
        <a:p>
          <a:r>
            <a:rPr lang="es-MX" sz="1100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/>
      <dgm:t>
        <a:bodyPr/>
        <a:lstStyle/>
        <a:p>
          <a:r>
            <a:rPr lang="es-MX" sz="1100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chemeClr val="bg1"/>
        </a:solidFill>
      </dgm:spPr>
      <dgm:t>
        <a:bodyPr/>
        <a:lstStyle/>
        <a:p>
          <a:r>
            <a:rPr lang="es-MX" sz="1100" b="1" dirty="0"/>
            <a:t>Introducción</a:t>
          </a:r>
          <a:endParaRPr lang="es-EC" sz="1100" b="1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/>
      <dgm:t>
        <a:bodyPr/>
        <a:lstStyle/>
        <a:p>
          <a:r>
            <a:rPr lang="es-MX" sz="1100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chemeClr val="bg1"/>
        </a:solidFill>
      </dgm:spPr>
      <dgm:t>
        <a:bodyPr/>
        <a:lstStyle/>
        <a:p>
          <a:r>
            <a:rPr lang="es-MX" sz="1100" b="1" dirty="0"/>
            <a:t>Introducción</a:t>
          </a:r>
          <a:endParaRPr lang="es-EC" sz="1100" b="1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/>
      <dgm:t>
        <a:bodyPr/>
        <a:lstStyle/>
        <a:p>
          <a:r>
            <a:rPr lang="es-MX" sz="1100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8461A8D-CB82-49A9-832E-41C35981DA7A}" type="doc">
      <dgm:prSet loTypeId="urn:microsoft.com/office/officeart/2005/8/layout/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6D900017-8E11-49DF-9C00-5D1243C18CC1}">
      <dgm:prSet phldrT="[Texto]"/>
      <dgm:spPr/>
      <dgm:t>
        <a:bodyPr/>
        <a:lstStyle/>
        <a:p>
          <a:r>
            <a:rPr lang="es-EC" dirty="0"/>
            <a:t>Aislamiento</a:t>
          </a:r>
        </a:p>
      </dgm:t>
    </dgm:pt>
    <dgm:pt modelId="{D4E6FBA2-1ECE-4C72-A33B-41EEF19B6A18}" type="parTrans" cxnId="{B9E9DCE4-284F-4310-A0E5-A94C9FABB1D8}">
      <dgm:prSet/>
      <dgm:spPr/>
      <dgm:t>
        <a:bodyPr/>
        <a:lstStyle/>
        <a:p>
          <a:endParaRPr lang="es-EC"/>
        </a:p>
      </dgm:t>
    </dgm:pt>
    <dgm:pt modelId="{644CA782-B84A-4266-9B6B-585AA965B87D}" type="sibTrans" cxnId="{B9E9DCE4-284F-4310-A0E5-A94C9FABB1D8}">
      <dgm:prSet/>
      <dgm:spPr/>
      <dgm:t>
        <a:bodyPr/>
        <a:lstStyle/>
        <a:p>
          <a:endParaRPr lang="es-EC"/>
        </a:p>
      </dgm:t>
    </dgm:pt>
    <dgm:pt modelId="{93C50965-95DB-414E-90DD-FCAEEF6AC134}">
      <dgm:prSet phldrT="[Texto]"/>
      <dgm:spPr/>
      <dgm:t>
        <a:bodyPr/>
        <a:lstStyle/>
        <a:p>
          <a:r>
            <a:rPr lang="es-EC" dirty="0"/>
            <a:t>Diluciones seriadas</a:t>
          </a:r>
        </a:p>
      </dgm:t>
    </dgm:pt>
    <dgm:pt modelId="{496F1067-B2EE-43C2-B9FD-4B29691C114A}" type="parTrans" cxnId="{284C7F0E-970B-4B2C-80D9-51DECE9FE908}">
      <dgm:prSet/>
      <dgm:spPr/>
      <dgm:t>
        <a:bodyPr/>
        <a:lstStyle/>
        <a:p>
          <a:endParaRPr lang="es-EC"/>
        </a:p>
      </dgm:t>
    </dgm:pt>
    <dgm:pt modelId="{C42AB7E9-9F55-41C2-AF91-04D74C936F95}" type="sibTrans" cxnId="{284C7F0E-970B-4B2C-80D9-51DECE9FE908}">
      <dgm:prSet/>
      <dgm:spPr/>
      <dgm:t>
        <a:bodyPr/>
        <a:lstStyle/>
        <a:p>
          <a:endParaRPr lang="es-EC"/>
        </a:p>
      </dgm:t>
    </dgm:pt>
    <dgm:pt modelId="{11C86E13-8ABA-4443-969C-BD0C96761C0B}">
      <dgm:prSet phldrT="[Texto]"/>
      <dgm:spPr/>
      <dgm:t>
        <a:bodyPr/>
        <a:lstStyle/>
        <a:p>
          <a:r>
            <a:rPr lang="es-EC" dirty="0"/>
            <a:t>Cultivo primario</a:t>
          </a:r>
        </a:p>
      </dgm:t>
    </dgm:pt>
    <dgm:pt modelId="{5E0B9CB8-02C4-41DE-BD78-2A3FF06C4A36}" type="parTrans" cxnId="{B2B5ECAC-3685-4117-AB84-2253F70655F0}">
      <dgm:prSet/>
      <dgm:spPr/>
      <dgm:t>
        <a:bodyPr/>
        <a:lstStyle/>
        <a:p>
          <a:endParaRPr lang="es-EC"/>
        </a:p>
      </dgm:t>
    </dgm:pt>
    <dgm:pt modelId="{5DCD841A-5ADC-453D-A540-F2825BBB1B20}" type="sibTrans" cxnId="{B2B5ECAC-3685-4117-AB84-2253F70655F0}">
      <dgm:prSet/>
      <dgm:spPr/>
      <dgm:t>
        <a:bodyPr/>
        <a:lstStyle/>
        <a:p>
          <a:endParaRPr lang="es-EC"/>
        </a:p>
      </dgm:t>
    </dgm:pt>
    <dgm:pt modelId="{F8233A52-D289-464A-A563-42BFC10CB06F}">
      <dgm:prSet phldrT="[Texto]"/>
      <dgm:spPr/>
      <dgm:t>
        <a:bodyPr/>
        <a:lstStyle/>
        <a:p>
          <a:r>
            <a:rPr lang="es-EC" dirty="0"/>
            <a:t>Lavado </a:t>
          </a:r>
        </a:p>
      </dgm:t>
    </dgm:pt>
    <dgm:pt modelId="{F7E4FC45-BB7E-4A28-B583-8E30D9AA4DEF}" type="parTrans" cxnId="{DDFF7666-7A50-4764-BD69-0455EE3F401C}">
      <dgm:prSet/>
      <dgm:spPr/>
      <dgm:t>
        <a:bodyPr/>
        <a:lstStyle/>
        <a:p>
          <a:endParaRPr lang="es-EC"/>
        </a:p>
      </dgm:t>
    </dgm:pt>
    <dgm:pt modelId="{A0284CE4-A3BB-4528-8E1D-18781339F26D}" type="sibTrans" cxnId="{DDFF7666-7A50-4764-BD69-0455EE3F401C}">
      <dgm:prSet/>
      <dgm:spPr/>
      <dgm:t>
        <a:bodyPr/>
        <a:lstStyle/>
        <a:p>
          <a:endParaRPr lang="es-EC"/>
        </a:p>
      </dgm:t>
    </dgm:pt>
    <dgm:pt modelId="{41074AEE-BCA7-4498-8650-60865DC9D166}">
      <dgm:prSet phldrT="[Texto]"/>
      <dgm:spPr/>
      <dgm:t>
        <a:bodyPr/>
        <a:lstStyle/>
        <a:p>
          <a:r>
            <a:rPr lang="es-EC" dirty="0"/>
            <a:t>Tolerancia NaCl</a:t>
          </a:r>
        </a:p>
      </dgm:t>
    </dgm:pt>
    <dgm:pt modelId="{5D8A33D6-3193-46E4-8ABF-D406176478A2}" type="parTrans" cxnId="{18F5FD44-FEC1-43FA-88A0-6C9872042000}">
      <dgm:prSet/>
      <dgm:spPr/>
      <dgm:t>
        <a:bodyPr/>
        <a:lstStyle/>
        <a:p>
          <a:endParaRPr lang="es-EC"/>
        </a:p>
      </dgm:t>
    </dgm:pt>
    <dgm:pt modelId="{B4D11B1B-03CE-4368-8A77-AF3A69F6D7CE}" type="sibTrans" cxnId="{18F5FD44-FEC1-43FA-88A0-6C9872042000}">
      <dgm:prSet/>
      <dgm:spPr/>
      <dgm:t>
        <a:bodyPr/>
        <a:lstStyle/>
        <a:p>
          <a:endParaRPr lang="es-EC"/>
        </a:p>
      </dgm:t>
    </dgm:pt>
    <dgm:pt modelId="{5F98C3D5-2A42-4879-9FC2-5B265E51D00C}">
      <dgm:prSet phldrT="[Texto]"/>
      <dgm:spPr/>
      <dgm:t>
        <a:bodyPr/>
        <a:lstStyle/>
        <a:p>
          <a:r>
            <a:rPr lang="es-EC" dirty="0"/>
            <a:t>AN 2%, 6%, 12% y 18% NaCl</a:t>
          </a:r>
        </a:p>
      </dgm:t>
    </dgm:pt>
    <dgm:pt modelId="{49438F78-9379-40EE-ACAB-231DB57942B1}" type="parTrans" cxnId="{C2226985-CFA3-4DD6-8F7E-266F596F534A}">
      <dgm:prSet/>
      <dgm:spPr/>
      <dgm:t>
        <a:bodyPr/>
        <a:lstStyle/>
        <a:p>
          <a:endParaRPr lang="es-EC"/>
        </a:p>
      </dgm:t>
    </dgm:pt>
    <dgm:pt modelId="{123CA8D8-15C6-4FFD-BB4D-E8C4E04EC7DE}" type="sibTrans" cxnId="{C2226985-CFA3-4DD6-8F7E-266F596F534A}">
      <dgm:prSet/>
      <dgm:spPr/>
      <dgm:t>
        <a:bodyPr/>
        <a:lstStyle/>
        <a:p>
          <a:endParaRPr lang="es-EC"/>
        </a:p>
      </dgm:t>
    </dgm:pt>
    <dgm:pt modelId="{0CCADE9E-D0C9-48EE-AA28-020FCDCFB7D4}">
      <dgm:prSet phldrT="[Texto]"/>
      <dgm:spPr/>
      <dgm:t>
        <a:bodyPr/>
        <a:lstStyle/>
        <a:p>
          <a:r>
            <a:rPr lang="es-EC" dirty="0"/>
            <a:t>AN 2% NaCl</a:t>
          </a:r>
        </a:p>
      </dgm:t>
    </dgm:pt>
    <dgm:pt modelId="{035824BF-3BA7-45F4-A711-D4C0E82F97A5}" type="parTrans" cxnId="{FA5D94E8-59E1-4669-A8FD-F010A204CBE4}">
      <dgm:prSet/>
      <dgm:spPr/>
      <dgm:t>
        <a:bodyPr/>
        <a:lstStyle/>
        <a:p>
          <a:endParaRPr lang="es-EC"/>
        </a:p>
      </dgm:t>
    </dgm:pt>
    <dgm:pt modelId="{CD5DC519-3D71-4BF0-AC54-DDC49AF36890}" type="sibTrans" cxnId="{FA5D94E8-59E1-4669-A8FD-F010A204CBE4}">
      <dgm:prSet/>
      <dgm:spPr/>
      <dgm:t>
        <a:bodyPr/>
        <a:lstStyle/>
        <a:p>
          <a:endParaRPr lang="es-EC"/>
        </a:p>
      </dgm:t>
    </dgm:pt>
    <dgm:pt modelId="{94D24E8F-F32B-436D-AB75-D5EF895BF683}">
      <dgm:prSet phldrT="[Texto]"/>
      <dgm:spPr/>
      <dgm:t>
        <a:bodyPr/>
        <a:lstStyle/>
        <a:p>
          <a:r>
            <a:rPr lang="es-EC" dirty="0"/>
            <a:t>CN 2% NaCl</a:t>
          </a:r>
        </a:p>
      </dgm:t>
    </dgm:pt>
    <dgm:pt modelId="{7B4AD3B7-26AF-45D0-B73F-2351D2EF7E67}" type="parTrans" cxnId="{31F71E66-7DF6-46F6-948F-D334A33BF12C}">
      <dgm:prSet/>
      <dgm:spPr/>
      <dgm:t>
        <a:bodyPr/>
        <a:lstStyle/>
        <a:p>
          <a:endParaRPr lang="es-EC"/>
        </a:p>
      </dgm:t>
    </dgm:pt>
    <dgm:pt modelId="{8F7B0AF2-DF43-4943-A58E-0CD742B302F5}" type="sibTrans" cxnId="{31F71E66-7DF6-46F6-948F-D334A33BF12C}">
      <dgm:prSet/>
      <dgm:spPr/>
      <dgm:t>
        <a:bodyPr/>
        <a:lstStyle/>
        <a:p>
          <a:endParaRPr lang="es-EC"/>
        </a:p>
      </dgm:t>
    </dgm:pt>
    <dgm:pt modelId="{9D06B610-07CC-498F-94FF-4956852BB881}">
      <dgm:prSet phldrT="[Texto]"/>
      <dgm:spPr/>
      <dgm:t>
        <a:bodyPr/>
        <a:lstStyle/>
        <a:p>
          <a:r>
            <a:rPr lang="es-EC" dirty="0"/>
            <a:t>25°C por 2 días</a:t>
          </a:r>
        </a:p>
      </dgm:t>
    </dgm:pt>
    <dgm:pt modelId="{8F9457CD-A6D7-4711-9088-1FB5605A4B06}" type="parTrans" cxnId="{1D44E802-1FA8-4EE1-98D1-460034C30A74}">
      <dgm:prSet/>
      <dgm:spPr/>
      <dgm:t>
        <a:bodyPr/>
        <a:lstStyle/>
        <a:p>
          <a:endParaRPr lang="es-EC"/>
        </a:p>
      </dgm:t>
    </dgm:pt>
    <dgm:pt modelId="{CBB9D821-4665-48EF-B199-61AD41A02119}" type="sibTrans" cxnId="{1D44E802-1FA8-4EE1-98D1-460034C30A74}">
      <dgm:prSet/>
      <dgm:spPr/>
      <dgm:t>
        <a:bodyPr/>
        <a:lstStyle/>
        <a:p>
          <a:endParaRPr lang="es-EC"/>
        </a:p>
      </dgm:t>
    </dgm:pt>
    <dgm:pt modelId="{6C3615B9-3D93-4BB1-B00F-3AAC4F8B509A}">
      <dgm:prSet phldrT="[Texto]"/>
      <dgm:spPr/>
      <dgm:t>
        <a:bodyPr/>
        <a:lstStyle/>
        <a:p>
          <a:r>
            <a:rPr lang="es-EC" dirty="0"/>
            <a:t>25°C por 4 días</a:t>
          </a:r>
        </a:p>
      </dgm:t>
    </dgm:pt>
    <dgm:pt modelId="{0BBD5A8A-C364-419E-B763-E71BDBBA0E72}" type="parTrans" cxnId="{F6491C9C-DB2D-4795-A95E-B2695EB809E0}">
      <dgm:prSet/>
      <dgm:spPr/>
      <dgm:t>
        <a:bodyPr/>
        <a:lstStyle/>
        <a:p>
          <a:endParaRPr lang="es-EC"/>
        </a:p>
      </dgm:t>
    </dgm:pt>
    <dgm:pt modelId="{9167052E-FBE6-4AE9-A3CA-03D1B3CE8802}" type="sibTrans" cxnId="{F6491C9C-DB2D-4795-A95E-B2695EB809E0}">
      <dgm:prSet/>
      <dgm:spPr/>
      <dgm:t>
        <a:bodyPr/>
        <a:lstStyle/>
        <a:p>
          <a:endParaRPr lang="es-EC"/>
        </a:p>
      </dgm:t>
    </dgm:pt>
    <dgm:pt modelId="{503CF293-1AD7-4DAF-BA0D-605B172D1A0C}">
      <dgm:prSet phldrT="[Texto]"/>
      <dgm:spPr/>
      <dgm:t>
        <a:bodyPr/>
        <a:lstStyle/>
        <a:p>
          <a:r>
            <a:rPr lang="es-EC" dirty="0"/>
            <a:t>25°C por 2 días</a:t>
          </a:r>
        </a:p>
      </dgm:t>
    </dgm:pt>
    <dgm:pt modelId="{AB3F09EB-12A9-40B2-A1CC-2EE24CB62F9C}" type="parTrans" cxnId="{3453B37E-9F11-4FE6-A6EA-39E6D806D0DE}">
      <dgm:prSet/>
      <dgm:spPr/>
      <dgm:t>
        <a:bodyPr/>
        <a:lstStyle/>
        <a:p>
          <a:endParaRPr lang="es-EC"/>
        </a:p>
      </dgm:t>
    </dgm:pt>
    <dgm:pt modelId="{7E11EF5E-7341-4AD6-8838-D81DD88EE720}" type="sibTrans" cxnId="{3453B37E-9F11-4FE6-A6EA-39E6D806D0DE}">
      <dgm:prSet/>
      <dgm:spPr/>
      <dgm:t>
        <a:bodyPr/>
        <a:lstStyle/>
        <a:p>
          <a:endParaRPr lang="es-EC"/>
        </a:p>
      </dgm:t>
    </dgm:pt>
    <dgm:pt modelId="{9CA906E6-DBAB-4CB7-89EA-AA817E2FCA30}">
      <dgm:prSet phldrT="[Texto]"/>
      <dgm:spPr/>
      <dgm:t>
        <a:bodyPr/>
        <a:lstStyle/>
        <a:p>
          <a:r>
            <a:rPr lang="es-EC" dirty="0" err="1"/>
            <a:t>Pre-inóculo</a:t>
          </a:r>
          <a:r>
            <a:rPr lang="es-EC" dirty="0"/>
            <a:t> </a:t>
          </a:r>
        </a:p>
      </dgm:t>
    </dgm:pt>
    <dgm:pt modelId="{5980DFBC-00F2-4282-BDCB-DE5795F15021}" type="parTrans" cxnId="{257A8107-BD8E-4F46-9DA9-AB2763DB5C80}">
      <dgm:prSet/>
      <dgm:spPr/>
      <dgm:t>
        <a:bodyPr/>
        <a:lstStyle/>
        <a:p>
          <a:endParaRPr lang="es-EC"/>
        </a:p>
      </dgm:t>
    </dgm:pt>
    <dgm:pt modelId="{42D821C9-AE72-48C2-B416-161065A031CE}" type="sibTrans" cxnId="{257A8107-BD8E-4F46-9DA9-AB2763DB5C80}">
      <dgm:prSet/>
      <dgm:spPr/>
      <dgm:t>
        <a:bodyPr/>
        <a:lstStyle/>
        <a:p>
          <a:endParaRPr lang="es-EC"/>
        </a:p>
      </dgm:t>
    </dgm:pt>
    <dgm:pt modelId="{8C7D3ED6-0A8B-44DE-96DE-209035D160BB}">
      <dgm:prSet phldrT="[Texto]"/>
      <dgm:spPr/>
      <dgm:t>
        <a:bodyPr/>
        <a:lstStyle/>
        <a:p>
          <a:r>
            <a:rPr lang="es-EC" dirty="0"/>
            <a:t>Inóculo final </a:t>
          </a:r>
        </a:p>
      </dgm:t>
    </dgm:pt>
    <dgm:pt modelId="{134F161A-5835-4F6E-A642-EC468A435B2C}" type="parTrans" cxnId="{202A96B6-9387-4A22-BC4D-B5295D54203F}">
      <dgm:prSet/>
      <dgm:spPr/>
      <dgm:t>
        <a:bodyPr/>
        <a:lstStyle/>
        <a:p>
          <a:endParaRPr lang="es-EC"/>
        </a:p>
      </dgm:t>
    </dgm:pt>
    <dgm:pt modelId="{9B68181F-D630-4BB8-A0DB-9F8387148C15}" type="sibTrans" cxnId="{202A96B6-9387-4A22-BC4D-B5295D54203F}">
      <dgm:prSet/>
      <dgm:spPr/>
      <dgm:t>
        <a:bodyPr/>
        <a:lstStyle/>
        <a:p>
          <a:endParaRPr lang="es-EC"/>
        </a:p>
      </dgm:t>
    </dgm:pt>
    <dgm:pt modelId="{FE5FB1A4-0DAC-48C2-98DC-245FEA50ED47}">
      <dgm:prSet/>
      <dgm:spPr/>
      <dgm:t>
        <a:bodyPr/>
        <a:lstStyle/>
        <a:p>
          <a:r>
            <a:rPr lang="es-EC" dirty="0"/>
            <a:t>CN x% NaCl</a:t>
          </a:r>
        </a:p>
      </dgm:t>
    </dgm:pt>
    <dgm:pt modelId="{111748BA-3628-4BFE-9241-D6F5DB9C56F1}" type="parTrans" cxnId="{1CB790B4-90E8-44D2-8ECE-700EFB7398C1}">
      <dgm:prSet/>
      <dgm:spPr/>
      <dgm:t>
        <a:bodyPr/>
        <a:lstStyle/>
        <a:p>
          <a:endParaRPr lang="es-EC"/>
        </a:p>
      </dgm:t>
    </dgm:pt>
    <dgm:pt modelId="{8DE229E6-197F-4059-9F3C-C7436527DB8D}" type="sibTrans" cxnId="{1CB790B4-90E8-44D2-8ECE-700EFB7398C1}">
      <dgm:prSet/>
      <dgm:spPr/>
      <dgm:t>
        <a:bodyPr/>
        <a:lstStyle/>
        <a:p>
          <a:endParaRPr lang="es-EC"/>
        </a:p>
      </dgm:t>
    </dgm:pt>
    <dgm:pt modelId="{E96E71C8-0C4A-4F11-B26F-A151687CBE6A}">
      <dgm:prSet/>
      <dgm:spPr/>
      <dgm:t>
        <a:bodyPr/>
        <a:lstStyle/>
        <a:p>
          <a:r>
            <a:rPr lang="es-EC" dirty="0"/>
            <a:t>10 </a:t>
          </a:r>
          <a:r>
            <a:rPr lang="es-EC" dirty="0" err="1"/>
            <a:t>mL</a:t>
          </a:r>
          <a:r>
            <a:rPr lang="es-EC" dirty="0"/>
            <a:t> </a:t>
          </a:r>
          <a:r>
            <a:rPr lang="es-EC" dirty="0" err="1"/>
            <a:t>pre-inóculo</a:t>
          </a:r>
          <a:r>
            <a:rPr lang="es-EC" dirty="0"/>
            <a:t> en 1000 </a:t>
          </a:r>
          <a:r>
            <a:rPr lang="es-EC" dirty="0" err="1"/>
            <a:t>mL</a:t>
          </a:r>
          <a:r>
            <a:rPr lang="es-EC" dirty="0"/>
            <a:t> de CN x% NaCl</a:t>
          </a:r>
        </a:p>
      </dgm:t>
    </dgm:pt>
    <dgm:pt modelId="{9ED2BF63-26E2-40B4-B23A-34D5845FA8A8}" type="parTrans" cxnId="{7541D833-E11F-45B9-9014-8DF114F8437A}">
      <dgm:prSet/>
      <dgm:spPr/>
      <dgm:t>
        <a:bodyPr/>
        <a:lstStyle/>
        <a:p>
          <a:endParaRPr lang="es-EC"/>
        </a:p>
      </dgm:t>
    </dgm:pt>
    <dgm:pt modelId="{A52D90F1-1D1D-4E17-AC68-31A935918F82}" type="sibTrans" cxnId="{7541D833-E11F-45B9-9014-8DF114F8437A}">
      <dgm:prSet/>
      <dgm:spPr/>
      <dgm:t>
        <a:bodyPr/>
        <a:lstStyle/>
        <a:p>
          <a:endParaRPr lang="es-EC"/>
        </a:p>
      </dgm:t>
    </dgm:pt>
    <dgm:pt modelId="{1A8033A8-EB3F-42A4-984E-7272F6004642}">
      <dgm:prSet/>
      <dgm:spPr/>
      <dgm:t>
        <a:bodyPr/>
        <a:lstStyle/>
        <a:p>
          <a:endParaRPr lang="es-EC" dirty="0"/>
        </a:p>
      </dgm:t>
    </dgm:pt>
    <dgm:pt modelId="{3713C707-B313-44FC-8C42-010F8A66F533}" type="parTrans" cxnId="{2A2CF834-34FB-41DD-86D5-A6F45A026A8E}">
      <dgm:prSet/>
      <dgm:spPr/>
      <dgm:t>
        <a:bodyPr/>
        <a:lstStyle/>
        <a:p>
          <a:endParaRPr lang="es-EC"/>
        </a:p>
      </dgm:t>
    </dgm:pt>
    <dgm:pt modelId="{D04ED25A-49D3-4267-BF81-E26357045E9C}" type="sibTrans" cxnId="{2A2CF834-34FB-41DD-86D5-A6F45A026A8E}">
      <dgm:prSet/>
      <dgm:spPr/>
      <dgm:t>
        <a:bodyPr/>
        <a:lstStyle/>
        <a:p>
          <a:endParaRPr lang="es-EC"/>
        </a:p>
      </dgm:t>
    </dgm:pt>
    <dgm:pt modelId="{733A1254-6926-48BF-8DBF-80259C74F949}">
      <dgm:prSet/>
      <dgm:spPr/>
      <dgm:t>
        <a:bodyPr/>
        <a:lstStyle/>
        <a:p>
          <a:endParaRPr lang="es-EC" dirty="0"/>
        </a:p>
      </dgm:t>
    </dgm:pt>
    <dgm:pt modelId="{BAE0E720-C77E-43BC-91D3-4B020291C60F}" type="parTrans" cxnId="{9F8A3C4B-F843-4CD9-9771-8BDC00B12DA2}">
      <dgm:prSet/>
      <dgm:spPr/>
      <dgm:t>
        <a:bodyPr/>
        <a:lstStyle/>
        <a:p>
          <a:endParaRPr lang="es-EC"/>
        </a:p>
      </dgm:t>
    </dgm:pt>
    <dgm:pt modelId="{FFA2CA23-1AAF-490B-9713-5CE01D4278C0}" type="sibTrans" cxnId="{9F8A3C4B-F843-4CD9-9771-8BDC00B12DA2}">
      <dgm:prSet/>
      <dgm:spPr/>
      <dgm:t>
        <a:bodyPr/>
        <a:lstStyle/>
        <a:p>
          <a:endParaRPr lang="es-EC"/>
        </a:p>
      </dgm:t>
    </dgm:pt>
    <dgm:pt modelId="{A1E260A0-B1DE-4EC3-B4B2-05E39614FB36}">
      <dgm:prSet/>
      <dgm:spPr/>
      <dgm:t>
        <a:bodyPr/>
        <a:lstStyle/>
        <a:p>
          <a:r>
            <a:rPr lang="es-EC" dirty="0"/>
            <a:t>25°C por 2 días</a:t>
          </a:r>
        </a:p>
      </dgm:t>
    </dgm:pt>
    <dgm:pt modelId="{04BAFCFB-58B5-4B5E-A17D-DFD312D6477A}" type="parTrans" cxnId="{DB1C5DE2-75FD-417A-BE41-CE37EB87259A}">
      <dgm:prSet/>
      <dgm:spPr/>
      <dgm:t>
        <a:bodyPr/>
        <a:lstStyle/>
        <a:p>
          <a:endParaRPr lang="es-EC"/>
        </a:p>
      </dgm:t>
    </dgm:pt>
    <dgm:pt modelId="{FFFC3684-1160-4C5D-B25B-40CF98ACD325}" type="sibTrans" cxnId="{DB1C5DE2-75FD-417A-BE41-CE37EB87259A}">
      <dgm:prSet/>
      <dgm:spPr/>
      <dgm:t>
        <a:bodyPr/>
        <a:lstStyle/>
        <a:p>
          <a:endParaRPr lang="es-EC"/>
        </a:p>
      </dgm:t>
    </dgm:pt>
    <dgm:pt modelId="{FFEFB7B2-94CD-4B0D-BCA2-A3EFED28E144}">
      <dgm:prSet/>
      <dgm:spPr/>
      <dgm:t>
        <a:bodyPr/>
        <a:lstStyle/>
        <a:p>
          <a:r>
            <a:rPr lang="es-EC" dirty="0"/>
            <a:t>Concentración ≥ 10</a:t>
          </a:r>
          <a:r>
            <a:rPr lang="es-EC" baseline="30000" dirty="0"/>
            <a:t>8</a:t>
          </a:r>
          <a:r>
            <a:rPr lang="es-EC" dirty="0"/>
            <a:t> UFC/</a:t>
          </a:r>
          <a:r>
            <a:rPr lang="es-EC" dirty="0" err="1"/>
            <a:t>mL</a:t>
          </a:r>
          <a:endParaRPr lang="es-EC" dirty="0"/>
        </a:p>
      </dgm:t>
    </dgm:pt>
    <dgm:pt modelId="{B08210CE-FC34-4AC8-B00B-C3BBEE0BC74B}" type="parTrans" cxnId="{71F8B406-FE2E-4859-8F34-066A50535D1C}">
      <dgm:prSet/>
      <dgm:spPr/>
      <dgm:t>
        <a:bodyPr/>
        <a:lstStyle/>
        <a:p>
          <a:endParaRPr lang="es-EC"/>
        </a:p>
      </dgm:t>
    </dgm:pt>
    <dgm:pt modelId="{DD17BE42-E5F5-4B05-BDC8-58098049CF07}" type="sibTrans" cxnId="{71F8B406-FE2E-4859-8F34-066A50535D1C}">
      <dgm:prSet/>
      <dgm:spPr/>
      <dgm:t>
        <a:bodyPr/>
        <a:lstStyle/>
        <a:p>
          <a:endParaRPr lang="es-EC"/>
        </a:p>
      </dgm:t>
    </dgm:pt>
    <dgm:pt modelId="{0AAFCF8F-B89A-4825-BDA8-626C02F45597}">
      <dgm:prSet phldrT="[Texto]"/>
      <dgm:spPr/>
      <dgm:t>
        <a:bodyPr/>
        <a:lstStyle/>
        <a:p>
          <a:r>
            <a:rPr lang="es-EC" dirty="0"/>
            <a:t>Recuento</a:t>
          </a:r>
        </a:p>
      </dgm:t>
    </dgm:pt>
    <dgm:pt modelId="{A2C62099-364C-4973-8F05-6DFCB1DDA4FD}" type="parTrans" cxnId="{9A081F9A-3D04-482E-A7F8-B07AE4E2BEB0}">
      <dgm:prSet/>
      <dgm:spPr/>
      <dgm:t>
        <a:bodyPr/>
        <a:lstStyle/>
        <a:p>
          <a:endParaRPr lang="es-EC"/>
        </a:p>
      </dgm:t>
    </dgm:pt>
    <dgm:pt modelId="{802E983C-E8A9-4E99-BDC1-63126DC00FCC}" type="sibTrans" cxnId="{9A081F9A-3D04-482E-A7F8-B07AE4E2BEB0}">
      <dgm:prSet/>
      <dgm:spPr/>
      <dgm:t>
        <a:bodyPr/>
        <a:lstStyle/>
        <a:p>
          <a:endParaRPr lang="es-EC"/>
        </a:p>
      </dgm:t>
    </dgm:pt>
    <dgm:pt modelId="{90B14827-447A-42D5-ACF4-65BEB831F758}" type="pres">
      <dgm:prSet presAssocID="{78461A8D-CB82-49A9-832E-41C35981DA7A}" presName="linearFlow" presStyleCnt="0">
        <dgm:presLayoutVars>
          <dgm:dir/>
          <dgm:animLvl val="lvl"/>
          <dgm:resizeHandles val="exact"/>
        </dgm:presLayoutVars>
      </dgm:prSet>
      <dgm:spPr/>
    </dgm:pt>
    <dgm:pt modelId="{395DB671-8743-4A67-9884-7604EECDC527}" type="pres">
      <dgm:prSet presAssocID="{6D900017-8E11-49DF-9C00-5D1243C18CC1}" presName="composite" presStyleCnt="0"/>
      <dgm:spPr/>
    </dgm:pt>
    <dgm:pt modelId="{E69162B4-F70C-4983-8138-930683690101}" type="pres">
      <dgm:prSet presAssocID="{6D900017-8E11-49DF-9C00-5D1243C18CC1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360872D5-C6A2-4EE0-AEC1-69120209AB86}" type="pres">
      <dgm:prSet presAssocID="{6D900017-8E11-49DF-9C00-5D1243C18CC1}" presName="parSh" presStyleLbl="node1" presStyleIdx="0" presStyleCnt="5"/>
      <dgm:spPr/>
    </dgm:pt>
    <dgm:pt modelId="{09175115-FA86-4982-8EBA-99985D2861D7}" type="pres">
      <dgm:prSet presAssocID="{6D900017-8E11-49DF-9C00-5D1243C18CC1}" presName="desTx" presStyleLbl="fgAcc1" presStyleIdx="0" presStyleCnt="5">
        <dgm:presLayoutVars>
          <dgm:bulletEnabled val="1"/>
        </dgm:presLayoutVars>
      </dgm:prSet>
      <dgm:spPr/>
    </dgm:pt>
    <dgm:pt modelId="{37E0FAEE-AA18-4295-8ED9-89007DB6BB9E}" type="pres">
      <dgm:prSet presAssocID="{644CA782-B84A-4266-9B6B-585AA965B87D}" presName="sibTrans" presStyleLbl="sibTrans2D1" presStyleIdx="0" presStyleCnt="4"/>
      <dgm:spPr/>
    </dgm:pt>
    <dgm:pt modelId="{2EE9F805-B333-4B6C-832D-5C2D47B2747E}" type="pres">
      <dgm:prSet presAssocID="{644CA782-B84A-4266-9B6B-585AA965B87D}" presName="connTx" presStyleLbl="sibTrans2D1" presStyleIdx="0" presStyleCnt="4"/>
      <dgm:spPr/>
    </dgm:pt>
    <dgm:pt modelId="{08704B26-132B-4897-918C-AB220AE2B16E}" type="pres">
      <dgm:prSet presAssocID="{11C86E13-8ABA-4443-969C-BD0C96761C0B}" presName="composite" presStyleCnt="0"/>
      <dgm:spPr/>
    </dgm:pt>
    <dgm:pt modelId="{2ECE68E6-9EC6-4083-A55F-60C09EF8167F}" type="pres">
      <dgm:prSet presAssocID="{11C86E13-8ABA-4443-969C-BD0C96761C0B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86DB5B4C-F235-4661-9E56-2CCAAC86D25D}" type="pres">
      <dgm:prSet presAssocID="{11C86E13-8ABA-4443-969C-BD0C96761C0B}" presName="parSh" presStyleLbl="node1" presStyleIdx="1" presStyleCnt="5"/>
      <dgm:spPr/>
    </dgm:pt>
    <dgm:pt modelId="{E0C1FD8E-F2AD-4799-BEE1-9473D8A4D120}" type="pres">
      <dgm:prSet presAssocID="{11C86E13-8ABA-4443-969C-BD0C96761C0B}" presName="desTx" presStyleLbl="fgAcc1" presStyleIdx="1" presStyleCnt="5">
        <dgm:presLayoutVars>
          <dgm:bulletEnabled val="1"/>
        </dgm:presLayoutVars>
      </dgm:prSet>
      <dgm:spPr/>
    </dgm:pt>
    <dgm:pt modelId="{81727F47-B149-4EBA-9B0B-D849E7654FC9}" type="pres">
      <dgm:prSet presAssocID="{5DCD841A-5ADC-453D-A540-F2825BBB1B20}" presName="sibTrans" presStyleLbl="sibTrans2D1" presStyleIdx="1" presStyleCnt="4"/>
      <dgm:spPr/>
    </dgm:pt>
    <dgm:pt modelId="{10147517-429A-487E-9AB0-D69CAB7B7919}" type="pres">
      <dgm:prSet presAssocID="{5DCD841A-5ADC-453D-A540-F2825BBB1B20}" presName="connTx" presStyleLbl="sibTrans2D1" presStyleIdx="1" presStyleCnt="4"/>
      <dgm:spPr/>
    </dgm:pt>
    <dgm:pt modelId="{9E2C48F1-34E1-4653-9912-B954E5E9688B}" type="pres">
      <dgm:prSet presAssocID="{41074AEE-BCA7-4498-8650-60865DC9D166}" presName="composite" presStyleCnt="0"/>
      <dgm:spPr/>
    </dgm:pt>
    <dgm:pt modelId="{049F5AA2-D45B-48E6-B987-A9F3562E290F}" type="pres">
      <dgm:prSet presAssocID="{41074AEE-BCA7-4498-8650-60865DC9D166}" presName="par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96B44895-B863-4280-8E65-EB5DF56096C4}" type="pres">
      <dgm:prSet presAssocID="{41074AEE-BCA7-4498-8650-60865DC9D166}" presName="parSh" presStyleLbl="node1" presStyleIdx="2" presStyleCnt="5"/>
      <dgm:spPr/>
    </dgm:pt>
    <dgm:pt modelId="{8380675C-9EA4-4A2D-BE18-990527EC1682}" type="pres">
      <dgm:prSet presAssocID="{41074AEE-BCA7-4498-8650-60865DC9D166}" presName="desTx" presStyleLbl="fgAcc1" presStyleIdx="2" presStyleCnt="5">
        <dgm:presLayoutVars>
          <dgm:bulletEnabled val="1"/>
        </dgm:presLayoutVars>
      </dgm:prSet>
      <dgm:spPr/>
    </dgm:pt>
    <dgm:pt modelId="{4B7DB732-4E9C-47E8-A768-42D2DD8BA3DE}" type="pres">
      <dgm:prSet presAssocID="{B4D11B1B-03CE-4368-8A77-AF3A69F6D7CE}" presName="sibTrans" presStyleLbl="sibTrans2D1" presStyleIdx="2" presStyleCnt="4"/>
      <dgm:spPr/>
    </dgm:pt>
    <dgm:pt modelId="{BBCEA6EF-4B44-4369-9039-F9194D236F08}" type="pres">
      <dgm:prSet presAssocID="{B4D11B1B-03CE-4368-8A77-AF3A69F6D7CE}" presName="connTx" presStyleLbl="sibTrans2D1" presStyleIdx="2" presStyleCnt="4"/>
      <dgm:spPr/>
    </dgm:pt>
    <dgm:pt modelId="{A68FED96-AE8C-4827-9AAE-C3AD832061D9}" type="pres">
      <dgm:prSet presAssocID="{9CA906E6-DBAB-4CB7-89EA-AA817E2FCA30}" presName="composite" presStyleCnt="0"/>
      <dgm:spPr/>
    </dgm:pt>
    <dgm:pt modelId="{B044B4CF-8763-4EE3-8CE0-E4000AFEE6C2}" type="pres">
      <dgm:prSet presAssocID="{9CA906E6-DBAB-4CB7-89EA-AA817E2FCA30}" presName="par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3B96FDD3-B02C-4E2B-B1B8-6A1DD7468888}" type="pres">
      <dgm:prSet presAssocID="{9CA906E6-DBAB-4CB7-89EA-AA817E2FCA30}" presName="parSh" presStyleLbl="node1" presStyleIdx="3" presStyleCnt="5"/>
      <dgm:spPr/>
    </dgm:pt>
    <dgm:pt modelId="{7FC73DD4-15B9-46E5-946F-0172BE201354}" type="pres">
      <dgm:prSet presAssocID="{9CA906E6-DBAB-4CB7-89EA-AA817E2FCA30}" presName="desTx" presStyleLbl="fgAcc1" presStyleIdx="3" presStyleCnt="5">
        <dgm:presLayoutVars>
          <dgm:bulletEnabled val="1"/>
        </dgm:presLayoutVars>
      </dgm:prSet>
      <dgm:spPr/>
    </dgm:pt>
    <dgm:pt modelId="{C4ACEA30-EC79-4635-AFBE-2239DD68712A}" type="pres">
      <dgm:prSet presAssocID="{42D821C9-AE72-48C2-B416-161065A031CE}" presName="sibTrans" presStyleLbl="sibTrans2D1" presStyleIdx="3" presStyleCnt="4"/>
      <dgm:spPr/>
    </dgm:pt>
    <dgm:pt modelId="{1C684A9E-FAFC-4EEA-90E3-BE383A565CBD}" type="pres">
      <dgm:prSet presAssocID="{42D821C9-AE72-48C2-B416-161065A031CE}" presName="connTx" presStyleLbl="sibTrans2D1" presStyleIdx="3" presStyleCnt="4"/>
      <dgm:spPr/>
    </dgm:pt>
    <dgm:pt modelId="{51A23FB9-3670-47CC-BC18-C308B1A4769D}" type="pres">
      <dgm:prSet presAssocID="{8C7D3ED6-0A8B-44DE-96DE-209035D160BB}" presName="composite" presStyleCnt="0"/>
      <dgm:spPr/>
    </dgm:pt>
    <dgm:pt modelId="{9B226B7F-22B6-4E6D-A9C3-60454BA74627}" type="pres">
      <dgm:prSet presAssocID="{8C7D3ED6-0A8B-44DE-96DE-209035D160BB}" presName="par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EA165524-BA6E-478D-BF36-FE5E8BE09C09}" type="pres">
      <dgm:prSet presAssocID="{8C7D3ED6-0A8B-44DE-96DE-209035D160BB}" presName="parSh" presStyleLbl="node1" presStyleIdx="4" presStyleCnt="5"/>
      <dgm:spPr/>
    </dgm:pt>
    <dgm:pt modelId="{E4FB7BC3-E2D5-4E31-A05C-B7E37AD54955}" type="pres">
      <dgm:prSet presAssocID="{8C7D3ED6-0A8B-44DE-96DE-209035D160BB}" presName="desTx" presStyleLbl="fgAcc1" presStyleIdx="4" presStyleCnt="5">
        <dgm:presLayoutVars>
          <dgm:bulletEnabled val="1"/>
        </dgm:presLayoutVars>
      </dgm:prSet>
      <dgm:spPr/>
    </dgm:pt>
  </dgm:ptLst>
  <dgm:cxnLst>
    <dgm:cxn modelId="{1D44E802-1FA8-4EE1-98D1-460034C30A74}" srcId="{41074AEE-BCA7-4498-8650-60865DC9D166}" destId="{9D06B610-07CC-498F-94FF-4956852BB881}" srcOrd="1" destOrd="0" parTransId="{8F9457CD-A6D7-4711-9088-1FB5605A4B06}" sibTransId="{CBB9D821-4665-48EF-B199-61AD41A02119}"/>
    <dgm:cxn modelId="{3BFC6206-EE06-4E31-97D4-B7FCE0DC0671}" type="presOf" srcId="{93C50965-95DB-414E-90DD-FCAEEF6AC134}" destId="{09175115-FA86-4982-8EBA-99985D2861D7}" srcOrd="0" destOrd="0" presId="urn:microsoft.com/office/officeart/2005/8/layout/process3"/>
    <dgm:cxn modelId="{71F8B406-FE2E-4859-8F34-066A50535D1C}" srcId="{8C7D3ED6-0A8B-44DE-96DE-209035D160BB}" destId="{FFEFB7B2-94CD-4B0D-BCA2-A3EFED28E144}" srcOrd="1" destOrd="0" parTransId="{B08210CE-FC34-4AC8-B00B-C3BBEE0BC74B}" sibTransId="{DD17BE42-E5F5-4B05-BDC8-58098049CF07}"/>
    <dgm:cxn modelId="{F3E36E07-C475-4CF8-8564-103375CF9604}" type="presOf" srcId="{9CA906E6-DBAB-4CB7-89EA-AA817E2FCA30}" destId="{B044B4CF-8763-4EE3-8CE0-E4000AFEE6C2}" srcOrd="0" destOrd="0" presId="urn:microsoft.com/office/officeart/2005/8/layout/process3"/>
    <dgm:cxn modelId="{257A8107-BD8E-4F46-9DA9-AB2763DB5C80}" srcId="{78461A8D-CB82-49A9-832E-41C35981DA7A}" destId="{9CA906E6-DBAB-4CB7-89EA-AA817E2FCA30}" srcOrd="3" destOrd="0" parTransId="{5980DFBC-00F2-4282-BDCB-DE5795F15021}" sibTransId="{42D821C9-AE72-48C2-B416-161065A031CE}"/>
    <dgm:cxn modelId="{47874D0A-6D8C-47BA-8D84-03D3C040FB29}" type="presOf" srcId="{A1E260A0-B1DE-4EC3-B4B2-05E39614FB36}" destId="{7FC73DD4-15B9-46E5-946F-0172BE201354}" srcOrd="0" destOrd="1" presId="urn:microsoft.com/office/officeart/2005/8/layout/process3"/>
    <dgm:cxn modelId="{0ECC0C0E-D62A-4D8A-A365-B418AEF7F50A}" type="presOf" srcId="{9D06B610-07CC-498F-94FF-4956852BB881}" destId="{8380675C-9EA4-4A2D-BE18-990527EC1682}" srcOrd="0" destOrd="1" presId="urn:microsoft.com/office/officeart/2005/8/layout/process3"/>
    <dgm:cxn modelId="{284C7F0E-970B-4B2C-80D9-51DECE9FE908}" srcId="{6D900017-8E11-49DF-9C00-5D1243C18CC1}" destId="{93C50965-95DB-414E-90DD-FCAEEF6AC134}" srcOrd="0" destOrd="0" parTransId="{496F1067-B2EE-43C2-B9FD-4B29691C114A}" sibTransId="{C42AB7E9-9F55-41C2-AF91-04D74C936F95}"/>
    <dgm:cxn modelId="{9B1C6920-3FC5-4F73-90E8-406EA4AE3F20}" type="presOf" srcId="{41074AEE-BCA7-4498-8650-60865DC9D166}" destId="{96B44895-B863-4280-8E65-EB5DF56096C4}" srcOrd="1" destOrd="0" presId="urn:microsoft.com/office/officeart/2005/8/layout/process3"/>
    <dgm:cxn modelId="{19A6C427-EF46-4324-A3C0-A08A05C4CF0E}" type="presOf" srcId="{644CA782-B84A-4266-9B6B-585AA965B87D}" destId="{2EE9F805-B333-4B6C-832D-5C2D47B2747E}" srcOrd="1" destOrd="0" presId="urn:microsoft.com/office/officeart/2005/8/layout/process3"/>
    <dgm:cxn modelId="{D76DBD31-63FA-4D25-9CF0-538BD6E9A2DD}" type="presOf" srcId="{6C3615B9-3D93-4BB1-B00F-3AAC4F8B509A}" destId="{09175115-FA86-4982-8EBA-99985D2861D7}" srcOrd="0" destOrd="2" presId="urn:microsoft.com/office/officeart/2005/8/layout/process3"/>
    <dgm:cxn modelId="{7541D833-E11F-45B9-9014-8DF114F8437A}" srcId="{8C7D3ED6-0A8B-44DE-96DE-209035D160BB}" destId="{E96E71C8-0C4A-4F11-B26F-A151687CBE6A}" srcOrd="0" destOrd="0" parTransId="{9ED2BF63-26E2-40B4-B23A-34D5845FA8A8}" sibTransId="{A52D90F1-1D1D-4E17-AC68-31A935918F82}"/>
    <dgm:cxn modelId="{2A2CF834-34FB-41DD-86D5-A6F45A026A8E}" srcId="{9CA906E6-DBAB-4CB7-89EA-AA817E2FCA30}" destId="{1A8033A8-EB3F-42A4-984E-7272F6004642}" srcOrd="3" destOrd="0" parTransId="{3713C707-B313-44FC-8C42-010F8A66F533}" sibTransId="{D04ED25A-49D3-4267-BF81-E26357045E9C}"/>
    <dgm:cxn modelId="{CF2AAB39-427D-48E7-A056-1EE9207CD11E}" type="presOf" srcId="{644CA782-B84A-4266-9B6B-585AA965B87D}" destId="{37E0FAEE-AA18-4295-8ED9-89007DB6BB9E}" srcOrd="0" destOrd="0" presId="urn:microsoft.com/office/officeart/2005/8/layout/process3"/>
    <dgm:cxn modelId="{C281743A-DB94-4FB7-B42E-19A18607C265}" type="presOf" srcId="{42D821C9-AE72-48C2-B416-161065A031CE}" destId="{C4ACEA30-EC79-4635-AFBE-2239DD68712A}" srcOrd="0" destOrd="0" presId="urn:microsoft.com/office/officeart/2005/8/layout/process3"/>
    <dgm:cxn modelId="{009B6B5C-317E-4B40-88E3-C345A94E233C}" type="presOf" srcId="{8C7D3ED6-0A8B-44DE-96DE-209035D160BB}" destId="{EA165524-BA6E-478D-BF36-FE5E8BE09C09}" srcOrd="1" destOrd="0" presId="urn:microsoft.com/office/officeart/2005/8/layout/process3"/>
    <dgm:cxn modelId="{8B62EE5C-CE5B-4A8F-9B0B-4D94EC761695}" type="presOf" srcId="{11C86E13-8ABA-4443-969C-BD0C96761C0B}" destId="{2ECE68E6-9EC6-4083-A55F-60C09EF8167F}" srcOrd="0" destOrd="0" presId="urn:microsoft.com/office/officeart/2005/8/layout/process3"/>
    <dgm:cxn modelId="{18F5FD44-FEC1-43FA-88A0-6C9872042000}" srcId="{78461A8D-CB82-49A9-832E-41C35981DA7A}" destId="{41074AEE-BCA7-4498-8650-60865DC9D166}" srcOrd="2" destOrd="0" parTransId="{5D8A33D6-3193-46E4-8ABF-D406176478A2}" sibTransId="{B4D11B1B-03CE-4368-8A77-AF3A69F6D7CE}"/>
    <dgm:cxn modelId="{B7E64E65-DBF8-4D46-B637-20A2DABD68CD}" type="presOf" srcId="{5DCD841A-5ADC-453D-A540-F2825BBB1B20}" destId="{81727F47-B149-4EBA-9B0B-D849E7654FC9}" srcOrd="0" destOrd="0" presId="urn:microsoft.com/office/officeart/2005/8/layout/process3"/>
    <dgm:cxn modelId="{31F71E66-7DF6-46F6-948F-D334A33BF12C}" srcId="{11C86E13-8ABA-4443-969C-BD0C96761C0B}" destId="{94D24E8F-F32B-436D-AB75-D5EF895BF683}" srcOrd="1" destOrd="0" parTransId="{7B4AD3B7-26AF-45D0-B73F-2351D2EF7E67}" sibTransId="{8F7B0AF2-DF43-4943-A58E-0CD742B302F5}"/>
    <dgm:cxn modelId="{DDFF7666-7A50-4764-BD69-0455EE3F401C}" srcId="{11C86E13-8ABA-4443-969C-BD0C96761C0B}" destId="{F8233A52-D289-464A-A563-42BFC10CB06F}" srcOrd="0" destOrd="0" parTransId="{F7E4FC45-BB7E-4A28-B583-8E30D9AA4DEF}" sibTransId="{A0284CE4-A3BB-4528-8E1D-18781339F26D}"/>
    <dgm:cxn modelId="{F2BD1548-5160-4025-9553-0F6168E02E24}" type="presOf" srcId="{733A1254-6926-48BF-8DBF-80259C74F949}" destId="{7FC73DD4-15B9-46E5-946F-0172BE201354}" srcOrd="0" destOrd="2" presId="urn:microsoft.com/office/officeart/2005/8/layout/process3"/>
    <dgm:cxn modelId="{9F8A3C4B-F843-4CD9-9771-8BDC00B12DA2}" srcId="{9CA906E6-DBAB-4CB7-89EA-AA817E2FCA30}" destId="{733A1254-6926-48BF-8DBF-80259C74F949}" srcOrd="2" destOrd="0" parTransId="{BAE0E720-C77E-43BC-91D3-4B020291C60F}" sibTransId="{FFA2CA23-1AAF-490B-9713-5CE01D4278C0}"/>
    <dgm:cxn modelId="{619FB34C-DC2A-45C1-A4EF-543A4309E69E}" type="presOf" srcId="{5F98C3D5-2A42-4879-9FC2-5B265E51D00C}" destId="{8380675C-9EA4-4A2D-BE18-990527EC1682}" srcOrd="0" destOrd="0" presId="urn:microsoft.com/office/officeart/2005/8/layout/process3"/>
    <dgm:cxn modelId="{F8BEDA53-4449-4C56-B4D7-2D11F600ED04}" type="presOf" srcId="{B4D11B1B-03CE-4368-8A77-AF3A69F6D7CE}" destId="{4B7DB732-4E9C-47E8-A768-42D2DD8BA3DE}" srcOrd="0" destOrd="0" presId="urn:microsoft.com/office/officeart/2005/8/layout/process3"/>
    <dgm:cxn modelId="{A1009B75-1090-47EE-9897-C5A9B1481DA4}" type="presOf" srcId="{0CCADE9E-D0C9-48EE-AA28-020FCDCFB7D4}" destId="{09175115-FA86-4982-8EBA-99985D2861D7}" srcOrd="0" destOrd="1" presId="urn:microsoft.com/office/officeart/2005/8/layout/process3"/>
    <dgm:cxn modelId="{7F1BA155-4BBD-4B12-BBB9-A0AA8696D32E}" type="presOf" srcId="{11C86E13-8ABA-4443-969C-BD0C96761C0B}" destId="{86DB5B4C-F235-4661-9E56-2CCAAC86D25D}" srcOrd="1" destOrd="0" presId="urn:microsoft.com/office/officeart/2005/8/layout/process3"/>
    <dgm:cxn modelId="{D593B37D-EFA0-4334-9BF6-FEEFA4F367ED}" type="presOf" srcId="{5DCD841A-5ADC-453D-A540-F2825BBB1B20}" destId="{10147517-429A-487E-9AB0-D69CAB7B7919}" srcOrd="1" destOrd="0" presId="urn:microsoft.com/office/officeart/2005/8/layout/process3"/>
    <dgm:cxn modelId="{3453B37E-9F11-4FE6-A6EA-39E6D806D0DE}" srcId="{11C86E13-8ABA-4443-969C-BD0C96761C0B}" destId="{503CF293-1AD7-4DAF-BA0D-605B172D1A0C}" srcOrd="2" destOrd="0" parTransId="{AB3F09EB-12A9-40B2-A1CC-2EE24CB62F9C}" sibTransId="{7E11EF5E-7341-4AD6-8838-D81DD88EE720}"/>
    <dgm:cxn modelId="{C2226985-CFA3-4DD6-8F7E-266F596F534A}" srcId="{41074AEE-BCA7-4498-8650-60865DC9D166}" destId="{5F98C3D5-2A42-4879-9FC2-5B265E51D00C}" srcOrd="0" destOrd="0" parTransId="{49438F78-9379-40EE-ACAB-231DB57942B1}" sibTransId="{123CA8D8-15C6-4FFD-BB4D-E8C4E04EC7DE}"/>
    <dgm:cxn modelId="{D0512D8C-3ABF-45C9-B6EA-33C3CFF4A83A}" type="presOf" srcId="{78461A8D-CB82-49A9-832E-41C35981DA7A}" destId="{90B14827-447A-42D5-ACF4-65BEB831F758}" srcOrd="0" destOrd="0" presId="urn:microsoft.com/office/officeart/2005/8/layout/process3"/>
    <dgm:cxn modelId="{8074AF8F-FDF4-4A32-B5DB-E8A06B91752B}" type="presOf" srcId="{94D24E8F-F32B-436D-AB75-D5EF895BF683}" destId="{E0C1FD8E-F2AD-4799-BEE1-9473D8A4D120}" srcOrd="0" destOrd="1" presId="urn:microsoft.com/office/officeart/2005/8/layout/process3"/>
    <dgm:cxn modelId="{9A081F9A-3D04-482E-A7F8-B07AE4E2BEB0}" srcId="{6D900017-8E11-49DF-9C00-5D1243C18CC1}" destId="{0AAFCF8F-B89A-4825-BDA8-626C02F45597}" srcOrd="3" destOrd="0" parTransId="{A2C62099-364C-4973-8F05-6DFCB1DDA4FD}" sibTransId="{802E983C-E8A9-4E99-BDC1-63126DC00FCC}"/>
    <dgm:cxn modelId="{F6491C9C-DB2D-4795-A95E-B2695EB809E0}" srcId="{6D900017-8E11-49DF-9C00-5D1243C18CC1}" destId="{6C3615B9-3D93-4BB1-B00F-3AAC4F8B509A}" srcOrd="2" destOrd="0" parTransId="{0BBD5A8A-C364-419E-B763-E71BDBBA0E72}" sibTransId="{9167052E-FBE6-4AE9-A3CA-03D1B3CE8802}"/>
    <dgm:cxn modelId="{B1F1A69D-1477-436E-A020-652B1DB0A6A8}" type="presOf" srcId="{503CF293-1AD7-4DAF-BA0D-605B172D1A0C}" destId="{E0C1FD8E-F2AD-4799-BEE1-9473D8A4D120}" srcOrd="0" destOrd="2" presId="urn:microsoft.com/office/officeart/2005/8/layout/process3"/>
    <dgm:cxn modelId="{0360BDAC-7B00-41F2-9842-E561926D642C}" type="presOf" srcId="{F8233A52-D289-464A-A563-42BFC10CB06F}" destId="{E0C1FD8E-F2AD-4799-BEE1-9473D8A4D120}" srcOrd="0" destOrd="0" presId="urn:microsoft.com/office/officeart/2005/8/layout/process3"/>
    <dgm:cxn modelId="{B2B5ECAC-3685-4117-AB84-2253F70655F0}" srcId="{78461A8D-CB82-49A9-832E-41C35981DA7A}" destId="{11C86E13-8ABA-4443-969C-BD0C96761C0B}" srcOrd="1" destOrd="0" parTransId="{5E0B9CB8-02C4-41DE-BD78-2A3FF06C4A36}" sibTransId="{5DCD841A-5ADC-453D-A540-F2825BBB1B20}"/>
    <dgm:cxn modelId="{52B262AD-6904-4EA2-AF23-DC7E07E354BF}" type="presOf" srcId="{FE5FB1A4-0DAC-48C2-98DC-245FEA50ED47}" destId="{7FC73DD4-15B9-46E5-946F-0172BE201354}" srcOrd="0" destOrd="0" presId="urn:microsoft.com/office/officeart/2005/8/layout/process3"/>
    <dgm:cxn modelId="{170766AE-E36E-4B8A-940D-06D898320A3B}" type="presOf" srcId="{E96E71C8-0C4A-4F11-B26F-A151687CBE6A}" destId="{E4FB7BC3-E2D5-4E31-A05C-B7E37AD54955}" srcOrd="0" destOrd="0" presId="urn:microsoft.com/office/officeart/2005/8/layout/process3"/>
    <dgm:cxn modelId="{1CB790B4-90E8-44D2-8ECE-700EFB7398C1}" srcId="{9CA906E6-DBAB-4CB7-89EA-AA817E2FCA30}" destId="{FE5FB1A4-0DAC-48C2-98DC-245FEA50ED47}" srcOrd="0" destOrd="0" parTransId="{111748BA-3628-4BFE-9241-D6F5DB9C56F1}" sibTransId="{8DE229E6-197F-4059-9F3C-C7436527DB8D}"/>
    <dgm:cxn modelId="{52E126B6-3B1E-4BB2-8F77-786D83A1A937}" type="presOf" srcId="{6D900017-8E11-49DF-9C00-5D1243C18CC1}" destId="{360872D5-C6A2-4EE0-AEC1-69120209AB86}" srcOrd="1" destOrd="0" presId="urn:microsoft.com/office/officeart/2005/8/layout/process3"/>
    <dgm:cxn modelId="{202A96B6-9387-4A22-BC4D-B5295D54203F}" srcId="{78461A8D-CB82-49A9-832E-41C35981DA7A}" destId="{8C7D3ED6-0A8B-44DE-96DE-209035D160BB}" srcOrd="4" destOrd="0" parTransId="{134F161A-5835-4F6E-A642-EC468A435B2C}" sibTransId="{9B68181F-D630-4BB8-A0DB-9F8387148C15}"/>
    <dgm:cxn modelId="{89CA2BBF-F14C-4CF1-8FAE-EBD6656E9DC9}" type="presOf" srcId="{8C7D3ED6-0A8B-44DE-96DE-209035D160BB}" destId="{9B226B7F-22B6-4E6D-A9C3-60454BA74627}" srcOrd="0" destOrd="0" presId="urn:microsoft.com/office/officeart/2005/8/layout/process3"/>
    <dgm:cxn modelId="{7CAA19C9-8490-44A3-A5BB-4930D572D8BE}" type="presOf" srcId="{6D900017-8E11-49DF-9C00-5D1243C18CC1}" destId="{E69162B4-F70C-4983-8138-930683690101}" srcOrd="0" destOrd="0" presId="urn:microsoft.com/office/officeart/2005/8/layout/process3"/>
    <dgm:cxn modelId="{1AA250D3-FA68-48C1-83C7-CAA250C9FDDD}" type="presOf" srcId="{41074AEE-BCA7-4498-8650-60865DC9D166}" destId="{049F5AA2-D45B-48E6-B987-A9F3562E290F}" srcOrd="0" destOrd="0" presId="urn:microsoft.com/office/officeart/2005/8/layout/process3"/>
    <dgm:cxn modelId="{431BE4DD-9D4C-47C3-B522-F16BA16A64B9}" type="presOf" srcId="{B4D11B1B-03CE-4368-8A77-AF3A69F6D7CE}" destId="{BBCEA6EF-4B44-4369-9039-F9194D236F08}" srcOrd="1" destOrd="0" presId="urn:microsoft.com/office/officeart/2005/8/layout/process3"/>
    <dgm:cxn modelId="{DB1C5DE2-75FD-417A-BE41-CE37EB87259A}" srcId="{9CA906E6-DBAB-4CB7-89EA-AA817E2FCA30}" destId="{A1E260A0-B1DE-4EC3-B4B2-05E39614FB36}" srcOrd="1" destOrd="0" parTransId="{04BAFCFB-58B5-4B5E-A17D-DFD312D6477A}" sibTransId="{FFFC3684-1160-4C5D-B25B-40CF98ACD325}"/>
    <dgm:cxn modelId="{B9E9DCE4-284F-4310-A0E5-A94C9FABB1D8}" srcId="{78461A8D-CB82-49A9-832E-41C35981DA7A}" destId="{6D900017-8E11-49DF-9C00-5D1243C18CC1}" srcOrd="0" destOrd="0" parTransId="{D4E6FBA2-1ECE-4C72-A33B-41EEF19B6A18}" sibTransId="{644CA782-B84A-4266-9B6B-585AA965B87D}"/>
    <dgm:cxn modelId="{FA5D94E8-59E1-4669-A8FD-F010A204CBE4}" srcId="{6D900017-8E11-49DF-9C00-5D1243C18CC1}" destId="{0CCADE9E-D0C9-48EE-AA28-020FCDCFB7D4}" srcOrd="1" destOrd="0" parTransId="{035824BF-3BA7-45F4-A711-D4C0E82F97A5}" sibTransId="{CD5DC519-3D71-4BF0-AC54-DDC49AF36890}"/>
    <dgm:cxn modelId="{CE0AE2E9-B7B2-4570-A46B-AA5B6F1FB048}" type="presOf" srcId="{1A8033A8-EB3F-42A4-984E-7272F6004642}" destId="{7FC73DD4-15B9-46E5-946F-0172BE201354}" srcOrd="0" destOrd="3" presId="urn:microsoft.com/office/officeart/2005/8/layout/process3"/>
    <dgm:cxn modelId="{5E7121F1-95A8-4BAC-A44F-60C9B0880EBA}" type="presOf" srcId="{0AAFCF8F-B89A-4825-BDA8-626C02F45597}" destId="{09175115-FA86-4982-8EBA-99985D2861D7}" srcOrd="0" destOrd="3" presId="urn:microsoft.com/office/officeart/2005/8/layout/process3"/>
    <dgm:cxn modelId="{DAC5C0F1-A22F-4C4D-A224-A2726957FF41}" type="presOf" srcId="{42D821C9-AE72-48C2-B416-161065A031CE}" destId="{1C684A9E-FAFC-4EEA-90E3-BE383A565CBD}" srcOrd="1" destOrd="0" presId="urn:microsoft.com/office/officeart/2005/8/layout/process3"/>
    <dgm:cxn modelId="{AED106F9-7428-42D1-9470-E7F288183CB9}" type="presOf" srcId="{9CA906E6-DBAB-4CB7-89EA-AA817E2FCA30}" destId="{3B96FDD3-B02C-4E2B-B1B8-6A1DD7468888}" srcOrd="1" destOrd="0" presId="urn:microsoft.com/office/officeart/2005/8/layout/process3"/>
    <dgm:cxn modelId="{7013E7FA-765D-41CB-8EF6-EFB7411CC772}" type="presOf" srcId="{FFEFB7B2-94CD-4B0D-BCA2-A3EFED28E144}" destId="{E4FB7BC3-E2D5-4E31-A05C-B7E37AD54955}" srcOrd="0" destOrd="1" presId="urn:microsoft.com/office/officeart/2005/8/layout/process3"/>
    <dgm:cxn modelId="{A2F2D0F3-CBF5-4254-B34A-A6E8A828B56E}" type="presParOf" srcId="{90B14827-447A-42D5-ACF4-65BEB831F758}" destId="{395DB671-8743-4A67-9884-7604EECDC527}" srcOrd="0" destOrd="0" presId="urn:microsoft.com/office/officeart/2005/8/layout/process3"/>
    <dgm:cxn modelId="{09A5FDBC-7B46-4F67-97DC-E55552937070}" type="presParOf" srcId="{395DB671-8743-4A67-9884-7604EECDC527}" destId="{E69162B4-F70C-4983-8138-930683690101}" srcOrd="0" destOrd="0" presId="urn:microsoft.com/office/officeart/2005/8/layout/process3"/>
    <dgm:cxn modelId="{2911A718-1382-42CF-BD06-2AC0357B478E}" type="presParOf" srcId="{395DB671-8743-4A67-9884-7604EECDC527}" destId="{360872D5-C6A2-4EE0-AEC1-69120209AB86}" srcOrd="1" destOrd="0" presId="urn:microsoft.com/office/officeart/2005/8/layout/process3"/>
    <dgm:cxn modelId="{DD598F01-DCA3-43C7-BABC-C473F35C351C}" type="presParOf" srcId="{395DB671-8743-4A67-9884-7604EECDC527}" destId="{09175115-FA86-4982-8EBA-99985D2861D7}" srcOrd="2" destOrd="0" presId="urn:microsoft.com/office/officeart/2005/8/layout/process3"/>
    <dgm:cxn modelId="{58707A7A-F9DB-4839-AC1D-67517C86C8E5}" type="presParOf" srcId="{90B14827-447A-42D5-ACF4-65BEB831F758}" destId="{37E0FAEE-AA18-4295-8ED9-89007DB6BB9E}" srcOrd="1" destOrd="0" presId="urn:microsoft.com/office/officeart/2005/8/layout/process3"/>
    <dgm:cxn modelId="{8E5FE527-4BB1-4A60-B104-8236387FF1E0}" type="presParOf" srcId="{37E0FAEE-AA18-4295-8ED9-89007DB6BB9E}" destId="{2EE9F805-B333-4B6C-832D-5C2D47B2747E}" srcOrd="0" destOrd="0" presId="urn:microsoft.com/office/officeart/2005/8/layout/process3"/>
    <dgm:cxn modelId="{49CC5E2A-A19B-43F8-8435-0A6973791A06}" type="presParOf" srcId="{90B14827-447A-42D5-ACF4-65BEB831F758}" destId="{08704B26-132B-4897-918C-AB220AE2B16E}" srcOrd="2" destOrd="0" presId="urn:microsoft.com/office/officeart/2005/8/layout/process3"/>
    <dgm:cxn modelId="{8B5A70B4-64D0-4B1C-A0F0-54085F6846EA}" type="presParOf" srcId="{08704B26-132B-4897-918C-AB220AE2B16E}" destId="{2ECE68E6-9EC6-4083-A55F-60C09EF8167F}" srcOrd="0" destOrd="0" presId="urn:microsoft.com/office/officeart/2005/8/layout/process3"/>
    <dgm:cxn modelId="{16CCC2CD-B2CF-4DD8-AFB2-F16CC315FB67}" type="presParOf" srcId="{08704B26-132B-4897-918C-AB220AE2B16E}" destId="{86DB5B4C-F235-4661-9E56-2CCAAC86D25D}" srcOrd="1" destOrd="0" presId="urn:microsoft.com/office/officeart/2005/8/layout/process3"/>
    <dgm:cxn modelId="{8618CA4A-842E-4CD0-A560-AC69F293A40D}" type="presParOf" srcId="{08704B26-132B-4897-918C-AB220AE2B16E}" destId="{E0C1FD8E-F2AD-4799-BEE1-9473D8A4D120}" srcOrd="2" destOrd="0" presId="urn:microsoft.com/office/officeart/2005/8/layout/process3"/>
    <dgm:cxn modelId="{8B91E1E7-C5D8-4F77-B384-33DD93CD163D}" type="presParOf" srcId="{90B14827-447A-42D5-ACF4-65BEB831F758}" destId="{81727F47-B149-4EBA-9B0B-D849E7654FC9}" srcOrd="3" destOrd="0" presId="urn:microsoft.com/office/officeart/2005/8/layout/process3"/>
    <dgm:cxn modelId="{7B9B4A66-36B0-44DD-BCE6-088FFFF466FF}" type="presParOf" srcId="{81727F47-B149-4EBA-9B0B-D849E7654FC9}" destId="{10147517-429A-487E-9AB0-D69CAB7B7919}" srcOrd="0" destOrd="0" presId="urn:microsoft.com/office/officeart/2005/8/layout/process3"/>
    <dgm:cxn modelId="{7DA2E832-5604-4029-B463-57EA7AC7B61D}" type="presParOf" srcId="{90B14827-447A-42D5-ACF4-65BEB831F758}" destId="{9E2C48F1-34E1-4653-9912-B954E5E9688B}" srcOrd="4" destOrd="0" presId="urn:microsoft.com/office/officeart/2005/8/layout/process3"/>
    <dgm:cxn modelId="{F2514A92-351E-4D36-B119-92D7F4EF12C2}" type="presParOf" srcId="{9E2C48F1-34E1-4653-9912-B954E5E9688B}" destId="{049F5AA2-D45B-48E6-B987-A9F3562E290F}" srcOrd="0" destOrd="0" presId="urn:microsoft.com/office/officeart/2005/8/layout/process3"/>
    <dgm:cxn modelId="{1FD7C8EC-A486-4E27-A2B4-D72DD0EB2F3C}" type="presParOf" srcId="{9E2C48F1-34E1-4653-9912-B954E5E9688B}" destId="{96B44895-B863-4280-8E65-EB5DF56096C4}" srcOrd="1" destOrd="0" presId="urn:microsoft.com/office/officeart/2005/8/layout/process3"/>
    <dgm:cxn modelId="{1DD97CBD-4401-431C-B993-CCC4CF92C333}" type="presParOf" srcId="{9E2C48F1-34E1-4653-9912-B954E5E9688B}" destId="{8380675C-9EA4-4A2D-BE18-990527EC1682}" srcOrd="2" destOrd="0" presId="urn:microsoft.com/office/officeart/2005/8/layout/process3"/>
    <dgm:cxn modelId="{625A6C86-3F16-4525-957E-335048158405}" type="presParOf" srcId="{90B14827-447A-42D5-ACF4-65BEB831F758}" destId="{4B7DB732-4E9C-47E8-A768-42D2DD8BA3DE}" srcOrd="5" destOrd="0" presId="urn:microsoft.com/office/officeart/2005/8/layout/process3"/>
    <dgm:cxn modelId="{291B5880-5A13-4BB1-974F-6BB487519AA6}" type="presParOf" srcId="{4B7DB732-4E9C-47E8-A768-42D2DD8BA3DE}" destId="{BBCEA6EF-4B44-4369-9039-F9194D236F08}" srcOrd="0" destOrd="0" presId="urn:microsoft.com/office/officeart/2005/8/layout/process3"/>
    <dgm:cxn modelId="{B1E4AC7E-3098-421E-98E9-ED5983C2CEF1}" type="presParOf" srcId="{90B14827-447A-42D5-ACF4-65BEB831F758}" destId="{A68FED96-AE8C-4827-9AAE-C3AD832061D9}" srcOrd="6" destOrd="0" presId="urn:microsoft.com/office/officeart/2005/8/layout/process3"/>
    <dgm:cxn modelId="{1A401D9B-9AEF-426C-8B8A-5E536851A843}" type="presParOf" srcId="{A68FED96-AE8C-4827-9AAE-C3AD832061D9}" destId="{B044B4CF-8763-4EE3-8CE0-E4000AFEE6C2}" srcOrd="0" destOrd="0" presId="urn:microsoft.com/office/officeart/2005/8/layout/process3"/>
    <dgm:cxn modelId="{D130E22C-4F3D-43EC-B472-202A3602EFBE}" type="presParOf" srcId="{A68FED96-AE8C-4827-9AAE-C3AD832061D9}" destId="{3B96FDD3-B02C-4E2B-B1B8-6A1DD7468888}" srcOrd="1" destOrd="0" presId="urn:microsoft.com/office/officeart/2005/8/layout/process3"/>
    <dgm:cxn modelId="{3F6407B5-E485-43E8-9E3F-9A727CFECCDF}" type="presParOf" srcId="{A68FED96-AE8C-4827-9AAE-C3AD832061D9}" destId="{7FC73DD4-15B9-46E5-946F-0172BE201354}" srcOrd="2" destOrd="0" presId="urn:microsoft.com/office/officeart/2005/8/layout/process3"/>
    <dgm:cxn modelId="{24231AD1-B26C-4DC3-BF57-391D1469FC98}" type="presParOf" srcId="{90B14827-447A-42D5-ACF4-65BEB831F758}" destId="{C4ACEA30-EC79-4635-AFBE-2239DD68712A}" srcOrd="7" destOrd="0" presId="urn:microsoft.com/office/officeart/2005/8/layout/process3"/>
    <dgm:cxn modelId="{FCBBB2A9-3A91-4441-B9A1-75DFF21AC269}" type="presParOf" srcId="{C4ACEA30-EC79-4635-AFBE-2239DD68712A}" destId="{1C684A9E-FAFC-4EEA-90E3-BE383A565CBD}" srcOrd="0" destOrd="0" presId="urn:microsoft.com/office/officeart/2005/8/layout/process3"/>
    <dgm:cxn modelId="{4524E70B-25B3-4F7A-8721-5F21E2D8C273}" type="presParOf" srcId="{90B14827-447A-42D5-ACF4-65BEB831F758}" destId="{51A23FB9-3670-47CC-BC18-C308B1A4769D}" srcOrd="8" destOrd="0" presId="urn:microsoft.com/office/officeart/2005/8/layout/process3"/>
    <dgm:cxn modelId="{2682438D-9A14-4E17-A6B9-A4866DF6B011}" type="presParOf" srcId="{51A23FB9-3670-47CC-BC18-C308B1A4769D}" destId="{9B226B7F-22B6-4E6D-A9C3-60454BA74627}" srcOrd="0" destOrd="0" presId="urn:microsoft.com/office/officeart/2005/8/layout/process3"/>
    <dgm:cxn modelId="{F8FE85A3-2B5F-4BA8-8BD8-E381916BC1BF}" type="presParOf" srcId="{51A23FB9-3670-47CC-BC18-C308B1A4769D}" destId="{EA165524-BA6E-478D-BF36-FE5E8BE09C09}" srcOrd="1" destOrd="0" presId="urn:microsoft.com/office/officeart/2005/8/layout/process3"/>
    <dgm:cxn modelId="{A95B21D9-A522-41B2-97E2-68357921CD5B}" type="presParOf" srcId="{51A23FB9-3670-47CC-BC18-C308B1A4769D}" destId="{E4FB7BC3-E2D5-4E31-A05C-B7E37AD5495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chemeClr val="bg1"/>
        </a:solidFill>
      </dgm:spPr>
      <dgm:t>
        <a:bodyPr/>
        <a:lstStyle/>
        <a:p>
          <a:r>
            <a:rPr lang="es-MX" sz="1100" b="1" dirty="0"/>
            <a:t>Introducción</a:t>
          </a:r>
          <a:endParaRPr lang="es-EC" sz="1100" b="1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b="1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/>
      <dgm:t>
        <a:bodyPr/>
        <a:lstStyle/>
        <a:p>
          <a:r>
            <a:rPr lang="es-MX" sz="1100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8461A8D-CB82-49A9-832E-41C35981DA7A}" type="doc">
      <dgm:prSet loTypeId="urn:microsoft.com/office/officeart/2005/8/layout/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6D900017-8E11-49DF-9C00-5D1243C18CC1}">
      <dgm:prSet phldrT="[Texto]"/>
      <dgm:spPr/>
      <dgm:t>
        <a:bodyPr/>
        <a:lstStyle/>
        <a:p>
          <a:r>
            <a:rPr lang="es-EC" dirty="0"/>
            <a:t>Bioensayo suelo</a:t>
          </a:r>
        </a:p>
      </dgm:t>
    </dgm:pt>
    <dgm:pt modelId="{D4E6FBA2-1ECE-4C72-A33B-41EEF19B6A18}" type="parTrans" cxnId="{B9E9DCE4-284F-4310-A0E5-A94C9FABB1D8}">
      <dgm:prSet/>
      <dgm:spPr/>
      <dgm:t>
        <a:bodyPr/>
        <a:lstStyle/>
        <a:p>
          <a:endParaRPr lang="es-EC"/>
        </a:p>
      </dgm:t>
    </dgm:pt>
    <dgm:pt modelId="{644CA782-B84A-4266-9B6B-585AA965B87D}" type="sibTrans" cxnId="{B9E9DCE4-284F-4310-A0E5-A94C9FABB1D8}">
      <dgm:prSet/>
      <dgm:spPr/>
      <dgm:t>
        <a:bodyPr/>
        <a:lstStyle/>
        <a:p>
          <a:endParaRPr lang="es-EC"/>
        </a:p>
      </dgm:t>
    </dgm:pt>
    <dgm:pt modelId="{93C50965-95DB-414E-90DD-FCAEEF6AC134}">
      <dgm:prSet phldrT="[Texto]"/>
      <dgm:spPr/>
      <dgm:t>
        <a:bodyPr/>
        <a:lstStyle/>
        <a:p>
          <a:r>
            <a:rPr lang="es-EC" dirty="0"/>
            <a:t>510 g </a:t>
          </a:r>
        </a:p>
      </dgm:t>
    </dgm:pt>
    <dgm:pt modelId="{496F1067-B2EE-43C2-B9FD-4B29691C114A}" type="parTrans" cxnId="{284C7F0E-970B-4B2C-80D9-51DECE9FE908}">
      <dgm:prSet/>
      <dgm:spPr/>
      <dgm:t>
        <a:bodyPr/>
        <a:lstStyle/>
        <a:p>
          <a:endParaRPr lang="es-EC"/>
        </a:p>
      </dgm:t>
    </dgm:pt>
    <dgm:pt modelId="{C42AB7E9-9F55-41C2-AF91-04D74C936F95}" type="sibTrans" cxnId="{284C7F0E-970B-4B2C-80D9-51DECE9FE908}">
      <dgm:prSet/>
      <dgm:spPr/>
      <dgm:t>
        <a:bodyPr/>
        <a:lstStyle/>
        <a:p>
          <a:endParaRPr lang="es-EC"/>
        </a:p>
      </dgm:t>
    </dgm:pt>
    <dgm:pt modelId="{11C86E13-8ABA-4443-969C-BD0C96761C0B}">
      <dgm:prSet phldrT="[Texto]"/>
      <dgm:spPr/>
      <dgm:t>
        <a:bodyPr/>
        <a:lstStyle/>
        <a:p>
          <a:r>
            <a:rPr lang="es-EC" dirty="0"/>
            <a:t>Mediciones (11)</a:t>
          </a:r>
        </a:p>
      </dgm:t>
    </dgm:pt>
    <dgm:pt modelId="{5E0B9CB8-02C4-41DE-BD78-2A3FF06C4A36}" type="parTrans" cxnId="{B2B5ECAC-3685-4117-AB84-2253F70655F0}">
      <dgm:prSet/>
      <dgm:spPr/>
      <dgm:t>
        <a:bodyPr/>
        <a:lstStyle/>
        <a:p>
          <a:endParaRPr lang="es-EC"/>
        </a:p>
      </dgm:t>
    </dgm:pt>
    <dgm:pt modelId="{5DCD841A-5ADC-453D-A540-F2825BBB1B20}" type="sibTrans" cxnId="{B2B5ECAC-3685-4117-AB84-2253F70655F0}">
      <dgm:prSet/>
      <dgm:spPr/>
      <dgm:t>
        <a:bodyPr/>
        <a:lstStyle/>
        <a:p>
          <a:endParaRPr lang="es-EC"/>
        </a:p>
      </dgm:t>
    </dgm:pt>
    <dgm:pt modelId="{F8233A52-D289-464A-A563-42BFC10CB06F}">
      <dgm:prSet phldrT="[Texto]"/>
      <dgm:spPr/>
      <dgm:t>
        <a:bodyPr/>
        <a:lstStyle/>
        <a:p>
          <a:r>
            <a:rPr lang="es-EC" dirty="0"/>
            <a:t>10 g suelo / 10 </a:t>
          </a:r>
          <a:r>
            <a:rPr lang="es-EC" dirty="0" err="1"/>
            <a:t>mL</a:t>
          </a:r>
          <a:r>
            <a:rPr lang="es-EC" dirty="0"/>
            <a:t> agua</a:t>
          </a:r>
        </a:p>
      </dgm:t>
    </dgm:pt>
    <dgm:pt modelId="{F7E4FC45-BB7E-4A28-B583-8E30D9AA4DEF}" type="parTrans" cxnId="{DDFF7666-7A50-4764-BD69-0455EE3F401C}">
      <dgm:prSet/>
      <dgm:spPr/>
      <dgm:t>
        <a:bodyPr/>
        <a:lstStyle/>
        <a:p>
          <a:endParaRPr lang="es-EC"/>
        </a:p>
      </dgm:t>
    </dgm:pt>
    <dgm:pt modelId="{A0284CE4-A3BB-4528-8E1D-18781339F26D}" type="sibTrans" cxnId="{DDFF7666-7A50-4764-BD69-0455EE3F401C}">
      <dgm:prSet/>
      <dgm:spPr/>
      <dgm:t>
        <a:bodyPr/>
        <a:lstStyle/>
        <a:p>
          <a:endParaRPr lang="es-EC"/>
        </a:p>
      </dgm:t>
    </dgm:pt>
    <dgm:pt modelId="{4BCC9333-4C9A-4689-B5C6-6294A4B09415}">
      <dgm:prSet phldrT="[Texto]"/>
      <dgm:spPr/>
      <dgm:t>
        <a:bodyPr/>
        <a:lstStyle/>
        <a:p>
          <a:r>
            <a:rPr lang="es-EC" dirty="0"/>
            <a:t>Recipientes plásticos </a:t>
          </a:r>
        </a:p>
      </dgm:t>
    </dgm:pt>
    <dgm:pt modelId="{ED6AB160-323C-4D53-834D-CBFAA19B0D32}" type="parTrans" cxnId="{7FE5F95A-C91F-4B05-BC28-F0AE1B90820C}">
      <dgm:prSet/>
      <dgm:spPr/>
      <dgm:t>
        <a:bodyPr/>
        <a:lstStyle/>
        <a:p>
          <a:endParaRPr lang="es-EC"/>
        </a:p>
      </dgm:t>
    </dgm:pt>
    <dgm:pt modelId="{5FB096AD-D166-48BB-AF8E-6E51D2E893DD}" type="sibTrans" cxnId="{7FE5F95A-C91F-4B05-BC28-F0AE1B90820C}">
      <dgm:prSet/>
      <dgm:spPr/>
      <dgm:t>
        <a:bodyPr/>
        <a:lstStyle/>
        <a:p>
          <a:endParaRPr lang="es-EC"/>
        </a:p>
      </dgm:t>
    </dgm:pt>
    <dgm:pt modelId="{909950B3-1F4A-4BE6-88A5-F62B69660425}">
      <dgm:prSet phldrT="[Texto]"/>
      <dgm:spPr/>
      <dgm:t>
        <a:bodyPr/>
        <a:lstStyle/>
        <a:p>
          <a:r>
            <a:rPr lang="es-EC" dirty="0"/>
            <a:t>Sistema cerrado</a:t>
          </a:r>
        </a:p>
      </dgm:t>
    </dgm:pt>
    <dgm:pt modelId="{D580E6C0-83CF-462D-AD61-375EA7234DF7}" type="parTrans" cxnId="{3254DF6F-79CB-4389-A01F-29AC7C762F5C}">
      <dgm:prSet/>
      <dgm:spPr/>
      <dgm:t>
        <a:bodyPr/>
        <a:lstStyle/>
        <a:p>
          <a:endParaRPr lang="es-EC"/>
        </a:p>
      </dgm:t>
    </dgm:pt>
    <dgm:pt modelId="{4EC0E211-B6E2-488A-8B5B-81DBC143F45D}" type="sibTrans" cxnId="{3254DF6F-79CB-4389-A01F-29AC7C762F5C}">
      <dgm:prSet/>
      <dgm:spPr/>
      <dgm:t>
        <a:bodyPr/>
        <a:lstStyle/>
        <a:p>
          <a:endParaRPr lang="es-EC"/>
        </a:p>
      </dgm:t>
    </dgm:pt>
    <dgm:pt modelId="{1EC393C3-FCFB-4C36-9E66-BC43E7EEE111}">
      <dgm:prSet phldrT="[Texto]"/>
      <dgm:spPr/>
      <dgm:t>
        <a:bodyPr/>
        <a:lstStyle/>
        <a:p>
          <a:r>
            <a:rPr lang="es-EC" dirty="0"/>
            <a:t>Temperatura</a:t>
          </a:r>
        </a:p>
      </dgm:t>
    </dgm:pt>
    <dgm:pt modelId="{E709F7B5-9118-45DF-B8B7-AF4FEC55274E}" type="parTrans" cxnId="{7A4BF4D2-DB70-4C04-AA5D-98CA750E7203}">
      <dgm:prSet/>
      <dgm:spPr/>
      <dgm:t>
        <a:bodyPr/>
        <a:lstStyle/>
        <a:p>
          <a:endParaRPr lang="es-EC"/>
        </a:p>
      </dgm:t>
    </dgm:pt>
    <dgm:pt modelId="{9F1C3310-B5A6-4BE9-A42E-B34360CC00BC}" type="sibTrans" cxnId="{7A4BF4D2-DB70-4C04-AA5D-98CA750E7203}">
      <dgm:prSet/>
      <dgm:spPr/>
      <dgm:t>
        <a:bodyPr/>
        <a:lstStyle/>
        <a:p>
          <a:endParaRPr lang="es-EC"/>
        </a:p>
      </dgm:t>
    </dgm:pt>
    <dgm:pt modelId="{5EA50829-3DC6-4BC5-868A-886D3FCE8C78}">
      <dgm:prSet phldrT="[Texto]"/>
      <dgm:spPr/>
      <dgm:t>
        <a:bodyPr/>
        <a:lstStyle/>
        <a:p>
          <a:r>
            <a:rPr lang="es-EC" dirty="0"/>
            <a:t>CE</a:t>
          </a:r>
        </a:p>
      </dgm:t>
    </dgm:pt>
    <dgm:pt modelId="{432AEA54-450F-4BB1-B4DE-A45165392150}" type="parTrans" cxnId="{A5A08208-87B7-4709-BBD2-F65983081C27}">
      <dgm:prSet/>
      <dgm:spPr/>
      <dgm:t>
        <a:bodyPr/>
        <a:lstStyle/>
        <a:p>
          <a:endParaRPr lang="es-EC"/>
        </a:p>
      </dgm:t>
    </dgm:pt>
    <dgm:pt modelId="{D0E90447-12B5-4B97-94FD-B8F3726299A9}" type="sibTrans" cxnId="{A5A08208-87B7-4709-BBD2-F65983081C27}">
      <dgm:prSet/>
      <dgm:spPr/>
      <dgm:t>
        <a:bodyPr/>
        <a:lstStyle/>
        <a:p>
          <a:endParaRPr lang="es-EC"/>
        </a:p>
      </dgm:t>
    </dgm:pt>
    <dgm:pt modelId="{A715BB75-9715-4528-89B1-E4C01C48174F}">
      <dgm:prSet phldrT="[Texto]"/>
      <dgm:spPr/>
      <dgm:t>
        <a:bodyPr/>
        <a:lstStyle/>
        <a:p>
          <a:r>
            <a:rPr lang="es-EC" dirty="0"/>
            <a:t>pH</a:t>
          </a:r>
        </a:p>
      </dgm:t>
    </dgm:pt>
    <dgm:pt modelId="{4F26A95F-D8FF-488D-84F2-D0AAF4E85558}" type="parTrans" cxnId="{72558F97-846D-438F-B8B7-1356EA593DD7}">
      <dgm:prSet/>
      <dgm:spPr/>
      <dgm:t>
        <a:bodyPr/>
        <a:lstStyle/>
        <a:p>
          <a:endParaRPr lang="es-EC"/>
        </a:p>
      </dgm:t>
    </dgm:pt>
    <dgm:pt modelId="{E743AF78-0ECE-4A68-B7AB-519F0493F23F}" type="sibTrans" cxnId="{72558F97-846D-438F-B8B7-1356EA593DD7}">
      <dgm:prSet/>
      <dgm:spPr/>
      <dgm:t>
        <a:bodyPr/>
        <a:lstStyle/>
        <a:p>
          <a:endParaRPr lang="es-EC"/>
        </a:p>
      </dgm:t>
    </dgm:pt>
    <dgm:pt modelId="{6620D7DC-ECCE-425B-A82C-61BBA33B4EA2}">
      <dgm:prSet phldrT="[Texto]"/>
      <dgm:spPr/>
      <dgm:t>
        <a:bodyPr/>
        <a:lstStyle/>
        <a:p>
          <a:r>
            <a:rPr lang="es-EC" dirty="0"/>
            <a:t>Invernadero </a:t>
          </a:r>
        </a:p>
      </dgm:t>
    </dgm:pt>
    <dgm:pt modelId="{95DC56CA-FAE5-401B-ADB7-200BF113E467}" type="parTrans" cxnId="{9030A870-5C8D-4B93-815B-F00CCC71262F}">
      <dgm:prSet/>
      <dgm:spPr/>
      <dgm:t>
        <a:bodyPr/>
        <a:lstStyle/>
        <a:p>
          <a:endParaRPr lang="es-EC"/>
        </a:p>
      </dgm:t>
    </dgm:pt>
    <dgm:pt modelId="{47BA5BA7-10E1-490C-A8E8-998219475E27}" type="sibTrans" cxnId="{9030A870-5C8D-4B93-815B-F00CCC71262F}">
      <dgm:prSet/>
      <dgm:spPr/>
      <dgm:t>
        <a:bodyPr/>
        <a:lstStyle/>
        <a:p>
          <a:endParaRPr lang="es-EC"/>
        </a:p>
      </dgm:t>
    </dgm:pt>
    <dgm:pt modelId="{F4CC00D3-32DE-405E-8174-E597F9230763}">
      <dgm:prSet phldrT="[Texto]"/>
      <dgm:spPr/>
      <dgm:t>
        <a:bodyPr/>
        <a:lstStyle/>
        <a:p>
          <a:r>
            <a:rPr lang="es-EC" dirty="0"/>
            <a:t>CN y tratamientos (x%)</a:t>
          </a:r>
        </a:p>
      </dgm:t>
    </dgm:pt>
    <dgm:pt modelId="{A5BC2A5D-D0A5-40F5-AA00-80AE55C0745F}" type="parTrans" cxnId="{C6309036-4AC1-4A6D-9A8A-02CB32AC95FA}">
      <dgm:prSet/>
      <dgm:spPr/>
      <dgm:t>
        <a:bodyPr/>
        <a:lstStyle/>
        <a:p>
          <a:endParaRPr lang="es-EC"/>
        </a:p>
      </dgm:t>
    </dgm:pt>
    <dgm:pt modelId="{C2FDCD75-E0CA-41CD-9A5E-00D4A1178400}" type="sibTrans" cxnId="{C6309036-4AC1-4A6D-9A8A-02CB32AC95FA}">
      <dgm:prSet/>
      <dgm:spPr/>
      <dgm:t>
        <a:bodyPr/>
        <a:lstStyle/>
        <a:p>
          <a:endParaRPr lang="es-EC"/>
        </a:p>
      </dgm:t>
    </dgm:pt>
    <dgm:pt modelId="{90B14827-447A-42D5-ACF4-65BEB831F758}" type="pres">
      <dgm:prSet presAssocID="{78461A8D-CB82-49A9-832E-41C35981DA7A}" presName="linearFlow" presStyleCnt="0">
        <dgm:presLayoutVars>
          <dgm:dir/>
          <dgm:animLvl val="lvl"/>
          <dgm:resizeHandles val="exact"/>
        </dgm:presLayoutVars>
      </dgm:prSet>
      <dgm:spPr/>
    </dgm:pt>
    <dgm:pt modelId="{395DB671-8743-4A67-9884-7604EECDC527}" type="pres">
      <dgm:prSet presAssocID="{6D900017-8E11-49DF-9C00-5D1243C18CC1}" presName="composite" presStyleCnt="0"/>
      <dgm:spPr/>
    </dgm:pt>
    <dgm:pt modelId="{E69162B4-F70C-4983-8138-930683690101}" type="pres">
      <dgm:prSet presAssocID="{6D900017-8E11-49DF-9C00-5D1243C18CC1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360872D5-C6A2-4EE0-AEC1-69120209AB86}" type="pres">
      <dgm:prSet presAssocID="{6D900017-8E11-49DF-9C00-5D1243C18CC1}" presName="parSh" presStyleLbl="node1" presStyleIdx="0" presStyleCnt="2"/>
      <dgm:spPr/>
    </dgm:pt>
    <dgm:pt modelId="{09175115-FA86-4982-8EBA-99985D2861D7}" type="pres">
      <dgm:prSet presAssocID="{6D900017-8E11-49DF-9C00-5D1243C18CC1}" presName="desTx" presStyleLbl="fgAcc1" presStyleIdx="0" presStyleCnt="2">
        <dgm:presLayoutVars>
          <dgm:bulletEnabled val="1"/>
        </dgm:presLayoutVars>
      </dgm:prSet>
      <dgm:spPr/>
    </dgm:pt>
    <dgm:pt modelId="{37E0FAEE-AA18-4295-8ED9-89007DB6BB9E}" type="pres">
      <dgm:prSet presAssocID="{644CA782-B84A-4266-9B6B-585AA965B87D}" presName="sibTrans" presStyleLbl="sibTrans2D1" presStyleIdx="0" presStyleCnt="1"/>
      <dgm:spPr/>
    </dgm:pt>
    <dgm:pt modelId="{2EE9F805-B333-4B6C-832D-5C2D47B2747E}" type="pres">
      <dgm:prSet presAssocID="{644CA782-B84A-4266-9B6B-585AA965B87D}" presName="connTx" presStyleLbl="sibTrans2D1" presStyleIdx="0" presStyleCnt="1"/>
      <dgm:spPr/>
    </dgm:pt>
    <dgm:pt modelId="{08704B26-132B-4897-918C-AB220AE2B16E}" type="pres">
      <dgm:prSet presAssocID="{11C86E13-8ABA-4443-969C-BD0C96761C0B}" presName="composite" presStyleCnt="0"/>
      <dgm:spPr/>
    </dgm:pt>
    <dgm:pt modelId="{2ECE68E6-9EC6-4083-A55F-60C09EF8167F}" type="pres">
      <dgm:prSet presAssocID="{11C86E13-8ABA-4443-969C-BD0C96761C0B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86DB5B4C-F235-4661-9E56-2CCAAC86D25D}" type="pres">
      <dgm:prSet presAssocID="{11C86E13-8ABA-4443-969C-BD0C96761C0B}" presName="parSh" presStyleLbl="node1" presStyleIdx="1" presStyleCnt="2"/>
      <dgm:spPr/>
    </dgm:pt>
    <dgm:pt modelId="{E0C1FD8E-F2AD-4799-BEE1-9473D8A4D120}" type="pres">
      <dgm:prSet presAssocID="{11C86E13-8ABA-4443-969C-BD0C96761C0B}" presName="desTx" presStyleLbl="fgAcc1" presStyleIdx="1" presStyleCnt="2">
        <dgm:presLayoutVars>
          <dgm:bulletEnabled val="1"/>
        </dgm:presLayoutVars>
      </dgm:prSet>
      <dgm:spPr/>
    </dgm:pt>
  </dgm:ptLst>
  <dgm:cxnLst>
    <dgm:cxn modelId="{CEDA6804-FF9C-4AB7-AC23-C8B560D993B0}" type="presOf" srcId="{4BCC9333-4C9A-4689-B5C6-6294A4B09415}" destId="{09175115-FA86-4982-8EBA-99985D2861D7}" srcOrd="0" destOrd="2" presId="urn:microsoft.com/office/officeart/2005/8/layout/process3"/>
    <dgm:cxn modelId="{3BFC6206-EE06-4E31-97D4-B7FCE0DC0671}" type="presOf" srcId="{93C50965-95DB-414E-90DD-FCAEEF6AC134}" destId="{09175115-FA86-4982-8EBA-99985D2861D7}" srcOrd="0" destOrd="1" presId="urn:microsoft.com/office/officeart/2005/8/layout/process3"/>
    <dgm:cxn modelId="{A5A08208-87B7-4709-BBD2-F65983081C27}" srcId="{11C86E13-8ABA-4443-969C-BD0C96761C0B}" destId="{5EA50829-3DC6-4BC5-868A-886D3FCE8C78}" srcOrd="2" destOrd="0" parTransId="{432AEA54-450F-4BB1-B4DE-A45165392150}" sibTransId="{D0E90447-12B5-4B97-94FD-B8F3726299A9}"/>
    <dgm:cxn modelId="{284C7F0E-970B-4B2C-80D9-51DECE9FE908}" srcId="{6D900017-8E11-49DF-9C00-5D1243C18CC1}" destId="{93C50965-95DB-414E-90DD-FCAEEF6AC134}" srcOrd="1" destOrd="0" parTransId="{496F1067-B2EE-43C2-B9FD-4B29691C114A}" sibTransId="{C42AB7E9-9F55-41C2-AF91-04D74C936F95}"/>
    <dgm:cxn modelId="{19A6C427-EF46-4324-A3C0-A08A05C4CF0E}" type="presOf" srcId="{644CA782-B84A-4266-9B6B-585AA965B87D}" destId="{2EE9F805-B333-4B6C-832D-5C2D47B2747E}" srcOrd="1" destOrd="0" presId="urn:microsoft.com/office/officeart/2005/8/layout/process3"/>
    <dgm:cxn modelId="{C6309036-4AC1-4A6D-9A8A-02CB32AC95FA}" srcId="{6D900017-8E11-49DF-9C00-5D1243C18CC1}" destId="{F4CC00D3-32DE-405E-8174-E597F9230763}" srcOrd="0" destOrd="0" parTransId="{A5BC2A5D-D0A5-40F5-AA00-80AE55C0745F}" sibTransId="{C2FDCD75-E0CA-41CD-9A5E-00D4A1178400}"/>
    <dgm:cxn modelId="{CF2AAB39-427D-48E7-A056-1EE9207CD11E}" type="presOf" srcId="{644CA782-B84A-4266-9B6B-585AA965B87D}" destId="{37E0FAEE-AA18-4295-8ED9-89007DB6BB9E}" srcOrd="0" destOrd="0" presId="urn:microsoft.com/office/officeart/2005/8/layout/process3"/>
    <dgm:cxn modelId="{8B62EE5C-CE5B-4A8F-9B0B-4D94EC761695}" type="presOf" srcId="{11C86E13-8ABA-4443-969C-BD0C96761C0B}" destId="{2ECE68E6-9EC6-4083-A55F-60C09EF8167F}" srcOrd="0" destOrd="0" presId="urn:microsoft.com/office/officeart/2005/8/layout/process3"/>
    <dgm:cxn modelId="{DDFF7666-7A50-4764-BD69-0455EE3F401C}" srcId="{11C86E13-8ABA-4443-969C-BD0C96761C0B}" destId="{F8233A52-D289-464A-A563-42BFC10CB06F}" srcOrd="0" destOrd="0" parTransId="{F7E4FC45-BB7E-4A28-B583-8E30D9AA4DEF}" sibTransId="{A0284CE4-A3BB-4528-8E1D-18781339F26D}"/>
    <dgm:cxn modelId="{5875066D-D4C2-4453-B26B-EB23D150A9AE}" type="presOf" srcId="{909950B3-1F4A-4BE6-88A5-F62B69660425}" destId="{09175115-FA86-4982-8EBA-99985D2861D7}" srcOrd="0" destOrd="3" presId="urn:microsoft.com/office/officeart/2005/8/layout/process3"/>
    <dgm:cxn modelId="{3254DF6F-79CB-4389-A01F-29AC7C762F5C}" srcId="{6D900017-8E11-49DF-9C00-5D1243C18CC1}" destId="{909950B3-1F4A-4BE6-88A5-F62B69660425}" srcOrd="3" destOrd="0" parTransId="{D580E6C0-83CF-462D-AD61-375EA7234DF7}" sibTransId="{4EC0E211-B6E2-488A-8B5B-81DBC143F45D}"/>
    <dgm:cxn modelId="{9030A870-5C8D-4B93-815B-F00CCC71262F}" srcId="{6D900017-8E11-49DF-9C00-5D1243C18CC1}" destId="{6620D7DC-ECCE-425B-A82C-61BBA33B4EA2}" srcOrd="4" destOrd="0" parTransId="{95DC56CA-FAE5-401B-ADB7-200BF113E467}" sibTransId="{47BA5BA7-10E1-490C-A8E8-998219475E27}"/>
    <dgm:cxn modelId="{7F1BA155-4BBD-4B12-BBB9-A0AA8696D32E}" type="presOf" srcId="{11C86E13-8ABA-4443-969C-BD0C96761C0B}" destId="{86DB5B4C-F235-4661-9E56-2CCAAC86D25D}" srcOrd="1" destOrd="0" presId="urn:microsoft.com/office/officeart/2005/8/layout/process3"/>
    <dgm:cxn modelId="{7FE5F95A-C91F-4B05-BC28-F0AE1B90820C}" srcId="{6D900017-8E11-49DF-9C00-5D1243C18CC1}" destId="{4BCC9333-4C9A-4689-B5C6-6294A4B09415}" srcOrd="2" destOrd="0" parTransId="{ED6AB160-323C-4D53-834D-CBFAA19B0D32}" sibTransId="{5FB096AD-D166-48BB-AF8E-6E51D2E893DD}"/>
    <dgm:cxn modelId="{8CF74C80-5128-45B1-BA20-807392A8D661}" type="presOf" srcId="{6620D7DC-ECCE-425B-A82C-61BBA33B4EA2}" destId="{09175115-FA86-4982-8EBA-99985D2861D7}" srcOrd="0" destOrd="4" presId="urn:microsoft.com/office/officeart/2005/8/layout/process3"/>
    <dgm:cxn modelId="{D0512D8C-3ABF-45C9-B6EA-33C3CFF4A83A}" type="presOf" srcId="{78461A8D-CB82-49A9-832E-41C35981DA7A}" destId="{90B14827-447A-42D5-ACF4-65BEB831F758}" srcOrd="0" destOrd="0" presId="urn:microsoft.com/office/officeart/2005/8/layout/process3"/>
    <dgm:cxn modelId="{72558F97-846D-438F-B8B7-1356EA593DD7}" srcId="{11C86E13-8ABA-4443-969C-BD0C96761C0B}" destId="{A715BB75-9715-4528-89B1-E4C01C48174F}" srcOrd="3" destOrd="0" parTransId="{4F26A95F-D8FF-488D-84F2-D0AAF4E85558}" sibTransId="{E743AF78-0ECE-4A68-B7AB-519F0493F23F}"/>
    <dgm:cxn modelId="{9237EBA1-84E0-43FE-84F8-0292A56D4D64}" type="presOf" srcId="{5EA50829-3DC6-4BC5-868A-886D3FCE8C78}" destId="{E0C1FD8E-F2AD-4799-BEE1-9473D8A4D120}" srcOrd="0" destOrd="2" presId="urn:microsoft.com/office/officeart/2005/8/layout/process3"/>
    <dgm:cxn modelId="{0360BDAC-7B00-41F2-9842-E561926D642C}" type="presOf" srcId="{F8233A52-D289-464A-A563-42BFC10CB06F}" destId="{E0C1FD8E-F2AD-4799-BEE1-9473D8A4D120}" srcOrd="0" destOrd="0" presId="urn:microsoft.com/office/officeart/2005/8/layout/process3"/>
    <dgm:cxn modelId="{B2B5ECAC-3685-4117-AB84-2253F70655F0}" srcId="{78461A8D-CB82-49A9-832E-41C35981DA7A}" destId="{11C86E13-8ABA-4443-969C-BD0C96761C0B}" srcOrd="1" destOrd="0" parTransId="{5E0B9CB8-02C4-41DE-BD78-2A3FF06C4A36}" sibTransId="{5DCD841A-5ADC-453D-A540-F2825BBB1B20}"/>
    <dgm:cxn modelId="{52E126B6-3B1E-4BB2-8F77-786D83A1A937}" type="presOf" srcId="{6D900017-8E11-49DF-9C00-5D1243C18CC1}" destId="{360872D5-C6A2-4EE0-AEC1-69120209AB86}" srcOrd="1" destOrd="0" presId="urn:microsoft.com/office/officeart/2005/8/layout/process3"/>
    <dgm:cxn modelId="{7CAA19C9-8490-44A3-A5BB-4930D572D8BE}" type="presOf" srcId="{6D900017-8E11-49DF-9C00-5D1243C18CC1}" destId="{E69162B4-F70C-4983-8138-930683690101}" srcOrd="0" destOrd="0" presId="urn:microsoft.com/office/officeart/2005/8/layout/process3"/>
    <dgm:cxn modelId="{359840D1-A4B5-440B-87B9-10EC1837C7E9}" type="presOf" srcId="{A715BB75-9715-4528-89B1-E4C01C48174F}" destId="{E0C1FD8E-F2AD-4799-BEE1-9473D8A4D120}" srcOrd="0" destOrd="3" presId="urn:microsoft.com/office/officeart/2005/8/layout/process3"/>
    <dgm:cxn modelId="{7A4BF4D2-DB70-4C04-AA5D-98CA750E7203}" srcId="{11C86E13-8ABA-4443-969C-BD0C96761C0B}" destId="{1EC393C3-FCFB-4C36-9E66-BC43E7EEE111}" srcOrd="1" destOrd="0" parTransId="{E709F7B5-9118-45DF-B8B7-AF4FEC55274E}" sibTransId="{9F1C3310-B5A6-4BE9-A42E-B34360CC00BC}"/>
    <dgm:cxn modelId="{40EA92D8-BBE7-4A11-8C7F-F2FF63385EB1}" type="presOf" srcId="{1EC393C3-FCFB-4C36-9E66-BC43E7EEE111}" destId="{E0C1FD8E-F2AD-4799-BEE1-9473D8A4D120}" srcOrd="0" destOrd="1" presId="urn:microsoft.com/office/officeart/2005/8/layout/process3"/>
    <dgm:cxn modelId="{D4E245DA-316F-494F-8576-8E0C5E06CDAC}" type="presOf" srcId="{F4CC00D3-32DE-405E-8174-E597F9230763}" destId="{09175115-FA86-4982-8EBA-99985D2861D7}" srcOrd="0" destOrd="0" presId="urn:microsoft.com/office/officeart/2005/8/layout/process3"/>
    <dgm:cxn modelId="{B9E9DCE4-284F-4310-A0E5-A94C9FABB1D8}" srcId="{78461A8D-CB82-49A9-832E-41C35981DA7A}" destId="{6D900017-8E11-49DF-9C00-5D1243C18CC1}" srcOrd="0" destOrd="0" parTransId="{D4E6FBA2-1ECE-4C72-A33B-41EEF19B6A18}" sibTransId="{644CA782-B84A-4266-9B6B-585AA965B87D}"/>
    <dgm:cxn modelId="{A2F2D0F3-CBF5-4254-B34A-A6E8A828B56E}" type="presParOf" srcId="{90B14827-447A-42D5-ACF4-65BEB831F758}" destId="{395DB671-8743-4A67-9884-7604EECDC527}" srcOrd="0" destOrd="0" presId="urn:microsoft.com/office/officeart/2005/8/layout/process3"/>
    <dgm:cxn modelId="{09A5FDBC-7B46-4F67-97DC-E55552937070}" type="presParOf" srcId="{395DB671-8743-4A67-9884-7604EECDC527}" destId="{E69162B4-F70C-4983-8138-930683690101}" srcOrd="0" destOrd="0" presId="urn:microsoft.com/office/officeart/2005/8/layout/process3"/>
    <dgm:cxn modelId="{2911A718-1382-42CF-BD06-2AC0357B478E}" type="presParOf" srcId="{395DB671-8743-4A67-9884-7604EECDC527}" destId="{360872D5-C6A2-4EE0-AEC1-69120209AB86}" srcOrd="1" destOrd="0" presId="urn:microsoft.com/office/officeart/2005/8/layout/process3"/>
    <dgm:cxn modelId="{DD598F01-DCA3-43C7-BABC-C473F35C351C}" type="presParOf" srcId="{395DB671-8743-4A67-9884-7604EECDC527}" destId="{09175115-FA86-4982-8EBA-99985D2861D7}" srcOrd="2" destOrd="0" presId="urn:microsoft.com/office/officeart/2005/8/layout/process3"/>
    <dgm:cxn modelId="{58707A7A-F9DB-4839-AC1D-67517C86C8E5}" type="presParOf" srcId="{90B14827-447A-42D5-ACF4-65BEB831F758}" destId="{37E0FAEE-AA18-4295-8ED9-89007DB6BB9E}" srcOrd="1" destOrd="0" presId="urn:microsoft.com/office/officeart/2005/8/layout/process3"/>
    <dgm:cxn modelId="{8E5FE527-4BB1-4A60-B104-8236387FF1E0}" type="presParOf" srcId="{37E0FAEE-AA18-4295-8ED9-89007DB6BB9E}" destId="{2EE9F805-B333-4B6C-832D-5C2D47B2747E}" srcOrd="0" destOrd="0" presId="urn:microsoft.com/office/officeart/2005/8/layout/process3"/>
    <dgm:cxn modelId="{49CC5E2A-A19B-43F8-8435-0A6973791A06}" type="presParOf" srcId="{90B14827-447A-42D5-ACF4-65BEB831F758}" destId="{08704B26-132B-4897-918C-AB220AE2B16E}" srcOrd="2" destOrd="0" presId="urn:microsoft.com/office/officeart/2005/8/layout/process3"/>
    <dgm:cxn modelId="{8B5A70B4-64D0-4B1C-A0F0-54085F6846EA}" type="presParOf" srcId="{08704B26-132B-4897-918C-AB220AE2B16E}" destId="{2ECE68E6-9EC6-4083-A55F-60C09EF8167F}" srcOrd="0" destOrd="0" presId="urn:microsoft.com/office/officeart/2005/8/layout/process3"/>
    <dgm:cxn modelId="{16CCC2CD-B2CF-4DD8-AFB2-F16CC315FB67}" type="presParOf" srcId="{08704B26-132B-4897-918C-AB220AE2B16E}" destId="{86DB5B4C-F235-4661-9E56-2CCAAC86D25D}" srcOrd="1" destOrd="0" presId="urn:microsoft.com/office/officeart/2005/8/layout/process3"/>
    <dgm:cxn modelId="{8618CA4A-842E-4CD0-A560-AC69F293A40D}" type="presParOf" srcId="{08704B26-132B-4897-918C-AB220AE2B16E}" destId="{E0C1FD8E-F2AD-4799-BEE1-9473D8A4D120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chemeClr val="bg1"/>
        </a:solidFill>
      </dgm:spPr>
      <dgm:t>
        <a:bodyPr/>
        <a:lstStyle/>
        <a:p>
          <a:r>
            <a:rPr lang="es-MX" sz="1100" b="1" dirty="0"/>
            <a:t>Introducción</a:t>
          </a:r>
          <a:endParaRPr lang="es-EC" sz="1100" b="1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b="1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/>
      <dgm:t>
        <a:bodyPr/>
        <a:lstStyle/>
        <a:p>
          <a:r>
            <a:rPr lang="es-MX" sz="1100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8461A8D-CB82-49A9-832E-41C35981DA7A}" type="doc">
      <dgm:prSet loTypeId="urn:microsoft.com/office/officeart/2005/8/layout/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5F98C3D5-2A42-4879-9FC2-5B265E51D00C}">
      <dgm:prSet phldrT="[Texto]"/>
      <dgm:spPr/>
      <dgm:t>
        <a:bodyPr/>
        <a:lstStyle/>
        <a:p>
          <a:r>
            <a:rPr lang="es-EC" dirty="0"/>
            <a:t>Certificadas </a:t>
          </a:r>
        </a:p>
      </dgm:t>
    </dgm:pt>
    <dgm:pt modelId="{49438F78-9379-40EE-ACAB-231DB57942B1}" type="parTrans" cxnId="{C2226985-CFA3-4DD6-8F7E-266F596F534A}">
      <dgm:prSet/>
      <dgm:spPr/>
      <dgm:t>
        <a:bodyPr/>
        <a:lstStyle/>
        <a:p>
          <a:endParaRPr lang="es-EC"/>
        </a:p>
      </dgm:t>
    </dgm:pt>
    <dgm:pt modelId="{123CA8D8-15C6-4FFD-BB4D-E8C4E04EC7DE}" type="sibTrans" cxnId="{C2226985-CFA3-4DD6-8F7E-266F596F534A}">
      <dgm:prSet/>
      <dgm:spPr/>
      <dgm:t>
        <a:bodyPr/>
        <a:lstStyle/>
        <a:p>
          <a:endParaRPr lang="es-EC"/>
        </a:p>
      </dgm:t>
    </dgm:pt>
    <dgm:pt modelId="{9CA906E6-DBAB-4CB7-89EA-AA817E2FCA30}">
      <dgm:prSet phldrT="[Texto]"/>
      <dgm:spPr/>
      <dgm:t>
        <a:bodyPr/>
        <a:lstStyle/>
        <a:p>
          <a:r>
            <a:rPr lang="es-EC" dirty="0"/>
            <a:t>Bioensayo germinación </a:t>
          </a:r>
        </a:p>
      </dgm:t>
    </dgm:pt>
    <dgm:pt modelId="{5980DFBC-00F2-4282-BDCB-DE5795F15021}" type="parTrans" cxnId="{257A8107-BD8E-4F46-9DA9-AB2763DB5C80}">
      <dgm:prSet/>
      <dgm:spPr/>
      <dgm:t>
        <a:bodyPr/>
        <a:lstStyle/>
        <a:p>
          <a:endParaRPr lang="es-EC"/>
        </a:p>
      </dgm:t>
    </dgm:pt>
    <dgm:pt modelId="{42D821C9-AE72-48C2-B416-161065A031CE}" type="sibTrans" cxnId="{257A8107-BD8E-4F46-9DA9-AB2763DB5C80}">
      <dgm:prSet/>
      <dgm:spPr/>
      <dgm:t>
        <a:bodyPr/>
        <a:lstStyle/>
        <a:p>
          <a:endParaRPr lang="es-EC"/>
        </a:p>
      </dgm:t>
    </dgm:pt>
    <dgm:pt modelId="{8C7D3ED6-0A8B-44DE-96DE-209035D160BB}">
      <dgm:prSet phldrT="[Texto]"/>
      <dgm:spPr/>
      <dgm:t>
        <a:bodyPr/>
        <a:lstStyle/>
        <a:p>
          <a:r>
            <a:rPr lang="es-EC" dirty="0"/>
            <a:t>Índice de germinación </a:t>
          </a:r>
        </a:p>
      </dgm:t>
    </dgm:pt>
    <dgm:pt modelId="{134F161A-5835-4F6E-A642-EC468A435B2C}" type="parTrans" cxnId="{202A96B6-9387-4A22-BC4D-B5295D54203F}">
      <dgm:prSet/>
      <dgm:spPr/>
      <dgm:t>
        <a:bodyPr/>
        <a:lstStyle/>
        <a:p>
          <a:endParaRPr lang="es-EC"/>
        </a:p>
      </dgm:t>
    </dgm:pt>
    <dgm:pt modelId="{9B68181F-D630-4BB8-A0DB-9F8387148C15}" type="sibTrans" cxnId="{202A96B6-9387-4A22-BC4D-B5295D54203F}">
      <dgm:prSet/>
      <dgm:spPr/>
      <dgm:t>
        <a:bodyPr/>
        <a:lstStyle/>
        <a:p>
          <a:endParaRPr lang="es-EC"/>
        </a:p>
      </dgm:t>
    </dgm:pt>
    <dgm:pt modelId="{FE5FB1A4-0DAC-48C2-98DC-245FEA50ED47}">
      <dgm:prSet/>
      <dgm:spPr/>
      <dgm:t>
        <a:bodyPr/>
        <a:lstStyle/>
        <a:p>
          <a:r>
            <a:rPr lang="es-EC" dirty="0"/>
            <a:t>Tratamientos </a:t>
          </a:r>
          <a:r>
            <a:rPr lang="es-EC" dirty="0" err="1"/>
            <a:t>CEe</a:t>
          </a:r>
          <a:r>
            <a:rPr lang="es-EC" dirty="0"/>
            <a:t> &lt; 4 </a:t>
          </a:r>
          <a:r>
            <a:rPr lang="es-EC" dirty="0" err="1"/>
            <a:t>dS</a:t>
          </a:r>
          <a:r>
            <a:rPr lang="es-EC" dirty="0"/>
            <a:t>/m</a:t>
          </a:r>
        </a:p>
      </dgm:t>
    </dgm:pt>
    <dgm:pt modelId="{111748BA-3628-4BFE-9241-D6F5DB9C56F1}" type="parTrans" cxnId="{1CB790B4-90E8-44D2-8ECE-700EFB7398C1}">
      <dgm:prSet/>
      <dgm:spPr/>
      <dgm:t>
        <a:bodyPr/>
        <a:lstStyle/>
        <a:p>
          <a:endParaRPr lang="es-EC"/>
        </a:p>
      </dgm:t>
    </dgm:pt>
    <dgm:pt modelId="{8DE229E6-197F-4059-9F3C-C7436527DB8D}" type="sibTrans" cxnId="{1CB790B4-90E8-44D2-8ECE-700EFB7398C1}">
      <dgm:prSet/>
      <dgm:spPr/>
      <dgm:t>
        <a:bodyPr/>
        <a:lstStyle/>
        <a:p>
          <a:endParaRPr lang="es-EC"/>
        </a:p>
      </dgm:t>
    </dgm:pt>
    <dgm:pt modelId="{E96E71C8-0C4A-4F11-B26F-A151687CBE6A}">
      <dgm:prSet/>
      <dgm:spPr/>
      <dgm:t>
        <a:bodyPr/>
        <a:lstStyle/>
        <a:p>
          <a:r>
            <a:rPr lang="es-EC" dirty="0"/>
            <a:t>7 días </a:t>
          </a:r>
        </a:p>
      </dgm:t>
    </dgm:pt>
    <dgm:pt modelId="{9ED2BF63-26E2-40B4-B23A-34D5845FA8A8}" type="parTrans" cxnId="{7541D833-E11F-45B9-9014-8DF114F8437A}">
      <dgm:prSet/>
      <dgm:spPr/>
      <dgm:t>
        <a:bodyPr/>
        <a:lstStyle/>
        <a:p>
          <a:endParaRPr lang="es-EC"/>
        </a:p>
      </dgm:t>
    </dgm:pt>
    <dgm:pt modelId="{A52D90F1-1D1D-4E17-AC68-31A935918F82}" type="sibTrans" cxnId="{7541D833-E11F-45B9-9014-8DF114F8437A}">
      <dgm:prSet/>
      <dgm:spPr/>
      <dgm:t>
        <a:bodyPr/>
        <a:lstStyle/>
        <a:p>
          <a:endParaRPr lang="es-EC"/>
        </a:p>
      </dgm:t>
    </dgm:pt>
    <dgm:pt modelId="{1A8033A8-EB3F-42A4-984E-7272F6004642}">
      <dgm:prSet/>
      <dgm:spPr/>
      <dgm:t>
        <a:bodyPr/>
        <a:lstStyle/>
        <a:p>
          <a:endParaRPr lang="es-EC" dirty="0"/>
        </a:p>
      </dgm:t>
    </dgm:pt>
    <dgm:pt modelId="{3713C707-B313-44FC-8C42-010F8A66F533}" type="parTrans" cxnId="{2A2CF834-34FB-41DD-86D5-A6F45A026A8E}">
      <dgm:prSet/>
      <dgm:spPr/>
      <dgm:t>
        <a:bodyPr/>
        <a:lstStyle/>
        <a:p>
          <a:endParaRPr lang="es-EC"/>
        </a:p>
      </dgm:t>
    </dgm:pt>
    <dgm:pt modelId="{D04ED25A-49D3-4267-BF81-E26357045E9C}" type="sibTrans" cxnId="{2A2CF834-34FB-41DD-86D5-A6F45A026A8E}">
      <dgm:prSet/>
      <dgm:spPr/>
      <dgm:t>
        <a:bodyPr/>
        <a:lstStyle/>
        <a:p>
          <a:endParaRPr lang="es-EC"/>
        </a:p>
      </dgm:t>
    </dgm:pt>
    <dgm:pt modelId="{733A1254-6926-48BF-8DBF-80259C74F949}">
      <dgm:prSet/>
      <dgm:spPr/>
      <dgm:t>
        <a:bodyPr/>
        <a:lstStyle/>
        <a:p>
          <a:endParaRPr lang="es-EC" dirty="0"/>
        </a:p>
      </dgm:t>
    </dgm:pt>
    <dgm:pt modelId="{BAE0E720-C77E-43BC-91D3-4B020291C60F}" type="parTrans" cxnId="{9F8A3C4B-F843-4CD9-9771-8BDC00B12DA2}">
      <dgm:prSet/>
      <dgm:spPr/>
      <dgm:t>
        <a:bodyPr/>
        <a:lstStyle/>
        <a:p>
          <a:endParaRPr lang="es-EC"/>
        </a:p>
      </dgm:t>
    </dgm:pt>
    <dgm:pt modelId="{FFA2CA23-1AAF-490B-9713-5CE01D4278C0}" type="sibTrans" cxnId="{9F8A3C4B-F843-4CD9-9771-8BDC00B12DA2}">
      <dgm:prSet/>
      <dgm:spPr/>
      <dgm:t>
        <a:bodyPr/>
        <a:lstStyle/>
        <a:p>
          <a:endParaRPr lang="es-EC"/>
        </a:p>
      </dgm:t>
    </dgm:pt>
    <dgm:pt modelId="{96B20951-F137-4DD8-99EA-648F608063F4}">
      <dgm:prSet phldrT="[Texto]"/>
      <dgm:spPr/>
      <dgm:t>
        <a:bodyPr/>
        <a:lstStyle/>
        <a:p>
          <a:r>
            <a:rPr lang="es-EC" dirty="0"/>
            <a:t>INIAP Portoviejo </a:t>
          </a:r>
        </a:p>
      </dgm:t>
    </dgm:pt>
    <dgm:pt modelId="{12A9DFBC-D02A-4D3E-8908-24B509DCCFE8}" type="parTrans" cxnId="{C093FA02-A8D3-42B3-A7D4-E0E7A83CF7DC}">
      <dgm:prSet/>
      <dgm:spPr/>
      <dgm:t>
        <a:bodyPr/>
        <a:lstStyle/>
        <a:p>
          <a:endParaRPr lang="es-EC"/>
        </a:p>
      </dgm:t>
    </dgm:pt>
    <dgm:pt modelId="{B3A7E3A6-1CA8-48CE-BD91-579FD4D34A4B}" type="sibTrans" cxnId="{C093FA02-A8D3-42B3-A7D4-E0E7A83CF7DC}">
      <dgm:prSet/>
      <dgm:spPr/>
      <dgm:t>
        <a:bodyPr/>
        <a:lstStyle/>
        <a:p>
          <a:endParaRPr lang="es-EC"/>
        </a:p>
      </dgm:t>
    </dgm:pt>
    <dgm:pt modelId="{1711922F-A1C4-484F-835E-3C4D998385B3}">
      <dgm:prSet phldrT="[Texto]"/>
      <dgm:spPr/>
      <dgm:t>
        <a:bodyPr/>
        <a:lstStyle/>
        <a:p>
          <a:r>
            <a:rPr lang="es-ES" dirty="0"/>
            <a:t>Maíz duro, variedad INIAP-543 QPM</a:t>
          </a:r>
          <a:endParaRPr lang="es-EC" dirty="0"/>
        </a:p>
      </dgm:t>
    </dgm:pt>
    <dgm:pt modelId="{11521F13-A635-4225-84C0-88EF2C493045}" type="parTrans" cxnId="{4972DD78-6FF6-4A47-A0DA-001BFC6DD0F1}">
      <dgm:prSet/>
      <dgm:spPr/>
      <dgm:t>
        <a:bodyPr/>
        <a:lstStyle/>
        <a:p>
          <a:endParaRPr lang="es-EC"/>
        </a:p>
      </dgm:t>
    </dgm:pt>
    <dgm:pt modelId="{38F484E5-D335-40D5-A6AE-668652F90B1B}" type="sibTrans" cxnId="{4972DD78-6FF6-4A47-A0DA-001BFC6DD0F1}">
      <dgm:prSet/>
      <dgm:spPr/>
      <dgm:t>
        <a:bodyPr/>
        <a:lstStyle/>
        <a:p>
          <a:endParaRPr lang="es-EC"/>
        </a:p>
      </dgm:t>
    </dgm:pt>
    <dgm:pt modelId="{D609CFC0-614A-4B85-A19F-6FE3DEEC672F}">
      <dgm:prSet/>
      <dgm:spPr/>
      <dgm:t>
        <a:bodyPr/>
        <a:lstStyle/>
        <a:p>
          <a:r>
            <a:rPr lang="es-EC" dirty="0"/>
            <a:t>Inclusión CP</a:t>
          </a:r>
        </a:p>
      </dgm:t>
    </dgm:pt>
    <dgm:pt modelId="{513AC655-8C3C-4719-8C86-FB79B9DE7FB6}" type="parTrans" cxnId="{8C53A3A5-D8CA-4B29-91FE-ABB811DD488A}">
      <dgm:prSet/>
      <dgm:spPr/>
      <dgm:t>
        <a:bodyPr/>
        <a:lstStyle/>
        <a:p>
          <a:endParaRPr lang="es-EC"/>
        </a:p>
      </dgm:t>
    </dgm:pt>
    <dgm:pt modelId="{A32AB5A2-E1E6-4725-B93F-12A6C111C314}" type="sibTrans" cxnId="{8C53A3A5-D8CA-4B29-91FE-ABB811DD488A}">
      <dgm:prSet/>
      <dgm:spPr/>
      <dgm:t>
        <a:bodyPr/>
        <a:lstStyle/>
        <a:p>
          <a:endParaRPr lang="es-EC"/>
        </a:p>
      </dgm:t>
    </dgm:pt>
    <dgm:pt modelId="{D64915B9-DA82-4210-9FBC-F9F171DF93E8}">
      <dgm:prSet/>
      <dgm:spPr/>
      <dgm:t>
        <a:bodyPr/>
        <a:lstStyle/>
        <a:p>
          <a:r>
            <a:rPr lang="es-EC" dirty="0"/>
            <a:t>Longitud radícula </a:t>
          </a:r>
        </a:p>
      </dgm:t>
    </dgm:pt>
    <dgm:pt modelId="{D0FE6C05-41AD-4F10-8F4F-0ACE9FE27730}" type="parTrans" cxnId="{21B92622-4F6D-41D8-97A3-ADF80CAF5385}">
      <dgm:prSet/>
      <dgm:spPr/>
      <dgm:t>
        <a:bodyPr/>
        <a:lstStyle/>
        <a:p>
          <a:endParaRPr lang="es-EC"/>
        </a:p>
      </dgm:t>
    </dgm:pt>
    <dgm:pt modelId="{F8AA95E5-E160-4BD4-8C23-CEEB5DB2768C}" type="sibTrans" cxnId="{21B92622-4F6D-41D8-97A3-ADF80CAF5385}">
      <dgm:prSet/>
      <dgm:spPr/>
      <dgm:t>
        <a:bodyPr/>
        <a:lstStyle/>
        <a:p>
          <a:endParaRPr lang="es-EC"/>
        </a:p>
      </dgm:t>
    </dgm:pt>
    <dgm:pt modelId="{90B14827-447A-42D5-ACF4-65BEB831F758}" type="pres">
      <dgm:prSet presAssocID="{78461A8D-CB82-49A9-832E-41C35981DA7A}" presName="linearFlow" presStyleCnt="0">
        <dgm:presLayoutVars>
          <dgm:dir/>
          <dgm:animLvl val="lvl"/>
          <dgm:resizeHandles val="exact"/>
        </dgm:presLayoutVars>
      </dgm:prSet>
      <dgm:spPr/>
    </dgm:pt>
    <dgm:pt modelId="{1E84A885-BC2D-4458-A1D2-C391CFFE5FB4}" type="pres">
      <dgm:prSet presAssocID="{5F98C3D5-2A42-4879-9FC2-5B265E51D00C}" presName="composite" presStyleCnt="0"/>
      <dgm:spPr/>
    </dgm:pt>
    <dgm:pt modelId="{28DCDD9C-DFDA-489C-A5D5-0FF38EA105C0}" type="pres">
      <dgm:prSet presAssocID="{5F98C3D5-2A42-4879-9FC2-5B265E51D00C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A09E394-31CF-494A-9197-74C0221358D3}" type="pres">
      <dgm:prSet presAssocID="{5F98C3D5-2A42-4879-9FC2-5B265E51D00C}" presName="parSh" presStyleLbl="node1" presStyleIdx="0" presStyleCnt="3"/>
      <dgm:spPr/>
    </dgm:pt>
    <dgm:pt modelId="{910A679E-13B5-4F93-BCA0-3D8E2F89B658}" type="pres">
      <dgm:prSet presAssocID="{5F98C3D5-2A42-4879-9FC2-5B265E51D00C}" presName="desTx" presStyleLbl="fgAcc1" presStyleIdx="0" presStyleCnt="3">
        <dgm:presLayoutVars>
          <dgm:bulletEnabled val="1"/>
        </dgm:presLayoutVars>
      </dgm:prSet>
      <dgm:spPr/>
    </dgm:pt>
    <dgm:pt modelId="{F24054C9-9651-4E26-8EF0-CAB2F53A3580}" type="pres">
      <dgm:prSet presAssocID="{123CA8D8-15C6-4FFD-BB4D-E8C4E04EC7DE}" presName="sibTrans" presStyleLbl="sibTrans2D1" presStyleIdx="0" presStyleCnt="2"/>
      <dgm:spPr/>
    </dgm:pt>
    <dgm:pt modelId="{1C81AFAC-56FD-48B2-AA24-1D883D192C9B}" type="pres">
      <dgm:prSet presAssocID="{123CA8D8-15C6-4FFD-BB4D-E8C4E04EC7DE}" presName="connTx" presStyleLbl="sibTrans2D1" presStyleIdx="0" presStyleCnt="2"/>
      <dgm:spPr/>
    </dgm:pt>
    <dgm:pt modelId="{A68FED96-AE8C-4827-9AAE-C3AD832061D9}" type="pres">
      <dgm:prSet presAssocID="{9CA906E6-DBAB-4CB7-89EA-AA817E2FCA30}" presName="composite" presStyleCnt="0"/>
      <dgm:spPr/>
    </dgm:pt>
    <dgm:pt modelId="{B044B4CF-8763-4EE3-8CE0-E4000AFEE6C2}" type="pres">
      <dgm:prSet presAssocID="{9CA906E6-DBAB-4CB7-89EA-AA817E2FCA30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B96FDD3-B02C-4E2B-B1B8-6A1DD7468888}" type="pres">
      <dgm:prSet presAssocID="{9CA906E6-DBAB-4CB7-89EA-AA817E2FCA30}" presName="parSh" presStyleLbl="node1" presStyleIdx="1" presStyleCnt="3"/>
      <dgm:spPr/>
    </dgm:pt>
    <dgm:pt modelId="{7FC73DD4-15B9-46E5-946F-0172BE201354}" type="pres">
      <dgm:prSet presAssocID="{9CA906E6-DBAB-4CB7-89EA-AA817E2FCA30}" presName="desTx" presStyleLbl="fgAcc1" presStyleIdx="1" presStyleCnt="3">
        <dgm:presLayoutVars>
          <dgm:bulletEnabled val="1"/>
        </dgm:presLayoutVars>
      </dgm:prSet>
      <dgm:spPr/>
    </dgm:pt>
    <dgm:pt modelId="{C4ACEA30-EC79-4635-AFBE-2239DD68712A}" type="pres">
      <dgm:prSet presAssocID="{42D821C9-AE72-48C2-B416-161065A031CE}" presName="sibTrans" presStyleLbl="sibTrans2D1" presStyleIdx="1" presStyleCnt="2"/>
      <dgm:spPr/>
    </dgm:pt>
    <dgm:pt modelId="{1C684A9E-FAFC-4EEA-90E3-BE383A565CBD}" type="pres">
      <dgm:prSet presAssocID="{42D821C9-AE72-48C2-B416-161065A031CE}" presName="connTx" presStyleLbl="sibTrans2D1" presStyleIdx="1" presStyleCnt="2"/>
      <dgm:spPr/>
    </dgm:pt>
    <dgm:pt modelId="{51A23FB9-3670-47CC-BC18-C308B1A4769D}" type="pres">
      <dgm:prSet presAssocID="{8C7D3ED6-0A8B-44DE-96DE-209035D160BB}" presName="composite" presStyleCnt="0"/>
      <dgm:spPr/>
    </dgm:pt>
    <dgm:pt modelId="{9B226B7F-22B6-4E6D-A9C3-60454BA74627}" type="pres">
      <dgm:prSet presAssocID="{8C7D3ED6-0A8B-44DE-96DE-209035D160BB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A165524-BA6E-478D-BF36-FE5E8BE09C09}" type="pres">
      <dgm:prSet presAssocID="{8C7D3ED6-0A8B-44DE-96DE-209035D160BB}" presName="parSh" presStyleLbl="node1" presStyleIdx="2" presStyleCnt="3"/>
      <dgm:spPr/>
    </dgm:pt>
    <dgm:pt modelId="{E4FB7BC3-E2D5-4E31-A05C-B7E37AD54955}" type="pres">
      <dgm:prSet presAssocID="{8C7D3ED6-0A8B-44DE-96DE-209035D160BB}" presName="desTx" presStyleLbl="fgAcc1" presStyleIdx="2" presStyleCnt="3">
        <dgm:presLayoutVars>
          <dgm:bulletEnabled val="1"/>
        </dgm:presLayoutVars>
      </dgm:prSet>
      <dgm:spPr/>
    </dgm:pt>
  </dgm:ptLst>
  <dgm:cxnLst>
    <dgm:cxn modelId="{C093FA02-A8D3-42B3-A7D4-E0E7A83CF7DC}" srcId="{5F98C3D5-2A42-4879-9FC2-5B265E51D00C}" destId="{96B20951-F137-4DD8-99EA-648F608063F4}" srcOrd="0" destOrd="0" parTransId="{12A9DFBC-D02A-4D3E-8908-24B509DCCFE8}" sibTransId="{B3A7E3A6-1CA8-48CE-BD91-579FD4D34A4B}"/>
    <dgm:cxn modelId="{F3E36E07-C475-4CF8-8564-103375CF9604}" type="presOf" srcId="{9CA906E6-DBAB-4CB7-89EA-AA817E2FCA30}" destId="{B044B4CF-8763-4EE3-8CE0-E4000AFEE6C2}" srcOrd="0" destOrd="0" presId="urn:microsoft.com/office/officeart/2005/8/layout/process3"/>
    <dgm:cxn modelId="{257A8107-BD8E-4F46-9DA9-AB2763DB5C80}" srcId="{78461A8D-CB82-49A9-832E-41C35981DA7A}" destId="{9CA906E6-DBAB-4CB7-89EA-AA817E2FCA30}" srcOrd="1" destOrd="0" parTransId="{5980DFBC-00F2-4282-BDCB-DE5795F15021}" sibTransId="{42D821C9-AE72-48C2-B416-161065A031CE}"/>
    <dgm:cxn modelId="{21B92622-4F6D-41D8-97A3-ADF80CAF5385}" srcId="{8C7D3ED6-0A8B-44DE-96DE-209035D160BB}" destId="{D64915B9-DA82-4210-9FBC-F9F171DF93E8}" srcOrd="1" destOrd="0" parTransId="{D0FE6C05-41AD-4F10-8F4F-0ACE9FE27730}" sibTransId="{F8AA95E5-E160-4BD4-8C23-CEEB5DB2768C}"/>
    <dgm:cxn modelId="{7541D833-E11F-45B9-9014-8DF114F8437A}" srcId="{8C7D3ED6-0A8B-44DE-96DE-209035D160BB}" destId="{E96E71C8-0C4A-4F11-B26F-A151687CBE6A}" srcOrd="0" destOrd="0" parTransId="{9ED2BF63-26E2-40B4-B23A-34D5845FA8A8}" sibTransId="{A52D90F1-1D1D-4E17-AC68-31A935918F82}"/>
    <dgm:cxn modelId="{2A2CF834-34FB-41DD-86D5-A6F45A026A8E}" srcId="{9CA906E6-DBAB-4CB7-89EA-AA817E2FCA30}" destId="{1A8033A8-EB3F-42A4-984E-7272F6004642}" srcOrd="3" destOrd="0" parTransId="{3713C707-B313-44FC-8C42-010F8A66F533}" sibTransId="{D04ED25A-49D3-4267-BF81-E26357045E9C}"/>
    <dgm:cxn modelId="{C281743A-DB94-4FB7-B42E-19A18607C265}" type="presOf" srcId="{42D821C9-AE72-48C2-B416-161065A031CE}" destId="{C4ACEA30-EC79-4635-AFBE-2239DD68712A}" srcOrd="0" destOrd="0" presId="urn:microsoft.com/office/officeart/2005/8/layout/process3"/>
    <dgm:cxn modelId="{009B6B5C-317E-4B40-88E3-C345A94E233C}" type="presOf" srcId="{8C7D3ED6-0A8B-44DE-96DE-209035D160BB}" destId="{EA165524-BA6E-478D-BF36-FE5E8BE09C09}" srcOrd="1" destOrd="0" presId="urn:microsoft.com/office/officeart/2005/8/layout/process3"/>
    <dgm:cxn modelId="{F2BD1548-5160-4025-9553-0F6168E02E24}" type="presOf" srcId="{733A1254-6926-48BF-8DBF-80259C74F949}" destId="{7FC73DD4-15B9-46E5-946F-0172BE201354}" srcOrd="0" destOrd="2" presId="urn:microsoft.com/office/officeart/2005/8/layout/process3"/>
    <dgm:cxn modelId="{6609264A-17B2-4A0F-8A8B-3363689C20B3}" type="presOf" srcId="{D609CFC0-614A-4B85-A19F-6FE3DEEC672F}" destId="{7FC73DD4-15B9-46E5-946F-0172BE201354}" srcOrd="0" destOrd="1" presId="urn:microsoft.com/office/officeart/2005/8/layout/process3"/>
    <dgm:cxn modelId="{9F8A3C4B-F843-4CD9-9771-8BDC00B12DA2}" srcId="{9CA906E6-DBAB-4CB7-89EA-AA817E2FCA30}" destId="{733A1254-6926-48BF-8DBF-80259C74F949}" srcOrd="2" destOrd="0" parTransId="{BAE0E720-C77E-43BC-91D3-4B020291C60F}" sibTransId="{FFA2CA23-1AAF-490B-9713-5CE01D4278C0}"/>
    <dgm:cxn modelId="{44E35275-5309-46AC-A08F-BC2A551565E6}" type="presOf" srcId="{5F98C3D5-2A42-4879-9FC2-5B265E51D00C}" destId="{CA09E394-31CF-494A-9197-74C0221358D3}" srcOrd="1" destOrd="0" presId="urn:microsoft.com/office/officeart/2005/8/layout/process3"/>
    <dgm:cxn modelId="{81C12558-FEC4-4D50-9642-4A691EA8A757}" type="presOf" srcId="{1711922F-A1C4-484F-835E-3C4D998385B3}" destId="{910A679E-13B5-4F93-BCA0-3D8E2F89B658}" srcOrd="0" destOrd="1" presId="urn:microsoft.com/office/officeart/2005/8/layout/process3"/>
    <dgm:cxn modelId="{4972DD78-6FF6-4A47-A0DA-001BFC6DD0F1}" srcId="{5F98C3D5-2A42-4879-9FC2-5B265E51D00C}" destId="{1711922F-A1C4-484F-835E-3C4D998385B3}" srcOrd="1" destOrd="0" parTransId="{11521F13-A635-4225-84C0-88EF2C493045}" sibTransId="{38F484E5-D335-40D5-A6AE-668652F90B1B}"/>
    <dgm:cxn modelId="{C2226985-CFA3-4DD6-8F7E-266F596F534A}" srcId="{78461A8D-CB82-49A9-832E-41C35981DA7A}" destId="{5F98C3D5-2A42-4879-9FC2-5B265E51D00C}" srcOrd="0" destOrd="0" parTransId="{49438F78-9379-40EE-ACAB-231DB57942B1}" sibTransId="{123CA8D8-15C6-4FFD-BB4D-E8C4E04EC7DE}"/>
    <dgm:cxn modelId="{D0512D8C-3ABF-45C9-B6EA-33C3CFF4A83A}" type="presOf" srcId="{78461A8D-CB82-49A9-832E-41C35981DA7A}" destId="{90B14827-447A-42D5-ACF4-65BEB831F758}" srcOrd="0" destOrd="0" presId="urn:microsoft.com/office/officeart/2005/8/layout/process3"/>
    <dgm:cxn modelId="{775CCE8E-AEDD-4988-A5A8-0B79828F67E8}" type="presOf" srcId="{5F98C3D5-2A42-4879-9FC2-5B265E51D00C}" destId="{28DCDD9C-DFDA-489C-A5D5-0FF38EA105C0}" srcOrd="0" destOrd="0" presId="urn:microsoft.com/office/officeart/2005/8/layout/process3"/>
    <dgm:cxn modelId="{8C53A3A5-D8CA-4B29-91FE-ABB811DD488A}" srcId="{9CA906E6-DBAB-4CB7-89EA-AA817E2FCA30}" destId="{D609CFC0-614A-4B85-A19F-6FE3DEEC672F}" srcOrd="1" destOrd="0" parTransId="{513AC655-8C3C-4719-8C86-FB79B9DE7FB6}" sibTransId="{A32AB5A2-E1E6-4725-B93F-12A6C111C314}"/>
    <dgm:cxn modelId="{52B262AD-6904-4EA2-AF23-DC7E07E354BF}" type="presOf" srcId="{FE5FB1A4-0DAC-48C2-98DC-245FEA50ED47}" destId="{7FC73DD4-15B9-46E5-946F-0172BE201354}" srcOrd="0" destOrd="0" presId="urn:microsoft.com/office/officeart/2005/8/layout/process3"/>
    <dgm:cxn modelId="{170766AE-E36E-4B8A-940D-06D898320A3B}" type="presOf" srcId="{E96E71C8-0C4A-4F11-B26F-A151687CBE6A}" destId="{E4FB7BC3-E2D5-4E31-A05C-B7E37AD54955}" srcOrd="0" destOrd="0" presId="urn:microsoft.com/office/officeart/2005/8/layout/process3"/>
    <dgm:cxn modelId="{1F0C8CB2-0FF8-4888-B973-C8A4F5ED7ED3}" type="presOf" srcId="{123CA8D8-15C6-4FFD-BB4D-E8C4E04EC7DE}" destId="{F24054C9-9651-4E26-8EF0-CAB2F53A3580}" srcOrd="0" destOrd="0" presId="urn:microsoft.com/office/officeart/2005/8/layout/process3"/>
    <dgm:cxn modelId="{1CB790B4-90E8-44D2-8ECE-700EFB7398C1}" srcId="{9CA906E6-DBAB-4CB7-89EA-AA817E2FCA30}" destId="{FE5FB1A4-0DAC-48C2-98DC-245FEA50ED47}" srcOrd="0" destOrd="0" parTransId="{111748BA-3628-4BFE-9241-D6F5DB9C56F1}" sibTransId="{8DE229E6-197F-4059-9F3C-C7436527DB8D}"/>
    <dgm:cxn modelId="{202A96B6-9387-4A22-BC4D-B5295D54203F}" srcId="{78461A8D-CB82-49A9-832E-41C35981DA7A}" destId="{8C7D3ED6-0A8B-44DE-96DE-209035D160BB}" srcOrd="2" destOrd="0" parTransId="{134F161A-5835-4F6E-A642-EC468A435B2C}" sibTransId="{9B68181F-D630-4BB8-A0DB-9F8387148C15}"/>
    <dgm:cxn modelId="{89CA2BBF-F14C-4CF1-8FAE-EBD6656E9DC9}" type="presOf" srcId="{8C7D3ED6-0A8B-44DE-96DE-209035D160BB}" destId="{9B226B7F-22B6-4E6D-A9C3-60454BA74627}" srcOrd="0" destOrd="0" presId="urn:microsoft.com/office/officeart/2005/8/layout/process3"/>
    <dgm:cxn modelId="{88D5C7E8-8487-4BE9-B903-06CF784C92B8}" type="presOf" srcId="{123CA8D8-15C6-4FFD-BB4D-E8C4E04EC7DE}" destId="{1C81AFAC-56FD-48B2-AA24-1D883D192C9B}" srcOrd="1" destOrd="0" presId="urn:microsoft.com/office/officeart/2005/8/layout/process3"/>
    <dgm:cxn modelId="{CE0AE2E9-B7B2-4570-A46B-AA5B6F1FB048}" type="presOf" srcId="{1A8033A8-EB3F-42A4-984E-7272F6004642}" destId="{7FC73DD4-15B9-46E5-946F-0172BE201354}" srcOrd="0" destOrd="3" presId="urn:microsoft.com/office/officeart/2005/8/layout/process3"/>
    <dgm:cxn modelId="{F481A2F0-6397-4A13-8202-9003608BCF93}" type="presOf" srcId="{96B20951-F137-4DD8-99EA-648F608063F4}" destId="{910A679E-13B5-4F93-BCA0-3D8E2F89B658}" srcOrd="0" destOrd="0" presId="urn:microsoft.com/office/officeart/2005/8/layout/process3"/>
    <dgm:cxn modelId="{DAC5C0F1-A22F-4C4D-A224-A2726957FF41}" type="presOf" srcId="{42D821C9-AE72-48C2-B416-161065A031CE}" destId="{1C684A9E-FAFC-4EEA-90E3-BE383A565CBD}" srcOrd="1" destOrd="0" presId="urn:microsoft.com/office/officeart/2005/8/layout/process3"/>
    <dgm:cxn modelId="{AED106F9-7428-42D1-9470-E7F288183CB9}" type="presOf" srcId="{9CA906E6-DBAB-4CB7-89EA-AA817E2FCA30}" destId="{3B96FDD3-B02C-4E2B-B1B8-6A1DD7468888}" srcOrd="1" destOrd="0" presId="urn:microsoft.com/office/officeart/2005/8/layout/process3"/>
    <dgm:cxn modelId="{6C8EAAFD-6E68-4FB4-9A4B-1A9284075C86}" type="presOf" srcId="{D64915B9-DA82-4210-9FBC-F9F171DF93E8}" destId="{E4FB7BC3-E2D5-4E31-A05C-B7E37AD54955}" srcOrd="0" destOrd="1" presId="urn:microsoft.com/office/officeart/2005/8/layout/process3"/>
    <dgm:cxn modelId="{47BAF692-2A63-4A69-A4E5-2BBC00443EBF}" type="presParOf" srcId="{90B14827-447A-42D5-ACF4-65BEB831F758}" destId="{1E84A885-BC2D-4458-A1D2-C391CFFE5FB4}" srcOrd="0" destOrd="0" presId="urn:microsoft.com/office/officeart/2005/8/layout/process3"/>
    <dgm:cxn modelId="{1A5186CF-3D58-4989-8DDD-BA0DF90659E2}" type="presParOf" srcId="{1E84A885-BC2D-4458-A1D2-C391CFFE5FB4}" destId="{28DCDD9C-DFDA-489C-A5D5-0FF38EA105C0}" srcOrd="0" destOrd="0" presId="urn:microsoft.com/office/officeart/2005/8/layout/process3"/>
    <dgm:cxn modelId="{6C1B61E7-3397-4F4C-9BEC-8D234BF7789B}" type="presParOf" srcId="{1E84A885-BC2D-4458-A1D2-C391CFFE5FB4}" destId="{CA09E394-31CF-494A-9197-74C0221358D3}" srcOrd="1" destOrd="0" presId="urn:microsoft.com/office/officeart/2005/8/layout/process3"/>
    <dgm:cxn modelId="{B6FC1AD7-88A9-47CA-A9EE-CE4169ACFC45}" type="presParOf" srcId="{1E84A885-BC2D-4458-A1D2-C391CFFE5FB4}" destId="{910A679E-13B5-4F93-BCA0-3D8E2F89B658}" srcOrd="2" destOrd="0" presId="urn:microsoft.com/office/officeart/2005/8/layout/process3"/>
    <dgm:cxn modelId="{36643850-E56D-4780-9CED-EDBB287E75AA}" type="presParOf" srcId="{90B14827-447A-42D5-ACF4-65BEB831F758}" destId="{F24054C9-9651-4E26-8EF0-CAB2F53A3580}" srcOrd="1" destOrd="0" presId="urn:microsoft.com/office/officeart/2005/8/layout/process3"/>
    <dgm:cxn modelId="{593A2014-39E1-45BA-93BA-ED3E77EB22A8}" type="presParOf" srcId="{F24054C9-9651-4E26-8EF0-CAB2F53A3580}" destId="{1C81AFAC-56FD-48B2-AA24-1D883D192C9B}" srcOrd="0" destOrd="0" presId="urn:microsoft.com/office/officeart/2005/8/layout/process3"/>
    <dgm:cxn modelId="{B1E4AC7E-3098-421E-98E9-ED5983C2CEF1}" type="presParOf" srcId="{90B14827-447A-42D5-ACF4-65BEB831F758}" destId="{A68FED96-AE8C-4827-9AAE-C3AD832061D9}" srcOrd="2" destOrd="0" presId="urn:microsoft.com/office/officeart/2005/8/layout/process3"/>
    <dgm:cxn modelId="{1A401D9B-9AEF-426C-8B8A-5E536851A843}" type="presParOf" srcId="{A68FED96-AE8C-4827-9AAE-C3AD832061D9}" destId="{B044B4CF-8763-4EE3-8CE0-E4000AFEE6C2}" srcOrd="0" destOrd="0" presId="urn:microsoft.com/office/officeart/2005/8/layout/process3"/>
    <dgm:cxn modelId="{D130E22C-4F3D-43EC-B472-202A3602EFBE}" type="presParOf" srcId="{A68FED96-AE8C-4827-9AAE-C3AD832061D9}" destId="{3B96FDD3-B02C-4E2B-B1B8-6A1DD7468888}" srcOrd="1" destOrd="0" presId="urn:microsoft.com/office/officeart/2005/8/layout/process3"/>
    <dgm:cxn modelId="{3F6407B5-E485-43E8-9E3F-9A727CFECCDF}" type="presParOf" srcId="{A68FED96-AE8C-4827-9AAE-C3AD832061D9}" destId="{7FC73DD4-15B9-46E5-946F-0172BE201354}" srcOrd="2" destOrd="0" presId="urn:microsoft.com/office/officeart/2005/8/layout/process3"/>
    <dgm:cxn modelId="{24231AD1-B26C-4DC3-BF57-391D1469FC98}" type="presParOf" srcId="{90B14827-447A-42D5-ACF4-65BEB831F758}" destId="{C4ACEA30-EC79-4635-AFBE-2239DD68712A}" srcOrd="3" destOrd="0" presId="urn:microsoft.com/office/officeart/2005/8/layout/process3"/>
    <dgm:cxn modelId="{FCBBB2A9-3A91-4441-B9A1-75DFF21AC269}" type="presParOf" srcId="{C4ACEA30-EC79-4635-AFBE-2239DD68712A}" destId="{1C684A9E-FAFC-4EEA-90E3-BE383A565CBD}" srcOrd="0" destOrd="0" presId="urn:microsoft.com/office/officeart/2005/8/layout/process3"/>
    <dgm:cxn modelId="{4524E70B-25B3-4F7A-8721-5F21E2D8C273}" type="presParOf" srcId="{90B14827-447A-42D5-ACF4-65BEB831F758}" destId="{51A23FB9-3670-47CC-BC18-C308B1A4769D}" srcOrd="4" destOrd="0" presId="urn:microsoft.com/office/officeart/2005/8/layout/process3"/>
    <dgm:cxn modelId="{2682438D-9A14-4E17-A6B9-A4866DF6B011}" type="presParOf" srcId="{51A23FB9-3670-47CC-BC18-C308B1A4769D}" destId="{9B226B7F-22B6-4E6D-A9C3-60454BA74627}" srcOrd="0" destOrd="0" presId="urn:microsoft.com/office/officeart/2005/8/layout/process3"/>
    <dgm:cxn modelId="{F8FE85A3-2B5F-4BA8-8BD8-E381916BC1BF}" type="presParOf" srcId="{51A23FB9-3670-47CC-BC18-C308B1A4769D}" destId="{EA165524-BA6E-478D-BF36-FE5E8BE09C09}" srcOrd="1" destOrd="0" presId="urn:microsoft.com/office/officeart/2005/8/layout/process3"/>
    <dgm:cxn modelId="{A95B21D9-A522-41B2-97E2-68357921CD5B}" type="presParOf" srcId="{51A23FB9-3670-47CC-BC18-C308B1A4769D}" destId="{E4FB7BC3-E2D5-4E31-A05C-B7E37AD5495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chemeClr val="bg1"/>
        </a:solidFill>
      </dgm:spPr>
      <dgm:t>
        <a:bodyPr/>
        <a:lstStyle/>
        <a:p>
          <a:r>
            <a:rPr lang="es-MX" sz="1100" b="0" dirty="0"/>
            <a:t>Introducción</a:t>
          </a:r>
          <a:endParaRPr lang="es-EC" sz="1100" b="0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b="1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/>
      <dgm:t>
        <a:bodyPr/>
        <a:lstStyle/>
        <a:p>
          <a:r>
            <a:rPr lang="es-MX" sz="1100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CEF8FF1A-6B38-4F55-A0E9-EFD3789197B5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55F5B553-B3E3-4B39-8EF9-EBEEDEAAAB79}">
      <dgm:prSet phldrT="[Texto]"/>
      <dgm:spPr/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Metodología</a:t>
          </a:r>
        </a:p>
      </dgm:t>
    </dgm:pt>
    <dgm:pt modelId="{DC0D273F-EC47-437F-A7E1-97EFBC0FF616}" type="parTrans" cxnId="{47AC82F8-0CBC-481A-872A-EBE5E8766E48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45DEF722-7E10-4106-A623-C8A13B1BD53C}" type="sibTrans" cxnId="{47AC82F8-0CBC-481A-872A-EBE5E8766E48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017A365A-2CF4-4EB5-821B-2FB911214557}">
      <dgm:prSet phldrT="[Texto]"/>
      <dgm:spPr>
        <a:solidFill>
          <a:schemeClr val="bg1"/>
        </a:solidFill>
      </dgm:spPr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Objetivos</a:t>
          </a:r>
        </a:p>
      </dgm:t>
    </dgm:pt>
    <dgm:pt modelId="{241706EA-959D-4CD8-BAB5-FB9D40598D3C}" type="parTrans" cxnId="{BDC8C234-1ED8-43EF-A23C-1FDE57A8A165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02B50394-E09C-4B40-A58B-84050C994D7C}" type="sibTrans" cxnId="{BDC8C234-1ED8-43EF-A23C-1FDE57A8A165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698234F8-AC34-4118-94E1-21FE1673A3EE}">
      <dgm:prSet phldrT="[Texto]"/>
      <dgm:spPr>
        <a:solidFill>
          <a:srgbClr val="B9D1B7"/>
        </a:solidFill>
      </dgm:spPr>
      <dgm:t>
        <a:bodyPr/>
        <a:lstStyle/>
        <a:p>
          <a:r>
            <a:rPr lang="es-ES" b="1" dirty="0">
              <a:latin typeface="+mn-lt"/>
              <a:cs typeface="Times New Roman" panose="02020603050405020304" pitchFamily="18" charset="0"/>
            </a:rPr>
            <a:t>Resultados y Discusión</a:t>
          </a:r>
        </a:p>
      </dgm:t>
    </dgm:pt>
    <dgm:pt modelId="{B87F0034-4B3F-446A-A04C-F5277301BE6B}" type="parTrans" cxnId="{056B78B0-EA9E-4F90-9DF9-B70CDC1B18C2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D199A92B-CDCB-4EA4-9118-36F48B95A1FE}" type="sibTrans" cxnId="{056B78B0-EA9E-4F90-9DF9-B70CDC1B18C2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32884E85-6A6E-4E8C-A84F-3B64DF7E6E92}">
      <dgm:prSet phldrT="[Texto]"/>
      <dgm:spPr>
        <a:noFill/>
      </dgm:spPr>
      <dgm:t>
        <a:bodyPr/>
        <a:lstStyle/>
        <a:p>
          <a:r>
            <a:rPr lang="es-ES" b="0" dirty="0">
              <a:latin typeface="+mn-lt"/>
              <a:cs typeface="Times New Roman" panose="02020603050405020304" pitchFamily="18" charset="0"/>
            </a:rPr>
            <a:t>Introducción</a:t>
          </a:r>
        </a:p>
      </dgm:t>
    </dgm:pt>
    <dgm:pt modelId="{564F4312-43F0-42D6-84FD-D793D2A54D17}" type="parTrans" cxnId="{796508D8-2B15-4B20-8394-4A301B1B3C2A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D7E6ED10-8C58-4219-8B1B-479E9D5B332B}" type="sibTrans" cxnId="{796508D8-2B15-4B20-8394-4A301B1B3C2A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4CCB7D44-7FF6-4ED2-AAB0-6A0A4850B9EB}">
      <dgm:prSet phldrT="[Texto]"/>
      <dgm:spPr/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Conclusiones</a:t>
          </a:r>
        </a:p>
      </dgm:t>
    </dgm:pt>
    <dgm:pt modelId="{BE850028-D4E6-4959-B6E7-60679C155BB5}" type="parTrans" cxnId="{A136AD61-01C7-40BA-A403-82D81099601B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D5046229-1E7B-4BE6-BC19-02FDC54E105B}" type="sibTrans" cxnId="{A136AD61-01C7-40BA-A403-82D81099601B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4EF00ADB-284D-4AD7-B861-EC2CF2BB0A3D}">
      <dgm:prSet phldrT="[Texto]"/>
      <dgm:spPr/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Recomendaciones</a:t>
          </a:r>
        </a:p>
      </dgm:t>
    </dgm:pt>
    <dgm:pt modelId="{449CD07C-6D41-4F00-BD29-E169F70F98EB}" type="parTrans" cxnId="{E0A7AAE6-8273-4E64-9582-DCCA12FE9D68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166F2BD5-FB83-4FF6-A95C-E02CBB128B54}" type="sibTrans" cxnId="{E0A7AAE6-8273-4E64-9582-DCCA12FE9D68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E37880A5-C6F9-499A-A0A7-8FD342A92DA0}" type="pres">
      <dgm:prSet presAssocID="{CEF8FF1A-6B38-4F55-A0E9-EFD3789197B5}" presName="Name0" presStyleCnt="0">
        <dgm:presLayoutVars>
          <dgm:chMax val="7"/>
          <dgm:chPref val="7"/>
          <dgm:dir/>
        </dgm:presLayoutVars>
      </dgm:prSet>
      <dgm:spPr/>
    </dgm:pt>
    <dgm:pt modelId="{B5CDEFDB-8B4F-4EE8-A9AB-3E386B39B87C}" type="pres">
      <dgm:prSet presAssocID="{CEF8FF1A-6B38-4F55-A0E9-EFD3789197B5}" presName="Name1" presStyleCnt="0"/>
      <dgm:spPr/>
    </dgm:pt>
    <dgm:pt modelId="{E49CEA72-9488-4000-B5F3-36A8F0733F5D}" type="pres">
      <dgm:prSet presAssocID="{CEF8FF1A-6B38-4F55-A0E9-EFD3789197B5}" presName="cycle" presStyleCnt="0"/>
      <dgm:spPr/>
    </dgm:pt>
    <dgm:pt modelId="{5BDE8690-676C-4631-8ED4-50D23CB32D68}" type="pres">
      <dgm:prSet presAssocID="{CEF8FF1A-6B38-4F55-A0E9-EFD3789197B5}" presName="srcNode" presStyleLbl="node1" presStyleIdx="0" presStyleCnt="6"/>
      <dgm:spPr/>
    </dgm:pt>
    <dgm:pt modelId="{258D374D-609A-458F-8C72-09136C35DF88}" type="pres">
      <dgm:prSet presAssocID="{CEF8FF1A-6B38-4F55-A0E9-EFD3789197B5}" presName="conn" presStyleLbl="parChTrans1D2" presStyleIdx="0" presStyleCnt="1"/>
      <dgm:spPr/>
    </dgm:pt>
    <dgm:pt modelId="{DE03EAC7-BA96-42EB-8747-1B7257F6DD8D}" type="pres">
      <dgm:prSet presAssocID="{CEF8FF1A-6B38-4F55-A0E9-EFD3789197B5}" presName="extraNode" presStyleLbl="node1" presStyleIdx="0" presStyleCnt="6"/>
      <dgm:spPr/>
    </dgm:pt>
    <dgm:pt modelId="{2F3BCE9C-DEB6-45A7-A41C-2B091BF54B1D}" type="pres">
      <dgm:prSet presAssocID="{CEF8FF1A-6B38-4F55-A0E9-EFD3789197B5}" presName="dstNode" presStyleLbl="node1" presStyleIdx="0" presStyleCnt="6"/>
      <dgm:spPr/>
    </dgm:pt>
    <dgm:pt modelId="{CD633117-FEBA-4A15-884C-E9A50F1A6981}" type="pres">
      <dgm:prSet presAssocID="{32884E85-6A6E-4E8C-A84F-3B64DF7E6E92}" presName="text_1" presStyleLbl="node1" presStyleIdx="0" presStyleCnt="6">
        <dgm:presLayoutVars>
          <dgm:bulletEnabled val="1"/>
        </dgm:presLayoutVars>
      </dgm:prSet>
      <dgm:spPr/>
    </dgm:pt>
    <dgm:pt modelId="{1B1BC011-D684-46A4-A953-B47C4438F94E}" type="pres">
      <dgm:prSet presAssocID="{32884E85-6A6E-4E8C-A84F-3B64DF7E6E92}" presName="accent_1" presStyleCnt="0"/>
      <dgm:spPr/>
    </dgm:pt>
    <dgm:pt modelId="{447B0C83-0B1A-42E2-BC15-7E22C6A60811}" type="pres">
      <dgm:prSet presAssocID="{32884E85-6A6E-4E8C-A84F-3B64DF7E6E92}" presName="accentRepeatNode" presStyleLbl="solidFgAcc1" presStyleIdx="0" presStyleCnt="6"/>
      <dgm:spPr/>
    </dgm:pt>
    <dgm:pt modelId="{740EA588-2C30-4824-8374-B509E0AAB0CF}" type="pres">
      <dgm:prSet presAssocID="{017A365A-2CF4-4EB5-821B-2FB911214557}" presName="text_2" presStyleLbl="node1" presStyleIdx="1" presStyleCnt="6">
        <dgm:presLayoutVars>
          <dgm:bulletEnabled val="1"/>
        </dgm:presLayoutVars>
      </dgm:prSet>
      <dgm:spPr/>
    </dgm:pt>
    <dgm:pt modelId="{545D02FD-0832-4D4C-B29C-1F0FEFF9EB59}" type="pres">
      <dgm:prSet presAssocID="{017A365A-2CF4-4EB5-821B-2FB911214557}" presName="accent_2" presStyleCnt="0"/>
      <dgm:spPr/>
    </dgm:pt>
    <dgm:pt modelId="{A71DC178-7DBA-404A-A8EF-1B331FFEB4E4}" type="pres">
      <dgm:prSet presAssocID="{017A365A-2CF4-4EB5-821B-2FB911214557}" presName="accentRepeatNode" presStyleLbl="solidFgAcc1" presStyleIdx="1" presStyleCnt="6"/>
      <dgm:spPr/>
    </dgm:pt>
    <dgm:pt modelId="{85475790-100A-4CBF-AF71-EC8B2711D535}" type="pres">
      <dgm:prSet presAssocID="{55F5B553-B3E3-4B39-8EF9-EBEEDEAAAB79}" presName="text_3" presStyleLbl="node1" presStyleIdx="2" presStyleCnt="6">
        <dgm:presLayoutVars>
          <dgm:bulletEnabled val="1"/>
        </dgm:presLayoutVars>
      </dgm:prSet>
      <dgm:spPr/>
    </dgm:pt>
    <dgm:pt modelId="{DB9F349A-6D9B-4FEA-BB2B-239A7F94BABF}" type="pres">
      <dgm:prSet presAssocID="{55F5B553-B3E3-4B39-8EF9-EBEEDEAAAB79}" presName="accent_3" presStyleCnt="0"/>
      <dgm:spPr/>
    </dgm:pt>
    <dgm:pt modelId="{DC28EFFE-55B5-4C81-A9B3-707E2227B72C}" type="pres">
      <dgm:prSet presAssocID="{55F5B553-B3E3-4B39-8EF9-EBEEDEAAAB79}" presName="accentRepeatNode" presStyleLbl="solidFgAcc1" presStyleIdx="2" presStyleCnt="6"/>
      <dgm:spPr/>
    </dgm:pt>
    <dgm:pt modelId="{33812631-BB90-4363-A1C5-2B1E3742CC27}" type="pres">
      <dgm:prSet presAssocID="{698234F8-AC34-4118-94E1-21FE1673A3EE}" presName="text_4" presStyleLbl="node1" presStyleIdx="3" presStyleCnt="6">
        <dgm:presLayoutVars>
          <dgm:bulletEnabled val="1"/>
        </dgm:presLayoutVars>
      </dgm:prSet>
      <dgm:spPr/>
    </dgm:pt>
    <dgm:pt modelId="{E790DDC6-36A1-4D93-97D4-985D3F1BF63C}" type="pres">
      <dgm:prSet presAssocID="{698234F8-AC34-4118-94E1-21FE1673A3EE}" presName="accent_4" presStyleCnt="0"/>
      <dgm:spPr/>
    </dgm:pt>
    <dgm:pt modelId="{48CB7199-3A3A-42C3-B8F7-BB1C5531D194}" type="pres">
      <dgm:prSet presAssocID="{698234F8-AC34-4118-94E1-21FE1673A3EE}" presName="accentRepeatNode" presStyleLbl="solidFgAcc1" presStyleIdx="3" presStyleCnt="6"/>
      <dgm:spPr/>
    </dgm:pt>
    <dgm:pt modelId="{B4E5E54C-92E6-49FB-8C8D-BAEAF3EE60B5}" type="pres">
      <dgm:prSet presAssocID="{4CCB7D44-7FF6-4ED2-AAB0-6A0A4850B9EB}" presName="text_5" presStyleLbl="node1" presStyleIdx="4" presStyleCnt="6">
        <dgm:presLayoutVars>
          <dgm:bulletEnabled val="1"/>
        </dgm:presLayoutVars>
      </dgm:prSet>
      <dgm:spPr/>
    </dgm:pt>
    <dgm:pt modelId="{C176FBF0-0C6B-4066-9CC1-15D7E911A468}" type="pres">
      <dgm:prSet presAssocID="{4CCB7D44-7FF6-4ED2-AAB0-6A0A4850B9EB}" presName="accent_5" presStyleCnt="0"/>
      <dgm:spPr/>
    </dgm:pt>
    <dgm:pt modelId="{6049526B-2179-4153-911E-FCEF92B1A5BC}" type="pres">
      <dgm:prSet presAssocID="{4CCB7D44-7FF6-4ED2-AAB0-6A0A4850B9EB}" presName="accentRepeatNode" presStyleLbl="solidFgAcc1" presStyleIdx="4" presStyleCnt="6"/>
      <dgm:spPr/>
    </dgm:pt>
    <dgm:pt modelId="{E61153F3-C9DA-44FD-BC56-F7108F7267FB}" type="pres">
      <dgm:prSet presAssocID="{4EF00ADB-284D-4AD7-B861-EC2CF2BB0A3D}" presName="text_6" presStyleLbl="node1" presStyleIdx="5" presStyleCnt="6">
        <dgm:presLayoutVars>
          <dgm:bulletEnabled val="1"/>
        </dgm:presLayoutVars>
      </dgm:prSet>
      <dgm:spPr/>
    </dgm:pt>
    <dgm:pt modelId="{0AB8FA2D-FA92-47A7-9A14-0C42FF0C44C5}" type="pres">
      <dgm:prSet presAssocID="{4EF00ADB-284D-4AD7-B861-EC2CF2BB0A3D}" presName="accent_6" presStyleCnt="0"/>
      <dgm:spPr/>
    </dgm:pt>
    <dgm:pt modelId="{46008874-7DBF-463C-8E0D-7CB8693190A5}" type="pres">
      <dgm:prSet presAssocID="{4EF00ADB-284D-4AD7-B861-EC2CF2BB0A3D}" presName="accentRepeatNode" presStyleLbl="solidFgAcc1" presStyleIdx="5" presStyleCnt="6"/>
      <dgm:spPr/>
    </dgm:pt>
  </dgm:ptLst>
  <dgm:cxnLst>
    <dgm:cxn modelId="{F8BBCA26-BDE8-452C-99D8-DAB498E6D994}" type="presOf" srcId="{698234F8-AC34-4118-94E1-21FE1673A3EE}" destId="{33812631-BB90-4363-A1C5-2B1E3742CC27}" srcOrd="0" destOrd="0" presId="urn:microsoft.com/office/officeart/2008/layout/VerticalCurvedList"/>
    <dgm:cxn modelId="{BDC8C234-1ED8-43EF-A23C-1FDE57A8A165}" srcId="{CEF8FF1A-6B38-4F55-A0E9-EFD3789197B5}" destId="{017A365A-2CF4-4EB5-821B-2FB911214557}" srcOrd="1" destOrd="0" parTransId="{241706EA-959D-4CD8-BAB5-FB9D40598D3C}" sibTransId="{02B50394-E09C-4B40-A58B-84050C994D7C}"/>
    <dgm:cxn modelId="{A136AD61-01C7-40BA-A403-82D81099601B}" srcId="{CEF8FF1A-6B38-4F55-A0E9-EFD3789197B5}" destId="{4CCB7D44-7FF6-4ED2-AAB0-6A0A4850B9EB}" srcOrd="4" destOrd="0" parTransId="{BE850028-D4E6-4959-B6E7-60679C155BB5}" sibTransId="{D5046229-1E7B-4BE6-BC19-02FDC54E105B}"/>
    <dgm:cxn modelId="{365BCF61-77B2-486B-AFD5-C4075D71F356}" type="presOf" srcId="{D7E6ED10-8C58-4219-8B1B-479E9D5B332B}" destId="{258D374D-609A-458F-8C72-09136C35DF88}" srcOrd="0" destOrd="0" presId="urn:microsoft.com/office/officeart/2008/layout/VerticalCurvedList"/>
    <dgm:cxn modelId="{FB553E45-F99C-4AF9-B0AD-04D8752A9BE8}" type="presOf" srcId="{55F5B553-B3E3-4B39-8EF9-EBEEDEAAAB79}" destId="{85475790-100A-4CBF-AF71-EC8B2711D535}" srcOrd="0" destOrd="0" presId="urn:microsoft.com/office/officeart/2008/layout/VerticalCurvedList"/>
    <dgm:cxn modelId="{5253FC89-2E04-4BC4-8380-3B009FB3396D}" type="presOf" srcId="{32884E85-6A6E-4E8C-A84F-3B64DF7E6E92}" destId="{CD633117-FEBA-4A15-884C-E9A50F1A6981}" srcOrd="0" destOrd="0" presId="urn:microsoft.com/office/officeart/2008/layout/VerticalCurvedList"/>
    <dgm:cxn modelId="{B473048F-56B7-47BB-87BB-7A0599822A87}" type="presOf" srcId="{017A365A-2CF4-4EB5-821B-2FB911214557}" destId="{740EA588-2C30-4824-8374-B509E0AAB0CF}" srcOrd="0" destOrd="0" presId="urn:microsoft.com/office/officeart/2008/layout/VerticalCurvedList"/>
    <dgm:cxn modelId="{056B78B0-EA9E-4F90-9DF9-B70CDC1B18C2}" srcId="{CEF8FF1A-6B38-4F55-A0E9-EFD3789197B5}" destId="{698234F8-AC34-4118-94E1-21FE1673A3EE}" srcOrd="3" destOrd="0" parTransId="{B87F0034-4B3F-446A-A04C-F5277301BE6B}" sibTransId="{D199A92B-CDCB-4EA4-9118-36F48B95A1FE}"/>
    <dgm:cxn modelId="{1C6810BE-657F-415E-8F0F-6CD1D2FB15F4}" type="presOf" srcId="{4CCB7D44-7FF6-4ED2-AAB0-6A0A4850B9EB}" destId="{B4E5E54C-92E6-49FB-8C8D-BAEAF3EE60B5}" srcOrd="0" destOrd="0" presId="urn:microsoft.com/office/officeart/2008/layout/VerticalCurvedList"/>
    <dgm:cxn modelId="{796508D8-2B15-4B20-8394-4A301B1B3C2A}" srcId="{CEF8FF1A-6B38-4F55-A0E9-EFD3789197B5}" destId="{32884E85-6A6E-4E8C-A84F-3B64DF7E6E92}" srcOrd="0" destOrd="0" parTransId="{564F4312-43F0-42D6-84FD-D793D2A54D17}" sibTransId="{D7E6ED10-8C58-4219-8B1B-479E9D5B332B}"/>
    <dgm:cxn modelId="{953BDDDB-4082-476B-9CE1-6F6D5EC79FFE}" type="presOf" srcId="{4EF00ADB-284D-4AD7-B861-EC2CF2BB0A3D}" destId="{E61153F3-C9DA-44FD-BC56-F7108F7267FB}" srcOrd="0" destOrd="0" presId="urn:microsoft.com/office/officeart/2008/layout/VerticalCurvedList"/>
    <dgm:cxn modelId="{4CCA08E2-70D4-48D2-A37D-38F04D321CB0}" type="presOf" srcId="{CEF8FF1A-6B38-4F55-A0E9-EFD3789197B5}" destId="{E37880A5-C6F9-499A-A0A7-8FD342A92DA0}" srcOrd="0" destOrd="0" presId="urn:microsoft.com/office/officeart/2008/layout/VerticalCurvedList"/>
    <dgm:cxn modelId="{E0A7AAE6-8273-4E64-9582-DCCA12FE9D68}" srcId="{CEF8FF1A-6B38-4F55-A0E9-EFD3789197B5}" destId="{4EF00ADB-284D-4AD7-B861-EC2CF2BB0A3D}" srcOrd="5" destOrd="0" parTransId="{449CD07C-6D41-4F00-BD29-E169F70F98EB}" sibTransId="{166F2BD5-FB83-4FF6-A95C-E02CBB128B54}"/>
    <dgm:cxn modelId="{47AC82F8-0CBC-481A-872A-EBE5E8766E48}" srcId="{CEF8FF1A-6B38-4F55-A0E9-EFD3789197B5}" destId="{55F5B553-B3E3-4B39-8EF9-EBEEDEAAAB79}" srcOrd="2" destOrd="0" parTransId="{DC0D273F-EC47-437F-A7E1-97EFBC0FF616}" sibTransId="{45DEF722-7E10-4106-A623-C8A13B1BD53C}"/>
    <dgm:cxn modelId="{DB3B7F5E-0349-4C65-A38A-C311B5B91FA5}" type="presParOf" srcId="{E37880A5-C6F9-499A-A0A7-8FD342A92DA0}" destId="{B5CDEFDB-8B4F-4EE8-A9AB-3E386B39B87C}" srcOrd="0" destOrd="0" presId="urn:microsoft.com/office/officeart/2008/layout/VerticalCurvedList"/>
    <dgm:cxn modelId="{9EFF1582-770B-4801-B800-6F60B1C5A5BA}" type="presParOf" srcId="{B5CDEFDB-8B4F-4EE8-A9AB-3E386B39B87C}" destId="{E49CEA72-9488-4000-B5F3-36A8F0733F5D}" srcOrd="0" destOrd="0" presId="urn:microsoft.com/office/officeart/2008/layout/VerticalCurvedList"/>
    <dgm:cxn modelId="{27C1AC94-796E-46F4-A425-6815C3FB9E72}" type="presParOf" srcId="{E49CEA72-9488-4000-B5F3-36A8F0733F5D}" destId="{5BDE8690-676C-4631-8ED4-50D23CB32D68}" srcOrd="0" destOrd="0" presId="urn:microsoft.com/office/officeart/2008/layout/VerticalCurvedList"/>
    <dgm:cxn modelId="{FD3FA8C2-EAAD-4CC1-B0E6-916AE472F46F}" type="presParOf" srcId="{E49CEA72-9488-4000-B5F3-36A8F0733F5D}" destId="{258D374D-609A-458F-8C72-09136C35DF88}" srcOrd="1" destOrd="0" presId="urn:microsoft.com/office/officeart/2008/layout/VerticalCurvedList"/>
    <dgm:cxn modelId="{BE10538B-ED06-493F-8D82-3A211865B405}" type="presParOf" srcId="{E49CEA72-9488-4000-B5F3-36A8F0733F5D}" destId="{DE03EAC7-BA96-42EB-8747-1B7257F6DD8D}" srcOrd="2" destOrd="0" presId="urn:microsoft.com/office/officeart/2008/layout/VerticalCurvedList"/>
    <dgm:cxn modelId="{995990F3-6795-47C1-AA8F-4C30438C565F}" type="presParOf" srcId="{E49CEA72-9488-4000-B5F3-36A8F0733F5D}" destId="{2F3BCE9C-DEB6-45A7-A41C-2B091BF54B1D}" srcOrd="3" destOrd="0" presId="urn:microsoft.com/office/officeart/2008/layout/VerticalCurvedList"/>
    <dgm:cxn modelId="{7E3133C1-8D1D-4812-B4CA-B9692CF968D9}" type="presParOf" srcId="{B5CDEFDB-8B4F-4EE8-A9AB-3E386B39B87C}" destId="{CD633117-FEBA-4A15-884C-E9A50F1A6981}" srcOrd="1" destOrd="0" presId="urn:microsoft.com/office/officeart/2008/layout/VerticalCurvedList"/>
    <dgm:cxn modelId="{0D65F006-BE4B-43E2-BF63-C488FE523485}" type="presParOf" srcId="{B5CDEFDB-8B4F-4EE8-A9AB-3E386B39B87C}" destId="{1B1BC011-D684-46A4-A953-B47C4438F94E}" srcOrd="2" destOrd="0" presId="urn:microsoft.com/office/officeart/2008/layout/VerticalCurvedList"/>
    <dgm:cxn modelId="{19D962A4-FF7D-4B51-97CC-F71CF5104692}" type="presParOf" srcId="{1B1BC011-D684-46A4-A953-B47C4438F94E}" destId="{447B0C83-0B1A-42E2-BC15-7E22C6A60811}" srcOrd="0" destOrd="0" presId="urn:microsoft.com/office/officeart/2008/layout/VerticalCurvedList"/>
    <dgm:cxn modelId="{A615077A-B154-4083-B8CF-4DEE43F63068}" type="presParOf" srcId="{B5CDEFDB-8B4F-4EE8-A9AB-3E386B39B87C}" destId="{740EA588-2C30-4824-8374-B509E0AAB0CF}" srcOrd="3" destOrd="0" presId="urn:microsoft.com/office/officeart/2008/layout/VerticalCurvedList"/>
    <dgm:cxn modelId="{BE29AE0F-BCDB-4875-9C1E-500B0D5FB033}" type="presParOf" srcId="{B5CDEFDB-8B4F-4EE8-A9AB-3E386B39B87C}" destId="{545D02FD-0832-4D4C-B29C-1F0FEFF9EB59}" srcOrd="4" destOrd="0" presId="urn:microsoft.com/office/officeart/2008/layout/VerticalCurvedList"/>
    <dgm:cxn modelId="{6E8BC459-D74D-46BD-9D0A-7D7A568A8979}" type="presParOf" srcId="{545D02FD-0832-4D4C-B29C-1F0FEFF9EB59}" destId="{A71DC178-7DBA-404A-A8EF-1B331FFEB4E4}" srcOrd="0" destOrd="0" presId="urn:microsoft.com/office/officeart/2008/layout/VerticalCurvedList"/>
    <dgm:cxn modelId="{24F340A7-4740-4897-A118-6040793726F6}" type="presParOf" srcId="{B5CDEFDB-8B4F-4EE8-A9AB-3E386B39B87C}" destId="{85475790-100A-4CBF-AF71-EC8B2711D535}" srcOrd="5" destOrd="0" presId="urn:microsoft.com/office/officeart/2008/layout/VerticalCurvedList"/>
    <dgm:cxn modelId="{C3FAB484-685B-43CC-AB91-08519E022314}" type="presParOf" srcId="{B5CDEFDB-8B4F-4EE8-A9AB-3E386B39B87C}" destId="{DB9F349A-6D9B-4FEA-BB2B-239A7F94BABF}" srcOrd="6" destOrd="0" presId="urn:microsoft.com/office/officeart/2008/layout/VerticalCurvedList"/>
    <dgm:cxn modelId="{BD4B6A0D-62A6-47D1-B923-E589D96922C9}" type="presParOf" srcId="{DB9F349A-6D9B-4FEA-BB2B-239A7F94BABF}" destId="{DC28EFFE-55B5-4C81-A9B3-707E2227B72C}" srcOrd="0" destOrd="0" presId="urn:microsoft.com/office/officeart/2008/layout/VerticalCurvedList"/>
    <dgm:cxn modelId="{7AA07347-5AD8-4077-87A4-9AE568E4603D}" type="presParOf" srcId="{B5CDEFDB-8B4F-4EE8-A9AB-3E386B39B87C}" destId="{33812631-BB90-4363-A1C5-2B1E3742CC27}" srcOrd="7" destOrd="0" presId="urn:microsoft.com/office/officeart/2008/layout/VerticalCurvedList"/>
    <dgm:cxn modelId="{87EF976E-8E8A-454A-A7B6-D5BA4A25A2FE}" type="presParOf" srcId="{B5CDEFDB-8B4F-4EE8-A9AB-3E386B39B87C}" destId="{E790DDC6-36A1-4D93-97D4-985D3F1BF63C}" srcOrd="8" destOrd="0" presId="urn:microsoft.com/office/officeart/2008/layout/VerticalCurvedList"/>
    <dgm:cxn modelId="{1C9FE2A1-6D46-4319-9CD1-D03C966BB50A}" type="presParOf" srcId="{E790DDC6-36A1-4D93-97D4-985D3F1BF63C}" destId="{48CB7199-3A3A-42C3-B8F7-BB1C5531D194}" srcOrd="0" destOrd="0" presId="urn:microsoft.com/office/officeart/2008/layout/VerticalCurvedList"/>
    <dgm:cxn modelId="{852ACC77-660D-4B5F-9A88-9B13F37FC7C6}" type="presParOf" srcId="{B5CDEFDB-8B4F-4EE8-A9AB-3E386B39B87C}" destId="{B4E5E54C-92E6-49FB-8C8D-BAEAF3EE60B5}" srcOrd="9" destOrd="0" presId="urn:microsoft.com/office/officeart/2008/layout/VerticalCurvedList"/>
    <dgm:cxn modelId="{3EA52161-1223-41E0-AE64-503C7785E5AE}" type="presParOf" srcId="{B5CDEFDB-8B4F-4EE8-A9AB-3E386B39B87C}" destId="{C176FBF0-0C6B-4066-9CC1-15D7E911A468}" srcOrd="10" destOrd="0" presId="urn:microsoft.com/office/officeart/2008/layout/VerticalCurvedList"/>
    <dgm:cxn modelId="{9834A783-2367-47E7-AD16-1223767FC142}" type="presParOf" srcId="{C176FBF0-0C6B-4066-9CC1-15D7E911A468}" destId="{6049526B-2179-4153-911E-FCEF92B1A5BC}" srcOrd="0" destOrd="0" presId="urn:microsoft.com/office/officeart/2008/layout/VerticalCurvedList"/>
    <dgm:cxn modelId="{6E5AD9CD-5065-46C9-9FFC-D8E445425800}" type="presParOf" srcId="{B5CDEFDB-8B4F-4EE8-A9AB-3E386B39B87C}" destId="{E61153F3-C9DA-44FD-BC56-F7108F7267FB}" srcOrd="11" destOrd="0" presId="urn:microsoft.com/office/officeart/2008/layout/VerticalCurvedList"/>
    <dgm:cxn modelId="{8A070F41-1B39-4535-A9E7-67815B80A643}" type="presParOf" srcId="{B5CDEFDB-8B4F-4EE8-A9AB-3E386B39B87C}" destId="{0AB8FA2D-FA92-47A7-9A14-0C42FF0C44C5}" srcOrd="12" destOrd="0" presId="urn:microsoft.com/office/officeart/2008/layout/VerticalCurvedList"/>
    <dgm:cxn modelId="{5D4D54DB-0B71-4118-9819-C2BD00D1E1AF}" type="presParOf" srcId="{0AB8FA2D-FA92-47A7-9A14-0C42FF0C44C5}" destId="{46008874-7DBF-463C-8E0D-7CB8693190A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chemeClr val="bg1"/>
        </a:solidFill>
      </dgm:spPr>
      <dgm:t>
        <a:bodyPr/>
        <a:lstStyle/>
        <a:p>
          <a:r>
            <a:rPr lang="es-MX" sz="1100" b="0" dirty="0"/>
            <a:t>Introducción</a:t>
          </a:r>
          <a:endParaRPr lang="es-EC" sz="1100" b="0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/>
      <dgm:t>
        <a:bodyPr/>
        <a:lstStyle/>
        <a:p>
          <a:r>
            <a:rPr lang="es-MX" sz="1100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b="1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5FA898-463D-44F7-9D5A-D4CD60710761}" type="doc">
      <dgm:prSet loTypeId="urn:microsoft.com/office/officeart/2008/layout/PictureStrip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97E8DC43-B4B3-4B8B-925D-27E58EBB81E0}">
      <dgm:prSet phldrT="[Texto]"/>
      <dgm:spPr/>
      <dgm:t>
        <a:bodyPr/>
        <a:lstStyle/>
        <a:p>
          <a:r>
            <a:rPr lang="es-EC" dirty="0"/>
            <a:t>Organismo vivo, ocurren eventos físicos, químicos y biológicos. </a:t>
          </a:r>
        </a:p>
        <a:p>
          <a:r>
            <a:rPr lang="es-EC" dirty="0"/>
            <a:t>Formación siglos debido a la desintegración de las rocas superficiales por la acción agua, temperatura y viento.</a:t>
          </a:r>
        </a:p>
      </dgm:t>
    </dgm:pt>
    <dgm:pt modelId="{E99645D2-8EDA-405F-9BDA-6A3B6CC8182A}" type="parTrans" cxnId="{2A009F6E-69D3-4023-AA53-396B181F9FDF}">
      <dgm:prSet/>
      <dgm:spPr/>
      <dgm:t>
        <a:bodyPr/>
        <a:lstStyle/>
        <a:p>
          <a:endParaRPr lang="es-EC"/>
        </a:p>
      </dgm:t>
    </dgm:pt>
    <dgm:pt modelId="{1B0CF9FB-6F89-4ADD-9703-FE74DD013FE6}" type="sibTrans" cxnId="{2A009F6E-69D3-4023-AA53-396B181F9FDF}">
      <dgm:prSet/>
      <dgm:spPr/>
      <dgm:t>
        <a:bodyPr/>
        <a:lstStyle/>
        <a:p>
          <a:endParaRPr lang="es-EC"/>
        </a:p>
      </dgm:t>
    </dgm:pt>
    <dgm:pt modelId="{A682D432-0462-4184-99F4-670D60D072DA}" type="pres">
      <dgm:prSet presAssocID="{215FA898-463D-44F7-9D5A-D4CD60710761}" presName="Name0" presStyleCnt="0">
        <dgm:presLayoutVars>
          <dgm:dir/>
          <dgm:resizeHandles val="exact"/>
        </dgm:presLayoutVars>
      </dgm:prSet>
      <dgm:spPr/>
    </dgm:pt>
    <dgm:pt modelId="{F0D6173E-2254-4951-BFCB-7B9D08E5D792}" type="pres">
      <dgm:prSet presAssocID="{97E8DC43-B4B3-4B8B-925D-27E58EBB81E0}" presName="composite" presStyleCnt="0"/>
      <dgm:spPr/>
    </dgm:pt>
    <dgm:pt modelId="{664EF03C-339F-40D5-9BF4-3D1F16914C55}" type="pres">
      <dgm:prSet presAssocID="{97E8DC43-B4B3-4B8B-925D-27E58EBB81E0}" presName="rect1" presStyleLbl="trAlignAcc1" presStyleIdx="0" presStyleCnt="1">
        <dgm:presLayoutVars>
          <dgm:bulletEnabled val="1"/>
        </dgm:presLayoutVars>
      </dgm:prSet>
      <dgm:spPr/>
    </dgm:pt>
    <dgm:pt modelId="{F62E2E41-4CB5-4712-B615-675BC78D7768}" type="pres">
      <dgm:prSet presAssocID="{97E8DC43-B4B3-4B8B-925D-27E58EBB81E0}" presName="rect2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8000" r="-88000"/>
          </a:stretch>
        </a:blipFill>
      </dgm:spPr>
    </dgm:pt>
  </dgm:ptLst>
  <dgm:cxnLst>
    <dgm:cxn modelId="{2A009F6E-69D3-4023-AA53-396B181F9FDF}" srcId="{215FA898-463D-44F7-9D5A-D4CD60710761}" destId="{97E8DC43-B4B3-4B8B-925D-27E58EBB81E0}" srcOrd="0" destOrd="0" parTransId="{E99645D2-8EDA-405F-9BDA-6A3B6CC8182A}" sibTransId="{1B0CF9FB-6F89-4ADD-9703-FE74DD013FE6}"/>
    <dgm:cxn modelId="{93BA57A2-E9E0-4346-8614-03B425E2C950}" type="presOf" srcId="{97E8DC43-B4B3-4B8B-925D-27E58EBB81E0}" destId="{664EF03C-339F-40D5-9BF4-3D1F16914C55}" srcOrd="0" destOrd="0" presId="urn:microsoft.com/office/officeart/2008/layout/PictureStrips"/>
    <dgm:cxn modelId="{4C669DCD-2DE7-493C-BAB0-46E99C0D725E}" type="presOf" srcId="{215FA898-463D-44F7-9D5A-D4CD60710761}" destId="{A682D432-0462-4184-99F4-670D60D072DA}" srcOrd="0" destOrd="0" presId="urn:microsoft.com/office/officeart/2008/layout/PictureStrips"/>
    <dgm:cxn modelId="{61A229FA-7C7E-4A33-9A70-912BB1D997FC}" type="presParOf" srcId="{A682D432-0462-4184-99F4-670D60D072DA}" destId="{F0D6173E-2254-4951-BFCB-7B9D08E5D792}" srcOrd="0" destOrd="0" presId="urn:microsoft.com/office/officeart/2008/layout/PictureStrips"/>
    <dgm:cxn modelId="{E44CD738-3ABE-4C98-A044-95D392CA41F8}" type="presParOf" srcId="{F0D6173E-2254-4951-BFCB-7B9D08E5D792}" destId="{664EF03C-339F-40D5-9BF4-3D1F16914C55}" srcOrd="0" destOrd="0" presId="urn:microsoft.com/office/officeart/2008/layout/PictureStrips"/>
    <dgm:cxn modelId="{FB7ED27C-D02F-4152-9CA7-193534C548FD}" type="presParOf" srcId="{F0D6173E-2254-4951-BFCB-7B9D08E5D792}" destId="{F62E2E41-4CB5-4712-B615-675BC78D776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chemeClr val="bg1"/>
        </a:solidFill>
      </dgm:spPr>
      <dgm:t>
        <a:bodyPr/>
        <a:lstStyle/>
        <a:p>
          <a:r>
            <a:rPr lang="es-MX" sz="1100" b="0" dirty="0"/>
            <a:t>Introducción</a:t>
          </a:r>
          <a:endParaRPr lang="es-EC" sz="1100" b="0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/>
      <dgm:t>
        <a:bodyPr/>
        <a:lstStyle/>
        <a:p>
          <a:r>
            <a:rPr lang="es-MX" sz="1100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b="1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10C1C079-1E0F-494E-B390-045D1EBE6580}" type="doc">
      <dgm:prSet loTypeId="urn:microsoft.com/office/officeart/2005/8/layout/h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C83EB4BB-2146-4417-AE4F-48BFD2B1FCE3}">
      <dgm:prSet phldrT="[Texto]"/>
      <dgm:spPr/>
      <dgm:t>
        <a:bodyPr/>
        <a:lstStyle/>
        <a:p>
          <a:r>
            <a:rPr lang="es-EC" dirty="0"/>
            <a:t>Laboratorio / </a:t>
          </a:r>
          <a:r>
            <a:rPr lang="es-EC" dirty="0" err="1"/>
            <a:t>MicroBioLabs</a:t>
          </a:r>
          <a:r>
            <a:rPr lang="es-EC" dirty="0"/>
            <a:t>    </a:t>
          </a:r>
        </a:p>
      </dgm:t>
    </dgm:pt>
    <dgm:pt modelId="{04871639-AA6F-4AAA-BA78-50583C2C0D50}" type="parTrans" cxnId="{227BF859-0D12-4BB3-8A9A-7C7A775CC1CC}">
      <dgm:prSet/>
      <dgm:spPr/>
      <dgm:t>
        <a:bodyPr/>
        <a:lstStyle/>
        <a:p>
          <a:endParaRPr lang="es-EC"/>
        </a:p>
      </dgm:t>
    </dgm:pt>
    <dgm:pt modelId="{E4FA721C-E9E9-4A5D-BF7F-FFAEAB24CA87}" type="sibTrans" cxnId="{227BF859-0D12-4BB3-8A9A-7C7A775CC1CC}">
      <dgm:prSet/>
      <dgm:spPr/>
      <dgm:t>
        <a:bodyPr/>
        <a:lstStyle/>
        <a:p>
          <a:endParaRPr lang="es-EC"/>
        </a:p>
      </dgm:t>
    </dgm:pt>
    <dgm:pt modelId="{69A22CFE-D848-4C88-97C6-AC2AD3B1DCD9}">
      <dgm:prSet phldrT="[Texto]"/>
      <dgm:spPr/>
      <dgm:t>
        <a:bodyPr/>
        <a:lstStyle/>
        <a:p>
          <a:r>
            <a:rPr lang="es-EC" b="1" dirty="0"/>
            <a:t>Aislamiento</a:t>
          </a:r>
        </a:p>
      </dgm:t>
    </dgm:pt>
    <dgm:pt modelId="{C1D4B7D0-F3AD-4933-BEB1-3AB08240D3C4}" type="sibTrans" cxnId="{E0122629-0678-4F9F-ABEF-E163E0A8B839}">
      <dgm:prSet/>
      <dgm:spPr/>
      <dgm:t>
        <a:bodyPr/>
        <a:lstStyle/>
        <a:p>
          <a:endParaRPr lang="es-EC"/>
        </a:p>
      </dgm:t>
    </dgm:pt>
    <dgm:pt modelId="{08B80568-8040-4ECF-A523-9862C48D142D}" type="parTrans" cxnId="{E0122629-0678-4F9F-ABEF-E163E0A8B839}">
      <dgm:prSet/>
      <dgm:spPr/>
      <dgm:t>
        <a:bodyPr/>
        <a:lstStyle/>
        <a:p>
          <a:endParaRPr lang="es-EC"/>
        </a:p>
      </dgm:t>
    </dgm:pt>
    <dgm:pt modelId="{274D6AD1-C87B-450B-9860-D60868F47831}">
      <dgm:prSet phldrT="[Texto]"/>
      <dgm:spPr/>
      <dgm:t>
        <a:bodyPr/>
        <a:lstStyle/>
        <a:p>
          <a:r>
            <a:rPr lang="es-EC" dirty="0"/>
            <a:t>Recuento</a:t>
          </a:r>
        </a:p>
      </dgm:t>
    </dgm:pt>
    <dgm:pt modelId="{7CD435B0-EEC2-4524-AFF9-0A2F91B9ACB6}" type="sibTrans" cxnId="{B4C1B415-B545-4867-90CC-840816A6B189}">
      <dgm:prSet/>
      <dgm:spPr/>
      <dgm:t>
        <a:bodyPr/>
        <a:lstStyle/>
        <a:p>
          <a:endParaRPr lang="es-EC"/>
        </a:p>
      </dgm:t>
    </dgm:pt>
    <dgm:pt modelId="{88A7C5EB-129D-425D-B827-14398062E1BC}" type="parTrans" cxnId="{B4C1B415-B545-4867-90CC-840816A6B189}">
      <dgm:prSet/>
      <dgm:spPr/>
      <dgm:t>
        <a:bodyPr/>
        <a:lstStyle/>
        <a:p>
          <a:endParaRPr lang="es-EC"/>
        </a:p>
      </dgm:t>
    </dgm:pt>
    <dgm:pt modelId="{A248A009-C839-4717-B941-ACEBAFD44E66}">
      <dgm:prSet phldrT="[Texto]"/>
      <dgm:spPr/>
      <dgm:t>
        <a:bodyPr/>
        <a:lstStyle/>
        <a:p>
          <a:endParaRPr lang="es-EC" dirty="0"/>
        </a:p>
      </dgm:t>
    </dgm:pt>
    <dgm:pt modelId="{4559DAD5-AC45-4417-A303-7571EDB496FA}" type="parTrans" cxnId="{D600B0FA-F711-41B8-96B1-9D4D4789F530}">
      <dgm:prSet/>
      <dgm:spPr/>
      <dgm:t>
        <a:bodyPr/>
        <a:lstStyle/>
        <a:p>
          <a:endParaRPr lang="es-EC"/>
        </a:p>
      </dgm:t>
    </dgm:pt>
    <dgm:pt modelId="{C6F1EB79-F06E-4F4D-9B94-67B8ED449B03}" type="sibTrans" cxnId="{D600B0FA-F711-41B8-96B1-9D4D4789F530}">
      <dgm:prSet/>
      <dgm:spPr/>
      <dgm:t>
        <a:bodyPr/>
        <a:lstStyle/>
        <a:p>
          <a:endParaRPr lang="es-EC"/>
        </a:p>
      </dgm:t>
    </dgm:pt>
    <dgm:pt modelId="{57A4FA82-44C9-408F-918C-BBF7AC16A3EE}">
      <dgm:prSet phldrT="[Texto]"/>
      <dgm:spPr/>
      <dgm:t>
        <a:bodyPr/>
        <a:lstStyle/>
        <a:p>
          <a:r>
            <a:rPr lang="es-EC" dirty="0"/>
            <a:t>Diluciones seriadas </a:t>
          </a:r>
        </a:p>
      </dgm:t>
    </dgm:pt>
    <dgm:pt modelId="{910FBD73-6543-4FD3-A22D-3D21472263F0}" type="parTrans" cxnId="{C17CEC29-85E6-4AE2-97ED-ABBC359113AC}">
      <dgm:prSet/>
      <dgm:spPr/>
      <dgm:t>
        <a:bodyPr/>
        <a:lstStyle/>
        <a:p>
          <a:endParaRPr lang="es-EC"/>
        </a:p>
      </dgm:t>
    </dgm:pt>
    <dgm:pt modelId="{BF05D62D-B3B1-4875-BA09-2B66BB01B811}" type="sibTrans" cxnId="{C17CEC29-85E6-4AE2-97ED-ABBC359113AC}">
      <dgm:prSet/>
      <dgm:spPr/>
      <dgm:t>
        <a:bodyPr/>
        <a:lstStyle/>
        <a:p>
          <a:endParaRPr lang="es-EC"/>
        </a:p>
      </dgm:t>
    </dgm:pt>
    <dgm:pt modelId="{157A91C3-DEC7-4F46-963C-6C6018E90FCF}">
      <dgm:prSet phldrT="[Texto]"/>
      <dgm:spPr/>
      <dgm:t>
        <a:bodyPr/>
        <a:lstStyle/>
        <a:p>
          <a:r>
            <a:rPr lang="es-EC" b="1" dirty="0"/>
            <a:t>Preinóculo 1</a:t>
          </a:r>
        </a:p>
      </dgm:t>
    </dgm:pt>
    <dgm:pt modelId="{224E713B-4895-43DF-ADB2-DADD7877EF16}" type="parTrans" cxnId="{D6005DA5-F9D5-43DB-95EB-1AD4E8428BE5}">
      <dgm:prSet/>
      <dgm:spPr/>
      <dgm:t>
        <a:bodyPr/>
        <a:lstStyle/>
        <a:p>
          <a:endParaRPr lang="es-EC"/>
        </a:p>
      </dgm:t>
    </dgm:pt>
    <dgm:pt modelId="{3363A93A-CFE8-42AF-9189-4ACFA8B2F207}" type="sibTrans" cxnId="{D6005DA5-F9D5-43DB-95EB-1AD4E8428BE5}">
      <dgm:prSet/>
      <dgm:spPr/>
      <dgm:t>
        <a:bodyPr/>
        <a:lstStyle/>
        <a:p>
          <a:endParaRPr lang="es-EC"/>
        </a:p>
      </dgm:t>
    </dgm:pt>
    <dgm:pt modelId="{DBE87766-2DE1-4663-839F-DD69F6D515FD}">
      <dgm:prSet phldrT="[Texto]"/>
      <dgm:spPr/>
      <dgm:t>
        <a:bodyPr/>
        <a:lstStyle/>
        <a:p>
          <a:r>
            <a:rPr lang="es-EC" b="1" dirty="0"/>
            <a:t>Tolerancia</a:t>
          </a:r>
        </a:p>
      </dgm:t>
    </dgm:pt>
    <dgm:pt modelId="{8AC68454-1EF0-4AF1-81E3-F89A988ED8E8}" type="parTrans" cxnId="{6CD976BB-9F8A-453B-8D36-45577E9DA713}">
      <dgm:prSet/>
      <dgm:spPr/>
      <dgm:t>
        <a:bodyPr/>
        <a:lstStyle/>
        <a:p>
          <a:endParaRPr lang="es-EC"/>
        </a:p>
      </dgm:t>
    </dgm:pt>
    <dgm:pt modelId="{3BAF4ECA-84DA-41EC-88AD-EFB926BA6406}" type="sibTrans" cxnId="{6CD976BB-9F8A-453B-8D36-45577E9DA713}">
      <dgm:prSet/>
      <dgm:spPr/>
      <dgm:t>
        <a:bodyPr/>
        <a:lstStyle/>
        <a:p>
          <a:endParaRPr lang="es-EC"/>
        </a:p>
      </dgm:t>
    </dgm:pt>
    <dgm:pt modelId="{49CD74AA-C984-4B52-A233-ACF163E9F96E}">
      <dgm:prSet phldrT="[Texto]"/>
      <dgm:spPr/>
      <dgm:t>
        <a:bodyPr/>
        <a:lstStyle/>
        <a:p>
          <a:r>
            <a:rPr lang="es-EC" b="1" dirty="0"/>
            <a:t>Preinóculo 2</a:t>
          </a:r>
        </a:p>
      </dgm:t>
    </dgm:pt>
    <dgm:pt modelId="{FB99E718-56F2-4A75-9A00-03D0FE30257E}" type="parTrans" cxnId="{39D9EA9C-990D-4833-89E1-FA68C5B54D1D}">
      <dgm:prSet/>
      <dgm:spPr/>
      <dgm:t>
        <a:bodyPr/>
        <a:lstStyle/>
        <a:p>
          <a:endParaRPr lang="es-EC"/>
        </a:p>
      </dgm:t>
    </dgm:pt>
    <dgm:pt modelId="{9CE00A71-6950-4AB5-B03F-51F8245253F5}" type="sibTrans" cxnId="{39D9EA9C-990D-4833-89E1-FA68C5B54D1D}">
      <dgm:prSet/>
      <dgm:spPr/>
      <dgm:t>
        <a:bodyPr/>
        <a:lstStyle/>
        <a:p>
          <a:endParaRPr lang="es-EC"/>
        </a:p>
      </dgm:t>
    </dgm:pt>
    <dgm:pt modelId="{D02C29CF-643D-4700-A8F2-81A3CED649B4}">
      <dgm:prSet phldrT="[Texto]"/>
      <dgm:spPr/>
      <dgm:t>
        <a:bodyPr/>
        <a:lstStyle/>
        <a:p>
          <a:r>
            <a:rPr lang="es-EC" b="1" dirty="0"/>
            <a:t>Inóculo final </a:t>
          </a:r>
        </a:p>
      </dgm:t>
    </dgm:pt>
    <dgm:pt modelId="{2DBC9221-07D6-49D2-A6F1-6B0C225A00A3}" type="parTrans" cxnId="{548A5EFF-4A67-4518-8F2F-EEBA15AB5AA3}">
      <dgm:prSet/>
      <dgm:spPr/>
      <dgm:t>
        <a:bodyPr/>
        <a:lstStyle/>
        <a:p>
          <a:endParaRPr lang="es-EC"/>
        </a:p>
      </dgm:t>
    </dgm:pt>
    <dgm:pt modelId="{BC1504C5-D408-4F61-9E78-69EBFCE48492}" type="sibTrans" cxnId="{548A5EFF-4A67-4518-8F2F-EEBA15AB5AA3}">
      <dgm:prSet/>
      <dgm:spPr/>
      <dgm:t>
        <a:bodyPr/>
        <a:lstStyle/>
        <a:p>
          <a:endParaRPr lang="es-EC"/>
        </a:p>
      </dgm:t>
    </dgm:pt>
    <dgm:pt modelId="{D119C206-AA38-4ABF-8D38-093DC8DFBEDC}">
      <dgm:prSet phldrT="[Texto]"/>
      <dgm:spPr/>
      <dgm:t>
        <a:bodyPr/>
        <a:lstStyle/>
        <a:p>
          <a:endParaRPr lang="es-EC" dirty="0"/>
        </a:p>
      </dgm:t>
    </dgm:pt>
    <dgm:pt modelId="{99B58C00-AEB9-43C4-827F-19C528C65741}" type="parTrans" cxnId="{EC282732-CF62-4AFC-B3A3-ADAB9E96AF2D}">
      <dgm:prSet/>
      <dgm:spPr/>
      <dgm:t>
        <a:bodyPr/>
        <a:lstStyle/>
        <a:p>
          <a:endParaRPr lang="es-EC"/>
        </a:p>
      </dgm:t>
    </dgm:pt>
    <dgm:pt modelId="{A53885D1-58B1-4811-8503-70C4D4D7FDDD}" type="sibTrans" cxnId="{EC282732-CF62-4AFC-B3A3-ADAB9E96AF2D}">
      <dgm:prSet/>
      <dgm:spPr/>
      <dgm:t>
        <a:bodyPr/>
        <a:lstStyle/>
        <a:p>
          <a:endParaRPr lang="es-EC"/>
        </a:p>
      </dgm:t>
    </dgm:pt>
    <dgm:pt modelId="{65E176B9-FB21-40B9-96BA-FBEC83F35931}">
      <dgm:prSet phldrT="[Texto]"/>
      <dgm:spPr/>
      <dgm:t>
        <a:bodyPr/>
        <a:lstStyle/>
        <a:p>
          <a:endParaRPr lang="es-EC" b="1" dirty="0"/>
        </a:p>
      </dgm:t>
    </dgm:pt>
    <dgm:pt modelId="{C738DB65-C4A5-4CF4-A696-B82564A07B15}" type="parTrans" cxnId="{D6235D53-90E3-4609-A813-3DC8E5055D9B}">
      <dgm:prSet/>
      <dgm:spPr/>
      <dgm:t>
        <a:bodyPr/>
        <a:lstStyle/>
        <a:p>
          <a:endParaRPr lang="es-EC"/>
        </a:p>
      </dgm:t>
    </dgm:pt>
    <dgm:pt modelId="{E04A17FE-8F9F-427F-A6FE-66D057AD45E9}" type="sibTrans" cxnId="{D6235D53-90E3-4609-A813-3DC8E5055D9B}">
      <dgm:prSet/>
      <dgm:spPr/>
      <dgm:t>
        <a:bodyPr/>
        <a:lstStyle/>
        <a:p>
          <a:endParaRPr lang="es-EC"/>
        </a:p>
      </dgm:t>
    </dgm:pt>
    <dgm:pt modelId="{267983AF-6124-48D0-9E02-80B90BA6C039}">
      <dgm:prSet phldrT="[Texto]"/>
      <dgm:spPr/>
      <dgm:t>
        <a:bodyPr/>
        <a:lstStyle/>
        <a:p>
          <a:endParaRPr lang="es-EC" b="1" dirty="0"/>
        </a:p>
      </dgm:t>
    </dgm:pt>
    <dgm:pt modelId="{610EDD41-C5FE-44A2-92B7-F49416AF47D5}" type="parTrans" cxnId="{0C8894BC-487E-4AA9-8E31-29C8CDC8BE17}">
      <dgm:prSet/>
      <dgm:spPr/>
      <dgm:t>
        <a:bodyPr/>
        <a:lstStyle/>
        <a:p>
          <a:endParaRPr lang="es-EC"/>
        </a:p>
      </dgm:t>
    </dgm:pt>
    <dgm:pt modelId="{F431A589-0FD3-4D7E-9BB4-FA3BECA19572}" type="sibTrans" cxnId="{0C8894BC-487E-4AA9-8E31-29C8CDC8BE17}">
      <dgm:prSet/>
      <dgm:spPr/>
      <dgm:t>
        <a:bodyPr/>
        <a:lstStyle/>
        <a:p>
          <a:endParaRPr lang="es-EC"/>
        </a:p>
      </dgm:t>
    </dgm:pt>
    <dgm:pt modelId="{6D810085-BD54-4F97-9C5E-974BBBA1DDEF}">
      <dgm:prSet phldrT="[Texto]"/>
      <dgm:spPr/>
      <dgm:t>
        <a:bodyPr/>
        <a:lstStyle/>
        <a:p>
          <a:endParaRPr lang="es-EC" b="1" dirty="0"/>
        </a:p>
      </dgm:t>
    </dgm:pt>
    <dgm:pt modelId="{A3AA90A2-35AD-48DF-97F7-234CD27E1FA8}" type="parTrans" cxnId="{2324052A-2CBF-4E97-9EF5-FDCDD46E1D6D}">
      <dgm:prSet/>
      <dgm:spPr/>
      <dgm:t>
        <a:bodyPr/>
        <a:lstStyle/>
        <a:p>
          <a:endParaRPr lang="es-EC"/>
        </a:p>
      </dgm:t>
    </dgm:pt>
    <dgm:pt modelId="{2A4848B5-28FC-479D-A5C3-DAAA07B6F071}" type="sibTrans" cxnId="{2324052A-2CBF-4E97-9EF5-FDCDD46E1D6D}">
      <dgm:prSet/>
      <dgm:spPr/>
      <dgm:t>
        <a:bodyPr/>
        <a:lstStyle/>
        <a:p>
          <a:endParaRPr lang="es-EC"/>
        </a:p>
      </dgm:t>
    </dgm:pt>
    <dgm:pt modelId="{FC2B5AC3-D48A-4CCD-851A-011B3C9A03F5}">
      <dgm:prSet phldrT="[Texto]"/>
      <dgm:spPr/>
      <dgm:t>
        <a:bodyPr/>
        <a:lstStyle/>
        <a:p>
          <a:endParaRPr lang="es-EC" b="1" dirty="0"/>
        </a:p>
      </dgm:t>
    </dgm:pt>
    <dgm:pt modelId="{85C625FE-F4F5-45F9-9CF9-65B03A5B0105}" type="parTrans" cxnId="{FBBEE8BE-2294-42C9-ADDF-2DAF6B091597}">
      <dgm:prSet/>
      <dgm:spPr/>
      <dgm:t>
        <a:bodyPr/>
        <a:lstStyle/>
        <a:p>
          <a:endParaRPr lang="es-EC"/>
        </a:p>
      </dgm:t>
    </dgm:pt>
    <dgm:pt modelId="{C8EA365B-E3DB-4081-90C0-75698A07E6BA}" type="sibTrans" cxnId="{FBBEE8BE-2294-42C9-ADDF-2DAF6B091597}">
      <dgm:prSet/>
      <dgm:spPr/>
      <dgm:t>
        <a:bodyPr/>
        <a:lstStyle/>
        <a:p>
          <a:endParaRPr lang="es-EC"/>
        </a:p>
      </dgm:t>
    </dgm:pt>
    <dgm:pt modelId="{CF53564E-0D5D-44D7-9BF0-D11C3FFDDC63}">
      <dgm:prSet phldrT="[Texto]"/>
      <dgm:spPr/>
      <dgm:t>
        <a:bodyPr/>
        <a:lstStyle/>
        <a:p>
          <a:endParaRPr lang="es-EC" b="1" dirty="0"/>
        </a:p>
      </dgm:t>
    </dgm:pt>
    <dgm:pt modelId="{7A1A7D8E-9E7C-452A-B393-70B3A4B03DED}" type="parTrans" cxnId="{700CF5F3-AC48-48D4-BB88-BF13B481345F}">
      <dgm:prSet/>
      <dgm:spPr/>
      <dgm:t>
        <a:bodyPr/>
        <a:lstStyle/>
        <a:p>
          <a:endParaRPr lang="es-EC"/>
        </a:p>
      </dgm:t>
    </dgm:pt>
    <dgm:pt modelId="{E1BAAF13-C72B-4B7D-8028-E1AD93594C84}" type="sibTrans" cxnId="{700CF5F3-AC48-48D4-BB88-BF13B481345F}">
      <dgm:prSet/>
      <dgm:spPr/>
      <dgm:t>
        <a:bodyPr/>
        <a:lstStyle/>
        <a:p>
          <a:endParaRPr lang="es-EC"/>
        </a:p>
      </dgm:t>
    </dgm:pt>
    <dgm:pt modelId="{E94D4805-DE9B-4F95-B5F4-242C5C859361}" type="pres">
      <dgm:prSet presAssocID="{10C1C079-1E0F-494E-B390-045D1EBE6580}" presName="linearFlow" presStyleCnt="0">
        <dgm:presLayoutVars>
          <dgm:dir/>
          <dgm:animLvl val="lvl"/>
          <dgm:resizeHandles/>
        </dgm:presLayoutVars>
      </dgm:prSet>
      <dgm:spPr/>
    </dgm:pt>
    <dgm:pt modelId="{A7B60EF8-955C-48C2-BAF3-191597A9863F}" type="pres">
      <dgm:prSet presAssocID="{C83EB4BB-2146-4417-AE4F-48BFD2B1FCE3}" presName="compositeNode" presStyleCnt="0">
        <dgm:presLayoutVars>
          <dgm:bulletEnabled val="1"/>
        </dgm:presLayoutVars>
      </dgm:prSet>
      <dgm:spPr/>
    </dgm:pt>
    <dgm:pt modelId="{D2929E0B-076B-415A-AB86-F275688C414A}" type="pres">
      <dgm:prSet presAssocID="{C83EB4BB-2146-4417-AE4F-48BFD2B1FCE3}" presName="image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E299D21-F368-4A6B-A2C3-66B4F2D48538}" type="pres">
      <dgm:prSet presAssocID="{C83EB4BB-2146-4417-AE4F-48BFD2B1FCE3}" presName="childNode" presStyleLbl="node1" presStyleIdx="0" presStyleCnt="1" custLinFactNeighborX="8069" custLinFactNeighborY="-1142">
        <dgm:presLayoutVars>
          <dgm:bulletEnabled val="1"/>
        </dgm:presLayoutVars>
      </dgm:prSet>
      <dgm:spPr/>
    </dgm:pt>
    <dgm:pt modelId="{787165C6-E1EE-47D3-B99F-D7E41EABEC05}" type="pres">
      <dgm:prSet presAssocID="{C83EB4BB-2146-4417-AE4F-48BFD2B1FCE3}" presName="parentNode" presStyleLbl="revTx" presStyleIdx="0" presStyleCnt="1">
        <dgm:presLayoutVars>
          <dgm:chMax val="0"/>
          <dgm:bulletEnabled val="1"/>
        </dgm:presLayoutVars>
      </dgm:prSet>
      <dgm:spPr/>
    </dgm:pt>
  </dgm:ptLst>
  <dgm:cxnLst>
    <dgm:cxn modelId="{97ED9B00-FA8B-4D93-9864-62EB7398123B}" type="presOf" srcId="{274D6AD1-C87B-450B-9860-D60868F47831}" destId="{3E299D21-F368-4A6B-A2C3-66B4F2D48538}" srcOrd="0" destOrd="4" presId="urn:microsoft.com/office/officeart/2005/8/layout/hList2"/>
    <dgm:cxn modelId="{B4C1B415-B545-4867-90CC-840816A6B189}" srcId="{C83EB4BB-2146-4417-AE4F-48BFD2B1FCE3}" destId="{274D6AD1-C87B-450B-9860-D60868F47831}" srcOrd="4" destOrd="0" parTransId="{88A7C5EB-129D-425D-B827-14398062E1BC}" sibTransId="{7CD435B0-EEC2-4524-AFF9-0A2F91B9ACB6}"/>
    <dgm:cxn modelId="{E0122629-0678-4F9F-ABEF-E163E0A8B839}" srcId="{C83EB4BB-2146-4417-AE4F-48BFD2B1FCE3}" destId="{69A22CFE-D848-4C88-97C6-AC2AD3B1DCD9}" srcOrd="2" destOrd="0" parTransId="{08B80568-8040-4ECF-A523-9862C48D142D}" sibTransId="{C1D4B7D0-F3AD-4933-BEB1-3AB08240D3C4}"/>
    <dgm:cxn modelId="{C17CEC29-85E6-4AE2-97ED-ABBC359113AC}" srcId="{C83EB4BB-2146-4417-AE4F-48BFD2B1FCE3}" destId="{57A4FA82-44C9-408F-918C-BBF7AC16A3EE}" srcOrd="3" destOrd="0" parTransId="{910FBD73-6543-4FD3-A22D-3D21472263F0}" sibTransId="{BF05D62D-B3B1-4875-BA09-2B66BB01B811}"/>
    <dgm:cxn modelId="{2324052A-2CBF-4E97-9EF5-FDCDD46E1D6D}" srcId="{C83EB4BB-2146-4417-AE4F-48BFD2B1FCE3}" destId="{6D810085-BD54-4F97-9C5E-974BBBA1DDEF}" srcOrd="11" destOrd="0" parTransId="{A3AA90A2-35AD-48DF-97F7-234CD27E1FA8}" sibTransId="{2A4848B5-28FC-479D-A5C3-DAAA07B6F071}"/>
    <dgm:cxn modelId="{EC282732-CF62-4AFC-B3A3-ADAB9E96AF2D}" srcId="{C83EB4BB-2146-4417-AE4F-48BFD2B1FCE3}" destId="{D119C206-AA38-4ABF-8D38-093DC8DFBEDC}" srcOrd="5" destOrd="0" parTransId="{99B58C00-AEB9-43C4-827F-19C528C65741}" sibTransId="{A53885D1-58B1-4811-8503-70C4D4D7FDDD}"/>
    <dgm:cxn modelId="{13689960-DC63-447D-A11C-8725F5233F59}" type="presOf" srcId="{157A91C3-DEC7-4F46-963C-6C6018E90FCF}" destId="{3E299D21-F368-4A6B-A2C3-66B4F2D48538}" srcOrd="0" destOrd="6" presId="urn:microsoft.com/office/officeart/2005/8/layout/hList2"/>
    <dgm:cxn modelId="{D6235D53-90E3-4609-A813-3DC8E5055D9B}" srcId="{C83EB4BB-2146-4417-AE4F-48BFD2B1FCE3}" destId="{65E176B9-FB21-40B9-96BA-FBEC83F35931}" srcOrd="9" destOrd="0" parTransId="{C738DB65-C4A5-4CF4-A696-B82564A07B15}" sibTransId="{E04A17FE-8F9F-427F-A6FE-66D057AD45E9}"/>
    <dgm:cxn modelId="{227BF859-0D12-4BB3-8A9A-7C7A775CC1CC}" srcId="{10C1C079-1E0F-494E-B390-045D1EBE6580}" destId="{C83EB4BB-2146-4417-AE4F-48BFD2B1FCE3}" srcOrd="0" destOrd="0" parTransId="{04871639-AA6F-4AAA-BA78-50583C2C0D50}" sibTransId="{E4FA721C-E9E9-4A5D-BF7F-FFAEAB24CA87}"/>
    <dgm:cxn modelId="{9658B47F-BBB9-4397-8064-FD64EDCA9D2F}" type="presOf" srcId="{D119C206-AA38-4ABF-8D38-093DC8DFBEDC}" destId="{3E299D21-F368-4A6B-A2C3-66B4F2D48538}" srcOrd="0" destOrd="5" presId="urn:microsoft.com/office/officeart/2005/8/layout/hList2"/>
    <dgm:cxn modelId="{D237C694-7361-481C-8902-6C7CBF6B8A47}" type="presOf" srcId="{D02C29CF-643D-4700-A8F2-81A3CED649B4}" destId="{3E299D21-F368-4A6B-A2C3-66B4F2D48538}" srcOrd="0" destOrd="12" presId="urn:microsoft.com/office/officeart/2005/8/layout/hList2"/>
    <dgm:cxn modelId="{39D9EA9C-990D-4833-89E1-FA68C5B54D1D}" srcId="{C83EB4BB-2146-4417-AE4F-48BFD2B1FCE3}" destId="{49CD74AA-C984-4B52-A233-ACF163E9F96E}" srcOrd="10" destOrd="0" parTransId="{FB99E718-56F2-4A75-9A00-03D0FE30257E}" sibTransId="{9CE00A71-6950-4AB5-B03F-51F8245253F5}"/>
    <dgm:cxn modelId="{C29BBB9E-D483-4EAC-B516-3F56DCF88ABF}" type="presOf" srcId="{A248A009-C839-4717-B941-ACEBAFD44E66}" destId="{3E299D21-F368-4A6B-A2C3-66B4F2D48538}" srcOrd="0" destOrd="13" presId="urn:microsoft.com/office/officeart/2005/8/layout/hList2"/>
    <dgm:cxn modelId="{D6005DA5-F9D5-43DB-95EB-1AD4E8428BE5}" srcId="{C83EB4BB-2146-4417-AE4F-48BFD2B1FCE3}" destId="{157A91C3-DEC7-4F46-963C-6C6018E90FCF}" srcOrd="6" destOrd="0" parTransId="{224E713B-4895-43DF-ADB2-DADD7877EF16}" sibTransId="{3363A93A-CFE8-42AF-9189-4ACFA8B2F207}"/>
    <dgm:cxn modelId="{9680D4AB-0735-4A6C-B773-369282519AD7}" type="presOf" srcId="{69A22CFE-D848-4C88-97C6-AC2AD3B1DCD9}" destId="{3E299D21-F368-4A6B-A2C3-66B4F2D48538}" srcOrd="0" destOrd="2" presId="urn:microsoft.com/office/officeart/2005/8/layout/hList2"/>
    <dgm:cxn modelId="{932A7CAC-138F-408E-B827-D400A19F8C9E}" type="presOf" srcId="{DBE87766-2DE1-4663-839F-DD69F6D515FD}" destId="{3E299D21-F368-4A6B-A2C3-66B4F2D48538}" srcOrd="0" destOrd="8" presId="urn:microsoft.com/office/officeart/2005/8/layout/hList2"/>
    <dgm:cxn modelId="{1A13ABB9-C6FC-49B7-9491-7CC5232EF09C}" type="presOf" srcId="{10C1C079-1E0F-494E-B390-045D1EBE6580}" destId="{E94D4805-DE9B-4F95-B5F4-242C5C859361}" srcOrd="0" destOrd="0" presId="urn:microsoft.com/office/officeart/2005/8/layout/hList2"/>
    <dgm:cxn modelId="{6CD976BB-9F8A-453B-8D36-45577E9DA713}" srcId="{C83EB4BB-2146-4417-AE4F-48BFD2B1FCE3}" destId="{DBE87766-2DE1-4663-839F-DD69F6D515FD}" srcOrd="8" destOrd="0" parTransId="{8AC68454-1EF0-4AF1-81E3-F89A988ED8E8}" sibTransId="{3BAF4ECA-84DA-41EC-88AD-EFB926BA6406}"/>
    <dgm:cxn modelId="{0C8894BC-487E-4AA9-8E31-29C8CDC8BE17}" srcId="{C83EB4BB-2146-4417-AE4F-48BFD2B1FCE3}" destId="{267983AF-6124-48D0-9E02-80B90BA6C039}" srcOrd="7" destOrd="0" parTransId="{610EDD41-C5FE-44A2-92B7-F49416AF47D5}" sibTransId="{F431A589-0FD3-4D7E-9BB4-FA3BECA19572}"/>
    <dgm:cxn modelId="{5C5B18BD-4ECC-4021-BE74-16B994F1D1CD}" type="presOf" srcId="{C83EB4BB-2146-4417-AE4F-48BFD2B1FCE3}" destId="{787165C6-E1EE-47D3-B99F-D7E41EABEC05}" srcOrd="0" destOrd="0" presId="urn:microsoft.com/office/officeart/2005/8/layout/hList2"/>
    <dgm:cxn modelId="{FBBEE8BE-2294-42C9-ADDF-2DAF6B091597}" srcId="{C83EB4BB-2146-4417-AE4F-48BFD2B1FCE3}" destId="{FC2B5AC3-D48A-4CCD-851A-011B3C9A03F5}" srcOrd="0" destOrd="0" parTransId="{85C625FE-F4F5-45F9-9CF9-65B03A5B0105}" sibTransId="{C8EA365B-E3DB-4081-90C0-75698A07E6BA}"/>
    <dgm:cxn modelId="{E2F301C4-8BE3-4F32-AC4D-4A1952CE4278}" type="presOf" srcId="{6D810085-BD54-4F97-9C5E-974BBBA1DDEF}" destId="{3E299D21-F368-4A6B-A2C3-66B4F2D48538}" srcOrd="0" destOrd="11" presId="urn:microsoft.com/office/officeart/2005/8/layout/hList2"/>
    <dgm:cxn modelId="{FF5319D7-612A-4779-8562-95C2522905D1}" type="presOf" srcId="{267983AF-6124-48D0-9E02-80B90BA6C039}" destId="{3E299D21-F368-4A6B-A2C3-66B4F2D48538}" srcOrd="0" destOrd="7" presId="urn:microsoft.com/office/officeart/2005/8/layout/hList2"/>
    <dgm:cxn modelId="{057F73E1-9616-439A-AEE5-893C0E8F2183}" type="presOf" srcId="{65E176B9-FB21-40B9-96BA-FBEC83F35931}" destId="{3E299D21-F368-4A6B-A2C3-66B4F2D48538}" srcOrd="0" destOrd="9" presId="urn:microsoft.com/office/officeart/2005/8/layout/hList2"/>
    <dgm:cxn modelId="{9BE5D0E6-A160-43D3-AC4E-76D47228A33D}" type="presOf" srcId="{49CD74AA-C984-4B52-A233-ACF163E9F96E}" destId="{3E299D21-F368-4A6B-A2C3-66B4F2D48538}" srcOrd="0" destOrd="10" presId="urn:microsoft.com/office/officeart/2005/8/layout/hList2"/>
    <dgm:cxn modelId="{4A10BCEA-FC79-4F0A-B6D2-BA766D9FB7B0}" type="presOf" srcId="{57A4FA82-44C9-408F-918C-BBF7AC16A3EE}" destId="{3E299D21-F368-4A6B-A2C3-66B4F2D48538}" srcOrd="0" destOrd="3" presId="urn:microsoft.com/office/officeart/2005/8/layout/hList2"/>
    <dgm:cxn modelId="{0FBD3BF0-B4B1-49B5-8D3B-A4AF293B7319}" type="presOf" srcId="{CF53564E-0D5D-44D7-9BF0-D11C3FFDDC63}" destId="{3E299D21-F368-4A6B-A2C3-66B4F2D48538}" srcOrd="0" destOrd="1" presId="urn:microsoft.com/office/officeart/2005/8/layout/hList2"/>
    <dgm:cxn modelId="{700CF5F3-AC48-48D4-BB88-BF13B481345F}" srcId="{C83EB4BB-2146-4417-AE4F-48BFD2B1FCE3}" destId="{CF53564E-0D5D-44D7-9BF0-D11C3FFDDC63}" srcOrd="1" destOrd="0" parTransId="{7A1A7D8E-9E7C-452A-B393-70B3A4B03DED}" sibTransId="{E1BAAF13-C72B-4B7D-8028-E1AD93594C84}"/>
    <dgm:cxn modelId="{2699CFF8-619F-4D4D-BE5D-24BBC8236B91}" type="presOf" srcId="{FC2B5AC3-D48A-4CCD-851A-011B3C9A03F5}" destId="{3E299D21-F368-4A6B-A2C3-66B4F2D48538}" srcOrd="0" destOrd="0" presId="urn:microsoft.com/office/officeart/2005/8/layout/hList2"/>
    <dgm:cxn modelId="{D600B0FA-F711-41B8-96B1-9D4D4789F530}" srcId="{C83EB4BB-2146-4417-AE4F-48BFD2B1FCE3}" destId="{A248A009-C839-4717-B941-ACEBAFD44E66}" srcOrd="13" destOrd="0" parTransId="{4559DAD5-AC45-4417-A303-7571EDB496FA}" sibTransId="{C6F1EB79-F06E-4F4D-9B94-67B8ED449B03}"/>
    <dgm:cxn modelId="{548A5EFF-4A67-4518-8F2F-EEBA15AB5AA3}" srcId="{C83EB4BB-2146-4417-AE4F-48BFD2B1FCE3}" destId="{D02C29CF-643D-4700-A8F2-81A3CED649B4}" srcOrd="12" destOrd="0" parTransId="{2DBC9221-07D6-49D2-A6F1-6B0C225A00A3}" sibTransId="{BC1504C5-D408-4F61-9E78-69EBFCE48492}"/>
    <dgm:cxn modelId="{B37BC65D-2AC7-411A-9729-F8269DBA70BA}" type="presParOf" srcId="{E94D4805-DE9B-4F95-B5F4-242C5C859361}" destId="{A7B60EF8-955C-48C2-BAF3-191597A9863F}" srcOrd="0" destOrd="0" presId="urn:microsoft.com/office/officeart/2005/8/layout/hList2"/>
    <dgm:cxn modelId="{5F85D00A-D5FA-4B06-A361-55BA31E4D6F1}" type="presParOf" srcId="{A7B60EF8-955C-48C2-BAF3-191597A9863F}" destId="{D2929E0B-076B-415A-AB86-F275688C414A}" srcOrd="0" destOrd="0" presId="urn:microsoft.com/office/officeart/2005/8/layout/hList2"/>
    <dgm:cxn modelId="{2C75A0E5-C149-4F7F-8056-E9F71549FB10}" type="presParOf" srcId="{A7B60EF8-955C-48C2-BAF3-191597A9863F}" destId="{3E299D21-F368-4A6B-A2C3-66B4F2D48538}" srcOrd="1" destOrd="0" presId="urn:microsoft.com/office/officeart/2005/8/layout/hList2"/>
    <dgm:cxn modelId="{7338A6A3-78A6-4EE0-A5D0-2AB39E9AC8CF}" type="presParOf" srcId="{A7B60EF8-955C-48C2-BAF3-191597A9863F}" destId="{787165C6-E1EE-47D3-B99F-D7E41EABEC05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chemeClr val="bg1"/>
        </a:solidFill>
      </dgm:spPr>
      <dgm:t>
        <a:bodyPr/>
        <a:lstStyle/>
        <a:p>
          <a:r>
            <a:rPr lang="es-MX" sz="1100" b="0" dirty="0"/>
            <a:t>Introducción</a:t>
          </a:r>
          <a:endParaRPr lang="es-EC" sz="1100" b="0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/>
      <dgm:t>
        <a:bodyPr/>
        <a:lstStyle/>
        <a:p>
          <a:r>
            <a:rPr lang="es-MX" sz="1100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b="1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chemeClr val="bg1"/>
        </a:solidFill>
      </dgm:spPr>
      <dgm:t>
        <a:bodyPr/>
        <a:lstStyle/>
        <a:p>
          <a:r>
            <a:rPr lang="es-MX" sz="1100" b="0" dirty="0"/>
            <a:t>Introducción</a:t>
          </a:r>
          <a:endParaRPr lang="es-EC" sz="1100" b="0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/>
      <dgm:t>
        <a:bodyPr/>
        <a:lstStyle/>
        <a:p>
          <a:r>
            <a:rPr lang="es-MX" sz="1100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b="1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10C1C079-1E0F-494E-B390-045D1EBE6580}" type="doc">
      <dgm:prSet loTypeId="urn:microsoft.com/office/officeart/2005/8/layout/h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C83EB4BB-2146-4417-AE4F-48BFD2B1FCE3}">
      <dgm:prSet phldrT="[Texto]"/>
      <dgm:spPr/>
      <dgm:t>
        <a:bodyPr/>
        <a:lstStyle/>
        <a:p>
          <a:r>
            <a:rPr lang="es-EC" dirty="0"/>
            <a:t>Análisis estadístico     </a:t>
          </a:r>
        </a:p>
      </dgm:t>
    </dgm:pt>
    <dgm:pt modelId="{04871639-AA6F-4AAA-BA78-50583C2C0D50}" type="parTrans" cxnId="{227BF859-0D12-4BB3-8A9A-7C7A775CC1CC}">
      <dgm:prSet/>
      <dgm:spPr/>
      <dgm:t>
        <a:bodyPr/>
        <a:lstStyle/>
        <a:p>
          <a:endParaRPr lang="es-EC"/>
        </a:p>
      </dgm:t>
    </dgm:pt>
    <dgm:pt modelId="{E4FA721C-E9E9-4A5D-BF7F-FFAEAB24CA87}" type="sibTrans" cxnId="{227BF859-0D12-4BB3-8A9A-7C7A775CC1CC}">
      <dgm:prSet/>
      <dgm:spPr/>
      <dgm:t>
        <a:bodyPr/>
        <a:lstStyle/>
        <a:p>
          <a:endParaRPr lang="es-EC"/>
        </a:p>
      </dgm:t>
    </dgm:pt>
    <dgm:pt modelId="{69A22CFE-D848-4C88-97C6-AC2AD3B1DCD9}">
      <dgm:prSet phldrT="[Texto]"/>
      <dgm:spPr/>
      <dgm:t>
        <a:bodyPr/>
        <a:lstStyle/>
        <a:p>
          <a:r>
            <a:rPr lang="es-EC" b="1" dirty="0"/>
            <a:t>Prueba de normalidad</a:t>
          </a:r>
        </a:p>
      </dgm:t>
    </dgm:pt>
    <dgm:pt modelId="{C1D4B7D0-F3AD-4933-BEB1-3AB08240D3C4}" type="sibTrans" cxnId="{E0122629-0678-4F9F-ABEF-E163E0A8B839}">
      <dgm:prSet/>
      <dgm:spPr/>
      <dgm:t>
        <a:bodyPr/>
        <a:lstStyle/>
        <a:p>
          <a:endParaRPr lang="es-EC"/>
        </a:p>
      </dgm:t>
    </dgm:pt>
    <dgm:pt modelId="{08B80568-8040-4ECF-A523-9862C48D142D}" type="parTrans" cxnId="{E0122629-0678-4F9F-ABEF-E163E0A8B839}">
      <dgm:prSet/>
      <dgm:spPr/>
      <dgm:t>
        <a:bodyPr/>
        <a:lstStyle/>
        <a:p>
          <a:endParaRPr lang="es-EC"/>
        </a:p>
      </dgm:t>
    </dgm:pt>
    <dgm:pt modelId="{57A4FA82-44C9-408F-918C-BBF7AC16A3EE}">
      <dgm:prSet phldrT="[Texto]"/>
      <dgm:spPr/>
      <dgm:t>
        <a:bodyPr/>
        <a:lstStyle/>
        <a:p>
          <a:r>
            <a:rPr lang="es-EC" dirty="0"/>
            <a:t>Shapiro </a:t>
          </a:r>
          <a:r>
            <a:rPr lang="es-EC" dirty="0" err="1"/>
            <a:t>Wilk</a:t>
          </a:r>
          <a:endParaRPr lang="es-EC" dirty="0"/>
        </a:p>
      </dgm:t>
    </dgm:pt>
    <dgm:pt modelId="{910FBD73-6543-4FD3-A22D-3D21472263F0}" type="parTrans" cxnId="{C17CEC29-85E6-4AE2-97ED-ABBC359113AC}">
      <dgm:prSet/>
      <dgm:spPr/>
      <dgm:t>
        <a:bodyPr/>
        <a:lstStyle/>
        <a:p>
          <a:endParaRPr lang="es-EC"/>
        </a:p>
      </dgm:t>
    </dgm:pt>
    <dgm:pt modelId="{BF05D62D-B3B1-4875-BA09-2B66BB01B811}" type="sibTrans" cxnId="{C17CEC29-85E6-4AE2-97ED-ABBC359113AC}">
      <dgm:prSet/>
      <dgm:spPr/>
      <dgm:t>
        <a:bodyPr/>
        <a:lstStyle/>
        <a:p>
          <a:endParaRPr lang="es-EC"/>
        </a:p>
      </dgm:t>
    </dgm:pt>
    <dgm:pt modelId="{157A91C3-DEC7-4F46-963C-6C6018E90FCF}">
      <dgm:prSet phldrT="[Texto]"/>
      <dgm:spPr/>
      <dgm:t>
        <a:bodyPr/>
        <a:lstStyle/>
        <a:p>
          <a:r>
            <a:rPr lang="es-EC" b="1" dirty="0"/>
            <a:t>Análisis de varianza</a:t>
          </a:r>
        </a:p>
      </dgm:t>
    </dgm:pt>
    <dgm:pt modelId="{224E713B-4895-43DF-ADB2-DADD7877EF16}" type="parTrans" cxnId="{D6005DA5-F9D5-43DB-95EB-1AD4E8428BE5}">
      <dgm:prSet/>
      <dgm:spPr/>
      <dgm:t>
        <a:bodyPr/>
        <a:lstStyle/>
        <a:p>
          <a:endParaRPr lang="es-EC"/>
        </a:p>
      </dgm:t>
    </dgm:pt>
    <dgm:pt modelId="{3363A93A-CFE8-42AF-9189-4ACFA8B2F207}" type="sibTrans" cxnId="{D6005DA5-F9D5-43DB-95EB-1AD4E8428BE5}">
      <dgm:prSet/>
      <dgm:spPr/>
      <dgm:t>
        <a:bodyPr/>
        <a:lstStyle/>
        <a:p>
          <a:endParaRPr lang="es-EC"/>
        </a:p>
      </dgm:t>
    </dgm:pt>
    <dgm:pt modelId="{D119C206-AA38-4ABF-8D38-093DC8DFBEDC}">
      <dgm:prSet phldrT="[Texto]"/>
      <dgm:spPr/>
      <dgm:t>
        <a:bodyPr/>
        <a:lstStyle/>
        <a:p>
          <a:endParaRPr lang="es-EC" dirty="0"/>
        </a:p>
      </dgm:t>
    </dgm:pt>
    <dgm:pt modelId="{99B58C00-AEB9-43C4-827F-19C528C65741}" type="parTrans" cxnId="{EC282732-CF62-4AFC-B3A3-ADAB9E96AF2D}">
      <dgm:prSet/>
      <dgm:spPr/>
      <dgm:t>
        <a:bodyPr/>
        <a:lstStyle/>
        <a:p>
          <a:endParaRPr lang="es-EC"/>
        </a:p>
      </dgm:t>
    </dgm:pt>
    <dgm:pt modelId="{A53885D1-58B1-4811-8503-70C4D4D7FDDD}" type="sibTrans" cxnId="{EC282732-CF62-4AFC-B3A3-ADAB9E96AF2D}">
      <dgm:prSet/>
      <dgm:spPr/>
      <dgm:t>
        <a:bodyPr/>
        <a:lstStyle/>
        <a:p>
          <a:endParaRPr lang="es-EC"/>
        </a:p>
      </dgm:t>
    </dgm:pt>
    <dgm:pt modelId="{65E176B9-FB21-40B9-96BA-FBEC83F35931}">
      <dgm:prSet phldrT="[Texto]"/>
      <dgm:spPr/>
      <dgm:t>
        <a:bodyPr/>
        <a:lstStyle/>
        <a:p>
          <a:endParaRPr lang="es-EC" b="1" dirty="0"/>
        </a:p>
      </dgm:t>
    </dgm:pt>
    <dgm:pt modelId="{C738DB65-C4A5-4CF4-A696-B82564A07B15}" type="parTrans" cxnId="{D6235D53-90E3-4609-A813-3DC8E5055D9B}">
      <dgm:prSet/>
      <dgm:spPr/>
      <dgm:t>
        <a:bodyPr/>
        <a:lstStyle/>
        <a:p>
          <a:endParaRPr lang="es-EC"/>
        </a:p>
      </dgm:t>
    </dgm:pt>
    <dgm:pt modelId="{E04A17FE-8F9F-427F-A6FE-66D057AD45E9}" type="sibTrans" cxnId="{D6235D53-90E3-4609-A813-3DC8E5055D9B}">
      <dgm:prSet/>
      <dgm:spPr/>
      <dgm:t>
        <a:bodyPr/>
        <a:lstStyle/>
        <a:p>
          <a:endParaRPr lang="es-EC"/>
        </a:p>
      </dgm:t>
    </dgm:pt>
    <dgm:pt modelId="{267983AF-6124-48D0-9E02-80B90BA6C039}">
      <dgm:prSet phldrT="[Texto]"/>
      <dgm:spPr/>
      <dgm:t>
        <a:bodyPr/>
        <a:lstStyle/>
        <a:p>
          <a:endParaRPr lang="es-EC" b="1" dirty="0"/>
        </a:p>
      </dgm:t>
    </dgm:pt>
    <dgm:pt modelId="{610EDD41-C5FE-44A2-92B7-F49416AF47D5}" type="parTrans" cxnId="{0C8894BC-487E-4AA9-8E31-29C8CDC8BE17}">
      <dgm:prSet/>
      <dgm:spPr/>
      <dgm:t>
        <a:bodyPr/>
        <a:lstStyle/>
        <a:p>
          <a:endParaRPr lang="es-EC"/>
        </a:p>
      </dgm:t>
    </dgm:pt>
    <dgm:pt modelId="{F431A589-0FD3-4D7E-9BB4-FA3BECA19572}" type="sibTrans" cxnId="{0C8894BC-487E-4AA9-8E31-29C8CDC8BE17}">
      <dgm:prSet/>
      <dgm:spPr/>
      <dgm:t>
        <a:bodyPr/>
        <a:lstStyle/>
        <a:p>
          <a:endParaRPr lang="es-EC"/>
        </a:p>
      </dgm:t>
    </dgm:pt>
    <dgm:pt modelId="{6D810085-BD54-4F97-9C5E-974BBBA1DDEF}">
      <dgm:prSet phldrT="[Texto]"/>
      <dgm:spPr/>
      <dgm:t>
        <a:bodyPr/>
        <a:lstStyle/>
        <a:p>
          <a:endParaRPr lang="es-EC" b="1" dirty="0"/>
        </a:p>
      </dgm:t>
    </dgm:pt>
    <dgm:pt modelId="{A3AA90A2-35AD-48DF-97F7-234CD27E1FA8}" type="parTrans" cxnId="{2324052A-2CBF-4E97-9EF5-FDCDD46E1D6D}">
      <dgm:prSet/>
      <dgm:spPr/>
      <dgm:t>
        <a:bodyPr/>
        <a:lstStyle/>
        <a:p>
          <a:endParaRPr lang="es-EC"/>
        </a:p>
      </dgm:t>
    </dgm:pt>
    <dgm:pt modelId="{2A4848B5-28FC-479D-A5C3-DAAA07B6F071}" type="sibTrans" cxnId="{2324052A-2CBF-4E97-9EF5-FDCDD46E1D6D}">
      <dgm:prSet/>
      <dgm:spPr/>
      <dgm:t>
        <a:bodyPr/>
        <a:lstStyle/>
        <a:p>
          <a:endParaRPr lang="es-EC"/>
        </a:p>
      </dgm:t>
    </dgm:pt>
    <dgm:pt modelId="{FC2B5AC3-D48A-4CCD-851A-011B3C9A03F5}">
      <dgm:prSet phldrT="[Texto]"/>
      <dgm:spPr/>
      <dgm:t>
        <a:bodyPr/>
        <a:lstStyle/>
        <a:p>
          <a:endParaRPr lang="es-EC" b="1" dirty="0"/>
        </a:p>
      </dgm:t>
    </dgm:pt>
    <dgm:pt modelId="{85C625FE-F4F5-45F9-9CF9-65B03A5B0105}" type="parTrans" cxnId="{FBBEE8BE-2294-42C9-ADDF-2DAF6B091597}">
      <dgm:prSet/>
      <dgm:spPr/>
      <dgm:t>
        <a:bodyPr/>
        <a:lstStyle/>
        <a:p>
          <a:endParaRPr lang="es-EC"/>
        </a:p>
      </dgm:t>
    </dgm:pt>
    <dgm:pt modelId="{C8EA365B-E3DB-4081-90C0-75698A07E6BA}" type="sibTrans" cxnId="{FBBEE8BE-2294-42C9-ADDF-2DAF6B091597}">
      <dgm:prSet/>
      <dgm:spPr/>
      <dgm:t>
        <a:bodyPr/>
        <a:lstStyle/>
        <a:p>
          <a:endParaRPr lang="es-EC"/>
        </a:p>
      </dgm:t>
    </dgm:pt>
    <dgm:pt modelId="{A1AEBF26-302A-442B-8E17-0AAD1A569438}">
      <dgm:prSet phldrT="[Texto]"/>
      <dgm:spPr/>
      <dgm:t>
        <a:bodyPr/>
        <a:lstStyle/>
        <a:p>
          <a:r>
            <a:rPr lang="es-EC" b="0" dirty="0"/>
            <a:t>ANOVA</a:t>
          </a:r>
        </a:p>
      </dgm:t>
    </dgm:pt>
    <dgm:pt modelId="{6F86313A-3B96-4353-BD37-2E2C52513A29}" type="parTrans" cxnId="{8E8D781D-9394-4074-BF00-DCE17213C6E0}">
      <dgm:prSet/>
      <dgm:spPr/>
      <dgm:t>
        <a:bodyPr/>
        <a:lstStyle/>
        <a:p>
          <a:endParaRPr lang="es-EC"/>
        </a:p>
      </dgm:t>
    </dgm:pt>
    <dgm:pt modelId="{375FD184-26B0-4F9A-8B99-37FA0974D129}" type="sibTrans" cxnId="{8E8D781D-9394-4074-BF00-DCE17213C6E0}">
      <dgm:prSet/>
      <dgm:spPr/>
      <dgm:t>
        <a:bodyPr/>
        <a:lstStyle/>
        <a:p>
          <a:endParaRPr lang="es-EC"/>
        </a:p>
      </dgm:t>
    </dgm:pt>
    <dgm:pt modelId="{65551849-7924-4A0C-8988-CE30C52FE307}">
      <dgm:prSet phldrT="[Texto]"/>
      <dgm:spPr/>
      <dgm:t>
        <a:bodyPr/>
        <a:lstStyle/>
        <a:p>
          <a:endParaRPr lang="es-EC" dirty="0"/>
        </a:p>
      </dgm:t>
    </dgm:pt>
    <dgm:pt modelId="{6444D56A-7708-4B78-BC58-CD00A38587BC}" type="parTrans" cxnId="{C710D25D-101E-445B-8817-E5267199CAFC}">
      <dgm:prSet/>
      <dgm:spPr/>
      <dgm:t>
        <a:bodyPr/>
        <a:lstStyle/>
        <a:p>
          <a:endParaRPr lang="es-EC"/>
        </a:p>
      </dgm:t>
    </dgm:pt>
    <dgm:pt modelId="{62EA25B6-F086-4FE7-A412-0D7A2A3CD36D}" type="sibTrans" cxnId="{C710D25D-101E-445B-8817-E5267199CAFC}">
      <dgm:prSet/>
      <dgm:spPr/>
      <dgm:t>
        <a:bodyPr/>
        <a:lstStyle/>
        <a:p>
          <a:endParaRPr lang="es-EC"/>
        </a:p>
      </dgm:t>
    </dgm:pt>
    <dgm:pt modelId="{E94D4805-DE9B-4F95-B5F4-242C5C859361}" type="pres">
      <dgm:prSet presAssocID="{10C1C079-1E0F-494E-B390-045D1EBE6580}" presName="linearFlow" presStyleCnt="0">
        <dgm:presLayoutVars>
          <dgm:dir/>
          <dgm:animLvl val="lvl"/>
          <dgm:resizeHandles/>
        </dgm:presLayoutVars>
      </dgm:prSet>
      <dgm:spPr/>
    </dgm:pt>
    <dgm:pt modelId="{A7B60EF8-955C-48C2-BAF3-191597A9863F}" type="pres">
      <dgm:prSet presAssocID="{C83EB4BB-2146-4417-AE4F-48BFD2B1FCE3}" presName="compositeNode" presStyleCnt="0">
        <dgm:presLayoutVars>
          <dgm:bulletEnabled val="1"/>
        </dgm:presLayoutVars>
      </dgm:prSet>
      <dgm:spPr/>
    </dgm:pt>
    <dgm:pt modelId="{D2929E0B-076B-415A-AB86-F275688C414A}" type="pres">
      <dgm:prSet presAssocID="{C83EB4BB-2146-4417-AE4F-48BFD2B1FCE3}" presName="image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E299D21-F368-4A6B-A2C3-66B4F2D48538}" type="pres">
      <dgm:prSet presAssocID="{C83EB4BB-2146-4417-AE4F-48BFD2B1FCE3}" presName="childNode" presStyleLbl="node1" presStyleIdx="0" presStyleCnt="1" custLinFactNeighborX="8069" custLinFactNeighborY="-1142">
        <dgm:presLayoutVars>
          <dgm:bulletEnabled val="1"/>
        </dgm:presLayoutVars>
      </dgm:prSet>
      <dgm:spPr/>
    </dgm:pt>
    <dgm:pt modelId="{787165C6-E1EE-47D3-B99F-D7E41EABEC05}" type="pres">
      <dgm:prSet presAssocID="{C83EB4BB-2146-4417-AE4F-48BFD2B1FCE3}" presName="parentNode" presStyleLbl="revTx" presStyleIdx="0" presStyleCnt="1">
        <dgm:presLayoutVars>
          <dgm:chMax val="0"/>
          <dgm:bulletEnabled val="1"/>
        </dgm:presLayoutVars>
      </dgm:prSet>
      <dgm:spPr/>
    </dgm:pt>
  </dgm:ptLst>
  <dgm:cxnLst>
    <dgm:cxn modelId="{D8192808-EB18-458C-A441-B8FB9704BD0F}" type="presOf" srcId="{65551849-7924-4A0C-8988-CE30C52FE307}" destId="{3E299D21-F368-4A6B-A2C3-66B4F2D48538}" srcOrd="0" destOrd="3" presId="urn:microsoft.com/office/officeart/2005/8/layout/hList2"/>
    <dgm:cxn modelId="{8E8D781D-9394-4074-BF00-DCE17213C6E0}" srcId="{C83EB4BB-2146-4417-AE4F-48BFD2B1FCE3}" destId="{A1AEBF26-302A-442B-8E17-0AAD1A569438}" srcOrd="6" destOrd="0" parTransId="{6F86313A-3B96-4353-BD37-2E2C52513A29}" sibTransId="{375FD184-26B0-4F9A-8B99-37FA0974D129}"/>
    <dgm:cxn modelId="{E0122629-0678-4F9F-ABEF-E163E0A8B839}" srcId="{C83EB4BB-2146-4417-AE4F-48BFD2B1FCE3}" destId="{69A22CFE-D848-4C88-97C6-AC2AD3B1DCD9}" srcOrd="1" destOrd="0" parTransId="{08B80568-8040-4ECF-A523-9862C48D142D}" sibTransId="{C1D4B7D0-F3AD-4933-BEB1-3AB08240D3C4}"/>
    <dgm:cxn modelId="{C17CEC29-85E6-4AE2-97ED-ABBC359113AC}" srcId="{C83EB4BB-2146-4417-AE4F-48BFD2B1FCE3}" destId="{57A4FA82-44C9-408F-918C-BBF7AC16A3EE}" srcOrd="2" destOrd="0" parTransId="{910FBD73-6543-4FD3-A22D-3D21472263F0}" sibTransId="{BF05D62D-B3B1-4875-BA09-2B66BB01B811}"/>
    <dgm:cxn modelId="{2324052A-2CBF-4E97-9EF5-FDCDD46E1D6D}" srcId="{C83EB4BB-2146-4417-AE4F-48BFD2B1FCE3}" destId="{6D810085-BD54-4F97-9C5E-974BBBA1DDEF}" srcOrd="9" destOrd="0" parTransId="{A3AA90A2-35AD-48DF-97F7-234CD27E1FA8}" sibTransId="{2A4848B5-28FC-479D-A5C3-DAAA07B6F071}"/>
    <dgm:cxn modelId="{EC282732-CF62-4AFC-B3A3-ADAB9E96AF2D}" srcId="{C83EB4BB-2146-4417-AE4F-48BFD2B1FCE3}" destId="{D119C206-AA38-4ABF-8D38-093DC8DFBEDC}" srcOrd="4" destOrd="0" parTransId="{99B58C00-AEB9-43C4-827F-19C528C65741}" sibTransId="{A53885D1-58B1-4811-8503-70C4D4D7FDDD}"/>
    <dgm:cxn modelId="{C710D25D-101E-445B-8817-E5267199CAFC}" srcId="{C83EB4BB-2146-4417-AE4F-48BFD2B1FCE3}" destId="{65551849-7924-4A0C-8988-CE30C52FE307}" srcOrd="3" destOrd="0" parTransId="{6444D56A-7708-4B78-BC58-CD00A38587BC}" sibTransId="{62EA25B6-F086-4FE7-A412-0D7A2A3CD36D}"/>
    <dgm:cxn modelId="{00474F60-D777-4373-8B1F-3B6C2233305D}" type="presOf" srcId="{A1AEBF26-302A-442B-8E17-0AAD1A569438}" destId="{3E299D21-F368-4A6B-A2C3-66B4F2D48538}" srcOrd="0" destOrd="6" presId="urn:microsoft.com/office/officeart/2005/8/layout/hList2"/>
    <dgm:cxn modelId="{13689960-DC63-447D-A11C-8725F5233F59}" type="presOf" srcId="{157A91C3-DEC7-4F46-963C-6C6018E90FCF}" destId="{3E299D21-F368-4A6B-A2C3-66B4F2D48538}" srcOrd="0" destOrd="5" presId="urn:microsoft.com/office/officeart/2005/8/layout/hList2"/>
    <dgm:cxn modelId="{D6235D53-90E3-4609-A813-3DC8E5055D9B}" srcId="{C83EB4BB-2146-4417-AE4F-48BFD2B1FCE3}" destId="{65E176B9-FB21-40B9-96BA-FBEC83F35931}" srcOrd="8" destOrd="0" parTransId="{C738DB65-C4A5-4CF4-A696-B82564A07B15}" sibTransId="{E04A17FE-8F9F-427F-A6FE-66D057AD45E9}"/>
    <dgm:cxn modelId="{227BF859-0D12-4BB3-8A9A-7C7A775CC1CC}" srcId="{10C1C079-1E0F-494E-B390-045D1EBE6580}" destId="{C83EB4BB-2146-4417-AE4F-48BFD2B1FCE3}" srcOrd="0" destOrd="0" parTransId="{04871639-AA6F-4AAA-BA78-50583C2C0D50}" sibTransId="{E4FA721C-E9E9-4A5D-BF7F-FFAEAB24CA87}"/>
    <dgm:cxn modelId="{9658B47F-BBB9-4397-8064-FD64EDCA9D2F}" type="presOf" srcId="{D119C206-AA38-4ABF-8D38-093DC8DFBEDC}" destId="{3E299D21-F368-4A6B-A2C3-66B4F2D48538}" srcOrd="0" destOrd="4" presId="urn:microsoft.com/office/officeart/2005/8/layout/hList2"/>
    <dgm:cxn modelId="{D6005DA5-F9D5-43DB-95EB-1AD4E8428BE5}" srcId="{C83EB4BB-2146-4417-AE4F-48BFD2B1FCE3}" destId="{157A91C3-DEC7-4F46-963C-6C6018E90FCF}" srcOrd="5" destOrd="0" parTransId="{224E713B-4895-43DF-ADB2-DADD7877EF16}" sibTransId="{3363A93A-CFE8-42AF-9189-4ACFA8B2F207}"/>
    <dgm:cxn modelId="{9680D4AB-0735-4A6C-B773-369282519AD7}" type="presOf" srcId="{69A22CFE-D848-4C88-97C6-AC2AD3B1DCD9}" destId="{3E299D21-F368-4A6B-A2C3-66B4F2D48538}" srcOrd="0" destOrd="1" presId="urn:microsoft.com/office/officeart/2005/8/layout/hList2"/>
    <dgm:cxn modelId="{1A13ABB9-C6FC-49B7-9491-7CC5232EF09C}" type="presOf" srcId="{10C1C079-1E0F-494E-B390-045D1EBE6580}" destId="{E94D4805-DE9B-4F95-B5F4-242C5C859361}" srcOrd="0" destOrd="0" presId="urn:microsoft.com/office/officeart/2005/8/layout/hList2"/>
    <dgm:cxn modelId="{0C8894BC-487E-4AA9-8E31-29C8CDC8BE17}" srcId="{C83EB4BB-2146-4417-AE4F-48BFD2B1FCE3}" destId="{267983AF-6124-48D0-9E02-80B90BA6C039}" srcOrd="7" destOrd="0" parTransId="{610EDD41-C5FE-44A2-92B7-F49416AF47D5}" sibTransId="{F431A589-0FD3-4D7E-9BB4-FA3BECA19572}"/>
    <dgm:cxn modelId="{5C5B18BD-4ECC-4021-BE74-16B994F1D1CD}" type="presOf" srcId="{C83EB4BB-2146-4417-AE4F-48BFD2B1FCE3}" destId="{787165C6-E1EE-47D3-B99F-D7E41EABEC05}" srcOrd="0" destOrd="0" presId="urn:microsoft.com/office/officeart/2005/8/layout/hList2"/>
    <dgm:cxn modelId="{FBBEE8BE-2294-42C9-ADDF-2DAF6B091597}" srcId="{C83EB4BB-2146-4417-AE4F-48BFD2B1FCE3}" destId="{FC2B5AC3-D48A-4CCD-851A-011B3C9A03F5}" srcOrd="0" destOrd="0" parTransId="{85C625FE-F4F5-45F9-9CF9-65B03A5B0105}" sibTransId="{C8EA365B-E3DB-4081-90C0-75698A07E6BA}"/>
    <dgm:cxn modelId="{E2F301C4-8BE3-4F32-AC4D-4A1952CE4278}" type="presOf" srcId="{6D810085-BD54-4F97-9C5E-974BBBA1DDEF}" destId="{3E299D21-F368-4A6B-A2C3-66B4F2D48538}" srcOrd="0" destOrd="9" presId="urn:microsoft.com/office/officeart/2005/8/layout/hList2"/>
    <dgm:cxn modelId="{FF5319D7-612A-4779-8562-95C2522905D1}" type="presOf" srcId="{267983AF-6124-48D0-9E02-80B90BA6C039}" destId="{3E299D21-F368-4A6B-A2C3-66B4F2D48538}" srcOrd="0" destOrd="7" presId="urn:microsoft.com/office/officeart/2005/8/layout/hList2"/>
    <dgm:cxn modelId="{057F73E1-9616-439A-AEE5-893C0E8F2183}" type="presOf" srcId="{65E176B9-FB21-40B9-96BA-FBEC83F35931}" destId="{3E299D21-F368-4A6B-A2C3-66B4F2D48538}" srcOrd="0" destOrd="8" presId="urn:microsoft.com/office/officeart/2005/8/layout/hList2"/>
    <dgm:cxn modelId="{4A10BCEA-FC79-4F0A-B6D2-BA766D9FB7B0}" type="presOf" srcId="{57A4FA82-44C9-408F-918C-BBF7AC16A3EE}" destId="{3E299D21-F368-4A6B-A2C3-66B4F2D48538}" srcOrd="0" destOrd="2" presId="urn:microsoft.com/office/officeart/2005/8/layout/hList2"/>
    <dgm:cxn modelId="{2699CFF8-619F-4D4D-BE5D-24BBC8236B91}" type="presOf" srcId="{FC2B5AC3-D48A-4CCD-851A-011B3C9A03F5}" destId="{3E299D21-F368-4A6B-A2C3-66B4F2D48538}" srcOrd="0" destOrd="0" presId="urn:microsoft.com/office/officeart/2005/8/layout/hList2"/>
    <dgm:cxn modelId="{B37BC65D-2AC7-411A-9729-F8269DBA70BA}" type="presParOf" srcId="{E94D4805-DE9B-4F95-B5F4-242C5C859361}" destId="{A7B60EF8-955C-48C2-BAF3-191597A9863F}" srcOrd="0" destOrd="0" presId="urn:microsoft.com/office/officeart/2005/8/layout/hList2"/>
    <dgm:cxn modelId="{5F85D00A-D5FA-4B06-A361-55BA31E4D6F1}" type="presParOf" srcId="{A7B60EF8-955C-48C2-BAF3-191597A9863F}" destId="{D2929E0B-076B-415A-AB86-F275688C414A}" srcOrd="0" destOrd="0" presId="urn:microsoft.com/office/officeart/2005/8/layout/hList2"/>
    <dgm:cxn modelId="{2C75A0E5-C149-4F7F-8056-E9F71549FB10}" type="presParOf" srcId="{A7B60EF8-955C-48C2-BAF3-191597A9863F}" destId="{3E299D21-F368-4A6B-A2C3-66B4F2D48538}" srcOrd="1" destOrd="0" presId="urn:microsoft.com/office/officeart/2005/8/layout/hList2"/>
    <dgm:cxn modelId="{7338A6A3-78A6-4EE0-A5D0-2AB39E9AC8CF}" type="presParOf" srcId="{A7B60EF8-955C-48C2-BAF3-191597A9863F}" destId="{787165C6-E1EE-47D3-B99F-D7E41EABEC05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5312ABE2-065A-453F-B2C7-0ABFD2C4CA5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CE85CE74-7E29-47AE-B9CA-54C05E626163}">
      <dgm:prSet phldrT="[Texto]" custT="1"/>
      <dgm:spPr/>
      <dgm:t>
        <a:bodyPr/>
        <a:lstStyle/>
        <a:p>
          <a:r>
            <a:rPr lang="es-EC" sz="1200" dirty="0"/>
            <a:t>Distribución normal </a:t>
          </a:r>
        </a:p>
      </dgm:t>
    </dgm:pt>
    <dgm:pt modelId="{990EAE4E-5375-49E0-AAF9-DF8C8220BE3B}" type="parTrans" cxnId="{89860B52-995C-45DA-BF0F-A8AB3E07F3AD}">
      <dgm:prSet/>
      <dgm:spPr/>
      <dgm:t>
        <a:bodyPr/>
        <a:lstStyle/>
        <a:p>
          <a:endParaRPr lang="es-EC"/>
        </a:p>
      </dgm:t>
    </dgm:pt>
    <dgm:pt modelId="{574A4CDC-CD91-4C91-8963-23F5CA80CEDD}" type="sibTrans" cxnId="{89860B52-995C-45DA-BF0F-A8AB3E07F3AD}">
      <dgm:prSet/>
      <dgm:spPr/>
      <dgm:t>
        <a:bodyPr/>
        <a:lstStyle/>
        <a:p>
          <a:endParaRPr lang="es-EC"/>
        </a:p>
      </dgm:t>
    </dgm:pt>
    <dgm:pt modelId="{54402C0A-D138-463A-819B-6FEAACBC0B9F}" type="pres">
      <dgm:prSet presAssocID="{5312ABE2-065A-453F-B2C7-0ABFD2C4CA56}" presName="Name0" presStyleCnt="0">
        <dgm:presLayoutVars>
          <dgm:dir/>
          <dgm:resizeHandles val="exact"/>
        </dgm:presLayoutVars>
      </dgm:prSet>
      <dgm:spPr/>
    </dgm:pt>
    <dgm:pt modelId="{B444BD62-5E63-4B07-9FA1-E16868D065D5}" type="pres">
      <dgm:prSet presAssocID="{CE85CE74-7E29-47AE-B9CA-54C05E626163}" presName="node" presStyleLbl="node1" presStyleIdx="0" presStyleCnt="1">
        <dgm:presLayoutVars>
          <dgm:bulletEnabled val="1"/>
        </dgm:presLayoutVars>
      </dgm:prSet>
      <dgm:spPr/>
    </dgm:pt>
  </dgm:ptLst>
  <dgm:cxnLst>
    <dgm:cxn modelId="{14E33F49-07B4-4A11-9660-54EAE2219A5A}" type="presOf" srcId="{CE85CE74-7E29-47AE-B9CA-54C05E626163}" destId="{B444BD62-5E63-4B07-9FA1-E16868D065D5}" srcOrd="0" destOrd="0" presId="urn:microsoft.com/office/officeart/2005/8/layout/process1"/>
    <dgm:cxn modelId="{89860B52-995C-45DA-BF0F-A8AB3E07F3AD}" srcId="{5312ABE2-065A-453F-B2C7-0ABFD2C4CA56}" destId="{CE85CE74-7E29-47AE-B9CA-54C05E626163}" srcOrd="0" destOrd="0" parTransId="{990EAE4E-5375-49E0-AAF9-DF8C8220BE3B}" sibTransId="{574A4CDC-CD91-4C91-8963-23F5CA80CEDD}"/>
    <dgm:cxn modelId="{BBBD41A2-4889-48B3-83D4-9C822DF11664}" type="presOf" srcId="{5312ABE2-065A-453F-B2C7-0ABFD2C4CA56}" destId="{54402C0A-D138-463A-819B-6FEAACBC0B9F}" srcOrd="0" destOrd="0" presId="urn:microsoft.com/office/officeart/2005/8/layout/process1"/>
    <dgm:cxn modelId="{D1E5BC8C-1374-415D-AFEA-2CBF7F3F446E}" type="presParOf" srcId="{54402C0A-D138-463A-819B-6FEAACBC0B9F}" destId="{B444BD62-5E63-4B07-9FA1-E16868D065D5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5312ABE2-065A-453F-B2C7-0ABFD2C4CA5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CE85CE74-7E29-47AE-B9CA-54C05E626163}">
      <dgm:prSet phldrT="[Texto]" custT="1"/>
      <dgm:spPr/>
      <dgm:t>
        <a:bodyPr/>
        <a:lstStyle/>
        <a:p>
          <a:r>
            <a:rPr lang="es-EC" sz="1200" dirty="0" err="1"/>
            <a:t>F</a:t>
          </a:r>
          <a:r>
            <a:rPr lang="es-EC" sz="1200" baseline="-25000" dirty="0" err="1"/>
            <a:t>obs</a:t>
          </a:r>
          <a:r>
            <a:rPr lang="es-EC" sz="1200" dirty="0"/>
            <a:t>&gt;F</a:t>
          </a:r>
          <a:r>
            <a:rPr lang="es-EC" sz="1200" baseline="-25000" dirty="0"/>
            <a:t>α</a:t>
          </a:r>
          <a:endParaRPr lang="es-EC" sz="1200" dirty="0"/>
        </a:p>
      </dgm:t>
    </dgm:pt>
    <dgm:pt modelId="{990EAE4E-5375-49E0-AAF9-DF8C8220BE3B}" type="parTrans" cxnId="{89860B52-995C-45DA-BF0F-A8AB3E07F3AD}">
      <dgm:prSet/>
      <dgm:spPr/>
      <dgm:t>
        <a:bodyPr/>
        <a:lstStyle/>
        <a:p>
          <a:endParaRPr lang="es-EC"/>
        </a:p>
      </dgm:t>
    </dgm:pt>
    <dgm:pt modelId="{574A4CDC-CD91-4C91-8963-23F5CA80CEDD}" type="sibTrans" cxnId="{89860B52-995C-45DA-BF0F-A8AB3E07F3AD}">
      <dgm:prSet/>
      <dgm:spPr/>
      <dgm:t>
        <a:bodyPr/>
        <a:lstStyle/>
        <a:p>
          <a:endParaRPr lang="es-EC"/>
        </a:p>
      </dgm:t>
    </dgm:pt>
    <dgm:pt modelId="{56F54AB3-30F0-4E36-856A-1C2446BB7601}">
      <dgm:prSet phldrT="[Texto]" custT="1"/>
      <dgm:spPr/>
      <dgm:t>
        <a:bodyPr/>
        <a:lstStyle/>
        <a:p>
          <a:r>
            <a:rPr lang="es-EC" sz="1200" dirty="0"/>
            <a:t>Rechazo H</a:t>
          </a:r>
          <a:r>
            <a:rPr lang="es-EC" sz="1200" baseline="-25000" dirty="0"/>
            <a:t>0</a:t>
          </a:r>
        </a:p>
        <a:p>
          <a:r>
            <a:rPr lang="es-EC" sz="1200" baseline="0" dirty="0"/>
            <a:t>Existe diferencia entre los tratamientos </a:t>
          </a:r>
        </a:p>
      </dgm:t>
    </dgm:pt>
    <dgm:pt modelId="{34704B85-F9C3-476A-BCB5-422D009D7482}" type="parTrans" cxnId="{F2153FA4-EFC6-41EE-9CA1-C02272120B77}">
      <dgm:prSet/>
      <dgm:spPr/>
      <dgm:t>
        <a:bodyPr/>
        <a:lstStyle/>
        <a:p>
          <a:endParaRPr lang="es-EC"/>
        </a:p>
      </dgm:t>
    </dgm:pt>
    <dgm:pt modelId="{558BA5BC-E7AF-463B-9861-D37460E38D70}" type="sibTrans" cxnId="{F2153FA4-EFC6-41EE-9CA1-C02272120B77}">
      <dgm:prSet/>
      <dgm:spPr/>
      <dgm:t>
        <a:bodyPr/>
        <a:lstStyle/>
        <a:p>
          <a:endParaRPr lang="es-EC"/>
        </a:p>
      </dgm:t>
    </dgm:pt>
    <dgm:pt modelId="{54402C0A-D138-463A-819B-6FEAACBC0B9F}" type="pres">
      <dgm:prSet presAssocID="{5312ABE2-065A-453F-B2C7-0ABFD2C4CA56}" presName="Name0" presStyleCnt="0">
        <dgm:presLayoutVars>
          <dgm:dir/>
          <dgm:resizeHandles val="exact"/>
        </dgm:presLayoutVars>
      </dgm:prSet>
      <dgm:spPr/>
    </dgm:pt>
    <dgm:pt modelId="{B444BD62-5E63-4B07-9FA1-E16868D065D5}" type="pres">
      <dgm:prSet presAssocID="{CE85CE74-7E29-47AE-B9CA-54C05E626163}" presName="node" presStyleLbl="node1" presStyleIdx="0" presStyleCnt="2" custScaleX="51214">
        <dgm:presLayoutVars>
          <dgm:bulletEnabled val="1"/>
        </dgm:presLayoutVars>
      </dgm:prSet>
      <dgm:spPr/>
    </dgm:pt>
    <dgm:pt modelId="{17A78A0C-1679-40E5-AB28-57687643B003}" type="pres">
      <dgm:prSet presAssocID="{574A4CDC-CD91-4C91-8963-23F5CA80CEDD}" presName="sibTrans" presStyleLbl="sibTrans2D1" presStyleIdx="0" presStyleCnt="1"/>
      <dgm:spPr/>
    </dgm:pt>
    <dgm:pt modelId="{0300B627-65E8-4A33-920E-89859E69C153}" type="pres">
      <dgm:prSet presAssocID="{574A4CDC-CD91-4C91-8963-23F5CA80CEDD}" presName="connectorText" presStyleLbl="sibTrans2D1" presStyleIdx="0" presStyleCnt="1"/>
      <dgm:spPr/>
    </dgm:pt>
    <dgm:pt modelId="{510AD5C4-C93A-405C-9EBD-B6CD672A8367}" type="pres">
      <dgm:prSet presAssocID="{56F54AB3-30F0-4E36-856A-1C2446BB7601}" presName="node" presStyleLbl="node1" presStyleIdx="1" presStyleCnt="2">
        <dgm:presLayoutVars>
          <dgm:bulletEnabled val="1"/>
        </dgm:presLayoutVars>
      </dgm:prSet>
      <dgm:spPr/>
    </dgm:pt>
  </dgm:ptLst>
  <dgm:cxnLst>
    <dgm:cxn modelId="{1C69E85D-8E1C-4276-A361-39165DA0A688}" type="presOf" srcId="{574A4CDC-CD91-4C91-8963-23F5CA80CEDD}" destId="{17A78A0C-1679-40E5-AB28-57687643B003}" srcOrd="0" destOrd="0" presId="urn:microsoft.com/office/officeart/2005/8/layout/process1"/>
    <dgm:cxn modelId="{14E33F49-07B4-4A11-9660-54EAE2219A5A}" type="presOf" srcId="{CE85CE74-7E29-47AE-B9CA-54C05E626163}" destId="{B444BD62-5E63-4B07-9FA1-E16868D065D5}" srcOrd="0" destOrd="0" presId="urn:microsoft.com/office/officeart/2005/8/layout/process1"/>
    <dgm:cxn modelId="{257F6F4A-E2B0-4A4F-BF77-F77DA005E8D9}" type="presOf" srcId="{56F54AB3-30F0-4E36-856A-1C2446BB7601}" destId="{510AD5C4-C93A-405C-9EBD-B6CD672A8367}" srcOrd="0" destOrd="0" presId="urn:microsoft.com/office/officeart/2005/8/layout/process1"/>
    <dgm:cxn modelId="{89860B52-995C-45DA-BF0F-A8AB3E07F3AD}" srcId="{5312ABE2-065A-453F-B2C7-0ABFD2C4CA56}" destId="{CE85CE74-7E29-47AE-B9CA-54C05E626163}" srcOrd="0" destOrd="0" parTransId="{990EAE4E-5375-49E0-AAF9-DF8C8220BE3B}" sibTransId="{574A4CDC-CD91-4C91-8963-23F5CA80CEDD}"/>
    <dgm:cxn modelId="{BBBD41A2-4889-48B3-83D4-9C822DF11664}" type="presOf" srcId="{5312ABE2-065A-453F-B2C7-0ABFD2C4CA56}" destId="{54402C0A-D138-463A-819B-6FEAACBC0B9F}" srcOrd="0" destOrd="0" presId="urn:microsoft.com/office/officeart/2005/8/layout/process1"/>
    <dgm:cxn modelId="{F2153FA4-EFC6-41EE-9CA1-C02272120B77}" srcId="{5312ABE2-065A-453F-B2C7-0ABFD2C4CA56}" destId="{56F54AB3-30F0-4E36-856A-1C2446BB7601}" srcOrd="1" destOrd="0" parTransId="{34704B85-F9C3-476A-BCB5-422D009D7482}" sibTransId="{558BA5BC-E7AF-463B-9861-D37460E38D70}"/>
    <dgm:cxn modelId="{95625CA5-272F-46A2-8CCD-61D7E9FD36E2}" type="presOf" srcId="{574A4CDC-CD91-4C91-8963-23F5CA80CEDD}" destId="{0300B627-65E8-4A33-920E-89859E69C153}" srcOrd="1" destOrd="0" presId="urn:microsoft.com/office/officeart/2005/8/layout/process1"/>
    <dgm:cxn modelId="{D1E5BC8C-1374-415D-AFEA-2CBF7F3F446E}" type="presParOf" srcId="{54402C0A-D138-463A-819B-6FEAACBC0B9F}" destId="{B444BD62-5E63-4B07-9FA1-E16868D065D5}" srcOrd="0" destOrd="0" presId="urn:microsoft.com/office/officeart/2005/8/layout/process1"/>
    <dgm:cxn modelId="{7DD05996-E26E-4D6F-88E2-5F45BA9984FF}" type="presParOf" srcId="{54402C0A-D138-463A-819B-6FEAACBC0B9F}" destId="{17A78A0C-1679-40E5-AB28-57687643B003}" srcOrd="1" destOrd="0" presId="urn:microsoft.com/office/officeart/2005/8/layout/process1"/>
    <dgm:cxn modelId="{F90382F8-0476-4FAC-BA01-F4DCFECD0C1F}" type="presParOf" srcId="{17A78A0C-1679-40E5-AB28-57687643B003}" destId="{0300B627-65E8-4A33-920E-89859E69C153}" srcOrd="0" destOrd="0" presId="urn:microsoft.com/office/officeart/2005/8/layout/process1"/>
    <dgm:cxn modelId="{C9E04CE0-DF2A-4F93-9F95-64A2BBD674FB}" type="presParOf" srcId="{54402C0A-D138-463A-819B-6FEAACBC0B9F}" destId="{510AD5C4-C93A-405C-9EBD-B6CD672A8367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chemeClr val="bg1"/>
        </a:solidFill>
      </dgm:spPr>
      <dgm:t>
        <a:bodyPr/>
        <a:lstStyle/>
        <a:p>
          <a:r>
            <a:rPr lang="es-MX" sz="1100" b="1" dirty="0"/>
            <a:t>Introducción</a:t>
          </a:r>
          <a:endParaRPr lang="es-EC" sz="1100" b="1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/>
      <dgm:t>
        <a:bodyPr/>
        <a:lstStyle/>
        <a:p>
          <a:r>
            <a:rPr lang="es-MX" sz="1100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10C1C079-1E0F-494E-B390-045D1EBE6580}" type="doc">
      <dgm:prSet loTypeId="urn:microsoft.com/office/officeart/2005/8/layout/h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C83EB4BB-2146-4417-AE4F-48BFD2B1FCE3}">
      <dgm:prSet phldrT="[Texto]"/>
      <dgm:spPr/>
      <dgm:t>
        <a:bodyPr/>
        <a:lstStyle/>
        <a:p>
          <a:r>
            <a:rPr lang="es-EC" dirty="0"/>
            <a:t>Análisis estadístico     </a:t>
          </a:r>
        </a:p>
      </dgm:t>
    </dgm:pt>
    <dgm:pt modelId="{04871639-AA6F-4AAA-BA78-50583C2C0D50}" type="parTrans" cxnId="{227BF859-0D12-4BB3-8A9A-7C7A775CC1CC}">
      <dgm:prSet/>
      <dgm:spPr/>
      <dgm:t>
        <a:bodyPr/>
        <a:lstStyle/>
        <a:p>
          <a:endParaRPr lang="es-EC"/>
        </a:p>
      </dgm:t>
    </dgm:pt>
    <dgm:pt modelId="{E4FA721C-E9E9-4A5D-BF7F-FFAEAB24CA87}" type="sibTrans" cxnId="{227BF859-0D12-4BB3-8A9A-7C7A775CC1CC}">
      <dgm:prSet/>
      <dgm:spPr/>
      <dgm:t>
        <a:bodyPr/>
        <a:lstStyle/>
        <a:p>
          <a:endParaRPr lang="es-EC"/>
        </a:p>
      </dgm:t>
    </dgm:pt>
    <dgm:pt modelId="{DBE87766-2DE1-4663-839F-DD69F6D515FD}">
      <dgm:prSet phldrT="[Texto]"/>
      <dgm:spPr/>
      <dgm:t>
        <a:bodyPr/>
        <a:lstStyle/>
        <a:p>
          <a:r>
            <a:rPr lang="es-EC" b="1" dirty="0"/>
            <a:t>Prueba post hoc</a:t>
          </a:r>
        </a:p>
      </dgm:t>
    </dgm:pt>
    <dgm:pt modelId="{8AC68454-1EF0-4AF1-81E3-F89A988ED8E8}" type="parTrans" cxnId="{6CD976BB-9F8A-453B-8D36-45577E9DA713}">
      <dgm:prSet/>
      <dgm:spPr/>
      <dgm:t>
        <a:bodyPr/>
        <a:lstStyle/>
        <a:p>
          <a:endParaRPr lang="es-EC"/>
        </a:p>
      </dgm:t>
    </dgm:pt>
    <dgm:pt modelId="{3BAF4ECA-84DA-41EC-88AD-EFB926BA6406}" type="sibTrans" cxnId="{6CD976BB-9F8A-453B-8D36-45577E9DA713}">
      <dgm:prSet/>
      <dgm:spPr/>
      <dgm:t>
        <a:bodyPr/>
        <a:lstStyle/>
        <a:p>
          <a:endParaRPr lang="es-EC"/>
        </a:p>
      </dgm:t>
    </dgm:pt>
    <dgm:pt modelId="{65E176B9-FB21-40B9-96BA-FBEC83F35931}">
      <dgm:prSet phldrT="[Texto]"/>
      <dgm:spPr/>
      <dgm:t>
        <a:bodyPr/>
        <a:lstStyle/>
        <a:p>
          <a:endParaRPr lang="es-EC" b="1" dirty="0"/>
        </a:p>
      </dgm:t>
    </dgm:pt>
    <dgm:pt modelId="{C738DB65-C4A5-4CF4-A696-B82564A07B15}" type="parTrans" cxnId="{D6235D53-90E3-4609-A813-3DC8E5055D9B}">
      <dgm:prSet/>
      <dgm:spPr/>
      <dgm:t>
        <a:bodyPr/>
        <a:lstStyle/>
        <a:p>
          <a:endParaRPr lang="es-EC"/>
        </a:p>
      </dgm:t>
    </dgm:pt>
    <dgm:pt modelId="{E04A17FE-8F9F-427F-A6FE-66D057AD45E9}" type="sibTrans" cxnId="{D6235D53-90E3-4609-A813-3DC8E5055D9B}">
      <dgm:prSet/>
      <dgm:spPr/>
      <dgm:t>
        <a:bodyPr/>
        <a:lstStyle/>
        <a:p>
          <a:endParaRPr lang="es-EC"/>
        </a:p>
      </dgm:t>
    </dgm:pt>
    <dgm:pt modelId="{6D810085-BD54-4F97-9C5E-974BBBA1DDEF}">
      <dgm:prSet phldrT="[Texto]"/>
      <dgm:spPr/>
      <dgm:t>
        <a:bodyPr/>
        <a:lstStyle/>
        <a:p>
          <a:endParaRPr lang="es-EC" b="1" dirty="0"/>
        </a:p>
      </dgm:t>
    </dgm:pt>
    <dgm:pt modelId="{A3AA90A2-35AD-48DF-97F7-234CD27E1FA8}" type="parTrans" cxnId="{2324052A-2CBF-4E97-9EF5-FDCDD46E1D6D}">
      <dgm:prSet/>
      <dgm:spPr/>
      <dgm:t>
        <a:bodyPr/>
        <a:lstStyle/>
        <a:p>
          <a:endParaRPr lang="es-EC"/>
        </a:p>
      </dgm:t>
    </dgm:pt>
    <dgm:pt modelId="{2A4848B5-28FC-479D-A5C3-DAAA07B6F071}" type="sibTrans" cxnId="{2324052A-2CBF-4E97-9EF5-FDCDD46E1D6D}">
      <dgm:prSet/>
      <dgm:spPr/>
      <dgm:t>
        <a:bodyPr/>
        <a:lstStyle/>
        <a:p>
          <a:endParaRPr lang="es-EC"/>
        </a:p>
      </dgm:t>
    </dgm:pt>
    <dgm:pt modelId="{FC2B5AC3-D48A-4CCD-851A-011B3C9A03F5}">
      <dgm:prSet phldrT="[Texto]"/>
      <dgm:spPr/>
      <dgm:t>
        <a:bodyPr/>
        <a:lstStyle/>
        <a:p>
          <a:endParaRPr lang="es-EC" b="1" dirty="0"/>
        </a:p>
      </dgm:t>
    </dgm:pt>
    <dgm:pt modelId="{85C625FE-F4F5-45F9-9CF9-65B03A5B0105}" type="parTrans" cxnId="{FBBEE8BE-2294-42C9-ADDF-2DAF6B091597}">
      <dgm:prSet/>
      <dgm:spPr/>
      <dgm:t>
        <a:bodyPr/>
        <a:lstStyle/>
        <a:p>
          <a:endParaRPr lang="es-EC"/>
        </a:p>
      </dgm:t>
    </dgm:pt>
    <dgm:pt modelId="{C8EA365B-E3DB-4081-90C0-75698A07E6BA}" type="sibTrans" cxnId="{FBBEE8BE-2294-42C9-ADDF-2DAF6B091597}">
      <dgm:prSet/>
      <dgm:spPr/>
      <dgm:t>
        <a:bodyPr/>
        <a:lstStyle/>
        <a:p>
          <a:endParaRPr lang="es-EC"/>
        </a:p>
      </dgm:t>
    </dgm:pt>
    <dgm:pt modelId="{733BB805-4C69-442A-97FD-07E277F0192C}">
      <dgm:prSet phldrT="[Texto]"/>
      <dgm:spPr/>
      <dgm:t>
        <a:bodyPr/>
        <a:lstStyle/>
        <a:p>
          <a:r>
            <a:rPr lang="es-EC" b="0" dirty="0"/>
            <a:t>Tukey</a:t>
          </a:r>
        </a:p>
      </dgm:t>
    </dgm:pt>
    <dgm:pt modelId="{E8A9AAC2-C37F-4E23-9771-C26532C4277B}" type="parTrans" cxnId="{84D1DD04-F7EC-42EE-8C22-8B34E8B7EF1E}">
      <dgm:prSet/>
      <dgm:spPr/>
      <dgm:t>
        <a:bodyPr/>
        <a:lstStyle/>
        <a:p>
          <a:endParaRPr lang="es-EC"/>
        </a:p>
      </dgm:t>
    </dgm:pt>
    <dgm:pt modelId="{EDF48557-10CA-4784-A70B-E905FBCC43D2}" type="sibTrans" cxnId="{84D1DD04-F7EC-42EE-8C22-8B34E8B7EF1E}">
      <dgm:prSet/>
      <dgm:spPr/>
      <dgm:t>
        <a:bodyPr/>
        <a:lstStyle/>
        <a:p>
          <a:endParaRPr lang="es-EC"/>
        </a:p>
      </dgm:t>
    </dgm:pt>
    <dgm:pt modelId="{E94D4805-DE9B-4F95-B5F4-242C5C859361}" type="pres">
      <dgm:prSet presAssocID="{10C1C079-1E0F-494E-B390-045D1EBE6580}" presName="linearFlow" presStyleCnt="0">
        <dgm:presLayoutVars>
          <dgm:dir/>
          <dgm:animLvl val="lvl"/>
          <dgm:resizeHandles/>
        </dgm:presLayoutVars>
      </dgm:prSet>
      <dgm:spPr/>
    </dgm:pt>
    <dgm:pt modelId="{A7B60EF8-955C-48C2-BAF3-191597A9863F}" type="pres">
      <dgm:prSet presAssocID="{C83EB4BB-2146-4417-AE4F-48BFD2B1FCE3}" presName="compositeNode" presStyleCnt="0">
        <dgm:presLayoutVars>
          <dgm:bulletEnabled val="1"/>
        </dgm:presLayoutVars>
      </dgm:prSet>
      <dgm:spPr/>
    </dgm:pt>
    <dgm:pt modelId="{D2929E0B-076B-415A-AB86-F275688C414A}" type="pres">
      <dgm:prSet presAssocID="{C83EB4BB-2146-4417-AE4F-48BFD2B1FCE3}" presName="image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E299D21-F368-4A6B-A2C3-66B4F2D48538}" type="pres">
      <dgm:prSet presAssocID="{C83EB4BB-2146-4417-AE4F-48BFD2B1FCE3}" presName="childNode" presStyleLbl="node1" presStyleIdx="0" presStyleCnt="1" custScaleY="74730" custLinFactNeighborX="1427" custLinFactNeighborY="-8345">
        <dgm:presLayoutVars>
          <dgm:bulletEnabled val="1"/>
        </dgm:presLayoutVars>
      </dgm:prSet>
      <dgm:spPr/>
    </dgm:pt>
    <dgm:pt modelId="{787165C6-E1EE-47D3-B99F-D7E41EABEC05}" type="pres">
      <dgm:prSet presAssocID="{C83EB4BB-2146-4417-AE4F-48BFD2B1FCE3}" presName="parentNode" presStyleLbl="revTx" presStyleIdx="0" presStyleCnt="1">
        <dgm:presLayoutVars>
          <dgm:chMax val="0"/>
          <dgm:bulletEnabled val="1"/>
        </dgm:presLayoutVars>
      </dgm:prSet>
      <dgm:spPr/>
    </dgm:pt>
  </dgm:ptLst>
  <dgm:cxnLst>
    <dgm:cxn modelId="{84D1DD04-F7EC-42EE-8C22-8B34E8B7EF1E}" srcId="{C83EB4BB-2146-4417-AE4F-48BFD2B1FCE3}" destId="{733BB805-4C69-442A-97FD-07E277F0192C}" srcOrd="2" destOrd="0" parTransId="{E8A9AAC2-C37F-4E23-9771-C26532C4277B}" sibTransId="{EDF48557-10CA-4784-A70B-E905FBCC43D2}"/>
    <dgm:cxn modelId="{2324052A-2CBF-4E97-9EF5-FDCDD46E1D6D}" srcId="{C83EB4BB-2146-4417-AE4F-48BFD2B1FCE3}" destId="{6D810085-BD54-4F97-9C5E-974BBBA1DDEF}" srcOrd="4" destOrd="0" parTransId="{A3AA90A2-35AD-48DF-97F7-234CD27E1FA8}" sibTransId="{2A4848B5-28FC-479D-A5C3-DAAA07B6F071}"/>
    <dgm:cxn modelId="{D6235D53-90E3-4609-A813-3DC8E5055D9B}" srcId="{C83EB4BB-2146-4417-AE4F-48BFD2B1FCE3}" destId="{65E176B9-FB21-40B9-96BA-FBEC83F35931}" srcOrd="3" destOrd="0" parTransId="{C738DB65-C4A5-4CF4-A696-B82564A07B15}" sibTransId="{E04A17FE-8F9F-427F-A6FE-66D057AD45E9}"/>
    <dgm:cxn modelId="{A13D8058-1AE2-4B2C-98E4-E269A1CDFC19}" type="presOf" srcId="{733BB805-4C69-442A-97FD-07E277F0192C}" destId="{3E299D21-F368-4A6B-A2C3-66B4F2D48538}" srcOrd="0" destOrd="2" presId="urn:microsoft.com/office/officeart/2005/8/layout/hList2"/>
    <dgm:cxn modelId="{227BF859-0D12-4BB3-8A9A-7C7A775CC1CC}" srcId="{10C1C079-1E0F-494E-B390-045D1EBE6580}" destId="{C83EB4BB-2146-4417-AE4F-48BFD2B1FCE3}" srcOrd="0" destOrd="0" parTransId="{04871639-AA6F-4AAA-BA78-50583C2C0D50}" sibTransId="{E4FA721C-E9E9-4A5D-BF7F-FFAEAB24CA87}"/>
    <dgm:cxn modelId="{932A7CAC-138F-408E-B827-D400A19F8C9E}" type="presOf" srcId="{DBE87766-2DE1-4663-839F-DD69F6D515FD}" destId="{3E299D21-F368-4A6B-A2C3-66B4F2D48538}" srcOrd="0" destOrd="1" presId="urn:microsoft.com/office/officeart/2005/8/layout/hList2"/>
    <dgm:cxn modelId="{1A13ABB9-C6FC-49B7-9491-7CC5232EF09C}" type="presOf" srcId="{10C1C079-1E0F-494E-B390-045D1EBE6580}" destId="{E94D4805-DE9B-4F95-B5F4-242C5C859361}" srcOrd="0" destOrd="0" presId="urn:microsoft.com/office/officeart/2005/8/layout/hList2"/>
    <dgm:cxn modelId="{6CD976BB-9F8A-453B-8D36-45577E9DA713}" srcId="{C83EB4BB-2146-4417-AE4F-48BFD2B1FCE3}" destId="{DBE87766-2DE1-4663-839F-DD69F6D515FD}" srcOrd="1" destOrd="0" parTransId="{8AC68454-1EF0-4AF1-81E3-F89A988ED8E8}" sibTransId="{3BAF4ECA-84DA-41EC-88AD-EFB926BA6406}"/>
    <dgm:cxn modelId="{5C5B18BD-4ECC-4021-BE74-16B994F1D1CD}" type="presOf" srcId="{C83EB4BB-2146-4417-AE4F-48BFD2B1FCE3}" destId="{787165C6-E1EE-47D3-B99F-D7E41EABEC05}" srcOrd="0" destOrd="0" presId="urn:microsoft.com/office/officeart/2005/8/layout/hList2"/>
    <dgm:cxn modelId="{FBBEE8BE-2294-42C9-ADDF-2DAF6B091597}" srcId="{C83EB4BB-2146-4417-AE4F-48BFD2B1FCE3}" destId="{FC2B5AC3-D48A-4CCD-851A-011B3C9A03F5}" srcOrd="0" destOrd="0" parTransId="{85C625FE-F4F5-45F9-9CF9-65B03A5B0105}" sibTransId="{C8EA365B-E3DB-4081-90C0-75698A07E6BA}"/>
    <dgm:cxn modelId="{E2F301C4-8BE3-4F32-AC4D-4A1952CE4278}" type="presOf" srcId="{6D810085-BD54-4F97-9C5E-974BBBA1DDEF}" destId="{3E299D21-F368-4A6B-A2C3-66B4F2D48538}" srcOrd="0" destOrd="4" presId="urn:microsoft.com/office/officeart/2005/8/layout/hList2"/>
    <dgm:cxn modelId="{057F73E1-9616-439A-AEE5-893C0E8F2183}" type="presOf" srcId="{65E176B9-FB21-40B9-96BA-FBEC83F35931}" destId="{3E299D21-F368-4A6B-A2C3-66B4F2D48538}" srcOrd="0" destOrd="3" presId="urn:microsoft.com/office/officeart/2005/8/layout/hList2"/>
    <dgm:cxn modelId="{2699CFF8-619F-4D4D-BE5D-24BBC8236B91}" type="presOf" srcId="{FC2B5AC3-D48A-4CCD-851A-011B3C9A03F5}" destId="{3E299D21-F368-4A6B-A2C3-66B4F2D48538}" srcOrd="0" destOrd="0" presId="urn:microsoft.com/office/officeart/2005/8/layout/hList2"/>
    <dgm:cxn modelId="{B37BC65D-2AC7-411A-9729-F8269DBA70BA}" type="presParOf" srcId="{E94D4805-DE9B-4F95-B5F4-242C5C859361}" destId="{A7B60EF8-955C-48C2-BAF3-191597A9863F}" srcOrd="0" destOrd="0" presId="urn:microsoft.com/office/officeart/2005/8/layout/hList2"/>
    <dgm:cxn modelId="{5F85D00A-D5FA-4B06-A361-55BA31E4D6F1}" type="presParOf" srcId="{A7B60EF8-955C-48C2-BAF3-191597A9863F}" destId="{D2929E0B-076B-415A-AB86-F275688C414A}" srcOrd="0" destOrd="0" presId="urn:microsoft.com/office/officeart/2005/8/layout/hList2"/>
    <dgm:cxn modelId="{2C75A0E5-C149-4F7F-8056-E9F71549FB10}" type="presParOf" srcId="{A7B60EF8-955C-48C2-BAF3-191597A9863F}" destId="{3E299D21-F368-4A6B-A2C3-66B4F2D48538}" srcOrd="1" destOrd="0" presId="urn:microsoft.com/office/officeart/2005/8/layout/hList2"/>
    <dgm:cxn modelId="{7338A6A3-78A6-4EE0-A5D0-2AB39E9AC8CF}" type="presParOf" srcId="{A7B60EF8-955C-48C2-BAF3-191597A9863F}" destId="{787165C6-E1EE-47D3-B99F-D7E41EABEC05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5312ABE2-065A-453F-B2C7-0ABFD2C4CA5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CE85CE74-7E29-47AE-B9CA-54C05E626163}">
      <dgm:prSet phldrT="[Texto]" custT="1"/>
      <dgm:spPr/>
      <dgm:t>
        <a:bodyPr/>
        <a:lstStyle/>
        <a:p>
          <a:r>
            <a:rPr lang="es-EC" sz="1200" dirty="0"/>
            <a:t>T1 y T2 </a:t>
          </a:r>
          <a:r>
            <a:rPr lang="es-EC" sz="1200" b="0" i="0" dirty="0"/>
            <a:t>≠ CN, T3 y T4</a:t>
          </a:r>
          <a:endParaRPr lang="es-EC" sz="1200" dirty="0"/>
        </a:p>
        <a:p>
          <a:r>
            <a:rPr lang="es-EC" sz="1200" dirty="0"/>
            <a:t>T1 = T2</a:t>
          </a:r>
        </a:p>
      </dgm:t>
    </dgm:pt>
    <dgm:pt modelId="{990EAE4E-5375-49E0-AAF9-DF8C8220BE3B}" type="parTrans" cxnId="{89860B52-995C-45DA-BF0F-A8AB3E07F3AD}">
      <dgm:prSet/>
      <dgm:spPr/>
      <dgm:t>
        <a:bodyPr/>
        <a:lstStyle/>
        <a:p>
          <a:endParaRPr lang="es-EC" sz="1200"/>
        </a:p>
      </dgm:t>
    </dgm:pt>
    <dgm:pt modelId="{574A4CDC-CD91-4C91-8963-23F5CA80CEDD}" type="sibTrans" cxnId="{89860B52-995C-45DA-BF0F-A8AB3E07F3AD}">
      <dgm:prSet/>
      <dgm:spPr/>
      <dgm:t>
        <a:bodyPr/>
        <a:lstStyle/>
        <a:p>
          <a:endParaRPr lang="es-EC" sz="1200"/>
        </a:p>
      </dgm:t>
    </dgm:pt>
    <dgm:pt modelId="{54402C0A-D138-463A-819B-6FEAACBC0B9F}" type="pres">
      <dgm:prSet presAssocID="{5312ABE2-065A-453F-B2C7-0ABFD2C4CA56}" presName="Name0" presStyleCnt="0">
        <dgm:presLayoutVars>
          <dgm:dir/>
          <dgm:resizeHandles val="exact"/>
        </dgm:presLayoutVars>
      </dgm:prSet>
      <dgm:spPr/>
    </dgm:pt>
    <dgm:pt modelId="{B444BD62-5E63-4B07-9FA1-E16868D065D5}" type="pres">
      <dgm:prSet presAssocID="{CE85CE74-7E29-47AE-B9CA-54C05E626163}" presName="node" presStyleLbl="node1" presStyleIdx="0" presStyleCnt="1" custScaleX="100098" custLinFactY="-200000" custLinFactNeighborX="10602" custLinFactNeighborY="-258815">
        <dgm:presLayoutVars>
          <dgm:bulletEnabled val="1"/>
        </dgm:presLayoutVars>
      </dgm:prSet>
      <dgm:spPr/>
    </dgm:pt>
  </dgm:ptLst>
  <dgm:cxnLst>
    <dgm:cxn modelId="{14E33F49-07B4-4A11-9660-54EAE2219A5A}" type="presOf" srcId="{CE85CE74-7E29-47AE-B9CA-54C05E626163}" destId="{B444BD62-5E63-4B07-9FA1-E16868D065D5}" srcOrd="0" destOrd="0" presId="urn:microsoft.com/office/officeart/2005/8/layout/process1"/>
    <dgm:cxn modelId="{89860B52-995C-45DA-BF0F-A8AB3E07F3AD}" srcId="{5312ABE2-065A-453F-B2C7-0ABFD2C4CA56}" destId="{CE85CE74-7E29-47AE-B9CA-54C05E626163}" srcOrd="0" destOrd="0" parTransId="{990EAE4E-5375-49E0-AAF9-DF8C8220BE3B}" sibTransId="{574A4CDC-CD91-4C91-8963-23F5CA80CEDD}"/>
    <dgm:cxn modelId="{BBBD41A2-4889-48B3-83D4-9C822DF11664}" type="presOf" srcId="{5312ABE2-065A-453F-B2C7-0ABFD2C4CA56}" destId="{54402C0A-D138-463A-819B-6FEAACBC0B9F}" srcOrd="0" destOrd="0" presId="urn:microsoft.com/office/officeart/2005/8/layout/process1"/>
    <dgm:cxn modelId="{D1E5BC8C-1374-415D-AFEA-2CBF7F3F446E}" type="presParOf" srcId="{54402C0A-D138-463A-819B-6FEAACBC0B9F}" destId="{B444BD62-5E63-4B07-9FA1-E16868D065D5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5FA898-463D-44F7-9D5A-D4CD60710761}" type="doc">
      <dgm:prSet loTypeId="urn:microsoft.com/office/officeart/2008/layout/PictureStrip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97E8DC43-B4B3-4B8B-925D-27E58EBB81E0}">
      <dgm:prSet phldrT="[Texto]" custT="1"/>
      <dgm:spPr/>
      <dgm:t>
        <a:bodyPr/>
        <a:lstStyle/>
        <a:p>
          <a:r>
            <a:rPr lang="es-EC" sz="1000" dirty="0"/>
            <a:t>Importantes para la vida y de su calidad depende la naturaleza de los ecosistemas así como su capacidad para mantener la vida.</a:t>
          </a:r>
        </a:p>
        <a:p>
          <a:r>
            <a:rPr lang="es-EC" sz="1000" dirty="0"/>
            <a:t>Recurso NO renovable  </a:t>
          </a:r>
        </a:p>
      </dgm:t>
    </dgm:pt>
    <dgm:pt modelId="{E99645D2-8EDA-405F-9BDA-6A3B6CC8182A}" type="parTrans" cxnId="{2A009F6E-69D3-4023-AA53-396B181F9FDF}">
      <dgm:prSet/>
      <dgm:spPr/>
      <dgm:t>
        <a:bodyPr/>
        <a:lstStyle/>
        <a:p>
          <a:endParaRPr lang="es-EC" sz="1000"/>
        </a:p>
      </dgm:t>
    </dgm:pt>
    <dgm:pt modelId="{1B0CF9FB-6F89-4ADD-9703-FE74DD013FE6}" type="sibTrans" cxnId="{2A009F6E-69D3-4023-AA53-396B181F9FDF}">
      <dgm:prSet/>
      <dgm:spPr/>
      <dgm:t>
        <a:bodyPr/>
        <a:lstStyle/>
        <a:p>
          <a:endParaRPr lang="es-EC" sz="1000"/>
        </a:p>
      </dgm:t>
    </dgm:pt>
    <dgm:pt modelId="{A682D432-0462-4184-99F4-670D60D072DA}" type="pres">
      <dgm:prSet presAssocID="{215FA898-463D-44F7-9D5A-D4CD60710761}" presName="Name0" presStyleCnt="0">
        <dgm:presLayoutVars>
          <dgm:dir/>
          <dgm:resizeHandles val="exact"/>
        </dgm:presLayoutVars>
      </dgm:prSet>
      <dgm:spPr/>
    </dgm:pt>
    <dgm:pt modelId="{F0D6173E-2254-4951-BFCB-7B9D08E5D792}" type="pres">
      <dgm:prSet presAssocID="{97E8DC43-B4B3-4B8B-925D-27E58EBB81E0}" presName="composite" presStyleCnt="0"/>
      <dgm:spPr/>
    </dgm:pt>
    <dgm:pt modelId="{664EF03C-339F-40D5-9BF4-3D1F16914C55}" type="pres">
      <dgm:prSet presAssocID="{97E8DC43-B4B3-4B8B-925D-27E58EBB81E0}" presName="rect1" presStyleLbl="trAlignAcc1" presStyleIdx="0" presStyleCnt="1">
        <dgm:presLayoutVars>
          <dgm:bulletEnabled val="1"/>
        </dgm:presLayoutVars>
      </dgm:prSet>
      <dgm:spPr/>
    </dgm:pt>
    <dgm:pt modelId="{F62E2E41-4CB5-4712-B615-675BC78D7768}" type="pres">
      <dgm:prSet presAssocID="{97E8DC43-B4B3-4B8B-925D-27E58EBB81E0}" presName="rect2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</dgm:pt>
  </dgm:ptLst>
  <dgm:cxnLst>
    <dgm:cxn modelId="{2A009F6E-69D3-4023-AA53-396B181F9FDF}" srcId="{215FA898-463D-44F7-9D5A-D4CD60710761}" destId="{97E8DC43-B4B3-4B8B-925D-27E58EBB81E0}" srcOrd="0" destOrd="0" parTransId="{E99645D2-8EDA-405F-9BDA-6A3B6CC8182A}" sibTransId="{1B0CF9FB-6F89-4ADD-9703-FE74DD013FE6}"/>
    <dgm:cxn modelId="{93BA57A2-E9E0-4346-8614-03B425E2C950}" type="presOf" srcId="{97E8DC43-B4B3-4B8B-925D-27E58EBB81E0}" destId="{664EF03C-339F-40D5-9BF4-3D1F16914C55}" srcOrd="0" destOrd="0" presId="urn:microsoft.com/office/officeart/2008/layout/PictureStrips"/>
    <dgm:cxn modelId="{4C669DCD-2DE7-493C-BAB0-46E99C0D725E}" type="presOf" srcId="{215FA898-463D-44F7-9D5A-D4CD60710761}" destId="{A682D432-0462-4184-99F4-670D60D072DA}" srcOrd="0" destOrd="0" presId="urn:microsoft.com/office/officeart/2008/layout/PictureStrips"/>
    <dgm:cxn modelId="{61A229FA-7C7E-4A33-9A70-912BB1D997FC}" type="presParOf" srcId="{A682D432-0462-4184-99F4-670D60D072DA}" destId="{F0D6173E-2254-4951-BFCB-7B9D08E5D792}" srcOrd="0" destOrd="0" presId="urn:microsoft.com/office/officeart/2008/layout/PictureStrips"/>
    <dgm:cxn modelId="{E44CD738-3ABE-4C98-A044-95D392CA41F8}" type="presParOf" srcId="{F0D6173E-2254-4951-BFCB-7B9D08E5D792}" destId="{664EF03C-339F-40D5-9BF4-3D1F16914C55}" srcOrd="0" destOrd="0" presId="urn:microsoft.com/office/officeart/2008/layout/PictureStrips"/>
    <dgm:cxn modelId="{FB7ED27C-D02F-4152-9CA7-193534C548FD}" type="presParOf" srcId="{F0D6173E-2254-4951-BFCB-7B9D08E5D792}" destId="{F62E2E41-4CB5-4712-B615-675BC78D776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chemeClr val="bg1"/>
        </a:solidFill>
      </dgm:spPr>
      <dgm:t>
        <a:bodyPr/>
        <a:lstStyle/>
        <a:p>
          <a:r>
            <a:rPr lang="es-MX" sz="1100" b="1" dirty="0"/>
            <a:t>Introducción</a:t>
          </a:r>
          <a:endParaRPr lang="es-EC" sz="1100" b="1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/>
      <dgm:t>
        <a:bodyPr/>
        <a:lstStyle/>
        <a:p>
          <a:r>
            <a:rPr lang="es-MX" sz="1100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5312ABE2-065A-453F-B2C7-0ABFD2C4CA5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CE85CE74-7E29-47AE-B9CA-54C05E626163}">
      <dgm:prSet phldrT="[Texto]" custT="1"/>
      <dgm:spPr/>
      <dgm:t>
        <a:bodyPr/>
        <a:lstStyle/>
        <a:p>
          <a:r>
            <a:rPr lang="es-MX" sz="1200" dirty="0" err="1"/>
            <a:t>P</a:t>
          </a:r>
          <a:r>
            <a:rPr lang="es-MX" sz="1200" baseline="-25000" dirty="0" err="1"/>
            <a:t>obs</a:t>
          </a:r>
          <a:r>
            <a:rPr lang="es-MX" sz="1200" dirty="0"/>
            <a:t> &gt; P</a:t>
          </a:r>
          <a:r>
            <a:rPr lang="el-GR" sz="1200" baseline="-25000" dirty="0"/>
            <a:t>α</a:t>
          </a:r>
          <a:r>
            <a:rPr lang="es-MX" sz="1200" dirty="0"/>
            <a:t>  </a:t>
          </a:r>
          <a:r>
            <a:rPr lang="es-MX" sz="1200" dirty="0">
              <a:latin typeface="Arial" panose="020B0604020202020204" pitchFamily="34" charset="0"/>
              <a:cs typeface="Arial" panose="020B0604020202020204" pitchFamily="34" charset="0"/>
            </a:rPr>
            <a:t>→ H</a:t>
          </a:r>
          <a:r>
            <a:rPr lang="es-MX" sz="1200" baseline="-25000" dirty="0">
              <a:latin typeface="Arial" panose="020B0604020202020204" pitchFamily="34" charset="0"/>
              <a:cs typeface="Arial" panose="020B0604020202020204" pitchFamily="34" charset="0"/>
            </a:rPr>
            <a:t>0</a:t>
          </a:r>
          <a:r>
            <a:rPr lang="es-MX" sz="1200" dirty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s-MX" sz="1200" dirty="0"/>
            <a:t>µ</a:t>
          </a:r>
          <a:r>
            <a:rPr lang="es-MX" sz="1200" baseline="-25000" dirty="0"/>
            <a:t>1</a:t>
          </a:r>
          <a:r>
            <a:rPr lang="es-MX" sz="1200" dirty="0"/>
            <a:t>= µ</a:t>
          </a:r>
          <a:r>
            <a:rPr lang="es-MX" sz="1200" baseline="-25000" dirty="0"/>
            <a:t>2</a:t>
          </a:r>
          <a:r>
            <a:rPr lang="es-MX" sz="1200" dirty="0"/>
            <a:t> </a:t>
          </a:r>
          <a:endParaRPr lang="es-EC" sz="1200" dirty="0"/>
        </a:p>
      </dgm:t>
    </dgm:pt>
    <dgm:pt modelId="{990EAE4E-5375-49E0-AAF9-DF8C8220BE3B}" type="parTrans" cxnId="{89860B52-995C-45DA-BF0F-A8AB3E07F3AD}">
      <dgm:prSet/>
      <dgm:spPr/>
      <dgm:t>
        <a:bodyPr/>
        <a:lstStyle/>
        <a:p>
          <a:endParaRPr lang="es-EC" sz="1200"/>
        </a:p>
      </dgm:t>
    </dgm:pt>
    <dgm:pt modelId="{574A4CDC-CD91-4C91-8963-23F5CA80CEDD}" type="sibTrans" cxnId="{89860B52-995C-45DA-BF0F-A8AB3E07F3AD}">
      <dgm:prSet/>
      <dgm:spPr/>
      <dgm:t>
        <a:bodyPr/>
        <a:lstStyle/>
        <a:p>
          <a:endParaRPr lang="es-EC" sz="1200"/>
        </a:p>
      </dgm:t>
    </dgm:pt>
    <dgm:pt modelId="{54402C0A-D138-463A-819B-6FEAACBC0B9F}" type="pres">
      <dgm:prSet presAssocID="{5312ABE2-065A-453F-B2C7-0ABFD2C4CA56}" presName="Name0" presStyleCnt="0">
        <dgm:presLayoutVars>
          <dgm:dir/>
          <dgm:resizeHandles val="exact"/>
        </dgm:presLayoutVars>
      </dgm:prSet>
      <dgm:spPr/>
    </dgm:pt>
    <dgm:pt modelId="{B444BD62-5E63-4B07-9FA1-E16868D065D5}" type="pres">
      <dgm:prSet presAssocID="{CE85CE74-7E29-47AE-B9CA-54C05E626163}" presName="node" presStyleLbl="node1" presStyleIdx="0" presStyleCnt="1" custScaleX="100098" custLinFactY="-94315" custLinFactNeighborX="756" custLinFactNeighborY="-100000">
        <dgm:presLayoutVars>
          <dgm:bulletEnabled val="1"/>
        </dgm:presLayoutVars>
      </dgm:prSet>
      <dgm:spPr/>
    </dgm:pt>
  </dgm:ptLst>
  <dgm:cxnLst>
    <dgm:cxn modelId="{14E33F49-07B4-4A11-9660-54EAE2219A5A}" type="presOf" srcId="{CE85CE74-7E29-47AE-B9CA-54C05E626163}" destId="{B444BD62-5E63-4B07-9FA1-E16868D065D5}" srcOrd="0" destOrd="0" presId="urn:microsoft.com/office/officeart/2005/8/layout/process1"/>
    <dgm:cxn modelId="{89860B52-995C-45DA-BF0F-A8AB3E07F3AD}" srcId="{5312ABE2-065A-453F-B2C7-0ABFD2C4CA56}" destId="{CE85CE74-7E29-47AE-B9CA-54C05E626163}" srcOrd="0" destOrd="0" parTransId="{990EAE4E-5375-49E0-AAF9-DF8C8220BE3B}" sibTransId="{574A4CDC-CD91-4C91-8963-23F5CA80CEDD}"/>
    <dgm:cxn modelId="{BBBD41A2-4889-48B3-83D4-9C822DF11664}" type="presOf" srcId="{5312ABE2-065A-453F-B2C7-0ABFD2C4CA56}" destId="{54402C0A-D138-463A-819B-6FEAACBC0B9F}" srcOrd="0" destOrd="0" presId="urn:microsoft.com/office/officeart/2005/8/layout/process1"/>
    <dgm:cxn modelId="{D1E5BC8C-1374-415D-AFEA-2CBF7F3F446E}" type="presParOf" srcId="{54402C0A-D138-463A-819B-6FEAACBC0B9F}" destId="{B444BD62-5E63-4B07-9FA1-E16868D065D5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chemeClr val="bg1"/>
        </a:solidFill>
      </dgm:spPr>
      <dgm:t>
        <a:bodyPr/>
        <a:lstStyle/>
        <a:p>
          <a:r>
            <a:rPr lang="es-MX" sz="1100" b="0" dirty="0"/>
            <a:t>Introducción</a:t>
          </a:r>
          <a:endParaRPr lang="es-EC" sz="1100" b="0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/>
      <dgm:t>
        <a:bodyPr/>
        <a:lstStyle/>
        <a:p>
          <a:r>
            <a:rPr lang="es-MX" sz="1100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b="1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chemeClr val="bg1"/>
        </a:solidFill>
      </dgm:spPr>
      <dgm:t>
        <a:bodyPr/>
        <a:lstStyle/>
        <a:p>
          <a:r>
            <a:rPr lang="es-MX" sz="1100" b="0" dirty="0"/>
            <a:t>Introducción</a:t>
          </a:r>
          <a:endParaRPr lang="es-EC" sz="1100" b="0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/>
      <dgm:t>
        <a:bodyPr/>
        <a:lstStyle/>
        <a:p>
          <a:r>
            <a:rPr lang="es-MX" sz="1100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b="1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chemeClr val="bg1"/>
        </a:solidFill>
      </dgm:spPr>
      <dgm:t>
        <a:bodyPr/>
        <a:lstStyle/>
        <a:p>
          <a:r>
            <a:rPr lang="es-MX" sz="1100" b="0" dirty="0"/>
            <a:t>Introducción</a:t>
          </a:r>
          <a:endParaRPr lang="es-EC" sz="1100" b="0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/>
      <dgm:t>
        <a:bodyPr/>
        <a:lstStyle/>
        <a:p>
          <a:r>
            <a:rPr lang="es-MX" sz="1100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b="1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CEF8FF1A-6B38-4F55-A0E9-EFD3789197B5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55F5B553-B3E3-4B39-8EF9-EBEEDEAAAB79}">
      <dgm:prSet phldrT="[Texto]"/>
      <dgm:spPr/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Metodología</a:t>
          </a:r>
        </a:p>
      </dgm:t>
    </dgm:pt>
    <dgm:pt modelId="{DC0D273F-EC47-437F-A7E1-97EFBC0FF616}" type="parTrans" cxnId="{47AC82F8-0CBC-481A-872A-EBE5E8766E48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45DEF722-7E10-4106-A623-C8A13B1BD53C}" type="sibTrans" cxnId="{47AC82F8-0CBC-481A-872A-EBE5E8766E48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017A365A-2CF4-4EB5-821B-2FB911214557}">
      <dgm:prSet phldrT="[Texto]"/>
      <dgm:spPr>
        <a:solidFill>
          <a:schemeClr val="bg1"/>
        </a:solidFill>
      </dgm:spPr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Objetivos</a:t>
          </a:r>
        </a:p>
      </dgm:t>
    </dgm:pt>
    <dgm:pt modelId="{241706EA-959D-4CD8-BAB5-FB9D40598D3C}" type="parTrans" cxnId="{BDC8C234-1ED8-43EF-A23C-1FDE57A8A165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02B50394-E09C-4B40-A58B-84050C994D7C}" type="sibTrans" cxnId="{BDC8C234-1ED8-43EF-A23C-1FDE57A8A165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698234F8-AC34-4118-94E1-21FE1673A3EE}">
      <dgm:prSet phldrT="[Texto]"/>
      <dgm:spPr/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Resultados y Discusión</a:t>
          </a:r>
        </a:p>
      </dgm:t>
    </dgm:pt>
    <dgm:pt modelId="{B87F0034-4B3F-446A-A04C-F5277301BE6B}" type="parTrans" cxnId="{056B78B0-EA9E-4F90-9DF9-B70CDC1B18C2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D199A92B-CDCB-4EA4-9118-36F48B95A1FE}" type="sibTrans" cxnId="{056B78B0-EA9E-4F90-9DF9-B70CDC1B18C2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32884E85-6A6E-4E8C-A84F-3B64DF7E6E92}">
      <dgm:prSet phldrT="[Texto]"/>
      <dgm:spPr>
        <a:noFill/>
      </dgm:spPr>
      <dgm:t>
        <a:bodyPr/>
        <a:lstStyle/>
        <a:p>
          <a:r>
            <a:rPr lang="es-ES" b="0" dirty="0">
              <a:latin typeface="+mn-lt"/>
              <a:cs typeface="Times New Roman" panose="02020603050405020304" pitchFamily="18" charset="0"/>
            </a:rPr>
            <a:t>Introducción</a:t>
          </a:r>
        </a:p>
      </dgm:t>
    </dgm:pt>
    <dgm:pt modelId="{564F4312-43F0-42D6-84FD-D793D2A54D17}" type="parTrans" cxnId="{796508D8-2B15-4B20-8394-4A301B1B3C2A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D7E6ED10-8C58-4219-8B1B-479E9D5B332B}" type="sibTrans" cxnId="{796508D8-2B15-4B20-8394-4A301B1B3C2A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4CCB7D44-7FF6-4ED2-AAB0-6A0A4850B9EB}">
      <dgm:prSet phldrT="[Texto]"/>
      <dgm:spPr>
        <a:solidFill>
          <a:srgbClr val="B9D1B7"/>
        </a:solidFill>
      </dgm:spPr>
      <dgm:t>
        <a:bodyPr/>
        <a:lstStyle/>
        <a:p>
          <a:r>
            <a:rPr lang="es-ES" b="1" dirty="0">
              <a:latin typeface="+mn-lt"/>
              <a:cs typeface="Times New Roman" panose="02020603050405020304" pitchFamily="18" charset="0"/>
            </a:rPr>
            <a:t>Conclusiones</a:t>
          </a:r>
        </a:p>
      </dgm:t>
    </dgm:pt>
    <dgm:pt modelId="{BE850028-D4E6-4959-B6E7-60679C155BB5}" type="parTrans" cxnId="{A136AD61-01C7-40BA-A403-82D81099601B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D5046229-1E7B-4BE6-BC19-02FDC54E105B}" type="sibTrans" cxnId="{A136AD61-01C7-40BA-A403-82D81099601B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4EF00ADB-284D-4AD7-B861-EC2CF2BB0A3D}">
      <dgm:prSet phldrT="[Texto]"/>
      <dgm:spPr/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Recomendaciones</a:t>
          </a:r>
        </a:p>
      </dgm:t>
    </dgm:pt>
    <dgm:pt modelId="{449CD07C-6D41-4F00-BD29-E169F70F98EB}" type="parTrans" cxnId="{E0A7AAE6-8273-4E64-9582-DCCA12FE9D68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166F2BD5-FB83-4FF6-A95C-E02CBB128B54}" type="sibTrans" cxnId="{E0A7AAE6-8273-4E64-9582-DCCA12FE9D68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E37880A5-C6F9-499A-A0A7-8FD342A92DA0}" type="pres">
      <dgm:prSet presAssocID="{CEF8FF1A-6B38-4F55-A0E9-EFD3789197B5}" presName="Name0" presStyleCnt="0">
        <dgm:presLayoutVars>
          <dgm:chMax val="7"/>
          <dgm:chPref val="7"/>
          <dgm:dir/>
        </dgm:presLayoutVars>
      </dgm:prSet>
      <dgm:spPr/>
    </dgm:pt>
    <dgm:pt modelId="{B5CDEFDB-8B4F-4EE8-A9AB-3E386B39B87C}" type="pres">
      <dgm:prSet presAssocID="{CEF8FF1A-6B38-4F55-A0E9-EFD3789197B5}" presName="Name1" presStyleCnt="0"/>
      <dgm:spPr/>
    </dgm:pt>
    <dgm:pt modelId="{E49CEA72-9488-4000-B5F3-36A8F0733F5D}" type="pres">
      <dgm:prSet presAssocID="{CEF8FF1A-6B38-4F55-A0E9-EFD3789197B5}" presName="cycle" presStyleCnt="0"/>
      <dgm:spPr/>
    </dgm:pt>
    <dgm:pt modelId="{5BDE8690-676C-4631-8ED4-50D23CB32D68}" type="pres">
      <dgm:prSet presAssocID="{CEF8FF1A-6B38-4F55-A0E9-EFD3789197B5}" presName="srcNode" presStyleLbl="node1" presStyleIdx="0" presStyleCnt="6"/>
      <dgm:spPr/>
    </dgm:pt>
    <dgm:pt modelId="{258D374D-609A-458F-8C72-09136C35DF88}" type="pres">
      <dgm:prSet presAssocID="{CEF8FF1A-6B38-4F55-A0E9-EFD3789197B5}" presName="conn" presStyleLbl="parChTrans1D2" presStyleIdx="0" presStyleCnt="1"/>
      <dgm:spPr/>
    </dgm:pt>
    <dgm:pt modelId="{DE03EAC7-BA96-42EB-8747-1B7257F6DD8D}" type="pres">
      <dgm:prSet presAssocID="{CEF8FF1A-6B38-4F55-A0E9-EFD3789197B5}" presName="extraNode" presStyleLbl="node1" presStyleIdx="0" presStyleCnt="6"/>
      <dgm:spPr/>
    </dgm:pt>
    <dgm:pt modelId="{2F3BCE9C-DEB6-45A7-A41C-2B091BF54B1D}" type="pres">
      <dgm:prSet presAssocID="{CEF8FF1A-6B38-4F55-A0E9-EFD3789197B5}" presName="dstNode" presStyleLbl="node1" presStyleIdx="0" presStyleCnt="6"/>
      <dgm:spPr/>
    </dgm:pt>
    <dgm:pt modelId="{CD633117-FEBA-4A15-884C-E9A50F1A6981}" type="pres">
      <dgm:prSet presAssocID="{32884E85-6A6E-4E8C-A84F-3B64DF7E6E92}" presName="text_1" presStyleLbl="node1" presStyleIdx="0" presStyleCnt="6">
        <dgm:presLayoutVars>
          <dgm:bulletEnabled val="1"/>
        </dgm:presLayoutVars>
      </dgm:prSet>
      <dgm:spPr/>
    </dgm:pt>
    <dgm:pt modelId="{1B1BC011-D684-46A4-A953-B47C4438F94E}" type="pres">
      <dgm:prSet presAssocID="{32884E85-6A6E-4E8C-A84F-3B64DF7E6E92}" presName="accent_1" presStyleCnt="0"/>
      <dgm:spPr/>
    </dgm:pt>
    <dgm:pt modelId="{447B0C83-0B1A-42E2-BC15-7E22C6A60811}" type="pres">
      <dgm:prSet presAssocID="{32884E85-6A6E-4E8C-A84F-3B64DF7E6E92}" presName="accentRepeatNode" presStyleLbl="solidFgAcc1" presStyleIdx="0" presStyleCnt="6"/>
      <dgm:spPr/>
    </dgm:pt>
    <dgm:pt modelId="{740EA588-2C30-4824-8374-B509E0AAB0CF}" type="pres">
      <dgm:prSet presAssocID="{017A365A-2CF4-4EB5-821B-2FB911214557}" presName="text_2" presStyleLbl="node1" presStyleIdx="1" presStyleCnt="6">
        <dgm:presLayoutVars>
          <dgm:bulletEnabled val="1"/>
        </dgm:presLayoutVars>
      </dgm:prSet>
      <dgm:spPr/>
    </dgm:pt>
    <dgm:pt modelId="{545D02FD-0832-4D4C-B29C-1F0FEFF9EB59}" type="pres">
      <dgm:prSet presAssocID="{017A365A-2CF4-4EB5-821B-2FB911214557}" presName="accent_2" presStyleCnt="0"/>
      <dgm:spPr/>
    </dgm:pt>
    <dgm:pt modelId="{A71DC178-7DBA-404A-A8EF-1B331FFEB4E4}" type="pres">
      <dgm:prSet presAssocID="{017A365A-2CF4-4EB5-821B-2FB911214557}" presName="accentRepeatNode" presStyleLbl="solidFgAcc1" presStyleIdx="1" presStyleCnt="6"/>
      <dgm:spPr/>
    </dgm:pt>
    <dgm:pt modelId="{85475790-100A-4CBF-AF71-EC8B2711D535}" type="pres">
      <dgm:prSet presAssocID="{55F5B553-B3E3-4B39-8EF9-EBEEDEAAAB79}" presName="text_3" presStyleLbl="node1" presStyleIdx="2" presStyleCnt="6">
        <dgm:presLayoutVars>
          <dgm:bulletEnabled val="1"/>
        </dgm:presLayoutVars>
      </dgm:prSet>
      <dgm:spPr/>
    </dgm:pt>
    <dgm:pt modelId="{DB9F349A-6D9B-4FEA-BB2B-239A7F94BABF}" type="pres">
      <dgm:prSet presAssocID="{55F5B553-B3E3-4B39-8EF9-EBEEDEAAAB79}" presName="accent_3" presStyleCnt="0"/>
      <dgm:spPr/>
    </dgm:pt>
    <dgm:pt modelId="{DC28EFFE-55B5-4C81-A9B3-707E2227B72C}" type="pres">
      <dgm:prSet presAssocID="{55F5B553-B3E3-4B39-8EF9-EBEEDEAAAB79}" presName="accentRepeatNode" presStyleLbl="solidFgAcc1" presStyleIdx="2" presStyleCnt="6"/>
      <dgm:spPr/>
    </dgm:pt>
    <dgm:pt modelId="{33812631-BB90-4363-A1C5-2B1E3742CC27}" type="pres">
      <dgm:prSet presAssocID="{698234F8-AC34-4118-94E1-21FE1673A3EE}" presName="text_4" presStyleLbl="node1" presStyleIdx="3" presStyleCnt="6">
        <dgm:presLayoutVars>
          <dgm:bulletEnabled val="1"/>
        </dgm:presLayoutVars>
      </dgm:prSet>
      <dgm:spPr/>
    </dgm:pt>
    <dgm:pt modelId="{E790DDC6-36A1-4D93-97D4-985D3F1BF63C}" type="pres">
      <dgm:prSet presAssocID="{698234F8-AC34-4118-94E1-21FE1673A3EE}" presName="accent_4" presStyleCnt="0"/>
      <dgm:spPr/>
    </dgm:pt>
    <dgm:pt modelId="{48CB7199-3A3A-42C3-B8F7-BB1C5531D194}" type="pres">
      <dgm:prSet presAssocID="{698234F8-AC34-4118-94E1-21FE1673A3EE}" presName="accentRepeatNode" presStyleLbl="solidFgAcc1" presStyleIdx="3" presStyleCnt="6"/>
      <dgm:spPr/>
    </dgm:pt>
    <dgm:pt modelId="{B4E5E54C-92E6-49FB-8C8D-BAEAF3EE60B5}" type="pres">
      <dgm:prSet presAssocID="{4CCB7D44-7FF6-4ED2-AAB0-6A0A4850B9EB}" presName="text_5" presStyleLbl="node1" presStyleIdx="4" presStyleCnt="6">
        <dgm:presLayoutVars>
          <dgm:bulletEnabled val="1"/>
        </dgm:presLayoutVars>
      </dgm:prSet>
      <dgm:spPr/>
    </dgm:pt>
    <dgm:pt modelId="{C176FBF0-0C6B-4066-9CC1-15D7E911A468}" type="pres">
      <dgm:prSet presAssocID="{4CCB7D44-7FF6-4ED2-AAB0-6A0A4850B9EB}" presName="accent_5" presStyleCnt="0"/>
      <dgm:spPr/>
    </dgm:pt>
    <dgm:pt modelId="{6049526B-2179-4153-911E-FCEF92B1A5BC}" type="pres">
      <dgm:prSet presAssocID="{4CCB7D44-7FF6-4ED2-AAB0-6A0A4850B9EB}" presName="accentRepeatNode" presStyleLbl="solidFgAcc1" presStyleIdx="4" presStyleCnt="6"/>
      <dgm:spPr/>
    </dgm:pt>
    <dgm:pt modelId="{E61153F3-C9DA-44FD-BC56-F7108F7267FB}" type="pres">
      <dgm:prSet presAssocID="{4EF00ADB-284D-4AD7-B861-EC2CF2BB0A3D}" presName="text_6" presStyleLbl="node1" presStyleIdx="5" presStyleCnt="6">
        <dgm:presLayoutVars>
          <dgm:bulletEnabled val="1"/>
        </dgm:presLayoutVars>
      </dgm:prSet>
      <dgm:spPr/>
    </dgm:pt>
    <dgm:pt modelId="{0AB8FA2D-FA92-47A7-9A14-0C42FF0C44C5}" type="pres">
      <dgm:prSet presAssocID="{4EF00ADB-284D-4AD7-B861-EC2CF2BB0A3D}" presName="accent_6" presStyleCnt="0"/>
      <dgm:spPr/>
    </dgm:pt>
    <dgm:pt modelId="{46008874-7DBF-463C-8E0D-7CB8693190A5}" type="pres">
      <dgm:prSet presAssocID="{4EF00ADB-284D-4AD7-B861-EC2CF2BB0A3D}" presName="accentRepeatNode" presStyleLbl="solidFgAcc1" presStyleIdx="5" presStyleCnt="6"/>
      <dgm:spPr/>
    </dgm:pt>
  </dgm:ptLst>
  <dgm:cxnLst>
    <dgm:cxn modelId="{F8BBCA26-BDE8-452C-99D8-DAB498E6D994}" type="presOf" srcId="{698234F8-AC34-4118-94E1-21FE1673A3EE}" destId="{33812631-BB90-4363-A1C5-2B1E3742CC27}" srcOrd="0" destOrd="0" presId="urn:microsoft.com/office/officeart/2008/layout/VerticalCurvedList"/>
    <dgm:cxn modelId="{BDC8C234-1ED8-43EF-A23C-1FDE57A8A165}" srcId="{CEF8FF1A-6B38-4F55-A0E9-EFD3789197B5}" destId="{017A365A-2CF4-4EB5-821B-2FB911214557}" srcOrd="1" destOrd="0" parTransId="{241706EA-959D-4CD8-BAB5-FB9D40598D3C}" sibTransId="{02B50394-E09C-4B40-A58B-84050C994D7C}"/>
    <dgm:cxn modelId="{A136AD61-01C7-40BA-A403-82D81099601B}" srcId="{CEF8FF1A-6B38-4F55-A0E9-EFD3789197B5}" destId="{4CCB7D44-7FF6-4ED2-AAB0-6A0A4850B9EB}" srcOrd="4" destOrd="0" parTransId="{BE850028-D4E6-4959-B6E7-60679C155BB5}" sibTransId="{D5046229-1E7B-4BE6-BC19-02FDC54E105B}"/>
    <dgm:cxn modelId="{365BCF61-77B2-486B-AFD5-C4075D71F356}" type="presOf" srcId="{D7E6ED10-8C58-4219-8B1B-479E9D5B332B}" destId="{258D374D-609A-458F-8C72-09136C35DF88}" srcOrd="0" destOrd="0" presId="urn:microsoft.com/office/officeart/2008/layout/VerticalCurvedList"/>
    <dgm:cxn modelId="{FB553E45-F99C-4AF9-B0AD-04D8752A9BE8}" type="presOf" srcId="{55F5B553-B3E3-4B39-8EF9-EBEEDEAAAB79}" destId="{85475790-100A-4CBF-AF71-EC8B2711D535}" srcOrd="0" destOrd="0" presId="urn:microsoft.com/office/officeart/2008/layout/VerticalCurvedList"/>
    <dgm:cxn modelId="{5253FC89-2E04-4BC4-8380-3B009FB3396D}" type="presOf" srcId="{32884E85-6A6E-4E8C-A84F-3B64DF7E6E92}" destId="{CD633117-FEBA-4A15-884C-E9A50F1A6981}" srcOrd="0" destOrd="0" presId="urn:microsoft.com/office/officeart/2008/layout/VerticalCurvedList"/>
    <dgm:cxn modelId="{B473048F-56B7-47BB-87BB-7A0599822A87}" type="presOf" srcId="{017A365A-2CF4-4EB5-821B-2FB911214557}" destId="{740EA588-2C30-4824-8374-B509E0AAB0CF}" srcOrd="0" destOrd="0" presId="urn:microsoft.com/office/officeart/2008/layout/VerticalCurvedList"/>
    <dgm:cxn modelId="{056B78B0-EA9E-4F90-9DF9-B70CDC1B18C2}" srcId="{CEF8FF1A-6B38-4F55-A0E9-EFD3789197B5}" destId="{698234F8-AC34-4118-94E1-21FE1673A3EE}" srcOrd="3" destOrd="0" parTransId="{B87F0034-4B3F-446A-A04C-F5277301BE6B}" sibTransId="{D199A92B-CDCB-4EA4-9118-36F48B95A1FE}"/>
    <dgm:cxn modelId="{1C6810BE-657F-415E-8F0F-6CD1D2FB15F4}" type="presOf" srcId="{4CCB7D44-7FF6-4ED2-AAB0-6A0A4850B9EB}" destId="{B4E5E54C-92E6-49FB-8C8D-BAEAF3EE60B5}" srcOrd="0" destOrd="0" presId="urn:microsoft.com/office/officeart/2008/layout/VerticalCurvedList"/>
    <dgm:cxn modelId="{796508D8-2B15-4B20-8394-4A301B1B3C2A}" srcId="{CEF8FF1A-6B38-4F55-A0E9-EFD3789197B5}" destId="{32884E85-6A6E-4E8C-A84F-3B64DF7E6E92}" srcOrd="0" destOrd="0" parTransId="{564F4312-43F0-42D6-84FD-D793D2A54D17}" sibTransId="{D7E6ED10-8C58-4219-8B1B-479E9D5B332B}"/>
    <dgm:cxn modelId="{953BDDDB-4082-476B-9CE1-6F6D5EC79FFE}" type="presOf" srcId="{4EF00ADB-284D-4AD7-B861-EC2CF2BB0A3D}" destId="{E61153F3-C9DA-44FD-BC56-F7108F7267FB}" srcOrd="0" destOrd="0" presId="urn:microsoft.com/office/officeart/2008/layout/VerticalCurvedList"/>
    <dgm:cxn modelId="{4CCA08E2-70D4-48D2-A37D-38F04D321CB0}" type="presOf" srcId="{CEF8FF1A-6B38-4F55-A0E9-EFD3789197B5}" destId="{E37880A5-C6F9-499A-A0A7-8FD342A92DA0}" srcOrd="0" destOrd="0" presId="urn:microsoft.com/office/officeart/2008/layout/VerticalCurvedList"/>
    <dgm:cxn modelId="{E0A7AAE6-8273-4E64-9582-DCCA12FE9D68}" srcId="{CEF8FF1A-6B38-4F55-A0E9-EFD3789197B5}" destId="{4EF00ADB-284D-4AD7-B861-EC2CF2BB0A3D}" srcOrd="5" destOrd="0" parTransId="{449CD07C-6D41-4F00-BD29-E169F70F98EB}" sibTransId="{166F2BD5-FB83-4FF6-A95C-E02CBB128B54}"/>
    <dgm:cxn modelId="{47AC82F8-0CBC-481A-872A-EBE5E8766E48}" srcId="{CEF8FF1A-6B38-4F55-A0E9-EFD3789197B5}" destId="{55F5B553-B3E3-4B39-8EF9-EBEEDEAAAB79}" srcOrd="2" destOrd="0" parTransId="{DC0D273F-EC47-437F-A7E1-97EFBC0FF616}" sibTransId="{45DEF722-7E10-4106-A623-C8A13B1BD53C}"/>
    <dgm:cxn modelId="{DB3B7F5E-0349-4C65-A38A-C311B5B91FA5}" type="presParOf" srcId="{E37880A5-C6F9-499A-A0A7-8FD342A92DA0}" destId="{B5CDEFDB-8B4F-4EE8-A9AB-3E386B39B87C}" srcOrd="0" destOrd="0" presId="urn:microsoft.com/office/officeart/2008/layout/VerticalCurvedList"/>
    <dgm:cxn modelId="{9EFF1582-770B-4801-B800-6F60B1C5A5BA}" type="presParOf" srcId="{B5CDEFDB-8B4F-4EE8-A9AB-3E386B39B87C}" destId="{E49CEA72-9488-4000-B5F3-36A8F0733F5D}" srcOrd="0" destOrd="0" presId="urn:microsoft.com/office/officeart/2008/layout/VerticalCurvedList"/>
    <dgm:cxn modelId="{27C1AC94-796E-46F4-A425-6815C3FB9E72}" type="presParOf" srcId="{E49CEA72-9488-4000-B5F3-36A8F0733F5D}" destId="{5BDE8690-676C-4631-8ED4-50D23CB32D68}" srcOrd="0" destOrd="0" presId="urn:microsoft.com/office/officeart/2008/layout/VerticalCurvedList"/>
    <dgm:cxn modelId="{FD3FA8C2-EAAD-4CC1-B0E6-916AE472F46F}" type="presParOf" srcId="{E49CEA72-9488-4000-B5F3-36A8F0733F5D}" destId="{258D374D-609A-458F-8C72-09136C35DF88}" srcOrd="1" destOrd="0" presId="urn:microsoft.com/office/officeart/2008/layout/VerticalCurvedList"/>
    <dgm:cxn modelId="{BE10538B-ED06-493F-8D82-3A211865B405}" type="presParOf" srcId="{E49CEA72-9488-4000-B5F3-36A8F0733F5D}" destId="{DE03EAC7-BA96-42EB-8747-1B7257F6DD8D}" srcOrd="2" destOrd="0" presId="urn:microsoft.com/office/officeart/2008/layout/VerticalCurvedList"/>
    <dgm:cxn modelId="{995990F3-6795-47C1-AA8F-4C30438C565F}" type="presParOf" srcId="{E49CEA72-9488-4000-B5F3-36A8F0733F5D}" destId="{2F3BCE9C-DEB6-45A7-A41C-2B091BF54B1D}" srcOrd="3" destOrd="0" presId="urn:microsoft.com/office/officeart/2008/layout/VerticalCurvedList"/>
    <dgm:cxn modelId="{7E3133C1-8D1D-4812-B4CA-B9692CF968D9}" type="presParOf" srcId="{B5CDEFDB-8B4F-4EE8-A9AB-3E386B39B87C}" destId="{CD633117-FEBA-4A15-884C-E9A50F1A6981}" srcOrd="1" destOrd="0" presId="urn:microsoft.com/office/officeart/2008/layout/VerticalCurvedList"/>
    <dgm:cxn modelId="{0D65F006-BE4B-43E2-BF63-C488FE523485}" type="presParOf" srcId="{B5CDEFDB-8B4F-4EE8-A9AB-3E386B39B87C}" destId="{1B1BC011-D684-46A4-A953-B47C4438F94E}" srcOrd="2" destOrd="0" presId="urn:microsoft.com/office/officeart/2008/layout/VerticalCurvedList"/>
    <dgm:cxn modelId="{19D962A4-FF7D-4B51-97CC-F71CF5104692}" type="presParOf" srcId="{1B1BC011-D684-46A4-A953-B47C4438F94E}" destId="{447B0C83-0B1A-42E2-BC15-7E22C6A60811}" srcOrd="0" destOrd="0" presId="urn:microsoft.com/office/officeart/2008/layout/VerticalCurvedList"/>
    <dgm:cxn modelId="{A615077A-B154-4083-B8CF-4DEE43F63068}" type="presParOf" srcId="{B5CDEFDB-8B4F-4EE8-A9AB-3E386B39B87C}" destId="{740EA588-2C30-4824-8374-B509E0AAB0CF}" srcOrd="3" destOrd="0" presId="urn:microsoft.com/office/officeart/2008/layout/VerticalCurvedList"/>
    <dgm:cxn modelId="{BE29AE0F-BCDB-4875-9C1E-500B0D5FB033}" type="presParOf" srcId="{B5CDEFDB-8B4F-4EE8-A9AB-3E386B39B87C}" destId="{545D02FD-0832-4D4C-B29C-1F0FEFF9EB59}" srcOrd="4" destOrd="0" presId="urn:microsoft.com/office/officeart/2008/layout/VerticalCurvedList"/>
    <dgm:cxn modelId="{6E8BC459-D74D-46BD-9D0A-7D7A568A8979}" type="presParOf" srcId="{545D02FD-0832-4D4C-B29C-1F0FEFF9EB59}" destId="{A71DC178-7DBA-404A-A8EF-1B331FFEB4E4}" srcOrd="0" destOrd="0" presId="urn:microsoft.com/office/officeart/2008/layout/VerticalCurvedList"/>
    <dgm:cxn modelId="{24F340A7-4740-4897-A118-6040793726F6}" type="presParOf" srcId="{B5CDEFDB-8B4F-4EE8-A9AB-3E386B39B87C}" destId="{85475790-100A-4CBF-AF71-EC8B2711D535}" srcOrd="5" destOrd="0" presId="urn:microsoft.com/office/officeart/2008/layout/VerticalCurvedList"/>
    <dgm:cxn modelId="{C3FAB484-685B-43CC-AB91-08519E022314}" type="presParOf" srcId="{B5CDEFDB-8B4F-4EE8-A9AB-3E386B39B87C}" destId="{DB9F349A-6D9B-4FEA-BB2B-239A7F94BABF}" srcOrd="6" destOrd="0" presId="urn:microsoft.com/office/officeart/2008/layout/VerticalCurvedList"/>
    <dgm:cxn modelId="{BD4B6A0D-62A6-47D1-B923-E589D96922C9}" type="presParOf" srcId="{DB9F349A-6D9B-4FEA-BB2B-239A7F94BABF}" destId="{DC28EFFE-55B5-4C81-A9B3-707E2227B72C}" srcOrd="0" destOrd="0" presId="urn:microsoft.com/office/officeart/2008/layout/VerticalCurvedList"/>
    <dgm:cxn modelId="{7AA07347-5AD8-4077-87A4-9AE568E4603D}" type="presParOf" srcId="{B5CDEFDB-8B4F-4EE8-A9AB-3E386B39B87C}" destId="{33812631-BB90-4363-A1C5-2B1E3742CC27}" srcOrd="7" destOrd="0" presId="urn:microsoft.com/office/officeart/2008/layout/VerticalCurvedList"/>
    <dgm:cxn modelId="{87EF976E-8E8A-454A-A7B6-D5BA4A25A2FE}" type="presParOf" srcId="{B5CDEFDB-8B4F-4EE8-A9AB-3E386B39B87C}" destId="{E790DDC6-36A1-4D93-97D4-985D3F1BF63C}" srcOrd="8" destOrd="0" presId="urn:microsoft.com/office/officeart/2008/layout/VerticalCurvedList"/>
    <dgm:cxn modelId="{1C9FE2A1-6D46-4319-9CD1-D03C966BB50A}" type="presParOf" srcId="{E790DDC6-36A1-4D93-97D4-985D3F1BF63C}" destId="{48CB7199-3A3A-42C3-B8F7-BB1C5531D194}" srcOrd="0" destOrd="0" presId="urn:microsoft.com/office/officeart/2008/layout/VerticalCurvedList"/>
    <dgm:cxn modelId="{852ACC77-660D-4B5F-9A88-9B13F37FC7C6}" type="presParOf" srcId="{B5CDEFDB-8B4F-4EE8-A9AB-3E386B39B87C}" destId="{B4E5E54C-92E6-49FB-8C8D-BAEAF3EE60B5}" srcOrd="9" destOrd="0" presId="urn:microsoft.com/office/officeart/2008/layout/VerticalCurvedList"/>
    <dgm:cxn modelId="{3EA52161-1223-41E0-AE64-503C7785E5AE}" type="presParOf" srcId="{B5CDEFDB-8B4F-4EE8-A9AB-3E386B39B87C}" destId="{C176FBF0-0C6B-4066-9CC1-15D7E911A468}" srcOrd="10" destOrd="0" presId="urn:microsoft.com/office/officeart/2008/layout/VerticalCurvedList"/>
    <dgm:cxn modelId="{9834A783-2367-47E7-AD16-1223767FC142}" type="presParOf" srcId="{C176FBF0-0C6B-4066-9CC1-15D7E911A468}" destId="{6049526B-2179-4153-911E-FCEF92B1A5BC}" srcOrd="0" destOrd="0" presId="urn:microsoft.com/office/officeart/2008/layout/VerticalCurvedList"/>
    <dgm:cxn modelId="{6E5AD9CD-5065-46C9-9FFC-D8E445425800}" type="presParOf" srcId="{B5CDEFDB-8B4F-4EE8-A9AB-3E386B39B87C}" destId="{E61153F3-C9DA-44FD-BC56-F7108F7267FB}" srcOrd="11" destOrd="0" presId="urn:microsoft.com/office/officeart/2008/layout/VerticalCurvedList"/>
    <dgm:cxn modelId="{8A070F41-1B39-4535-A9E7-67815B80A643}" type="presParOf" srcId="{B5CDEFDB-8B4F-4EE8-A9AB-3E386B39B87C}" destId="{0AB8FA2D-FA92-47A7-9A14-0C42FF0C44C5}" srcOrd="12" destOrd="0" presId="urn:microsoft.com/office/officeart/2008/layout/VerticalCurvedList"/>
    <dgm:cxn modelId="{5D4D54DB-0B71-4118-9819-C2BD00D1E1AF}" type="presParOf" srcId="{0AB8FA2D-FA92-47A7-9A14-0C42FF0C44C5}" destId="{46008874-7DBF-463C-8E0D-7CB8693190A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chemeClr val="bg1"/>
        </a:solidFill>
      </dgm:spPr>
      <dgm:t>
        <a:bodyPr/>
        <a:lstStyle/>
        <a:p>
          <a:r>
            <a:rPr lang="es-MX" sz="1100" b="0" dirty="0"/>
            <a:t>Introducción</a:t>
          </a:r>
          <a:endParaRPr lang="es-EC" sz="1100" b="0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/>
      <dgm:t>
        <a:bodyPr/>
        <a:lstStyle/>
        <a:p>
          <a:r>
            <a:rPr lang="es-MX" sz="1100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/>
      <dgm:t>
        <a:bodyPr/>
        <a:lstStyle/>
        <a:p>
          <a:r>
            <a:rPr lang="es-MX" sz="1100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b="1" dirty="0"/>
            <a:t>Conclusiones</a:t>
          </a:r>
          <a:r>
            <a:rPr lang="es-MX" sz="1100" dirty="0"/>
            <a:t>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CEF8FF1A-6B38-4F55-A0E9-EFD3789197B5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55F5B553-B3E3-4B39-8EF9-EBEEDEAAAB79}">
      <dgm:prSet phldrT="[Texto]"/>
      <dgm:spPr/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Metodología</a:t>
          </a:r>
        </a:p>
      </dgm:t>
    </dgm:pt>
    <dgm:pt modelId="{DC0D273F-EC47-437F-A7E1-97EFBC0FF616}" type="parTrans" cxnId="{47AC82F8-0CBC-481A-872A-EBE5E8766E48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45DEF722-7E10-4106-A623-C8A13B1BD53C}" type="sibTrans" cxnId="{47AC82F8-0CBC-481A-872A-EBE5E8766E48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017A365A-2CF4-4EB5-821B-2FB911214557}">
      <dgm:prSet phldrT="[Texto]"/>
      <dgm:spPr>
        <a:solidFill>
          <a:schemeClr val="bg1"/>
        </a:solidFill>
      </dgm:spPr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Objetivos</a:t>
          </a:r>
        </a:p>
      </dgm:t>
    </dgm:pt>
    <dgm:pt modelId="{241706EA-959D-4CD8-BAB5-FB9D40598D3C}" type="parTrans" cxnId="{BDC8C234-1ED8-43EF-A23C-1FDE57A8A165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02B50394-E09C-4B40-A58B-84050C994D7C}" type="sibTrans" cxnId="{BDC8C234-1ED8-43EF-A23C-1FDE57A8A165}">
      <dgm:prSet/>
      <dgm:spPr/>
      <dgm:t>
        <a:bodyPr/>
        <a:lstStyle/>
        <a:p>
          <a:endParaRPr lang="es-ES">
            <a:latin typeface="+mn-lt"/>
            <a:cs typeface="Times New Roman" panose="02020603050405020304" pitchFamily="18" charset="0"/>
          </a:endParaRPr>
        </a:p>
      </dgm:t>
    </dgm:pt>
    <dgm:pt modelId="{698234F8-AC34-4118-94E1-21FE1673A3EE}">
      <dgm:prSet phldrT="[Texto]"/>
      <dgm:spPr/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Resultados y Discusión</a:t>
          </a:r>
        </a:p>
      </dgm:t>
    </dgm:pt>
    <dgm:pt modelId="{B87F0034-4B3F-446A-A04C-F5277301BE6B}" type="parTrans" cxnId="{056B78B0-EA9E-4F90-9DF9-B70CDC1B18C2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D199A92B-CDCB-4EA4-9118-36F48B95A1FE}" type="sibTrans" cxnId="{056B78B0-EA9E-4F90-9DF9-B70CDC1B18C2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32884E85-6A6E-4E8C-A84F-3B64DF7E6E92}">
      <dgm:prSet phldrT="[Texto]"/>
      <dgm:spPr>
        <a:noFill/>
      </dgm:spPr>
      <dgm:t>
        <a:bodyPr/>
        <a:lstStyle/>
        <a:p>
          <a:r>
            <a:rPr lang="es-ES" b="0" dirty="0">
              <a:latin typeface="+mn-lt"/>
              <a:cs typeface="Times New Roman" panose="02020603050405020304" pitchFamily="18" charset="0"/>
            </a:rPr>
            <a:t>Introducción</a:t>
          </a:r>
        </a:p>
      </dgm:t>
    </dgm:pt>
    <dgm:pt modelId="{564F4312-43F0-42D6-84FD-D793D2A54D17}" type="parTrans" cxnId="{796508D8-2B15-4B20-8394-4A301B1B3C2A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D7E6ED10-8C58-4219-8B1B-479E9D5B332B}" type="sibTrans" cxnId="{796508D8-2B15-4B20-8394-4A301B1B3C2A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4CCB7D44-7FF6-4ED2-AAB0-6A0A4850B9EB}">
      <dgm:prSet phldrT="[Texto]"/>
      <dgm:spPr/>
      <dgm:t>
        <a:bodyPr/>
        <a:lstStyle/>
        <a:p>
          <a:r>
            <a:rPr lang="es-ES" dirty="0">
              <a:latin typeface="+mn-lt"/>
              <a:cs typeface="Times New Roman" panose="02020603050405020304" pitchFamily="18" charset="0"/>
            </a:rPr>
            <a:t>Conclusiones</a:t>
          </a:r>
        </a:p>
      </dgm:t>
    </dgm:pt>
    <dgm:pt modelId="{BE850028-D4E6-4959-B6E7-60679C155BB5}" type="parTrans" cxnId="{A136AD61-01C7-40BA-A403-82D81099601B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D5046229-1E7B-4BE6-BC19-02FDC54E105B}" type="sibTrans" cxnId="{A136AD61-01C7-40BA-A403-82D81099601B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4EF00ADB-284D-4AD7-B861-EC2CF2BB0A3D}">
      <dgm:prSet phldrT="[Texto]"/>
      <dgm:spPr>
        <a:solidFill>
          <a:srgbClr val="B9D1B7"/>
        </a:solidFill>
      </dgm:spPr>
      <dgm:t>
        <a:bodyPr/>
        <a:lstStyle/>
        <a:p>
          <a:r>
            <a:rPr lang="es-ES" b="1" dirty="0">
              <a:latin typeface="+mn-lt"/>
              <a:cs typeface="Times New Roman" panose="02020603050405020304" pitchFamily="18" charset="0"/>
            </a:rPr>
            <a:t>Recomendaciones</a:t>
          </a:r>
        </a:p>
      </dgm:t>
    </dgm:pt>
    <dgm:pt modelId="{449CD07C-6D41-4F00-BD29-E169F70F98EB}" type="parTrans" cxnId="{E0A7AAE6-8273-4E64-9582-DCCA12FE9D68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166F2BD5-FB83-4FF6-A95C-E02CBB128B54}" type="sibTrans" cxnId="{E0A7AAE6-8273-4E64-9582-DCCA12FE9D68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E37880A5-C6F9-499A-A0A7-8FD342A92DA0}" type="pres">
      <dgm:prSet presAssocID="{CEF8FF1A-6B38-4F55-A0E9-EFD3789197B5}" presName="Name0" presStyleCnt="0">
        <dgm:presLayoutVars>
          <dgm:chMax val="7"/>
          <dgm:chPref val="7"/>
          <dgm:dir/>
        </dgm:presLayoutVars>
      </dgm:prSet>
      <dgm:spPr/>
    </dgm:pt>
    <dgm:pt modelId="{B5CDEFDB-8B4F-4EE8-A9AB-3E386B39B87C}" type="pres">
      <dgm:prSet presAssocID="{CEF8FF1A-6B38-4F55-A0E9-EFD3789197B5}" presName="Name1" presStyleCnt="0"/>
      <dgm:spPr/>
    </dgm:pt>
    <dgm:pt modelId="{E49CEA72-9488-4000-B5F3-36A8F0733F5D}" type="pres">
      <dgm:prSet presAssocID="{CEF8FF1A-6B38-4F55-A0E9-EFD3789197B5}" presName="cycle" presStyleCnt="0"/>
      <dgm:spPr/>
    </dgm:pt>
    <dgm:pt modelId="{5BDE8690-676C-4631-8ED4-50D23CB32D68}" type="pres">
      <dgm:prSet presAssocID="{CEF8FF1A-6B38-4F55-A0E9-EFD3789197B5}" presName="srcNode" presStyleLbl="node1" presStyleIdx="0" presStyleCnt="6"/>
      <dgm:spPr/>
    </dgm:pt>
    <dgm:pt modelId="{258D374D-609A-458F-8C72-09136C35DF88}" type="pres">
      <dgm:prSet presAssocID="{CEF8FF1A-6B38-4F55-A0E9-EFD3789197B5}" presName="conn" presStyleLbl="parChTrans1D2" presStyleIdx="0" presStyleCnt="1"/>
      <dgm:spPr/>
    </dgm:pt>
    <dgm:pt modelId="{DE03EAC7-BA96-42EB-8747-1B7257F6DD8D}" type="pres">
      <dgm:prSet presAssocID="{CEF8FF1A-6B38-4F55-A0E9-EFD3789197B5}" presName="extraNode" presStyleLbl="node1" presStyleIdx="0" presStyleCnt="6"/>
      <dgm:spPr/>
    </dgm:pt>
    <dgm:pt modelId="{2F3BCE9C-DEB6-45A7-A41C-2B091BF54B1D}" type="pres">
      <dgm:prSet presAssocID="{CEF8FF1A-6B38-4F55-A0E9-EFD3789197B5}" presName="dstNode" presStyleLbl="node1" presStyleIdx="0" presStyleCnt="6"/>
      <dgm:spPr/>
    </dgm:pt>
    <dgm:pt modelId="{CD633117-FEBA-4A15-884C-E9A50F1A6981}" type="pres">
      <dgm:prSet presAssocID="{32884E85-6A6E-4E8C-A84F-3B64DF7E6E92}" presName="text_1" presStyleLbl="node1" presStyleIdx="0" presStyleCnt="6">
        <dgm:presLayoutVars>
          <dgm:bulletEnabled val="1"/>
        </dgm:presLayoutVars>
      </dgm:prSet>
      <dgm:spPr/>
    </dgm:pt>
    <dgm:pt modelId="{1B1BC011-D684-46A4-A953-B47C4438F94E}" type="pres">
      <dgm:prSet presAssocID="{32884E85-6A6E-4E8C-A84F-3B64DF7E6E92}" presName="accent_1" presStyleCnt="0"/>
      <dgm:spPr/>
    </dgm:pt>
    <dgm:pt modelId="{447B0C83-0B1A-42E2-BC15-7E22C6A60811}" type="pres">
      <dgm:prSet presAssocID="{32884E85-6A6E-4E8C-A84F-3B64DF7E6E92}" presName="accentRepeatNode" presStyleLbl="solidFgAcc1" presStyleIdx="0" presStyleCnt="6"/>
      <dgm:spPr/>
    </dgm:pt>
    <dgm:pt modelId="{740EA588-2C30-4824-8374-B509E0AAB0CF}" type="pres">
      <dgm:prSet presAssocID="{017A365A-2CF4-4EB5-821B-2FB911214557}" presName="text_2" presStyleLbl="node1" presStyleIdx="1" presStyleCnt="6">
        <dgm:presLayoutVars>
          <dgm:bulletEnabled val="1"/>
        </dgm:presLayoutVars>
      </dgm:prSet>
      <dgm:spPr/>
    </dgm:pt>
    <dgm:pt modelId="{545D02FD-0832-4D4C-B29C-1F0FEFF9EB59}" type="pres">
      <dgm:prSet presAssocID="{017A365A-2CF4-4EB5-821B-2FB911214557}" presName="accent_2" presStyleCnt="0"/>
      <dgm:spPr/>
    </dgm:pt>
    <dgm:pt modelId="{A71DC178-7DBA-404A-A8EF-1B331FFEB4E4}" type="pres">
      <dgm:prSet presAssocID="{017A365A-2CF4-4EB5-821B-2FB911214557}" presName="accentRepeatNode" presStyleLbl="solidFgAcc1" presStyleIdx="1" presStyleCnt="6"/>
      <dgm:spPr/>
    </dgm:pt>
    <dgm:pt modelId="{85475790-100A-4CBF-AF71-EC8B2711D535}" type="pres">
      <dgm:prSet presAssocID="{55F5B553-B3E3-4B39-8EF9-EBEEDEAAAB79}" presName="text_3" presStyleLbl="node1" presStyleIdx="2" presStyleCnt="6">
        <dgm:presLayoutVars>
          <dgm:bulletEnabled val="1"/>
        </dgm:presLayoutVars>
      </dgm:prSet>
      <dgm:spPr/>
    </dgm:pt>
    <dgm:pt modelId="{DB9F349A-6D9B-4FEA-BB2B-239A7F94BABF}" type="pres">
      <dgm:prSet presAssocID="{55F5B553-B3E3-4B39-8EF9-EBEEDEAAAB79}" presName="accent_3" presStyleCnt="0"/>
      <dgm:spPr/>
    </dgm:pt>
    <dgm:pt modelId="{DC28EFFE-55B5-4C81-A9B3-707E2227B72C}" type="pres">
      <dgm:prSet presAssocID="{55F5B553-B3E3-4B39-8EF9-EBEEDEAAAB79}" presName="accentRepeatNode" presStyleLbl="solidFgAcc1" presStyleIdx="2" presStyleCnt="6"/>
      <dgm:spPr/>
    </dgm:pt>
    <dgm:pt modelId="{33812631-BB90-4363-A1C5-2B1E3742CC27}" type="pres">
      <dgm:prSet presAssocID="{698234F8-AC34-4118-94E1-21FE1673A3EE}" presName="text_4" presStyleLbl="node1" presStyleIdx="3" presStyleCnt="6">
        <dgm:presLayoutVars>
          <dgm:bulletEnabled val="1"/>
        </dgm:presLayoutVars>
      </dgm:prSet>
      <dgm:spPr/>
    </dgm:pt>
    <dgm:pt modelId="{E790DDC6-36A1-4D93-97D4-985D3F1BF63C}" type="pres">
      <dgm:prSet presAssocID="{698234F8-AC34-4118-94E1-21FE1673A3EE}" presName="accent_4" presStyleCnt="0"/>
      <dgm:spPr/>
    </dgm:pt>
    <dgm:pt modelId="{48CB7199-3A3A-42C3-B8F7-BB1C5531D194}" type="pres">
      <dgm:prSet presAssocID="{698234F8-AC34-4118-94E1-21FE1673A3EE}" presName="accentRepeatNode" presStyleLbl="solidFgAcc1" presStyleIdx="3" presStyleCnt="6"/>
      <dgm:spPr/>
    </dgm:pt>
    <dgm:pt modelId="{B4E5E54C-92E6-49FB-8C8D-BAEAF3EE60B5}" type="pres">
      <dgm:prSet presAssocID="{4CCB7D44-7FF6-4ED2-AAB0-6A0A4850B9EB}" presName="text_5" presStyleLbl="node1" presStyleIdx="4" presStyleCnt="6">
        <dgm:presLayoutVars>
          <dgm:bulletEnabled val="1"/>
        </dgm:presLayoutVars>
      </dgm:prSet>
      <dgm:spPr/>
    </dgm:pt>
    <dgm:pt modelId="{C176FBF0-0C6B-4066-9CC1-15D7E911A468}" type="pres">
      <dgm:prSet presAssocID="{4CCB7D44-7FF6-4ED2-AAB0-6A0A4850B9EB}" presName="accent_5" presStyleCnt="0"/>
      <dgm:spPr/>
    </dgm:pt>
    <dgm:pt modelId="{6049526B-2179-4153-911E-FCEF92B1A5BC}" type="pres">
      <dgm:prSet presAssocID="{4CCB7D44-7FF6-4ED2-AAB0-6A0A4850B9EB}" presName="accentRepeatNode" presStyleLbl="solidFgAcc1" presStyleIdx="4" presStyleCnt="6"/>
      <dgm:spPr/>
    </dgm:pt>
    <dgm:pt modelId="{E61153F3-C9DA-44FD-BC56-F7108F7267FB}" type="pres">
      <dgm:prSet presAssocID="{4EF00ADB-284D-4AD7-B861-EC2CF2BB0A3D}" presName="text_6" presStyleLbl="node1" presStyleIdx="5" presStyleCnt="6">
        <dgm:presLayoutVars>
          <dgm:bulletEnabled val="1"/>
        </dgm:presLayoutVars>
      </dgm:prSet>
      <dgm:spPr/>
    </dgm:pt>
    <dgm:pt modelId="{0AB8FA2D-FA92-47A7-9A14-0C42FF0C44C5}" type="pres">
      <dgm:prSet presAssocID="{4EF00ADB-284D-4AD7-B861-EC2CF2BB0A3D}" presName="accent_6" presStyleCnt="0"/>
      <dgm:spPr/>
    </dgm:pt>
    <dgm:pt modelId="{46008874-7DBF-463C-8E0D-7CB8693190A5}" type="pres">
      <dgm:prSet presAssocID="{4EF00ADB-284D-4AD7-B861-EC2CF2BB0A3D}" presName="accentRepeatNode" presStyleLbl="solidFgAcc1" presStyleIdx="5" presStyleCnt="6"/>
      <dgm:spPr/>
    </dgm:pt>
  </dgm:ptLst>
  <dgm:cxnLst>
    <dgm:cxn modelId="{F8BBCA26-BDE8-452C-99D8-DAB498E6D994}" type="presOf" srcId="{698234F8-AC34-4118-94E1-21FE1673A3EE}" destId="{33812631-BB90-4363-A1C5-2B1E3742CC27}" srcOrd="0" destOrd="0" presId="urn:microsoft.com/office/officeart/2008/layout/VerticalCurvedList"/>
    <dgm:cxn modelId="{BDC8C234-1ED8-43EF-A23C-1FDE57A8A165}" srcId="{CEF8FF1A-6B38-4F55-A0E9-EFD3789197B5}" destId="{017A365A-2CF4-4EB5-821B-2FB911214557}" srcOrd="1" destOrd="0" parTransId="{241706EA-959D-4CD8-BAB5-FB9D40598D3C}" sibTransId="{02B50394-E09C-4B40-A58B-84050C994D7C}"/>
    <dgm:cxn modelId="{A136AD61-01C7-40BA-A403-82D81099601B}" srcId="{CEF8FF1A-6B38-4F55-A0E9-EFD3789197B5}" destId="{4CCB7D44-7FF6-4ED2-AAB0-6A0A4850B9EB}" srcOrd="4" destOrd="0" parTransId="{BE850028-D4E6-4959-B6E7-60679C155BB5}" sibTransId="{D5046229-1E7B-4BE6-BC19-02FDC54E105B}"/>
    <dgm:cxn modelId="{365BCF61-77B2-486B-AFD5-C4075D71F356}" type="presOf" srcId="{D7E6ED10-8C58-4219-8B1B-479E9D5B332B}" destId="{258D374D-609A-458F-8C72-09136C35DF88}" srcOrd="0" destOrd="0" presId="urn:microsoft.com/office/officeart/2008/layout/VerticalCurvedList"/>
    <dgm:cxn modelId="{FB553E45-F99C-4AF9-B0AD-04D8752A9BE8}" type="presOf" srcId="{55F5B553-B3E3-4B39-8EF9-EBEEDEAAAB79}" destId="{85475790-100A-4CBF-AF71-EC8B2711D535}" srcOrd="0" destOrd="0" presId="urn:microsoft.com/office/officeart/2008/layout/VerticalCurvedList"/>
    <dgm:cxn modelId="{5253FC89-2E04-4BC4-8380-3B009FB3396D}" type="presOf" srcId="{32884E85-6A6E-4E8C-A84F-3B64DF7E6E92}" destId="{CD633117-FEBA-4A15-884C-E9A50F1A6981}" srcOrd="0" destOrd="0" presId="urn:microsoft.com/office/officeart/2008/layout/VerticalCurvedList"/>
    <dgm:cxn modelId="{B473048F-56B7-47BB-87BB-7A0599822A87}" type="presOf" srcId="{017A365A-2CF4-4EB5-821B-2FB911214557}" destId="{740EA588-2C30-4824-8374-B509E0AAB0CF}" srcOrd="0" destOrd="0" presId="urn:microsoft.com/office/officeart/2008/layout/VerticalCurvedList"/>
    <dgm:cxn modelId="{056B78B0-EA9E-4F90-9DF9-B70CDC1B18C2}" srcId="{CEF8FF1A-6B38-4F55-A0E9-EFD3789197B5}" destId="{698234F8-AC34-4118-94E1-21FE1673A3EE}" srcOrd="3" destOrd="0" parTransId="{B87F0034-4B3F-446A-A04C-F5277301BE6B}" sibTransId="{D199A92B-CDCB-4EA4-9118-36F48B95A1FE}"/>
    <dgm:cxn modelId="{1C6810BE-657F-415E-8F0F-6CD1D2FB15F4}" type="presOf" srcId="{4CCB7D44-7FF6-4ED2-AAB0-6A0A4850B9EB}" destId="{B4E5E54C-92E6-49FB-8C8D-BAEAF3EE60B5}" srcOrd="0" destOrd="0" presId="urn:microsoft.com/office/officeart/2008/layout/VerticalCurvedList"/>
    <dgm:cxn modelId="{796508D8-2B15-4B20-8394-4A301B1B3C2A}" srcId="{CEF8FF1A-6B38-4F55-A0E9-EFD3789197B5}" destId="{32884E85-6A6E-4E8C-A84F-3B64DF7E6E92}" srcOrd="0" destOrd="0" parTransId="{564F4312-43F0-42D6-84FD-D793D2A54D17}" sibTransId="{D7E6ED10-8C58-4219-8B1B-479E9D5B332B}"/>
    <dgm:cxn modelId="{953BDDDB-4082-476B-9CE1-6F6D5EC79FFE}" type="presOf" srcId="{4EF00ADB-284D-4AD7-B861-EC2CF2BB0A3D}" destId="{E61153F3-C9DA-44FD-BC56-F7108F7267FB}" srcOrd="0" destOrd="0" presId="urn:microsoft.com/office/officeart/2008/layout/VerticalCurvedList"/>
    <dgm:cxn modelId="{4CCA08E2-70D4-48D2-A37D-38F04D321CB0}" type="presOf" srcId="{CEF8FF1A-6B38-4F55-A0E9-EFD3789197B5}" destId="{E37880A5-C6F9-499A-A0A7-8FD342A92DA0}" srcOrd="0" destOrd="0" presId="urn:microsoft.com/office/officeart/2008/layout/VerticalCurvedList"/>
    <dgm:cxn modelId="{E0A7AAE6-8273-4E64-9582-DCCA12FE9D68}" srcId="{CEF8FF1A-6B38-4F55-A0E9-EFD3789197B5}" destId="{4EF00ADB-284D-4AD7-B861-EC2CF2BB0A3D}" srcOrd="5" destOrd="0" parTransId="{449CD07C-6D41-4F00-BD29-E169F70F98EB}" sibTransId="{166F2BD5-FB83-4FF6-A95C-E02CBB128B54}"/>
    <dgm:cxn modelId="{47AC82F8-0CBC-481A-872A-EBE5E8766E48}" srcId="{CEF8FF1A-6B38-4F55-A0E9-EFD3789197B5}" destId="{55F5B553-B3E3-4B39-8EF9-EBEEDEAAAB79}" srcOrd="2" destOrd="0" parTransId="{DC0D273F-EC47-437F-A7E1-97EFBC0FF616}" sibTransId="{45DEF722-7E10-4106-A623-C8A13B1BD53C}"/>
    <dgm:cxn modelId="{DB3B7F5E-0349-4C65-A38A-C311B5B91FA5}" type="presParOf" srcId="{E37880A5-C6F9-499A-A0A7-8FD342A92DA0}" destId="{B5CDEFDB-8B4F-4EE8-A9AB-3E386B39B87C}" srcOrd="0" destOrd="0" presId="urn:microsoft.com/office/officeart/2008/layout/VerticalCurvedList"/>
    <dgm:cxn modelId="{9EFF1582-770B-4801-B800-6F60B1C5A5BA}" type="presParOf" srcId="{B5CDEFDB-8B4F-4EE8-A9AB-3E386B39B87C}" destId="{E49CEA72-9488-4000-B5F3-36A8F0733F5D}" srcOrd="0" destOrd="0" presId="urn:microsoft.com/office/officeart/2008/layout/VerticalCurvedList"/>
    <dgm:cxn modelId="{27C1AC94-796E-46F4-A425-6815C3FB9E72}" type="presParOf" srcId="{E49CEA72-9488-4000-B5F3-36A8F0733F5D}" destId="{5BDE8690-676C-4631-8ED4-50D23CB32D68}" srcOrd="0" destOrd="0" presId="urn:microsoft.com/office/officeart/2008/layout/VerticalCurvedList"/>
    <dgm:cxn modelId="{FD3FA8C2-EAAD-4CC1-B0E6-916AE472F46F}" type="presParOf" srcId="{E49CEA72-9488-4000-B5F3-36A8F0733F5D}" destId="{258D374D-609A-458F-8C72-09136C35DF88}" srcOrd="1" destOrd="0" presId="urn:microsoft.com/office/officeart/2008/layout/VerticalCurvedList"/>
    <dgm:cxn modelId="{BE10538B-ED06-493F-8D82-3A211865B405}" type="presParOf" srcId="{E49CEA72-9488-4000-B5F3-36A8F0733F5D}" destId="{DE03EAC7-BA96-42EB-8747-1B7257F6DD8D}" srcOrd="2" destOrd="0" presId="urn:microsoft.com/office/officeart/2008/layout/VerticalCurvedList"/>
    <dgm:cxn modelId="{995990F3-6795-47C1-AA8F-4C30438C565F}" type="presParOf" srcId="{E49CEA72-9488-4000-B5F3-36A8F0733F5D}" destId="{2F3BCE9C-DEB6-45A7-A41C-2B091BF54B1D}" srcOrd="3" destOrd="0" presId="urn:microsoft.com/office/officeart/2008/layout/VerticalCurvedList"/>
    <dgm:cxn modelId="{7E3133C1-8D1D-4812-B4CA-B9692CF968D9}" type="presParOf" srcId="{B5CDEFDB-8B4F-4EE8-A9AB-3E386B39B87C}" destId="{CD633117-FEBA-4A15-884C-E9A50F1A6981}" srcOrd="1" destOrd="0" presId="urn:microsoft.com/office/officeart/2008/layout/VerticalCurvedList"/>
    <dgm:cxn modelId="{0D65F006-BE4B-43E2-BF63-C488FE523485}" type="presParOf" srcId="{B5CDEFDB-8B4F-4EE8-A9AB-3E386B39B87C}" destId="{1B1BC011-D684-46A4-A953-B47C4438F94E}" srcOrd="2" destOrd="0" presId="urn:microsoft.com/office/officeart/2008/layout/VerticalCurvedList"/>
    <dgm:cxn modelId="{19D962A4-FF7D-4B51-97CC-F71CF5104692}" type="presParOf" srcId="{1B1BC011-D684-46A4-A953-B47C4438F94E}" destId="{447B0C83-0B1A-42E2-BC15-7E22C6A60811}" srcOrd="0" destOrd="0" presId="urn:microsoft.com/office/officeart/2008/layout/VerticalCurvedList"/>
    <dgm:cxn modelId="{A615077A-B154-4083-B8CF-4DEE43F63068}" type="presParOf" srcId="{B5CDEFDB-8B4F-4EE8-A9AB-3E386B39B87C}" destId="{740EA588-2C30-4824-8374-B509E0AAB0CF}" srcOrd="3" destOrd="0" presId="urn:microsoft.com/office/officeart/2008/layout/VerticalCurvedList"/>
    <dgm:cxn modelId="{BE29AE0F-BCDB-4875-9C1E-500B0D5FB033}" type="presParOf" srcId="{B5CDEFDB-8B4F-4EE8-A9AB-3E386B39B87C}" destId="{545D02FD-0832-4D4C-B29C-1F0FEFF9EB59}" srcOrd="4" destOrd="0" presId="urn:microsoft.com/office/officeart/2008/layout/VerticalCurvedList"/>
    <dgm:cxn modelId="{6E8BC459-D74D-46BD-9D0A-7D7A568A8979}" type="presParOf" srcId="{545D02FD-0832-4D4C-B29C-1F0FEFF9EB59}" destId="{A71DC178-7DBA-404A-A8EF-1B331FFEB4E4}" srcOrd="0" destOrd="0" presId="urn:microsoft.com/office/officeart/2008/layout/VerticalCurvedList"/>
    <dgm:cxn modelId="{24F340A7-4740-4897-A118-6040793726F6}" type="presParOf" srcId="{B5CDEFDB-8B4F-4EE8-A9AB-3E386B39B87C}" destId="{85475790-100A-4CBF-AF71-EC8B2711D535}" srcOrd="5" destOrd="0" presId="urn:microsoft.com/office/officeart/2008/layout/VerticalCurvedList"/>
    <dgm:cxn modelId="{C3FAB484-685B-43CC-AB91-08519E022314}" type="presParOf" srcId="{B5CDEFDB-8B4F-4EE8-A9AB-3E386B39B87C}" destId="{DB9F349A-6D9B-4FEA-BB2B-239A7F94BABF}" srcOrd="6" destOrd="0" presId="urn:microsoft.com/office/officeart/2008/layout/VerticalCurvedList"/>
    <dgm:cxn modelId="{BD4B6A0D-62A6-47D1-B923-E589D96922C9}" type="presParOf" srcId="{DB9F349A-6D9B-4FEA-BB2B-239A7F94BABF}" destId="{DC28EFFE-55B5-4C81-A9B3-707E2227B72C}" srcOrd="0" destOrd="0" presId="urn:microsoft.com/office/officeart/2008/layout/VerticalCurvedList"/>
    <dgm:cxn modelId="{7AA07347-5AD8-4077-87A4-9AE568E4603D}" type="presParOf" srcId="{B5CDEFDB-8B4F-4EE8-A9AB-3E386B39B87C}" destId="{33812631-BB90-4363-A1C5-2B1E3742CC27}" srcOrd="7" destOrd="0" presId="urn:microsoft.com/office/officeart/2008/layout/VerticalCurvedList"/>
    <dgm:cxn modelId="{87EF976E-8E8A-454A-A7B6-D5BA4A25A2FE}" type="presParOf" srcId="{B5CDEFDB-8B4F-4EE8-A9AB-3E386B39B87C}" destId="{E790DDC6-36A1-4D93-97D4-985D3F1BF63C}" srcOrd="8" destOrd="0" presId="urn:microsoft.com/office/officeart/2008/layout/VerticalCurvedList"/>
    <dgm:cxn modelId="{1C9FE2A1-6D46-4319-9CD1-D03C966BB50A}" type="presParOf" srcId="{E790DDC6-36A1-4D93-97D4-985D3F1BF63C}" destId="{48CB7199-3A3A-42C3-B8F7-BB1C5531D194}" srcOrd="0" destOrd="0" presId="urn:microsoft.com/office/officeart/2008/layout/VerticalCurvedList"/>
    <dgm:cxn modelId="{852ACC77-660D-4B5F-9A88-9B13F37FC7C6}" type="presParOf" srcId="{B5CDEFDB-8B4F-4EE8-A9AB-3E386B39B87C}" destId="{B4E5E54C-92E6-49FB-8C8D-BAEAF3EE60B5}" srcOrd="9" destOrd="0" presId="urn:microsoft.com/office/officeart/2008/layout/VerticalCurvedList"/>
    <dgm:cxn modelId="{3EA52161-1223-41E0-AE64-503C7785E5AE}" type="presParOf" srcId="{B5CDEFDB-8B4F-4EE8-A9AB-3E386B39B87C}" destId="{C176FBF0-0C6B-4066-9CC1-15D7E911A468}" srcOrd="10" destOrd="0" presId="urn:microsoft.com/office/officeart/2008/layout/VerticalCurvedList"/>
    <dgm:cxn modelId="{9834A783-2367-47E7-AD16-1223767FC142}" type="presParOf" srcId="{C176FBF0-0C6B-4066-9CC1-15D7E911A468}" destId="{6049526B-2179-4153-911E-FCEF92B1A5BC}" srcOrd="0" destOrd="0" presId="urn:microsoft.com/office/officeart/2008/layout/VerticalCurvedList"/>
    <dgm:cxn modelId="{6E5AD9CD-5065-46C9-9FFC-D8E445425800}" type="presParOf" srcId="{B5CDEFDB-8B4F-4EE8-A9AB-3E386B39B87C}" destId="{E61153F3-C9DA-44FD-BC56-F7108F7267FB}" srcOrd="11" destOrd="0" presId="urn:microsoft.com/office/officeart/2008/layout/VerticalCurvedList"/>
    <dgm:cxn modelId="{8A070F41-1B39-4535-A9E7-67815B80A643}" type="presParOf" srcId="{B5CDEFDB-8B4F-4EE8-A9AB-3E386B39B87C}" destId="{0AB8FA2D-FA92-47A7-9A14-0C42FF0C44C5}" srcOrd="12" destOrd="0" presId="urn:microsoft.com/office/officeart/2008/layout/VerticalCurvedList"/>
    <dgm:cxn modelId="{5D4D54DB-0B71-4118-9819-C2BD00D1E1AF}" type="presParOf" srcId="{0AB8FA2D-FA92-47A7-9A14-0C42FF0C44C5}" destId="{46008874-7DBF-463C-8E0D-7CB8693190A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chemeClr val="bg1"/>
        </a:solidFill>
      </dgm:spPr>
      <dgm:t>
        <a:bodyPr/>
        <a:lstStyle/>
        <a:p>
          <a:r>
            <a:rPr lang="es-MX" sz="1100" b="1" dirty="0"/>
            <a:t>Introducción</a:t>
          </a:r>
          <a:endParaRPr lang="es-EC" sz="1100" b="1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/>
      <dgm:t>
        <a:bodyPr/>
        <a:lstStyle/>
        <a:p>
          <a:r>
            <a:rPr lang="es-MX" sz="1100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/>
      <dgm:t>
        <a:bodyPr/>
        <a:lstStyle/>
        <a:p>
          <a:r>
            <a:rPr lang="es-MX" sz="1100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b="1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b="1" dirty="0"/>
            <a:t>Introducción</a:t>
          </a:r>
          <a:endParaRPr lang="es-EC" sz="1100" b="1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/>
      <dgm:t>
        <a:bodyPr/>
        <a:lstStyle/>
        <a:p>
          <a:r>
            <a:rPr lang="es-MX" sz="1100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/>
      <dgm:t>
        <a:bodyPr/>
        <a:lstStyle/>
        <a:p>
          <a:r>
            <a:rPr lang="es-MX" sz="1100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85B1A47-1628-46A2-A88E-8A88E46CFEE3}" type="doc">
      <dgm:prSet loTypeId="urn:microsoft.com/office/officeart/2008/layout/RadialCluster" loCatId="cycle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8E237405-1F33-4426-B0ED-56FBCF32B11B}">
      <dgm:prSet phldrT="[Texto]" custT="1"/>
      <dgm:spPr/>
      <dgm:t>
        <a:bodyPr/>
        <a:lstStyle/>
        <a:p>
          <a:r>
            <a:rPr lang="es-EC" sz="1000" b="1"/>
            <a:t>Degradación del Suelo</a:t>
          </a:r>
        </a:p>
      </dgm:t>
    </dgm:pt>
    <dgm:pt modelId="{CDB75CD1-BE58-434F-9C58-03DFE40BC43A}" type="parTrans" cxnId="{7A639B2C-726F-49E2-AF3D-835603F12639}">
      <dgm:prSet/>
      <dgm:spPr/>
      <dgm:t>
        <a:bodyPr/>
        <a:lstStyle/>
        <a:p>
          <a:endParaRPr lang="es-EC" sz="800"/>
        </a:p>
      </dgm:t>
    </dgm:pt>
    <dgm:pt modelId="{DB77C4BE-A4BD-4318-80D8-E59CE0B9443B}" type="sibTrans" cxnId="{7A639B2C-726F-49E2-AF3D-835603F12639}">
      <dgm:prSet/>
      <dgm:spPr/>
      <dgm:t>
        <a:bodyPr/>
        <a:lstStyle/>
        <a:p>
          <a:endParaRPr lang="es-EC" sz="800"/>
        </a:p>
      </dgm:t>
    </dgm:pt>
    <dgm:pt modelId="{4DD80834-040B-4CFA-AA23-A90D2203933D}">
      <dgm:prSet phldrT="[Texto]" custT="1"/>
      <dgm:spPr/>
      <dgm:t>
        <a:bodyPr/>
        <a:lstStyle/>
        <a:p>
          <a:r>
            <a:rPr lang="es-EC" sz="1000" b="1" dirty="0"/>
            <a:t>Química</a:t>
          </a:r>
        </a:p>
        <a:p>
          <a:r>
            <a:rPr lang="es-EC" sz="800" dirty="0"/>
            <a:t>- Acidificación</a:t>
          </a:r>
        </a:p>
        <a:p>
          <a:r>
            <a:rPr lang="es-EC" sz="800" dirty="0"/>
            <a:t>- Salinización / sodicación </a:t>
          </a:r>
        </a:p>
        <a:p>
          <a:r>
            <a:rPr lang="es-EC" sz="800" dirty="0"/>
            <a:t>- Alcalinización </a:t>
          </a:r>
        </a:p>
        <a:p>
          <a:r>
            <a:rPr lang="es-EC" sz="800" dirty="0"/>
            <a:t>- Contaminación </a:t>
          </a:r>
        </a:p>
        <a:p>
          <a:r>
            <a:rPr lang="es-EC" sz="800" dirty="0"/>
            <a:t>- Desequilibrio elemental </a:t>
          </a:r>
        </a:p>
        <a:p>
          <a:r>
            <a:rPr lang="es-EC" sz="800" dirty="0"/>
            <a:t>-Toxicidad </a:t>
          </a:r>
        </a:p>
      </dgm:t>
    </dgm:pt>
    <dgm:pt modelId="{4A0B78FC-27A6-4A66-B18A-6838240293DC}" type="parTrans" cxnId="{320F177A-7423-464D-AF57-04D191665698}">
      <dgm:prSet custT="1"/>
      <dgm:spPr/>
      <dgm:t>
        <a:bodyPr/>
        <a:lstStyle/>
        <a:p>
          <a:endParaRPr lang="es-EC" sz="800"/>
        </a:p>
      </dgm:t>
    </dgm:pt>
    <dgm:pt modelId="{8ABDC743-5C0E-40B9-B4B6-091606C775DE}" type="sibTrans" cxnId="{320F177A-7423-464D-AF57-04D191665698}">
      <dgm:prSet/>
      <dgm:spPr/>
      <dgm:t>
        <a:bodyPr/>
        <a:lstStyle/>
        <a:p>
          <a:endParaRPr lang="es-EC" sz="800"/>
        </a:p>
      </dgm:t>
    </dgm:pt>
    <dgm:pt modelId="{9F097A3A-9E74-48A3-BA5E-391055AF9977}">
      <dgm:prSet phldrT="[Texto]" custT="1"/>
      <dgm:spPr/>
      <dgm:t>
        <a:bodyPr/>
        <a:lstStyle/>
        <a:p>
          <a:r>
            <a:rPr lang="es-EC" sz="1000" b="1"/>
            <a:t>Biológica</a:t>
          </a:r>
        </a:p>
        <a:p>
          <a:r>
            <a:rPr lang="es-EC" sz="800"/>
            <a:t>- Agotamiento de materia orgánica </a:t>
          </a:r>
        </a:p>
        <a:p>
          <a:r>
            <a:rPr lang="es-EC" sz="800"/>
            <a:t>- Reducción de poblaciones macro y microbiológicas</a:t>
          </a:r>
        </a:p>
        <a:p>
          <a:r>
            <a:rPr lang="es-EC" sz="800"/>
            <a:t>- Metanogénesis </a:t>
          </a:r>
        </a:p>
      </dgm:t>
    </dgm:pt>
    <dgm:pt modelId="{15BCCF3B-AC7E-4838-A472-87C8B9B32DDC}" type="parTrans" cxnId="{09B9523E-F2C1-498B-A6E6-29C3D0458F18}">
      <dgm:prSet custT="1"/>
      <dgm:spPr/>
      <dgm:t>
        <a:bodyPr/>
        <a:lstStyle/>
        <a:p>
          <a:endParaRPr lang="es-EC" sz="800"/>
        </a:p>
      </dgm:t>
    </dgm:pt>
    <dgm:pt modelId="{0A079D82-954F-4D26-9ABA-AA06EA1B16B0}" type="sibTrans" cxnId="{09B9523E-F2C1-498B-A6E6-29C3D0458F18}">
      <dgm:prSet/>
      <dgm:spPr/>
      <dgm:t>
        <a:bodyPr/>
        <a:lstStyle/>
        <a:p>
          <a:endParaRPr lang="es-EC" sz="800"/>
        </a:p>
      </dgm:t>
    </dgm:pt>
    <dgm:pt modelId="{0DDE0161-5E7D-4A2E-84D9-5D34F1B20B06}">
      <dgm:prSet phldrT="[Texto]" custT="1"/>
      <dgm:spPr/>
      <dgm:t>
        <a:bodyPr/>
        <a:lstStyle/>
        <a:p>
          <a:endParaRPr lang="es-EC" sz="800" dirty="0"/>
        </a:p>
        <a:p>
          <a:r>
            <a:rPr lang="es-EC" sz="1000" b="1" dirty="0"/>
            <a:t>Física</a:t>
          </a:r>
        </a:p>
        <a:p>
          <a:r>
            <a:rPr lang="es-EC" sz="800" dirty="0"/>
            <a:t>- Disminución de la agregación </a:t>
          </a:r>
        </a:p>
        <a:p>
          <a:r>
            <a:rPr lang="es-EC" sz="800" dirty="0"/>
            <a:t>- Compactación</a:t>
          </a:r>
        </a:p>
        <a:p>
          <a:r>
            <a:rPr lang="es-EC" sz="800" dirty="0"/>
            <a:t>- Desequilibrio hídrico</a:t>
          </a:r>
        </a:p>
        <a:p>
          <a:r>
            <a:rPr lang="es-EC" sz="800" dirty="0"/>
            <a:t>- Erosión</a:t>
          </a:r>
        </a:p>
        <a:p>
          <a:r>
            <a:rPr lang="es-EC" sz="800" dirty="0"/>
            <a:t>-  </a:t>
          </a:r>
          <a:r>
            <a:rPr lang="es-EC" sz="800" dirty="0" err="1"/>
            <a:t>Sindrome</a:t>
          </a:r>
          <a:r>
            <a:rPr lang="es-EC" sz="800" dirty="0"/>
            <a:t> Sequía / Inundación </a:t>
          </a:r>
        </a:p>
        <a:p>
          <a:r>
            <a:rPr lang="es-EC" sz="800" dirty="0"/>
            <a:t>- Temperaturas desfavorables </a:t>
          </a:r>
        </a:p>
        <a:p>
          <a:endParaRPr lang="es-EC" sz="800" dirty="0"/>
        </a:p>
        <a:p>
          <a:endParaRPr lang="es-EC" sz="800" dirty="0"/>
        </a:p>
      </dgm:t>
    </dgm:pt>
    <dgm:pt modelId="{407D053F-A995-4EDC-B610-EE2C79DF3470}" type="parTrans" cxnId="{6C0BA1A8-082F-49BB-911E-2A20F1026A9C}">
      <dgm:prSet custT="1"/>
      <dgm:spPr/>
      <dgm:t>
        <a:bodyPr/>
        <a:lstStyle/>
        <a:p>
          <a:endParaRPr lang="es-EC" sz="800"/>
        </a:p>
      </dgm:t>
    </dgm:pt>
    <dgm:pt modelId="{D0A759F8-D4DC-4EB2-B48C-D3E389D43A54}" type="sibTrans" cxnId="{6C0BA1A8-082F-49BB-911E-2A20F1026A9C}">
      <dgm:prSet/>
      <dgm:spPr/>
      <dgm:t>
        <a:bodyPr/>
        <a:lstStyle/>
        <a:p>
          <a:endParaRPr lang="es-EC" sz="800"/>
        </a:p>
      </dgm:t>
    </dgm:pt>
    <dgm:pt modelId="{0AE65152-18C8-4568-8B0C-6FD2662E4089}" type="pres">
      <dgm:prSet presAssocID="{A85B1A47-1628-46A2-A88E-8A88E46CFEE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21F34AE-DBB5-45B1-A17A-0D361570499D}" type="pres">
      <dgm:prSet presAssocID="{8E237405-1F33-4426-B0ED-56FBCF32B11B}" presName="singleCycle" presStyleCnt="0"/>
      <dgm:spPr/>
    </dgm:pt>
    <dgm:pt modelId="{7D51F979-2C8A-4F99-814A-17AE606CB46B}" type="pres">
      <dgm:prSet presAssocID="{8E237405-1F33-4426-B0ED-56FBCF32B11B}" presName="singleCenter" presStyleLbl="node1" presStyleIdx="0" presStyleCnt="4" custScaleY="69199">
        <dgm:presLayoutVars>
          <dgm:chMax val="7"/>
          <dgm:chPref val="7"/>
        </dgm:presLayoutVars>
      </dgm:prSet>
      <dgm:spPr/>
    </dgm:pt>
    <dgm:pt modelId="{50AD02DF-566C-4D02-9646-26D3152B2B86}" type="pres">
      <dgm:prSet presAssocID="{4A0B78FC-27A6-4A66-B18A-6838240293DC}" presName="Name56" presStyleLbl="parChTrans1D2" presStyleIdx="0" presStyleCnt="3"/>
      <dgm:spPr/>
    </dgm:pt>
    <dgm:pt modelId="{58BD1FA5-DBE1-495A-BAF0-ECA5344F68F5}" type="pres">
      <dgm:prSet presAssocID="{4DD80834-040B-4CFA-AA23-A90D2203933D}" presName="text0" presStyleLbl="node1" presStyleIdx="1" presStyleCnt="4" custScaleX="156847" custScaleY="126724" custRadScaleRad="78954">
        <dgm:presLayoutVars>
          <dgm:bulletEnabled val="1"/>
        </dgm:presLayoutVars>
      </dgm:prSet>
      <dgm:spPr/>
    </dgm:pt>
    <dgm:pt modelId="{742543CA-7199-46C6-98C3-46E14759FA66}" type="pres">
      <dgm:prSet presAssocID="{15BCCF3B-AC7E-4838-A472-87C8B9B32DDC}" presName="Name56" presStyleLbl="parChTrans1D2" presStyleIdx="1" presStyleCnt="3"/>
      <dgm:spPr/>
    </dgm:pt>
    <dgm:pt modelId="{0AD413A9-0AD9-4878-824F-1B025D55DCA7}" type="pres">
      <dgm:prSet presAssocID="{9F097A3A-9E74-48A3-BA5E-391055AF9977}" presName="text0" presStyleLbl="node1" presStyleIdx="2" presStyleCnt="4" custScaleX="136950" custScaleY="171527" custRadScaleRad="92572">
        <dgm:presLayoutVars>
          <dgm:bulletEnabled val="1"/>
        </dgm:presLayoutVars>
      </dgm:prSet>
      <dgm:spPr/>
    </dgm:pt>
    <dgm:pt modelId="{BA7FA746-9612-4B53-A876-E2B6DE63DA32}" type="pres">
      <dgm:prSet presAssocID="{407D053F-A995-4EDC-B610-EE2C79DF3470}" presName="Name56" presStyleLbl="parChTrans1D2" presStyleIdx="2" presStyleCnt="3"/>
      <dgm:spPr/>
    </dgm:pt>
    <dgm:pt modelId="{992DEA94-9116-452C-9A6D-1957C9E45F1C}" type="pres">
      <dgm:prSet presAssocID="{0DDE0161-5E7D-4A2E-84D9-5D34F1B20B06}" presName="text0" presStyleLbl="node1" presStyleIdx="3" presStyleCnt="4" custScaleX="141097" custScaleY="185406" custRadScaleRad="97524">
        <dgm:presLayoutVars>
          <dgm:bulletEnabled val="1"/>
        </dgm:presLayoutVars>
      </dgm:prSet>
      <dgm:spPr/>
    </dgm:pt>
  </dgm:ptLst>
  <dgm:cxnLst>
    <dgm:cxn modelId="{63767603-B6EA-4BCC-837A-1CEDBB87B4BA}" type="presOf" srcId="{9F097A3A-9E74-48A3-BA5E-391055AF9977}" destId="{0AD413A9-0AD9-4878-824F-1B025D55DCA7}" srcOrd="0" destOrd="0" presId="urn:microsoft.com/office/officeart/2008/layout/RadialCluster"/>
    <dgm:cxn modelId="{05714428-27D5-445B-A403-ECB185181CBF}" type="presOf" srcId="{4DD80834-040B-4CFA-AA23-A90D2203933D}" destId="{58BD1FA5-DBE1-495A-BAF0-ECA5344F68F5}" srcOrd="0" destOrd="0" presId="urn:microsoft.com/office/officeart/2008/layout/RadialCluster"/>
    <dgm:cxn modelId="{7A639B2C-726F-49E2-AF3D-835603F12639}" srcId="{A85B1A47-1628-46A2-A88E-8A88E46CFEE3}" destId="{8E237405-1F33-4426-B0ED-56FBCF32B11B}" srcOrd="0" destOrd="0" parTransId="{CDB75CD1-BE58-434F-9C58-03DFE40BC43A}" sibTransId="{DB77C4BE-A4BD-4318-80D8-E59CE0B9443B}"/>
    <dgm:cxn modelId="{09B9523E-F2C1-498B-A6E6-29C3D0458F18}" srcId="{8E237405-1F33-4426-B0ED-56FBCF32B11B}" destId="{9F097A3A-9E74-48A3-BA5E-391055AF9977}" srcOrd="1" destOrd="0" parTransId="{15BCCF3B-AC7E-4838-A472-87C8B9B32DDC}" sibTransId="{0A079D82-954F-4D26-9ABA-AA06EA1B16B0}"/>
    <dgm:cxn modelId="{AC9FCC5D-7A4B-430E-B4FE-5BCD17315D9D}" type="presOf" srcId="{15BCCF3B-AC7E-4838-A472-87C8B9B32DDC}" destId="{742543CA-7199-46C6-98C3-46E14759FA66}" srcOrd="0" destOrd="0" presId="urn:microsoft.com/office/officeart/2008/layout/RadialCluster"/>
    <dgm:cxn modelId="{9B100566-503F-4B82-9112-2057CE4847E5}" type="presOf" srcId="{A85B1A47-1628-46A2-A88E-8A88E46CFEE3}" destId="{0AE65152-18C8-4568-8B0C-6FD2662E4089}" srcOrd="0" destOrd="0" presId="urn:microsoft.com/office/officeart/2008/layout/RadialCluster"/>
    <dgm:cxn modelId="{C94AF06C-BE98-4252-B4A7-DB113BFBA8BF}" type="presOf" srcId="{0DDE0161-5E7D-4A2E-84D9-5D34F1B20B06}" destId="{992DEA94-9116-452C-9A6D-1957C9E45F1C}" srcOrd="0" destOrd="0" presId="urn:microsoft.com/office/officeart/2008/layout/RadialCluster"/>
    <dgm:cxn modelId="{ED16CE71-13FB-4589-AB56-BCCB97AFF298}" type="presOf" srcId="{4A0B78FC-27A6-4A66-B18A-6838240293DC}" destId="{50AD02DF-566C-4D02-9646-26D3152B2B86}" srcOrd="0" destOrd="0" presId="urn:microsoft.com/office/officeart/2008/layout/RadialCluster"/>
    <dgm:cxn modelId="{320F177A-7423-464D-AF57-04D191665698}" srcId="{8E237405-1F33-4426-B0ED-56FBCF32B11B}" destId="{4DD80834-040B-4CFA-AA23-A90D2203933D}" srcOrd="0" destOrd="0" parTransId="{4A0B78FC-27A6-4A66-B18A-6838240293DC}" sibTransId="{8ABDC743-5C0E-40B9-B4B6-091606C775DE}"/>
    <dgm:cxn modelId="{6C0BA1A8-082F-49BB-911E-2A20F1026A9C}" srcId="{8E237405-1F33-4426-B0ED-56FBCF32B11B}" destId="{0DDE0161-5E7D-4A2E-84D9-5D34F1B20B06}" srcOrd="2" destOrd="0" parTransId="{407D053F-A995-4EDC-B610-EE2C79DF3470}" sibTransId="{D0A759F8-D4DC-4EB2-B48C-D3E389D43A54}"/>
    <dgm:cxn modelId="{24AC19C1-F115-494A-94CC-D19573838845}" type="presOf" srcId="{8E237405-1F33-4426-B0ED-56FBCF32B11B}" destId="{7D51F979-2C8A-4F99-814A-17AE606CB46B}" srcOrd="0" destOrd="0" presId="urn:microsoft.com/office/officeart/2008/layout/RadialCluster"/>
    <dgm:cxn modelId="{8D39C0FC-6833-42D6-BFE1-F66BDCCAF9BC}" type="presOf" srcId="{407D053F-A995-4EDC-B610-EE2C79DF3470}" destId="{BA7FA746-9612-4B53-A876-E2B6DE63DA32}" srcOrd="0" destOrd="0" presId="urn:microsoft.com/office/officeart/2008/layout/RadialCluster"/>
    <dgm:cxn modelId="{8A1984A4-C29D-4964-AB6D-78E3DC2A6BBB}" type="presParOf" srcId="{0AE65152-18C8-4568-8B0C-6FD2662E4089}" destId="{821F34AE-DBB5-45B1-A17A-0D361570499D}" srcOrd="0" destOrd="0" presId="urn:microsoft.com/office/officeart/2008/layout/RadialCluster"/>
    <dgm:cxn modelId="{0CB82085-9FF9-4DE8-A0E7-20EAC7C7505A}" type="presParOf" srcId="{821F34AE-DBB5-45B1-A17A-0D361570499D}" destId="{7D51F979-2C8A-4F99-814A-17AE606CB46B}" srcOrd="0" destOrd="0" presId="urn:microsoft.com/office/officeart/2008/layout/RadialCluster"/>
    <dgm:cxn modelId="{BE343ACC-4B20-4C4E-A738-4D1EBE72054D}" type="presParOf" srcId="{821F34AE-DBB5-45B1-A17A-0D361570499D}" destId="{50AD02DF-566C-4D02-9646-26D3152B2B86}" srcOrd="1" destOrd="0" presId="urn:microsoft.com/office/officeart/2008/layout/RadialCluster"/>
    <dgm:cxn modelId="{45EDE402-6D61-45FE-9CFA-08EB008DEDB3}" type="presParOf" srcId="{821F34AE-DBB5-45B1-A17A-0D361570499D}" destId="{58BD1FA5-DBE1-495A-BAF0-ECA5344F68F5}" srcOrd="2" destOrd="0" presId="urn:microsoft.com/office/officeart/2008/layout/RadialCluster"/>
    <dgm:cxn modelId="{06F82261-8935-4D31-8C43-06AC0ACD092E}" type="presParOf" srcId="{821F34AE-DBB5-45B1-A17A-0D361570499D}" destId="{742543CA-7199-46C6-98C3-46E14759FA66}" srcOrd="3" destOrd="0" presId="urn:microsoft.com/office/officeart/2008/layout/RadialCluster"/>
    <dgm:cxn modelId="{374AFA6A-515C-4242-905E-802D573CEE96}" type="presParOf" srcId="{821F34AE-DBB5-45B1-A17A-0D361570499D}" destId="{0AD413A9-0AD9-4878-824F-1B025D55DCA7}" srcOrd="4" destOrd="0" presId="urn:microsoft.com/office/officeart/2008/layout/RadialCluster"/>
    <dgm:cxn modelId="{5E9EBA95-141A-4AA9-958A-F07C6F9CCBB3}" type="presParOf" srcId="{821F34AE-DBB5-45B1-A17A-0D361570499D}" destId="{BA7FA746-9612-4B53-A876-E2B6DE63DA32}" srcOrd="5" destOrd="0" presId="urn:microsoft.com/office/officeart/2008/layout/RadialCluster"/>
    <dgm:cxn modelId="{5B33A1AA-C173-4779-9288-75ED033FC94D}" type="presParOf" srcId="{821F34AE-DBB5-45B1-A17A-0D361570499D}" destId="{992DEA94-9116-452C-9A6D-1957C9E45F1C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b="1" dirty="0"/>
            <a:t>Introducción</a:t>
          </a:r>
          <a:endParaRPr lang="es-EC" sz="1100" b="1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/>
      <dgm:t>
        <a:bodyPr/>
        <a:lstStyle/>
        <a:p>
          <a:r>
            <a:rPr lang="es-MX" sz="1100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/>
      <dgm:t>
        <a:bodyPr/>
        <a:lstStyle/>
        <a:p>
          <a:r>
            <a:rPr lang="es-MX" sz="1100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CF574AD-3434-4091-A53E-95B21BA8A39C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</dgm:pt>
    <dgm:pt modelId="{4F0BE45A-CAC4-40CF-819E-F8BF47DE4CB6}">
      <dgm:prSet phldrT="[Texto]" custT="1"/>
      <dgm:spPr>
        <a:solidFill>
          <a:srgbClr val="B9D1B7"/>
        </a:solidFill>
      </dgm:spPr>
      <dgm:t>
        <a:bodyPr/>
        <a:lstStyle/>
        <a:p>
          <a:r>
            <a:rPr lang="es-MX" sz="1100" b="1" dirty="0"/>
            <a:t>Introducción</a:t>
          </a:r>
          <a:endParaRPr lang="es-EC" sz="1100" b="1" dirty="0"/>
        </a:p>
      </dgm:t>
    </dgm:pt>
    <dgm:pt modelId="{E95A1621-895C-46C1-9B4C-32A7019CA553}" type="parTrans" cxnId="{653DE7B5-B8CD-460D-A109-99F9564E1A20}">
      <dgm:prSet/>
      <dgm:spPr/>
      <dgm:t>
        <a:bodyPr/>
        <a:lstStyle/>
        <a:p>
          <a:endParaRPr lang="es-EC" sz="1100"/>
        </a:p>
      </dgm:t>
    </dgm:pt>
    <dgm:pt modelId="{AE083063-D0B5-4954-9D54-E03F9A289904}" type="sibTrans" cxnId="{653DE7B5-B8CD-460D-A109-99F9564E1A20}">
      <dgm:prSet/>
      <dgm:spPr/>
      <dgm:t>
        <a:bodyPr/>
        <a:lstStyle/>
        <a:p>
          <a:endParaRPr lang="es-EC" sz="1100"/>
        </a:p>
      </dgm:t>
    </dgm:pt>
    <dgm:pt modelId="{CE565844-ED67-460F-87F2-76B194327214}">
      <dgm:prSet phldrT="[Texto]" custT="1"/>
      <dgm:spPr/>
      <dgm:t>
        <a:bodyPr/>
        <a:lstStyle/>
        <a:p>
          <a:r>
            <a:rPr lang="es-MX" sz="1100" dirty="0"/>
            <a:t>Objetivos </a:t>
          </a:r>
          <a:endParaRPr lang="es-EC" sz="1100" dirty="0"/>
        </a:p>
      </dgm:t>
    </dgm:pt>
    <dgm:pt modelId="{C03BD91E-C939-47AC-99CA-BDBA69C88C7E}" type="parTrans" cxnId="{BCD21A3E-CC70-4D27-9A4E-E2BA8129B2C9}">
      <dgm:prSet/>
      <dgm:spPr/>
      <dgm:t>
        <a:bodyPr/>
        <a:lstStyle/>
        <a:p>
          <a:endParaRPr lang="es-EC" sz="1100"/>
        </a:p>
      </dgm:t>
    </dgm:pt>
    <dgm:pt modelId="{821857AC-DA8E-4EF0-A3B2-C5B6C7FC6AB9}" type="sibTrans" cxnId="{BCD21A3E-CC70-4D27-9A4E-E2BA8129B2C9}">
      <dgm:prSet/>
      <dgm:spPr/>
      <dgm:t>
        <a:bodyPr/>
        <a:lstStyle/>
        <a:p>
          <a:endParaRPr lang="es-EC" sz="1100"/>
        </a:p>
      </dgm:t>
    </dgm:pt>
    <dgm:pt modelId="{05CA125E-A96D-4AA0-AABA-8EF4C4DDAF50}">
      <dgm:prSet phldrT="[Texto]" custT="1"/>
      <dgm:spPr/>
      <dgm:t>
        <a:bodyPr/>
        <a:lstStyle/>
        <a:p>
          <a:r>
            <a:rPr lang="es-MX" sz="1100" dirty="0"/>
            <a:t>Metodología</a:t>
          </a:r>
        </a:p>
      </dgm:t>
    </dgm:pt>
    <dgm:pt modelId="{0C3C5CB7-3187-4498-8EF0-1DCECE0ECB44}" type="parTrans" cxnId="{BA894052-5DAE-449B-A743-F73736C4EBF8}">
      <dgm:prSet/>
      <dgm:spPr/>
      <dgm:t>
        <a:bodyPr/>
        <a:lstStyle/>
        <a:p>
          <a:endParaRPr lang="es-EC" sz="1100"/>
        </a:p>
      </dgm:t>
    </dgm:pt>
    <dgm:pt modelId="{54B25876-1B61-49F0-8DB9-7D24028C0112}" type="sibTrans" cxnId="{BA894052-5DAE-449B-A743-F73736C4EBF8}">
      <dgm:prSet/>
      <dgm:spPr/>
      <dgm:t>
        <a:bodyPr/>
        <a:lstStyle/>
        <a:p>
          <a:endParaRPr lang="es-EC" sz="1100"/>
        </a:p>
      </dgm:t>
    </dgm:pt>
    <dgm:pt modelId="{92D48013-6181-45FD-8814-DA7A5A136B9B}">
      <dgm:prSet phldrT="[Texto]" custT="1"/>
      <dgm:spPr/>
      <dgm:t>
        <a:bodyPr/>
        <a:lstStyle/>
        <a:p>
          <a:r>
            <a:rPr lang="es-MX" sz="1100" dirty="0"/>
            <a:t>Resultados y Discusión</a:t>
          </a:r>
        </a:p>
      </dgm:t>
    </dgm:pt>
    <dgm:pt modelId="{80B72A2C-31F0-4D91-8D56-F805A725A2DF}" type="parTrans" cxnId="{F892D3AD-18E9-4ACE-B4CF-C915B1B011EC}">
      <dgm:prSet/>
      <dgm:spPr/>
      <dgm:t>
        <a:bodyPr/>
        <a:lstStyle/>
        <a:p>
          <a:endParaRPr lang="es-EC" sz="1100"/>
        </a:p>
      </dgm:t>
    </dgm:pt>
    <dgm:pt modelId="{54612D7C-63C9-4975-9708-4280AB383100}" type="sibTrans" cxnId="{F892D3AD-18E9-4ACE-B4CF-C915B1B011EC}">
      <dgm:prSet/>
      <dgm:spPr/>
      <dgm:t>
        <a:bodyPr/>
        <a:lstStyle/>
        <a:p>
          <a:endParaRPr lang="es-EC" sz="1100"/>
        </a:p>
      </dgm:t>
    </dgm:pt>
    <dgm:pt modelId="{6F7D2B06-2362-4918-A9D5-2459FEAFC517}">
      <dgm:prSet phldrT="[Texto]" custT="1"/>
      <dgm:spPr/>
      <dgm:t>
        <a:bodyPr/>
        <a:lstStyle/>
        <a:p>
          <a:r>
            <a:rPr lang="es-MX" sz="1100" dirty="0"/>
            <a:t>Conclusiones </a:t>
          </a:r>
        </a:p>
      </dgm:t>
    </dgm:pt>
    <dgm:pt modelId="{1E91F027-5B77-43B9-9C46-3FEB3C4A62F9}" type="parTrans" cxnId="{F4942E68-9BFA-452E-9F3A-6F4486C74214}">
      <dgm:prSet/>
      <dgm:spPr/>
      <dgm:t>
        <a:bodyPr/>
        <a:lstStyle/>
        <a:p>
          <a:endParaRPr lang="es-EC" sz="1100"/>
        </a:p>
      </dgm:t>
    </dgm:pt>
    <dgm:pt modelId="{5E254EEA-935C-4A67-B8D2-320488BDE3C1}" type="sibTrans" cxnId="{F4942E68-9BFA-452E-9F3A-6F4486C74214}">
      <dgm:prSet/>
      <dgm:spPr/>
      <dgm:t>
        <a:bodyPr/>
        <a:lstStyle/>
        <a:p>
          <a:endParaRPr lang="es-EC" sz="1100"/>
        </a:p>
      </dgm:t>
    </dgm:pt>
    <dgm:pt modelId="{A0888D6A-EC9C-4BC6-B76D-F04A3C632A88}">
      <dgm:prSet phldrT="[Texto]" custT="1"/>
      <dgm:spPr/>
      <dgm:t>
        <a:bodyPr/>
        <a:lstStyle/>
        <a:p>
          <a:r>
            <a:rPr lang="es-MX" sz="1100" dirty="0"/>
            <a:t>Recomendaciones</a:t>
          </a:r>
        </a:p>
      </dgm:t>
    </dgm:pt>
    <dgm:pt modelId="{D28495EE-5971-4444-A0D9-299243CFACCD}" type="parTrans" cxnId="{F920BD6C-50E0-44A2-AFD6-00D3FCBC0F75}">
      <dgm:prSet/>
      <dgm:spPr/>
      <dgm:t>
        <a:bodyPr/>
        <a:lstStyle/>
        <a:p>
          <a:endParaRPr lang="es-EC" sz="1100"/>
        </a:p>
      </dgm:t>
    </dgm:pt>
    <dgm:pt modelId="{B6D27248-7DA7-4C4E-95C6-1CFBB0475478}" type="sibTrans" cxnId="{F920BD6C-50E0-44A2-AFD6-00D3FCBC0F75}">
      <dgm:prSet/>
      <dgm:spPr/>
      <dgm:t>
        <a:bodyPr/>
        <a:lstStyle/>
        <a:p>
          <a:endParaRPr lang="es-EC" sz="1100"/>
        </a:p>
      </dgm:t>
    </dgm:pt>
    <dgm:pt modelId="{F44B050B-86A2-4799-8D2F-032FE4DD6DD1}" type="pres">
      <dgm:prSet presAssocID="{8CF574AD-3434-4091-A53E-95B21BA8A39C}" presName="Name0" presStyleCnt="0">
        <dgm:presLayoutVars>
          <dgm:dir/>
          <dgm:resizeHandles val="exact"/>
        </dgm:presLayoutVars>
      </dgm:prSet>
      <dgm:spPr/>
    </dgm:pt>
    <dgm:pt modelId="{214E877F-2C21-4224-AF2C-5EFE9926466A}" type="pres">
      <dgm:prSet presAssocID="{4F0BE45A-CAC4-40CF-819E-F8BF47DE4CB6}" presName="parTxOnly" presStyleLbl="node1" presStyleIdx="0" presStyleCnt="6">
        <dgm:presLayoutVars>
          <dgm:bulletEnabled val="1"/>
        </dgm:presLayoutVars>
      </dgm:prSet>
      <dgm:spPr/>
    </dgm:pt>
    <dgm:pt modelId="{033785FE-9449-4841-8E6E-A1468750899C}" type="pres">
      <dgm:prSet presAssocID="{AE083063-D0B5-4954-9D54-E03F9A289904}" presName="parSpace" presStyleCnt="0"/>
      <dgm:spPr/>
    </dgm:pt>
    <dgm:pt modelId="{2E6ADE35-BEEC-4737-8427-5632D170A876}" type="pres">
      <dgm:prSet presAssocID="{CE565844-ED67-460F-87F2-76B194327214}" presName="parTxOnly" presStyleLbl="node1" presStyleIdx="1" presStyleCnt="6" custScaleX="88538">
        <dgm:presLayoutVars>
          <dgm:bulletEnabled val="1"/>
        </dgm:presLayoutVars>
      </dgm:prSet>
      <dgm:spPr/>
    </dgm:pt>
    <dgm:pt modelId="{729E3C54-615A-4601-A0D2-E671682A9791}" type="pres">
      <dgm:prSet presAssocID="{821857AC-DA8E-4EF0-A3B2-C5B6C7FC6AB9}" presName="parSpace" presStyleCnt="0"/>
      <dgm:spPr/>
    </dgm:pt>
    <dgm:pt modelId="{EB04C9F1-C57D-4473-BBBF-08931440C1CF}" type="pres">
      <dgm:prSet presAssocID="{05CA125E-A96D-4AA0-AABA-8EF4C4DDAF50}" presName="parTxOnly" presStyleLbl="node1" presStyleIdx="2" presStyleCnt="6">
        <dgm:presLayoutVars>
          <dgm:bulletEnabled val="1"/>
        </dgm:presLayoutVars>
      </dgm:prSet>
      <dgm:spPr/>
    </dgm:pt>
    <dgm:pt modelId="{3237643E-0506-4F8A-9B23-0B2518BE8513}" type="pres">
      <dgm:prSet presAssocID="{54B25876-1B61-49F0-8DB9-7D24028C0112}" presName="parSpace" presStyleCnt="0"/>
      <dgm:spPr/>
    </dgm:pt>
    <dgm:pt modelId="{7CE7DE5F-6CDA-4E7F-9F50-28320706C3C1}" type="pres">
      <dgm:prSet presAssocID="{92D48013-6181-45FD-8814-DA7A5A136B9B}" presName="parTxOnly" presStyleLbl="node1" presStyleIdx="3" presStyleCnt="6" custScaleX="90646">
        <dgm:presLayoutVars>
          <dgm:bulletEnabled val="1"/>
        </dgm:presLayoutVars>
      </dgm:prSet>
      <dgm:spPr/>
    </dgm:pt>
    <dgm:pt modelId="{6C974C0D-5F56-4E1A-9719-8A73EEE338B1}" type="pres">
      <dgm:prSet presAssocID="{54612D7C-63C9-4975-9708-4280AB383100}" presName="parSpace" presStyleCnt="0"/>
      <dgm:spPr/>
    </dgm:pt>
    <dgm:pt modelId="{B92D532C-219E-425F-ADD1-B2B5F30090B3}" type="pres">
      <dgm:prSet presAssocID="{6F7D2B06-2362-4918-A9D5-2459FEAFC517}" presName="parTxOnly" presStyleLbl="node1" presStyleIdx="4" presStyleCnt="6" custScaleX="89845">
        <dgm:presLayoutVars>
          <dgm:bulletEnabled val="1"/>
        </dgm:presLayoutVars>
      </dgm:prSet>
      <dgm:spPr/>
    </dgm:pt>
    <dgm:pt modelId="{5C75CFB7-D696-4B03-9C7D-E548B17A7941}" type="pres">
      <dgm:prSet presAssocID="{5E254EEA-935C-4A67-B8D2-320488BDE3C1}" presName="parSpace" presStyleCnt="0"/>
      <dgm:spPr/>
    </dgm:pt>
    <dgm:pt modelId="{DCDAEB96-4B46-45D7-9A42-9E7E936D7FA6}" type="pres">
      <dgm:prSet presAssocID="{A0888D6A-EC9C-4BC6-B76D-F04A3C632A88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29A21435-85EB-43BF-B0FC-725AB1EA373C}" type="presOf" srcId="{6F7D2B06-2362-4918-A9D5-2459FEAFC517}" destId="{B92D532C-219E-425F-ADD1-B2B5F30090B3}" srcOrd="0" destOrd="0" presId="urn:microsoft.com/office/officeart/2005/8/layout/hChevron3"/>
    <dgm:cxn modelId="{BCD21A3E-CC70-4D27-9A4E-E2BA8129B2C9}" srcId="{8CF574AD-3434-4091-A53E-95B21BA8A39C}" destId="{CE565844-ED67-460F-87F2-76B194327214}" srcOrd="1" destOrd="0" parTransId="{C03BD91E-C939-47AC-99CA-BDBA69C88C7E}" sibTransId="{821857AC-DA8E-4EF0-A3B2-C5B6C7FC6AB9}"/>
    <dgm:cxn modelId="{7B7E5B40-AB58-48C4-94EE-8453E2DCE8C7}" type="presOf" srcId="{A0888D6A-EC9C-4BC6-B76D-F04A3C632A88}" destId="{DCDAEB96-4B46-45D7-9A42-9E7E936D7FA6}" srcOrd="0" destOrd="0" presId="urn:microsoft.com/office/officeart/2005/8/layout/hChevron3"/>
    <dgm:cxn modelId="{F4942E68-9BFA-452E-9F3A-6F4486C74214}" srcId="{8CF574AD-3434-4091-A53E-95B21BA8A39C}" destId="{6F7D2B06-2362-4918-A9D5-2459FEAFC517}" srcOrd="4" destOrd="0" parTransId="{1E91F027-5B77-43B9-9C46-3FEB3C4A62F9}" sibTransId="{5E254EEA-935C-4A67-B8D2-320488BDE3C1}"/>
    <dgm:cxn modelId="{0B50D44A-1A78-44DC-9330-6696701AD51B}" type="presOf" srcId="{92D48013-6181-45FD-8814-DA7A5A136B9B}" destId="{7CE7DE5F-6CDA-4E7F-9F50-28320706C3C1}" srcOrd="0" destOrd="0" presId="urn:microsoft.com/office/officeart/2005/8/layout/hChevron3"/>
    <dgm:cxn modelId="{F920BD6C-50E0-44A2-AFD6-00D3FCBC0F75}" srcId="{8CF574AD-3434-4091-A53E-95B21BA8A39C}" destId="{A0888D6A-EC9C-4BC6-B76D-F04A3C632A88}" srcOrd="5" destOrd="0" parTransId="{D28495EE-5971-4444-A0D9-299243CFACCD}" sibTransId="{B6D27248-7DA7-4C4E-95C6-1CFBB0475478}"/>
    <dgm:cxn modelId="{BA894052-5DAE-449B-A743-F73736C4EBF8}" srcId="{8CF574AD-3434-4091-A53E-95B21BA8A39C}" destId="{05CA125E-A96D-4AA0-AABA-8EF4C4DDAF50}" srcOrd="2" destOrd="0" parTransId="{0C3C5CB7-3187-4498-8EF0-1DCECE0ECB44}" sibTransId="{54B25876-1B61-49F0-8DB9-7D24028C0112}"/>
    <dgm:cxn modelId="{A8386859-2DB7-4928-A0BF-65C7DE6E265E}" type="presOf" srcId="{4F0BE45A-CAC4-40CF-819E-F8BF47DE4CB6}" destId="{214E877F-2C21-4224-AF2C-5EFE9926466A}" srcOrd="0" destOrd="0" presId="urn:microsoft.com/office/officeart/2005/8/layout/hChevron3"/>
    <dgm:cxn modelId="{2B456093-FCBC-47F4-87A9-5986903F9559}" type="presOf" srcId="{8CF574AD-3434-4091-A53E-95B21BA8A39C}" destId="{F44B050B-86A2-4799-8D2F-032FE4DD6DD1}" srcOrd="0" destOrd="0" presId="urn:microsoft.com/office/officeart/2005/8/layout/hChevron3"/>
    <dgm:cxn modelId="{F892D3AD-18E9-4ACE-B4CF-C915B1B011EC}" srcId="{8CF574AD-3434-4091-A53E-95B21BA8A39C}" destId="{92D48013-6181-45FD-8814-DA7A5A136B9B}" srcOrd="3" destOrd="0" parTransId="{80B72A2C-31F0-4D91-8D56-F805A725A2DF}" sibTransId="{54612D7C-63C9-4975-9708-4280AB383100}"/>
    <dgm:cxn modelId="{653DE7B5-B8CD-460D-A109-99F9564E1A20}" srcId="{8CF574AD-3434-4091-A53E-95B21BA8A39C}" destId="{4F0BE45A-CAC4-40CF-819E-F8BF47DE4CB6}" srcOrd="0" destOrd="0" parTransId="{E95A1621-895C-46C1-9B4C-32A7019CA553}" sibTransId="{AE083063-D0B5-4954-9D54-E03F9A289904}"/>
    <dgm:cxn modelId="{02CDA5BD-5CE3-47B9-8A65-5BC2CCE3B617}" type="presOf" srcId="{CE565844-ED67-460F-87F2-76B194327214}" destId="{2E6ADE35-BEEC-4737-8427-5632D170A876}" srcOrd="0" destOrd="0" presId="urn:microsoft.com/office/officeart/2005/8/layout/hChevron3"/>
    <dgm:cxn modelId="{5A3CEDE8-1779-4988-A77B-3A129D5E05ED}" type="presOf" srcId="{05CA125E-A96D-4AA0-AABA-8EF4C4DDAF50}" destId="{EB04C9F1-C57D-4473-BBBF-08931440C1CF}" srcOrd="0" destOrd="0" presId="urn:microsoft.com/office/officeart/2005/8/layout/hChevron3"/>
    <dgm:cxn modelId="{DEEF011C-AEAD-4BAF-9097-FFBC6EDD3555}" type="presParOf" srcId="{F44B050B-86A2-4799-8D2F-032FE4DD6DD1}" destId="{214E877F-2C21-4224-AF2C-5EFE9926466A}" srcOrd="0" destOrd="0" presId="urn:microsoft.com/office/officeart/2005/8/layout/hChevron3"/>
    <dgm:cxn modelId="{9FEA91E6-6FDA-4153-9652-1B9772CF223A}" type="presParOf" srcId="{F44B050B-86A2-4799-8D2F-032FE4DD6DD1}" destId="{033785FE-9449-4841-8E6E-A1468750899C}" srcOrd="1" destOrd="0" presId="urn:microsoft.com/office/officeart/2005/8/layout/hChevron3"/>
    <dgm:cxn modelId="{3C81DE80-9729-4C26-BA6B-F6CC5BBE4238}" type="presParOf" srcId="{F44B050B-86A2-4799-8D2F-032FE4DD6DD1}" destId="{2E6ADE35-BEEC-4737-8427-5632D170A876}" srcOrd="2" destOrd="0" presId="urn:microsoft.com/office/officeart/2005/8/layout/hChevron3"/>
    <dgm:cxn modelId="{5FC8C8E3-7A94-45EC-983E-73649D74B252}" type="presParOf" srcId="{F44B050B-86A2-4799-8D2F-032FE4DD6DD1}" destId="{729E3C54-615A-4601-A0D2-E671682A9791}" srcOrd="3" destOrd="0" presId="urn:microsoft.com/office/officeart/2005/8/layout/hChevron3"/>
    <dgm:cxn modelId="{795177BF-3BDE-42D2-9D7F-04C8D6F5315B}" type="presParOf" srcId="{F44B050B-86A2-4799-8D2F-032FE4DD6DD1}" destId="{EB04C9F1-C57D-4473-BBBF-08931440C1CF}" srcOrd="4" destOrd="0" presId="urn:microsoft.com/office/officeart/2005/8/layout/hChevron3"/>
    <dgm:cxn modelId="{6414BC1F-F9D1-42CB-BAC8-FA27C9E21F14}" type="presParOf" srcId="{F44B050B-86A2-4799-8D2F-032FE4DD6DD1}" destId="{3237643E-0506-4F8A-9B23-0B2518BE8513}" srcOrd="5" destOrd="0" presId="urn:microsoft.com/office/officeart/2005/8/layout/hChevron3"/>
    <dgm:cxn modelId="{B34BCC69-1FAA-49DB-A326-2E425E1751C1}" type="presParOf" srcId="{F44B050B-86A2-4799-8D2F-032FE4DD6DD1}" destId="{7CE7DE5F-6CDA-4E7F-9F50-28320706C3C1}" srcOrd="6" destOrd="0" presId="urn:microsoft.com/office/officeart/2005/8/layout/hChevron3"/>
    <dgm:cxn modelId="{D18CB80A-6383-435D-B508-B8A86A9FD7E7}" type="presParOf" srcId="{F44B050B-86A2-4799-8D2F-032FE4DD6DD1}" destId="{6C974C0D-5F56-4E1A-9719-8A73EEE338B1}" srcOrd="7" destOrd="0" presId="urn:microsoft.com/office/officeart/2005/8/layout/hChevron3"/>
    <dgm:cxn modelId="{015F860B-C9A5-49E9-B3FB-E7793CB70E3A}" type="presParOf" srcId="{F44B050B-86A2-4799-8D2F-032FE4DD6DD1}" destId="{B92D532C-219E-425F-ADD1-B2B5F30090B3}" srcOrd="8" destOrd="0" presId="urn:microsoft.com/office/officeart/2005/8/layout/hChevron3"/>
    <dgm:cxn modelId="{95ACF667-CEAE-462D-9BEC-A9EB5FD2CC62}" type="presParOf" srcId="{F44B050B-86A2-4799-8D2F-032FE4DD6DD1}" destId="{5C75CFB7-D696-4B03-9C7D-E548B17A7941}" srcOrd="9" destOrd="0" presId="urn:microsoft.com/office/officeart/2005/8/layout/hChevron3"/>
    <dgm:cxn modelId="{9EBBEE70-DDF9-4550-9B5B-E761AA78D232}" type="presParOf" srcId="{F44B050B-86A2-4799-8D2F-032FE4DD6DD1}" destId="{DCDAEB96-4B46-45D7-9A42-9E7E936D7FA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15FA898-463D-44F7-9D5A-D4CD60710761}" type="doc">
      <dgm:prSet loTypeId="urn:microsoft.com/office/officeart/2008/layout/PictureStrip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97E8DC43-B4B3-4B8B-925D-27E58EBB81E0}">
      <dgm:prSet phldrT="[Texto]" custT="1"/>
      <dgm:spPr/>
      <dgm:t>
        <a:bodyPr/>
        <a:lstStyle/>
        <a:p>
          <a:r>
            <a:rPr lang="es-MX" sz="1200" b="0" i="0" dirty="0"/>
            <a:t>Exceso de riego en zonas con drenaje inadecuado/ Riego con agua contaminada, dura. </a:t>
          </a:r>
        </a:p>
        <a:p>
          <a:r>
            <a:rPr lang="es-MX" sz="1200" b="0" i="0" dirty="0"/>
            <a:t>Malas prácticas agrícolas </a:t>
          </a:r>
        </a:p>
        <a:p>
          <a:r>
            <a:rPr lang="es-EC" sz="1200" dirty="0"/>
            <a:t>Bloqueo de las vías de drenaje y el aumento del nivel freático más cerca de la superficie del suelo. </a:t>
          </a:r>
        </a:p>
      </dgm:t>
    </dgm:pt>
    <dgm:pt modelId="{E99645D2-8EDA-405F-9BDA-6A3B6CC8182A}" type="parTrans" cxnId="{2A009F6E-69D3-4023-AA53-396B181F9FDF}">
      <dgm:prSet/>
      <dgm:spPr/>
      <dgm:t>
        <a:bodyPr/>
        <a:lstStyle/>
        <a:p>
          <a:endParaRPr lang="es-EC"/>
        </a:p>
      </dgm:t>
    </dgm:pt>
    <dgm:pt modelId="{1B0CF9FB-6F89-4ADD-9703-FE74DD013FE6}" type="sibTrans" cxnId="{2A009F6E-69D3-4023-AA53-396B181F9FDF}">
      <dgm:prSet/>
      <dgm:spPr/>
      <dgm:t>
        <a:bodyPr/>
        <a:lstStyle/>
        <a:p>
          <a:endParaRPr lang="es-EC"/>
        </a:p>
      </dgm:t>
    </dgm:pt>
    <dgm:pt modelId="{A682D432-0462-4184-99F4-670D60D072DA}" type="pres">
      <dgm:prSet presAssocID="{215FA898-463D-44F7-9D5A-D4CD60710761}" presName="Name0" presStyleCnt="0">
        <dgm:presLayoutVars>
          <dgm:dir/>
          <dgm:resizeHandles val="exact"/>
        </dgm:presLayoutVars>
      </dgm:prSet>
      <dgm:spPr/>
    </dgm:pt>
    <dgm:pt modelId="{F0D6173E-2254-4951-BFCB-7B9D08E5D792}" type="pres">
      <dgm:prSet presAssocID="{97E8DC43-B4B3-4B8B-925D-27E58EBB81E0}" presName="composite" presStyleCnt="0"/>
      <dgm:spPr/>
    </dgm:pt>
    <dgm:pt modelId="{664EF03C-339F-40D5-9BF4-3D1F16914C55}" type="pres">
      <dgm:prSet presAssocID="{97E8DC43-B4B3-4B8B-925D-27E58EBB81E0}" presName="rect1" presStyleLbl="trAlignAcc1" presStyleIdx="0" presStyleCnt="1" custScaleY="150264">
        <dgm:presLayoutVars>
          <dgm:bulletEnabled val="1"/>
        </dgm:presLayoutVars>
      </dgm:prSet>
      <dgm:spPr/>
    </dgm:pt>
    <dgm:pt modelId="{F62E2E41-4CB5-4712-B615-675BC78D7768}" type="pres">
      <dgm:prSet presAssocID="{97E8DC43-B4B3-4B8B-925D-27E58EBB81E0}" presName="rect2" presStyleLbl="fgImgPlace1" presStyleIdx="0" presStyleCnt="1" custLinFactNeighborX="-8967" custLinFactNeighborY="-1810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2A009F6E-69D3-4023-AA53-396B181F9FDF}" srcId="{215FA898-463D-44F7-9D5A-D4CD60710761}" destId="{97E8DC43-B4B3-4B8B-925D-27E58EBB81E0}" srcOrd="0" destOrd="0" parTransId="{E99645D2-8EDA-405F-9BDA-6A3B6CC8182A}" sibTransId="{1B0CF9FB-6F89-4ADD-9703-FE74DD013FE6}"/>
    <dgm:cxn modelId="{93BA57A2-E9E0-4346-8614-03B425E2C950}" type="presOf" srcId="{97E8DC43-B4B3-4B8B-925D-27E58EBB81E0}" destId="{664EF03C-339F-40D5-9BF4-3D1F16914C55}" srcOrd="0" destOrd="0" presId="urn:microsoft.com/office/officeart/2008/layout/PictureStrips"/>
    <dgm:cxn modelId="{4C669DCD-2DE7-493C-BAB0-46E99C0D725E}" type="presOf" srcId="{215FA898-463D-44F7-9D5A-D4CD60710761}" destId="{A682D432-0462-4184-99F4-670D60D072DA}" srcOrd="0" destOrd="0" presId="urn:microsoft.com/office/officeart/2008/layout/PictureStrips"/>
    <dgm:cxn modelId="{61A229FA-7C7E-4A33-9A70-912BB1D997FC}" type="presParOf" srcId="{A682D432-0462-4184-99F4-670D60D072DA}" destId="{F0D6173E-2254-4951-BFCB-7B9D08E5D792}" srcOrd="0" destOrd="0" presId="urn:microsoft.com/office/officeart/2008/layout/PictureStrips"/>
    <dgm:cxn modelId="{E44CD738-3ABE-4C98-A044-95D392CA41F8}" type="presParOf" srcId="{F0D6173E-2254-4951-BFCB-7B9D08E5D792}" destId="{664EF03C-339F-40D5-9BF4-3D1F16914C55}" srcOrd="0" destOrd="0" presId="urn:microsoft.com/office/officeart/2008/layout/PictureStrips"/>
    <dgm:cxn modelId="{FB7ED27C-D02F-4152-9CA7-193534C548FD}" type="presParOf" srcId="{F0D6173E-2254-4951-BFCB-7B9D08E5D792}" destId="{F62E2E41-4CB5-4712-B615-675BC78D776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D374D-609A-458F-8C72-09136C35DF88}">
      <dsp:nvSpPr>
        <dsp:cNvPr id="0" name=""/>
        <dsp:cNvSpPr/>
      </dsp:nvSpPr>
      <dsp:spPr>
        <a:xfrm>
          <a:off x="-4803043" y="-736137"/>
          <a:ext cx="5720746" cy="5720746"/>
        </a:xfrm>
        <a:prstGeom prst="blockArc">
          <a:avLst>
            <a:gd name="adj1" fmla="val 18900000"/>
            <a:gd name="adj2" fmla="val 2700000"/>
            <a:gd name="adj3" fmla="val 378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633117-FEBA-4A15-884C-E9A50F1A6981}">
      <dsp:nvSpPr>
        <dsp:cNvPr id="0" name=""/>
        <dsp:cNvSpPr/>
      </dsp:nvSpPr>
      <dsp:spPr>
        <a:xfrm>
          <a:off x="342530" y="223724"/>
          <a:ext cx="5379183" cy="447279"/>
        </a:xfrm>
        <a:prstGeom prst="rect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+mn-lt"/>
              <a:cs typeface="Times New Roman" panose="02020603050405020304" pitchFamily="18" charset="0"/>
            </a:rPr>
            <a:t>Introducción</a:t>
          </a:r>
        </a:p>
      </dsp:txBody>
      <dsp:txXfrm>
        <a:off x="342530" y="223724"/>
        <a:ext cx="5379183" cy="447279"/>
      </dsp:txXfrm>
    </dsp:sp>
    <dsp:sp modelId="{447B0C83-0B1A-42E2-BC15-7E22C6A60811}">
      <dsp:nvSpPr>
        <dsp:cNvPr id="0" name=""/>
        <dsp:cNvSpPr/>
      </dsp:nvSpPr>
      <dsp:spPr>
        <a:xfrm>
          <a:off x="62981" y="167814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0EA588-2C30-4824-8374-B509E0AAB0CF}">
      <dsp:nvSpPr>
        <dsp:cNvPr id="0" name=""/>
        <dsp:cNvSpPr/>
      </dsp:nvSpPr>
      <dsp:spPr>
        <a:xfrm>
          <a:off x="710448" y="894558"/>
          <a:ext cx="5011265" cy="447279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Objetivos</a:t>
          </a:r>
        </a:p>
      </dsp:txBody>
      <dsp:txXfrm>
        <a:off x="710448" y="894558"/>
        <a:ext cx="5011265" cy="447279"/>
      </dsp:txXfrm>
    </dsp:sp>
    <dsp:sp modelId="{A71DC178-7DBA-404A-A8EF-1B331FFEB4E4}">
      <dsp:nvSpPr>
        <dsp:cNvPr id="0" name=""/>
        <dsp:cNvSpPr/>
      </dsp:nvSpPr>
      <dsp:spPr>
        <a:xfrm>
          <a:off x="430899" y="838648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75790-100A-4CBF-AF71-EC8B2711D535}">
      <dsp:nvSpPr>
        <dsp:cNvPr id="0" name=""/>
        <dsp:cNvSpPr/>
      </dsp:nvSpPr>
      <dsp:spPr>
        <a:xfrm>
          <a:off x="878687" y="1565391"/>
          <a:ext cx="4843025" cy="4472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Metodología</a:t>
          </a:r>
        </a:p>
      </dsp:txBody>
      <dsp:txXfrm>
        <a:off x="878687" y="1565391"/>
        <a:ext cx="4843025" cy="447279"/>
      </dsp:txXfrm>
    </dsp:sp>
    <dsp:sp modelId="{DC28EFFE-55B5-4C81-A9B3-707E2227B72C}">
      <dsp:nvSpPr>
        <dsp:cNvPr id="0" name=""/>
        <dsp:cNvSpPr/>
      </dsp:nvSpPr>
      <dsp:spPr>
        <a:xfrm>
          <a:off x="599138" y="1509482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12631-BB90-4363-A1C5-2B1E3742CC27}">
      <dsp:nvSpPr>
        <dsp:cNvPr id="0" name=""/>
        <dsp:cNvSpPr/>
      </dsp:nvSpPr>
      <dsp:spPr>
        <a:xfrm>
          <a:off x="878687" y="2235800"/>
          <a:ext cx="4843025" cy="4472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Resultados y Discusión</a:t>
          </a:r>
        </a:p>
      </dsp:txBody>
      <dsp:txXfrm>
        <a:off x="878687" y="2235800"/>
        <a:ext cx="4843025" cy="447279"/>
      </dsp:txXfrm>
    </dsp:sp>
    <dsp:sp modelId="{48CB7199-3A3A-42C3-B8F7-BB1C5531D194}">
      <dsp:nvSpPr>
        <dsp:cNvPr id="0" name=""/>
        <dsp:cNvSpPr/>
      </dsp:nvSpPr>
      <dsp:spPr>
        <a:xfrm>
          <a:off x="599138" y="2179890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E5E54C-92E6-49FB-8C8D-BAEAF3EE60B5}">
      <dsp:nvSpPr>
        <dsp:cNvPr id="0" name=""/>
        <dsp:cNvSpPr/>
      </dsp:nvSpPr>
      <dsp:spPr>
        <a:xfrm>
          <a:off x="710448" y="2906634"/>
          <a:ext cx="5011265" cy="4472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Conclusiones</a:t>
          </a:r>
        </a:p>
      </dsp:txBody>
      <dsp:txXfrm>
        <a:off x="710448" y="2906634"/>
        <a:ext cx="5011265" cy="447279"/>
      </dsp:txXfrm>
    </dsp:sp>
    <dsp:sp modelId="{6049526B-2179-4153-911E-FCEF92B1A5BC}">
      <dsp:nvSpPr>
        <dsp:cNvPr id="0" name=""/>
        <dsp:cNvSpPr/>
      </dsp:nvSpPr>
      <dsp:spPr>
        <a:xfrm>
          <a:off x="430899" y="2850724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1153F3-C9DA-44FD-BC56-F7108F7267FB}">
      <dsp:nvSpPr>
        <dsp:cNvPr id="0" name=""/>
        <dsp:cNvSpPr/>
      </dsp:nvSpPr>
      <dsp:spPr>
        <a:xfrm>
          <a:off x="342530" y="3577468"/>
          <a:ext cx="5379183" cy="4472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Recomendaciones</a:t>
          </a:r>
        </a:p>
      </dsp:txBody>
      <dsp:txXfrm>
        <a:off x="342530" y="3577468"/>
        <a:ext cx="5379183" cy="447279"/>
      </dsp:txXfrm>
    </dsp:sp>
    <dsp:sp modelId="{46008874-7DBF-463C-8E0D-7CB8693190A5}">
      <dsp:nvSpPr>
        <dsp:cNvPr id="0" name=""/>
        <dsp:cNvSpPr/>
      </dsp:nvSpPr>
      <dsp:spPr>
        <a:xfrm>
          <a:off x="62981" y="3521558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EF03C-339F-40D5-9BF4-3D1F16914C55}">
      <dsp:nvSpPr>
        <dsp:cNvPr id="0" name=""/>
        <dsp:cNvSpPr/>
      </dsp:nvSpPr>
      <dsp:spPr>
        <a:xfrm>
          <a:off x="148698" y="289705"/>
          <a:ext cx="3568765" cy="1268640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5389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0" i="0" kern="1200" dirty="0"/>
            <a:t>Minerales del suelo / sales fósiles.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Salinidad en suelos de zonas costeras originado a partir de sales de agua de mar.</a:t>
          </a:r>
        </a:p>
      </dsp:txBody>
      <dsp:txXfrm>
        <a:off x="148698" y="289705"/>
        <a:ext cx="3568765" cy="1268640"/>
      </dsp:txXfrm>
    </dsp:sp>
    <dsp:sp modelId="{F62E2E41-4CB5-4712-B615-675BC78D7768}">
      <dsp:nvSpPr>
        <dsp:cNvPr id="0" name=""/>
        <dsp:cNvSpPr/>
      </dsp:nvSpPr>
      <dsp:spPr>
        <a:xfrm>
          <a:off x="0" y="205316"/>
          <a:ext cx="780667" cy="11710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0" r="-60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7B29E6-52AC-4056-8E0F-0D72EE8D9EE4}">
      <dsp:nvSpPr>
        <dsp:cNvPr id="0" name=""/>
        <dsp:cNvSpPr/>
      </dsp:nvSpPr>
      <dsp:spPr>
        <a:xfrm>
          <a:off x="1438615" y="953071"/>
          <a:ext cx="1999568" cy="1999568"/>
        </a:xfrm>
        <a:prstGeom prst="ellipse">
          <a:avLst/>
        </a:prstGeom>
        <a:noFill/>
        <a:ln w="28575">
          <a:solidFill>
            <a:srgbClr val="9BD06A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3500" kern="1200"/>
        </a:p>
      </dsp:txBody>
      <dsp:txXfrm>
        <a:off x="1731445" y="1245901"/>
        <a:ext cx="1413908" cy="1413908"/>
      </dsp:txXfrm>
    </dsp:sp>
    <dsp:sp modelId="{73628BC8-FDB0-43AA-BED8-55E6D0725AF9}">
      <dsp:nvSpPr>
        <dsp:cNvPr id="0" name=""/>
        <dsp:cNvSpPr/>
      </dsp:nvSpPr>
      <dsp:spPr>
        <a:xfrm>
          <a:off x="1938507" y="152057"/>
          <a:ext cx="999784" cy="99978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6997053"/>
                <a:satOff val="600"/>
                <a:lumOff val="-6994"/>
                <a:alphaOff val="0"/>
                <a:tint val="50000"/>
                <a:satMod val="300000"/>
              </a:schemeClr>
            </a:gs>
            <a:gs pos="35000">
              <a:schemeClr val="accent4">
                <a:alpha val="50000"/>
                <a:hueOff val="-6997053"/>
                <a:satOff val="600"/>
                <a:lumOff val="-6994"/>
                <a:alphaOff val="0"/>
                <a:tint val="37000"/>
                <a:satMod val="300000"/>
              </a:schemeClr>
            </a:gs>
            <a:gs pos="100000">
              <a:schemeClr val="accent4">
                <a:alpha val="50000"/>
                <a:hueOff val="-6997053"/>
                <a:satOff val="600"/>
                <a:lumOff val="-699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900" kern="1200" dirty="0"/>
            <a:t>Déficit hídrico / Desequilibrio osmótico</a:t>
          </a:r>
        </a:p>
      </dsp:txBody>
      <dsp:txXfrm>
        <a:off x="2084922" y="298472"/>
        <a:ext cx="706954" cy="706954"/>
      </dsp:txXfrm>
    </dsp:sp>
    <dsp:sp modelId="{988C5F98-4370-4892-83E7-9AC195A187FD}">
      <dsp:nvSpPr>
        <dsp:cNvPr id="0" name=""/>
        <dsp:cNvSpPr/>
      </dsp:nvSpPr>
      <dsp:spPr>
        <a:xfrm>
          <a:off x="3065125" y="2103416"/>
          <a:ext cx="999784" cy="99978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13994106"/>
                <a:satOff val="1199"/>
                <a:lumOff val="-13988"/>
                <a:alphaOff val="0"/>
                <a:tint val="50000"/>
                <a:satMod val="300000"/>
              </a:schemeClr>
            </a:gs>
            <a:gs pos="35000">
              <a:schemeClr val="accent4">
                <a:alpha val="50000"/>
                <a:hueOff val="-13994106"/>
                <a:satOff val="1199"/>
                <a:lumOff val="-13988"/>
                <a:alphaOff val="0"/>
                <a:tint val="37000"/>
                <a:satMod val="300000"/>
              </a:schemeClr>
            </a:gs>
            <a:gs pos="100000">
              <a:schemeClr val="accent4">
                <a:alpha val="50000"/>
                <a:hueOff val="-13994106"/>
                <a:satOff val="1199"/>
                <a:lumOff val="-1398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900" kern="1200" dirty="0"/>
            <a:t>Cambio en estructura del suelo</a:t>
          </a:r>
        </a:p>
      </dsp:txBody>
      <dsp:txXfrm>
        <a:off x="3211540" y="2249831"/>
        <a:ext cx="706954" cy="706954"/>
      </dsp:txXfrm>
    </dsp:sp>
    <dsp:sp modelId="{5078FC13-5509-4848-B6B6-546747D0F64F}">
      <dsp:nvSpPr>
        <dsp:cNvPr id="0" name=""/>
        <dsp:cNvSpPr/>
      </dsp:nvSpPr>
      <dsp:spPr>
        <a:xfrm>
          <a:off x="811890" y="2103416"/>
          <a:ext cx="999784" cy="99978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20991160"/>
                <a:satOff val="1799"/>
                <a:lumOff val="-20982"/>
                <a:alphaOff val="0"/>
                <a:tint val="50000"/>
                <a:satMod val="300000"/>
              </a:schemeClr>
            </a:gs>
            <a:gs pos="35000">
              <a:schemeClr val="accent4">
                <a:alpha val="50000"/>
                <a:hueOff val="-20991160"/>
                <a:satOff val="1799"/>
                <a:lumOff val="-20982"/>
                <a:alphaOff val="0"/>
                <a:tint val="37000"/>
                <a:satMod val="300000"/>
              </a:schemeClr>
            </a:gs>
            <a:gs pos="100000">
              <a:schemeClr val="accent4">
                <a:alpha val="50000"/>
                <a:hueOff val="-20991160"/>
                <a:satOff val="1799"/>
                <a:lumOff val="-2098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900" kern="1200" dirty="0"/>
            <a:t>Toxicidad y desbalance iónico</a:t>
          </a:r>
        </a:p>
      </dsp:txBody>
      <dsp:txXfrm>
        <a:off x="958305" y="2249831"/>
        <a:ext cx="706954" cy="70695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Introducción</a:t>
          </a:r>
          <a:endParaRPr lang="es-EC" sz="1100" b="1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Introducción</a:t>
          </a:r>
          <a:endParaRPr lang="es-EC" sz="1100" b="1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D374D-609A-458F-8C72-09136C35DF88}">
      <dsp:nvSpPr>
        <dsp:cNvPr id="0" name=""/>
        <dsp:cNvSpPr/>
      </dsp:nvSpPr>
      <dsp:spPr>
        <a:xfrm>
          <a:off x="-4803043" y="-736137"/>
          <a:ext cx="5720746" cy="5720746"/>
        </a:xfrm>
        <a:prstGeom prst="blockArc">
          <a:avLst>
            <a:gd name="adj1" fmla="val 18900000"/>
            <a:gd name="adj2" fmla="val 2700000"/>
            <a:gd name="adj3" fmla="val 378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633117-FEBA-4A15-884C-E9A50F1A6981}">
      <dsp:nvSpPr>
        <dsp:cNvPr id="0" name=""/>
        <dsp:cNvSpPr/>
      </dsp:nvSpPr>
      <dsp:spPr>
        <a:xfrm>
          <a:off x="342530" y="223724"/>
          <a:ext cx="5379183" cy="447279"/>
        </a:xfrm>
        <a:prstGeom prst="rect">
          <a:avLst/>
        </a:pr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>
              <a:latin typeface="+mn-lt"/>
              <a:cs typeface="Times New Roman" panose="02020603050405020304" pitchFamily="18" charset="0"/>
            </a:rPr>
            <a:t>Introducción</a:t>
          </a:r>
        </a:p>
      </dsp:txBody>
      <dsp:txXfrm>
        <a:off x="342530" y="223724"/>
        <a:ext cx="5379183" cy="447279"/>
      </dsp:txXfrm>
    </dsp:sp>
    <dsp:sp modelId="{447B0C83-0B1A-42E2-BC15-7E22C6A60811}">
      <dsp:nvSpPr>
        <dsp:cNvPr id="0" name=""/>
        <dsp:cNvSpPr/>
      </dsp:nvSpPr>
      <dsp:spPr>
        <a:xfrm>
          <a:off x="62981" y="167814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0EA588-2C30-4824-8374-B509E0AAB0CF}">
      <dsp:nvSpPr>
        <dsp:cNvPr id="0" name=""/>
        <dsp:cNvSpPr/>
      </dsp:nvSpPr>
      <dsp:spPr>
        <a:xfrm>
          <a:off x="710448" y="894558"/>
          <a:ext cx="5011265" cy="447279"/>
        </a:xfrm>
        <a:prstGeom prst="rect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+mn-lt"/>
              <a:cs typeface="Times New Roman" panose="02020603050405020304" pitchFamily="18" charset="0"/>
            </a:rPr>
            <a:t>Objetivos</a:t>
          </a:r>
        </a:p>
      </dsp:txBody>
      <dsp:txXfrm>
        <a:off x="710448" y="894558"/>
        <a:ext cx="5011265" cy="447279"/>
      </dsp:txXfrm>
    </dsp:sp>
    <dsp:sp modelId="{A71DC178-7DBA-404A-A8EF-1B331FFEB4E4}">
      <dsp:nvSpPr>
        <dsp:cNvPr id="0" name=""/>
        <dsp:cNvSpPr/>
      </dsp:nvSpPr>
      <dsp:spPr>
        <a:xfrm>
          <a:off x="430899" y="838648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75790-100A-4CBF-AF71-EC8B2711D535}">
      <dsp:nvSpPr>
        <dsp:cNvPr id="0" name=""/>
        <dsp:cNvSpPr/>
      </dsp:nvSpPr>
      <dsp:spPr>
        <a:xfrm>
          <a:off x="878687" y="1565391"/>
          <a:ext cx="4843025" cy="4472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Metodología</a:t>
          </a:r>
        </a:p>
      </dsp:txBody>
      <dsp:txXfrm>
        <a:off x="878687" y="1565391"/>
        <a:ext cx="4843025" cy="447279"/>
      </dsp:txXfrm>
    </dsp:sp>
    <dsp:sp modelId="{DC28EFFE-55B5-4C81-A9B3-707E2227B72C}">
      <dsp:nvSpPr>
        <dsp:cNvPr id="0" name=""/>
        <dsp:cNvSpPr/>
      </dsp:nvSpPr>
      <dsp:spPr>
        <a:xfrm>
          <a:off x="599138" y="1509482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12631-BB90-4363-A1C5-2B1E3742CC27}">
      <dsp:nvSpPr>
        <dsp:cNvPr id="0" name=""/>
        <dsp:cNvSpPr/>
      </dsp:nvSpPr>
      <dsp:spPr>
        <a:xfrm>
          <a:off x="878687" y="2235800"/>
          <a:ext cx="4843025" cy="4472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Resultados y Discusión</a:t>
          </a:r>
        </a:p>
      </dsp:txBody>
      <dsp:txXfrm>
        <a:off x="878687" y="2235800"/>
        <a:ext cx="4843025" cy="447279"/>
      </dsp:txXfrm>
    </dsp:sp>
    <dsp:sp modelId="{48CB7199-3A3A-42C3-B8F7-BB1C5531D194}">
      <dsp:nvSpPr>
        <dsp:cNvPr id="0" name=""/>
        <dsp:cNvSpPr/>
      </dsp:nvSpPr>
      <dsp:spPr>
        <a:xfrm>
          <a:off x="599138" y="2179890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E5E54C-92E6-49FB-8C8D-BAEAF3EE60B5}">
      <dsp:nvSpPr>
        <dsp:cNvPr id="0" name=""/>
        <dsp:cNvSpPr/>
      </dsp:nvSpPr>
      <dsp:spPr>
        <a:xfrm>
          <a:off x="710448" y="2906634"/>
          <a:ext cx="5011265" cy="4472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Conclusiones</a:t>
          </a:r>
        </a:p>
      </dsp:txBody>
      <dsp:txXfrm>
        <a:off x="710448" y="2906634"/>
        <a:ext cx="5011265" cy="447279"/>
      </dsp:txXfrm>
    </dsp:sp>
    <dsp:sp modelId="{6049526B-2179-4153-911E-FCEF92B1A5BC}">
      <dsp:nvSpPr>
        <dsp:cNvPr id="0" name=""/>
        <dsp:cNvSpPr/>
      </dsp:nvSpPr>
      <dsp:spPr>
        <a:xfrm>
          <a:off x="430899" y="2850724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1153F3-C9DA-44FD-BC56-F7108F7267FB}">
      <dsp:nvSpPr>
        <dsp:cNvPr id="0" name=""/>
        <dsp:cNvSpPr/>
      </dsp:nvSpPr>
      <dsp:spPr>
        <a:xfrm>
          <a:off x="342530" y="3577468"/>
          <a:ext cx="5379183" cy="4472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Recomendaciones</a:t>
          </a:r>
        </a:p>
      </dsp:txBody>
      <dsp:txXfrm>
        <a:off x="342530" y="3577468"/>
        <a:ext cx="5379183" cy="447279"/>
      </dsp:txXfrm>
    </dsp:sp>
    <dsp:sp modelId="{46008874-7DBF-463C-8E0D-7CB8693190A5}">
      <dsp:nvSpPr>
        <dsp:cNvPr id="0" name=""/>
        <dsp:cNvSpPr/>
      </dsp:nvSpPr>
      <dsp:spPr>
        <a:xfrm>
          <a:off x="62981" y="3521558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Introducción</a:t>
          </a:r>
          <a:endParaRPr lang="es-EC" sz="1100" b="1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Introducción</a:t>
          </a:r>
          <a:endParaRPr lang="es-EC" sz="1100" b="1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D374D-609A-458F-8C72-09136C35DF88}">
      <dsp:nvSpPr>
        <dsp:cNvPr id="0" name=""/>
        <dsp:cNvSpPr/>
      </dsp:nvSpPr>
      <dsp:spPr>
        <a:xfrm>
          <a:off x="-4803043" y="-736137"/>
          <a:ext cx="5720746" cy="5720746"/>
        </a:xfrm>
        <a:prstGeom prst="blockArc">
          <a:avLst>
            <a:gd name="adj1" fmla="val 18900000"/>
            <a:gd name="adj2" fmla="val 2700000"/>
            <a:gd name="adj3" fmla="val 378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633117-FEBA-4A15-884C-E9A50F1A6981}">
      <dsp:nvSpPr>
        <dsp:cNvPr id="0" name=""/>
        <dsp:cNvSpPr/>
      </dsp:nvSpPr>
      <dsp:spPr>
        <a:xfrm>
          <a:off x="342530" y="223724"/>
          <a:ext cx="5379183" cy="447279"/>
        </a:xfrm>
        <a:prstGeom prst="rect">
          <a:avLst/>
        </a:pr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>
              <a:latin typeface="+mn-lt"/>
              <a:cs typeface="Times New Roman" panose="02020603050405020304" pitchFamily="18" charset="0"/>
            </a:rPr>
            <a:t>Introducción</a:t>
          </a:r>
        </a:p>
      </dsp:txBody>
      <dsp:txXfrm>
        <a:off x="342530" y="223724"/>
        <a:ext cx="5379183" cy="447279"/>
      </dsp:txXfrm>
    </dsp:sp>
    <dsp:sp modelId="{447B0C83-0B1A-42E2-BC15-7E22C6A60811}">
      <dsp:nvSpPr>
        <dsp:cNvPr id="0" name=""/>
        <dsp:cNvSpPr/>
      </dsp:nvSpPr>
      <dsp:spPr>
        <a:xfrm>
          <a:off x="62981" y="167814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0EA588-2C30-4824-8374-B509E0AAB0CF}">
      <dsp:nvSpPr>
        <dsp:cNvPr id="0" name=""/>
        <dsp:cNvSpPr/>
      </dsp:nvSpPr>
      <dsp:spPr>
        <a:xfrm>
          <a:off x="710448" y="894558"/>
          <a:ext cx="5011265" cy="447279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Objetivos</a:t>
          </a:r>
        </a:p>
      </dsp:txBody>
      <dsp:txXfrm>
        <a:off x="710448" y="894558"/>
        <a:ext cx="5011265" cy="447279"/>
      </dsp:txXfrm>
    </dsp:sp>
    <dsp:sp modelId="{A71DC178-7DBA-404A-A8EF-1B331FFEB4E4}">
      <dsp:nvSpPr>
        <dsp:cNvPr id="0" name=""/>
        <dsp:cNvSpPr/>
      </dsp:nvSpPr>
      <dsp:spPr>
        <a:xfrm>
          <a:off x="430899" y="838648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75790-100A-4CBF-AF71-EC8B2711D535}">
      <dsp:nvSpPr>
        <dsp:cNvPr id="0" name=""/>
        <dsp:cNvSpPr/>
      </dsp:nvSpPr>
      <dsp:spPr>
        <a:xfrm>
          <a:off x="878687" y="1565391"/>
          <a:ext cx="4843025" cy="447279"/>
        </a:xfrm>
        <a:prstGeom prst="rect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+mn-lt"/>
              <a:cs typeface="Times New Roman" panose="02020603050405020304" pitchFamily="18" charset="0"/>
            </a:rPr>
            <a:t>Metodología</a:t>
          </a:r>
        </a:p>
      </dsp:txBody>
      <dsp:txXfrm>
        <a:off x="878687" y="1565391"/>
        <a:ext cx="4843025" cy="447279"/>
      </dsp:txXfrm>
    </dsp:sp>
    <dsp:sp modelId="{DC28EFFE-55B5-4C81-A9B3-707E2227B72C}">
      <dsp:nvSpPr>
        <dsp:cNvPr id="0" name=""/>
        <dsp:cNvSpPr/>
      </dsp:nvSpPr>
      <dsp:spPr>
        <a:xfrm>
          <a:off x="599138" y="1509482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12631-BB90-4363-A1C5-2B1E3742CC27}">
      <dsp:nvSpPr>
        <dsp:cNvPr id="0" name=""/>
        <dsp:cNvSpPr/>
      </dsp:nvSpPr>
      <dsp:spPr>
        <a:xfrm>
          <a:off x="878687" y="2235800"/>
          <a:ext cx="4843025" cy="4472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Resultados y Discusión</a:t>
          </a:r>
        </a:p>
      </dsp:txBody>
      <dsp:txXfrm>
        <a:off x="878687" y="2235800"/>
        <a:ext cx="4843025" cy="447279"/>
      </dsp:txXfrm>
    </dsp:sp>
    <dsp:sp modelId="{48CB7199-3A3A-42C3-B8F7-BB1C5531D194}">
      <dsp:nvSpPr>
        <dsp:cNvPr id="0" name=""/>
        <dsp:cNvSpPr/>
      </dsp:nvSpPr>
      <dsp:spPr>
        <a:xfrm>
          <a:off x="599138" y="2179890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E5E54C-92E6-49FB-8C8D-BAEAF3EE60B5}">
      <dsp:nvSpPr>
        <dsp:cNvPr id="0" name=""/>
        <dsp:cNvSpPr/>
      </dsp:nvSpPr>
      <dsp:spPr>
        <a:xfrm>
          <a:off x="710448" y="2906634"/>
          <a:ext cx="5011265" cy="4472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Conclusiones</a:t>
          </a:r>
        </a:p>
      </dsp:txBody>
      <dsp:txXfrm>
        <a:off x="710448" y="2906634"/>
        <a:ext cx="5011265" cy="447279"/>
      </dsp:txXfrm>
    </dsp:sp>
    <dsp:sp modelId="{6049526B-2179-4153-911E-FCEF92B1A5BC}">
      <dsp:nvSpPr>
        <dsp:cNvPr id="0" name=""/>
        <dsp:cNvSpPr/>
      </dsp:nvSpPr>
      <dsp:spPr>
        <a:xfrm>
          <a:off x="430899" y="2850724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1153F3-C9DA-44FD-BC56-F7108F7267FB}">
      <dsp:nvSpPr>
        <dsp:cNvPr id="0" name=""/>
        <dsp:cNvSpPr/>
      </dsp:nvSpPr>
      <dsp:spPr>
        <a:xfrm>
          <a:off x="342530" y="3577468"/>
          <a:ext cx="5379183" cy="4472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Recomendaciones</a:t>
          </a:r>
        </a:p>
      </dsp:txBody>
      <dsp:txXfrm>
        <a:off x="342530" y="3577468"/>
        <a:ext cx="5379183" cy="447279"/>
      </dsp:txXfrm>
    </dsp:sp>
    <dsp:sp modelId="{46008874-7DBF-463C-8E0D-7CB8693190A5}">
      <dsp:nvSpPr>
        <dsp:cNvPr id="0" name=""/>
        <dsp:cNvSpPr/>
      </dsp:nvSpPr>
      <dsp:spPr>
        <a:xfrm>
          <a:off x="62981" y="3521558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04ED56-011D-4FF9-B2A4-AEAAFAC82334}">
      <dsp:nvSpPr>
        <dsp:cNvPr id="0" name=""/>
        <dsp:cNvSpPr/>
      </dsp:nvSpPr>
      <dsp:spPr>
        <a:xfrm>
          <a:off x="2640" y="29753"/>
          <a:ext cx="2266398" cy="8482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Elaboración Plan de Muestreo</a:t>
          </a:r>
        </a:p>
      </dsp:txBody>
      <dsp:txXfrm>
        <a:off x="2640" y="29753"/>
        <a:ext cx="2266398" cy="565469"/>
      </dsp:txXfrm>
    </dsp:sp>
    <dsp:sp modelId="{82425655-FA51-4FD7-95BB-144FEB4EA59D}">
      <dsp:nvSpPr>
        <dsp:cNvPr id="0" name=""/>
        <dsp:cNvSpPr/>
      </dsp:nvSpPr>
      <dsp:spPr>
        <a:xfrm>
          <a:off x="466842" y="595222"/>
          <a:ext cx="2266398" cy="108000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/>
            <a:t>Datos previos (Salinidad y fertilidad de suelos) (Lara &amp; Carrera, 2019). </a:t>
          </a:r>
        </a:p>
      </dsp:txBody>
      <dsp:txXfrm>
        <a:off x="498474" y="626854"/>
        <a:ext cx="2203134" cy="1016736"/>
      </dsp:txXfrm>
    </dsp:sp>
    <dsp:sp modelId="{F46E4123-7FAE-4052-9459-48C6780DEF9B}">
      <dsp:nvSpPr>
        <dsp:cNvPr id="0" name=""/>
        <dsp:cNvSpPr/>
      </dsp:nvSpPr>
      <dsp:spPr>
        <a:xfrm>
          <a:off x="2612616" y="30354"/>
          <a:ext cx="728385" cy="564267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200" kern="1200"/>
        </a:p>
      </dsp:txBody>
      <dsp:txXfrm>
        <a:off x="2612616" y="143207"/>
        <a:ext cx="559105" cy="338561"/>
      </dsp:txXfrm>
    </dsp:sp>
    <dsp:sp modelId="{4B6EAB96-A213-4C87-8D9E-8FBC7AB3295D}">
      <dsp:nvSpPr>
        <dsp:cNvPr id="0" name=""/>
        <dsp:cNvSpPr/>
      </dsp:nvSpPr>
      <dsp:spPr>
        <a:xfrm>
          <a:off x="3643350" y="29753"/>
          <a:ext cx="2266398" cy="8482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Muestreo</a:t>
          </a:r>
        </a:p>
      </dsp:txBody>
      <dsp:txXfrm>
        <a:off x="3643350" y="29753"/>
        <a:ext cx="2266398" cy="565469"/>
      </dsp:txXfrm>
    </dsp:sp>
    <dsp:sp modelId="{DE9252D3-DCC8-4036-B218-E7B8214FC1C0}">
      <dsp:nvSpPr>
        <dsp:cNvPr id="0" name=""/>
        <dsp:cNvSpPr/>
      </dsp:nvSpPr>
      <dsp:spPr>
        <a:xfrm>
          <a:off x="4107552" y="595222"/>
          <a:ext cx="2266398" cy="108000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/>
            <a:t>P23 (SNA)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/>
            <a:t>P31 (SA)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/>
            <a:t>SNS </a:t>
          </a:r>
        </a:p>
      </dsp:txBody>
      <dsp:txXfrm>
        <a:off x="4139184" y="626854"/>
        <a:ext cx="2203134" cy="101673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Introducción</a:t>
          </a:r>
          <a:endParaRPr lang="es-EC" sz="1100" b="1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Introducción</a:t>
          </a:r>
          <a:endParaRPr lang="es-EC" sz="1100" b="1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Introducción</a:t>
          </a:r>
          <a:endParaRPr lang="es-EC" sz="1100" b="1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Introducción</a:t>
          </a:r>
          <a:endParaRPr lang="es-EC" sz="1100" b="1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872D5-C6A2-4EE0-AEC1-69120209AB86}">
      <dsp:nvSpPr>
        <dsp:cNvPr id="0" name=""/>
        <dsp:cNvSpPr/>
      </dsp:nvSpPr>
      <dsp:spPr>
        <a:xfrm>
          <a:off x="6441" y="360935"/>
          <a:ext cx="1453422" cy="5616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Aislamiento</a:t>
          </a:r>
        </a:p>
      </dsp:txBody>
      <dsp:txXfrm>
        <a:off x="6441" y="360935"/>
        <a:ext cx="1453422" cy="374400"/>
      </dsp:txXfrm>
    </dsp:sp>
    <dsp:sp modelId="{09175115-FA86-4982-8EBA-99985D2861D7}">
      <dsp:nvSpPr>
        <dsp:cNvPr id="0" name=""/>
        <dsp:cNvSpPr/>
      </dsp:nvSpPr>
      <dsp:spPr>
        <a:xfrm>
          <a:off x="304130" y="735335"/>
          <a:ext cx="1453422" cy="138060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Diluciones seriadas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AN 2% NaCl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25°C por 4 días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Recuento</a:t>
          </a:r>
        </a:p>
      </dsp:txBody>
      <dsp:txXfrm>
        <a:off x="344566" y="775771"/>
        <a:ext cx="1372550" cy="1299728"/>
      </dsp:txXfrm>
    </dsp:sp>
    <dsp:sp modelId="{37E0FAEE-AA18-4295-8ED9-89007DB6BB9E}">
      <dsp:nvSpPr>
        <dsp:cNvPr id="0" name=""/>
        <dsp:cNvSpPr/>
      </dsp:nvSpPr>
      <dsp:spPr>
        <a:xfrm>
          <a:off x="1680198" y="367205"/>
          <a:ext cx="467107" cy="36186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000" kern="1200"/>
        </a:p>
      </dsp:txBody>
      <dsp:txXfrm>
        <a:off x="1680198" y="439577"/>
        <a:ext cx="358549" cy="217116"/>
      </dsp:txXfrm>
    </dsp:sp>
    <dsp:sp modelId="{86DB5B4C-F235-4661-9E56-2CCAAC86D25D}">
      <dsp:nvSpPr>
        <dsp:cNvPr id="0" name=""/>
        <dsp:cNvSpPr/>
      </dsp:nvSpPr>
      <dsp:spPr>
        <a:xfrm>
          <a:off x="2341198" y="360935"/>
          <a:ext cx="1453422" cy="5616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Cultivo primario</a:t>
          </a:r>
        </a:p>
      </dsp:txBody>
      <dsp:txXfrm>
        <a:off x="2341198" y="360935"/>
        <a:ext cx="1453422" cy="374400"/>
      </dsp:txXfrm>
    </dsp:sp>
    <dsp:sp modelId="{E0C1FD8E-F2AD-4799-BEE1-9473D8A4D120}">
      <dsp:nvSpPr>
        <dsp:cNvPr id="0" name=""/>
        <dsp:cNvSpPr/>
      </dsp:nvSpPr>
      <dsp:spPr>
        <a:xfrm>
          <a:off x="2638887" y="735335"/>
          <a:ext cx="1453422" cy="138060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Lavado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CN 2% NaCl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25°C por 2 días</a:t>
          </a:r>
        </a:p>
      </dsp:txBody>
      <dsp:txXfrm>
        <a:off x="2679323" y="775771"/>
        <a:ext cx="1372550" cy="1299728"/>
      </dsp:txXfrm>
    </dsp:sp>
    <dsp:sp modelId="{81727F47-B149-4EBA-9B0B-D849E7654FC9}">
      <dsp:nvSpPr>
        <dsp:cNvPr id="0" name=""/>
        <dsp:cNvSpPr/>
      </dsp:nvSpPr>
      <dsp:spPr>
        <a:xfrm>
          <a:off x="4014955" y="367205"/>
          <a:ext cx="467107" cy="36186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000" kern="1200"/>
        </a:p>
      </dsp:txBody>
      <dsp:txXfrm>
        <a:off x="4014955" y="439577"/>
        <a:ext cx="358549" cy="217116"/>
      </dsp:txXfrm>
    </dsp:sp>
    <dsp:sp modelId="{96B44895-B863-4280-8E65-EB5DF56096C4}">
      <dsp:nvSpPr>
        <dsp:cNvPr id="0" name=""/>
        <dsp:cNvSpPr/>
      </dsp:nvSpPr>
      <dsp:spPr>
        <a:xfrm>
          <a:off x="4675956" y="360935"/>
          <a:ext cx="1453422" cy="5616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Tolerancia NaCl</a:t>
          </a:r>
        </a:p>
      </dsp:txBody>
      <dsp:txXfrm>
        <a:off x="4675956" y="360935"/>
        <a:ext cx="1453422" cy="374400"/>
      </dsp:txXfrm>
    </dsp:sp>
    <dsp:sp modelId="{8380675C-9EA4-4A2D-BE18-990527EC1682}">
      <dsp:nvSpPr>
        <dsp:cNvPr id="0" name=""/>
        <dsp:cNvSpPr/>
      </dsp:nvSpPr>
      <dsp:spPr>
        <a:xfrm>
          <a:off x="4973645" y="735335"/>
          <a:ext cx="1453422" cy="138060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AN 2%, 6%, 12% y 18% NaCl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25°C por 2 días</a:t>
          </a:r>
        </a:p>
      </dsp:txBody>
      <dsp:txXfrm>
        <a:off x="5014081" y="775771"/>
        <a:ext cx="1372550" cy="1299728"/>
      </dsp:txXfrm>
    </dsp:sp>
    <dsp:sp modelId="{4B7DB732-4E9C-47E8-A768-42D2DD8BA3DE}">
      <dsp:nvSpPr>
        <dsp:cNvPr id="0" name=""/>
        <dsp:cNvSpPr/>
      </dsp:nvSpPr>
      <dsp:spPr>
        <a:xfrm>
          <a:off x="6349712" y="367205"/>
          <a:ext cx="467107" cy="36186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000" kern="1200"/>
        </a:p>
      </dsp:txBody>
      <dsp:txXfrm>
        <a:off x="6349712" y="439577"/>
        <a:ext cx="358549" cy="217116"/>
      </dsp:txXfrm>
    </dsp:sp>
    <dsp:sp modelId="{3B96FDD3-B02C-4E2B-B1B8-6A1DD7468888}">
      <dsp:nvSpPr>
        <dsp:cNvPr id="0" name=""/>
        <dsp:cNvSpPr/>
      </dsp:nvSpPr>
      <dsp:spPr>
        <a:xfrm>
          <a:off x="7010713" y="360935"/>
          <a:ext cx="1453422" cy="5616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 err="1"/>
            <a:t>Pre-inóculo</a:t>
          </a:r>
          <a:r>
            <a:rPr lang="es-EC" sz="1300" kern="1200" dirty="0"/>
            <a:t> </a:t>
          </a:r>
        </a:p>
      </dsp:txBody>
      <dsp:txXfrm>
        <a:off x="7010713" y="360935"/>
        <a:ext cx="1453422" cy="374400"/>
      </dsp:txXfrm>
    </dsp:sp>
    <dsp:sp modelId="{7FC73DD4-15B9-46E5-946F-0172BE201354}">
      <dsp:nvSpPr>
        <dsp:cNvPr id="0" name=""/>
        <dsp:cNvSpPr/>
      </dsp:nvSpPr>
      <dsp:spPr>
        <a:xfrm>
          <a:off x="7308402" y="735335"/>
          <a:ext cx="1453422" cy="138060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CN x% NaCl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25°C por 2 días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300" kern="1200" dirty="0"/>
        </a:p>
      </dsp:txBody>
      <dsp:txXfrm>
        <a:off x="7348838" y="775771"/>
        <a:ext cx="1372550" cy="1299728"/>
      </dsp:txXfrm>
    </dsp:sp>
    <dsp:sp modelId="{C4ACEA30-EC79-4635-AFBE-2239DD68712A}">
      <dsp:nvSpPr>
        <dsp:cNvPr id="0" name=""/>
        <dsp:cNvSpPr/>
      </dsp:nvSpPr>
      <dsp:spPr>
        <a:xfrm>
          <a:off x="8684469" y="367205"/>
          <a:ext cx="467107" cy="36186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000" kern="1200"/>
        </a:p>
      </dsp:txBody>
      <dsp:txXfrm>
        <a:off x="8684469" y="439577"/>
        <a:ext cx="358549" cy="217116"/>
      </dsp:txXfrm>
    </dsp:sp>
    <dsp:sp modelId="{EA165524-BA6E-478D-BF36-FE5E8BE09C09}">
      <dsp:nvSpPr>
        <dsp:cNvPr id="0" name=""/>
        <dsp:cNvSpPr/>
      </dsp:nvSpPr>
      <dsp:spPr>
        <a:xfrm>
          <a:off x="9345470" y="360935"/>
          <a:ext cx="1453422" cy="5616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Inóculo final </a:t>
          </a:r>
        </a:p>
      </dsp:txBody>
      <dsp:txXfrm>
        <a:off x="9345470" y="360935"/>
        <a:ext cx="1453422" cy="374400"/>
      </dsp:txXfrm>
    </dsp:sp>
    <dsp:sp modelId="{E4FB7BC3-E2D5-4E31-A05C-B7E37AD54955}">
      <dsp:nvSpPr>
        <dsp:cNvPr id="0" name=""/>
        <dsp:cNvSpPr/>
      </dsp:nvSpPr>
      <dsp:spPr>
        <a:xfrm>
          <a:off x="9643159" y="735335"/>
          <a:ext cx="1453422" cy="138060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10 </a:t>
          </a:r>
          <a:r>
            <a:rPr lang="es-EC" sz="1300" kern="1200" dirty="0" err="1"/>
            <a:t>mL</a:t>
          </a:r>
          <a:r>
            <a:rPr lang="es-EC" sz="1300" kern="1200" dirty="0"/>
            <a:t> </a:t>
          </a:r>
          <a:r>
            <a:rPr lang="es-EC" sz="1300" kern="1200" dirty="0" err="1"/>
            <a:t>pre-inóculo</a:t>
          </a:r>
          <a:r>
            <a:rPr lang="es-EC" sz="1300" kern="1200" dirty="0"/>
            <a:t> en 1000 </a:t>
          </a:r>
          <a:r>
            <a:rPr lang="es-EC" sz="1300" kern="1200" dirty="0" err="1"/>
            <a:t>mL</a:t>
          </a:r>
          <a:r>
            <a:rPr lang="es-EC" sz="1300" kern="1200" dirty="0"/>
            <a:t> de CN x% NaCl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Concentración ≥ 10</a:t>
          </a:r>
          <a:r>
            <a:rPr lang="es-EC" sz="1300" kern="1200" baseline="30000" dirty="0"/>
            <a:t>8</a:t>
          </a:r>
          <a:r>
            <a:rPr lang="es-EC" sz="1300" kern="1200" dirty="0"/>
            <a:t> UFC/</a:t>
          </a:r>
          <a:r>
            <a:rPr lang="es-EC" sz="1300" kern="1200" dirty="0" err="1"/>
            <a:t>mL</a:t>
          </a:r>
          <a:endParaRPr lang="es-EC" sz="1300" kern="1200" dirty="0"/>
        </a:p>
      </dsp:txBody>
      <dsp:txXfrm>
        <a:off x="9683595" y="775771"/>
        <a:ext cx="1372550" cy="129972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Introducción</a:t>
          </a:r>
          <a:endParaRPr lang="es-EC" sz="1100" b="1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872D5-C6A2-4EE0-AEC1-69120209AB86}">
      <dsp:nvSpPr>
        <dsp:cNvPr id="0" name=""/>
        <dsp:cNvSpPr/>
      </dsp:nvSpPr>
      <dsp:spPr>
        <a:xfrm>
          <a:off x="2412" y="102679"/>
          <a:ext cx="2070760" cy="5616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Bioensayo suelo</a:t>
          </a:r>
        </a:p>
      </dsp:txBody>
      <dsp:txXfrm>
        <a:off x="2412" y="102679"/>
        <a:ext cx="2070760" cy="374400"/>
      </dsp:txXfrm>
    </dsp:sp>
    <dsp:sp modelId="{09175115-FA86-4982-8EBA-99985D2861D7}">
      <dsp:nvSpPr>
        <dsp:cNvPr id="0" name=""/>
        <dsp:cNvSpPr/>
      </dsp:nvSpPr>
      <dsp:spPr>
        <a:xfrm>
          <a:off x="426543" y="477080"/>
          <a:ext cx="2070760" cy="142740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CN y tratamientos (x%)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510 g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Recipientes plásticos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Sistema cerrado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Invernadero </a:t>
          </a:r>
        </a:p>
      </dsp:txBody>
      <dsp:txXfrm>
        <a:off x="468350" y="518887"/>
        <a:ext cx="1987146" cy="1343786"/>
      </dsp:txXfrm>
    </dsp:sp>
    <dsp:sp modelId="{37E0FAEE-AA18-4295-8ED9-89007DB6BB9E}">
      <dsp:nvSpPr>
        <dsp:cNvPr id="0" name=""/>
        <dsp:cNvSpPr/>
      </dsp:nvSpPr>
      <dsp:spPr>
        <a:xfrm>
          <a:off x="2387091" y="32100"/>
          <a:ext cx="665509" cy="515559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000" kern="1200"/>
        </a:p>
      </dsp:txBody>
      <dsp:txXfrm>
        <a:off x="2387091" y="135212"/>
        <a:ext cx="510841" cy="309335"/>
      </dsp:txXfrm>
    </dsp:sp>
    <dsp:sp modelId="{86DB5B4C-F235-4661-9E56-2CCAAC86D25D}">
      <dsp:nvSpPr>
        <dsp:cNvPr id="0" name=""/>
        <dsp:cNvSpPr/>
      </dsp:nvSpPr>
      <dsp:spPr>
        <a:xfrm>
          <a:off x="3328851" y="102679"/>
          <a:ext cx="2070760" cy="5616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Mediciones (11)</a:t>
          </a:r>
        </a:p>
      </dsp:txBody>
      <dsp:txXfrm>
        <a:off x="3328851" y="102679"/>
        <a:ext cx="2070760" cy="374400"/>
      </dsp:txXfrm>
    </dsp:sp>
    <dsp:sp modelId="{E0C1FD8E-F2AD-4799-BEE1-9473D8A4D120}">
      <dsp:nvSpPr>
        <dsp:cNvPr id="0" name=""/>
        <dsp:cNvSpPr/>
      </dsp:nvSpPr>
      <dsp:spPr>
        <a:xfrm>
          <a:off x="3752982" y="477080"/>
          <a:ext cx="2070760" cy="142740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10 g suelo / 10 </a:t>
          </a:r>
          <a:r>
            <a:rPr lang="es-EC" sz="1300" kern="1200" dirty="0" err="1"/>
            <a:t>mL</a:t>
          </a:r>
          <a:r>
            <a:rPr lang="es-EC" sz="1300" kern="1200" dirty="0"/>
            <a:t> agua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Temperatura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pH</a:t>
          </a:r>
        </a:p>
      </dsp:txBody>
      <dsp:txXfrm>
        <a:off x="3794789" y="518887"/>
        <a:ext cx="1987146" cy="1343786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Introducción</a:t>
          </a:r>
          <a:endParaRPr lang="es-EC" sz="1100" b="1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09E394-31CF-494A-9197-74C0221358D3}">
      <dsp:nvSpPr>
        <dsp:cNvPr id="0" name=""/>
        <dsp:cNvSpPr/>
      </dsp:nvSpPr>
      <dsp:spPr>
        <a:xfrm>
          <a:off x="3473" y="82297"/>
          <a:ext cx="1579555" cy="7869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Certificadas </a:t>
          </a:r>
        </a:p>
      </dsp:txBody>
      <dsp:txXfrm>
        <a:off x="3473" y="82297"/>
        <a:ext cx="1579555" cy="524655"/>
      </dsp:txXfrm>
    </dsp:sp>
    <dsp:sp modelId="{910A679E-13B5-4F93-BCA0-3D8E2F89B658}">
      <dsp:nvSpPr>
        <dsp:cNvPr id="0" name=""/>
        <dsp:cNvSpPr/>
      </dsp:nvSpPr>
      <dsp:spPr>
        <a:xfrm>
          <a:off x="326997" y="606953"/>
          <a:ext cx="1579555" cy="143640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INIAP Portoviejo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Maíz duro, variedad INIAP-543 QPM</a:t>
          </a:r>
          <a:endParaRPr lang="es-EC" sz="1400" kern="1200" dirty="0"/>
        </a:p>
      </dsp:txBody>
      <dsp:txXfrm>
        <a:off x="369068" y="649024"/>
        <a:ext cx="1495413" cy="1352258"/>
      </dsp:txXfrm>
    </dsp:sp>
    <dsp:sp modelId="{F24054C9-9651-4E26-8EF0-CAB2F53A3580}">
      <dsp:nvSpPr>
        <dsp:cNvPr id="0" name=""/>
        <dsp:cNvSpPr/>
      </dsp:nvSpPr>
      <dsp:spPr>
        <a:xfrm>
          <a:off x="1822483" y="147993"/>
          <a:ext cx="507644" cy="39326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100" kern="1200"/>
        </a:p>
      </dsp:txBody>
      <dsp:txXfrm>
        <a:off x="1822483" y="226646"/>
        <a:ext cx="389665" cy="235957"/>
      </dsp:txXfrm>
    </dsp:sp>
    <dsp:sp modelId="{3B96FDD3-B02C-4E2B-B1B8-6A1DD7468888}">
      <dsp:nvSpPr>
        <dsp:cNvPr id="0" name=""/>
        <dsp:cNvSpPr/>
      </dsp:nvSpPr>
      <dsp:spPr>
        <a:xfrm>
          <a:off x="2540848" y="82297"/>
          <a:ext cx="1579555" cy="7869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Bioensayo germinación </a:t>
          </a:r>
        </a:p>
      </dsp:txBody>
      <dsp:txXfrm>
        <a:off x="2540848" y="82297"/>
        <a:ext cx="1579555" cy="524655"/>
      </dsp:txXfrm>
    </dsp:sp>
    <dsp:sp modelId="{7FC73DD4-15B9-46E5-946F-0172BE201354}">
      <dsp:nvSpPr>
        <dsp:cNvPr id="0" name=""/>
        <dsp:cNvSpPr/>
      </dsp:nvSpPr>
      <dsp:spPr>
        <a:xfrm>
          <a:off x="2864371" y="606953"/>
          <a:ext cx="1579555" cy="143640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Tratamientos </a:t>
          </a:r>
          <a:r>
            <a:rPr lang="es-EC" sz="1400" kern="1200" dirty="0" err="1"/>
            <a:t>CEe</a:t>
          </a:r>
          <a:r>
            <a:rPr lang="es-EC" sz="1400" kern="1200" dirty="0"/>
            <a:t> &lt; 4 </a:t>
          </a:r>
          <a:r>
            <a:rPr lang="es-EC" sz="1400" kern="1200" dirty="0" err="1"/>
            <a:t>dS</a:t>
          </a:r>
          <a:r>
            <a:rPr lang="es-EC" sz="1400" kern="1200" dirty="0"/>
            <a:t>/m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Inclusión CP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400" kern="1200" dirty="0"/>
        </a:p>
      </dsp:txBody>
      <dsp:txXfrm>
        <a:off x="2906442" y="649024"/>
        <a:ext cx="1495413" cy="1352258"/>
      </dsp:txXfrm>
    </dsp:sp>
    <dsp:sp modelId="{C4ACEA30-EC79-4635-AFBE-2239DD68712A}">
      <dsp:nvSpPr>
        <dsp:cNvPr id="0" name=""/>
        <dsp:cNvSpPr/>
      </dsp:nvSpPr>
      <dsp:spPr>
        <a:xfrm>
          <a:off x="4359858" y="147993"/>
          <a:ext cx="507644" cy="39326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100" kern="1200"/>
        </a:p>
      </dsp:txBody>
      <dsp:txXfrm>
        <a:off x="4359858" y="226646"/>
        <a:ext cx="389665" cy="235957"/>
      </dsp:txXfrm>
    </dsp:sp>
    <dsp:sp modelId="{EA165524-BA6E-478D-BF36-FE5E8BE09C09}">
      <dsp:nvSpPr>
        <dsp:cNvPr id="0" name=""/>
        <dsp:cNvSpPr/>
      </dsp:nvSpPr>
      <dsp:spPr>
        <a:xfrm>
          <a:off x="5078222" y="82297"/>
          <a:ext cx="1579555" cy="7869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Índice de germinación </a:t>
          </a:r>
        </a:p>
      </dsp:txBody>
      <dsp:txXfrm>
        <a:off x="5078222" y="82297"/>
        <a:ext cx="1579555" cy="524655"/>
      </dsp:txXfrm>
    </dsp:sp>
    <dsp:sp modelId="{E4FB7BC3-E2D5-4E31-A05C-B7E37AD54955}">
      <dsp:nvSpPr>
        <dsp:cNvPr id="0" name=""/>
        <dsp:cNvSpPr/>
      </dsp:nvSpPr>
      <dsp:spPr>
        <a:xfrm>
          <a:off x="5401746" y="606953"/>
          <a:ext cx="1579555" cy="143640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7 días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Longitud radícula </a:t>
          </a:r>
        </a:p>
      </dsp:txBody>
      <dsp:txXfrm>
        <a:off x="5443817" y="649024"/>
        <a:ext cx="1495413" cy="1352258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0" kern="1200" dirty="0"/>
            <a:t>Introducción</a:t>
          </a:r>
          <a:endParaRPr lang="es-EC" sz="1100" b="0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D374D-609A-458F-8C72-09136C35DF88}">
      <dsp:nvSpPr>
        <dsp:cNvPr id="0" name=""/>
        <dsp:cNvSpPr/>
      </dsp:nvSpPr>
      <dsp:spPr>
        <a:xfrm>
          <a:off x="-4803043" y="-736137"/>
          <a:ext cx="5720746" cy="5720746"/>
        </a:xfrm>
        <a:prstGeom prst="blockArc">
          <a:avLst>
            <a:gd name="adj1" fmla="val 18900000"/>
            <a:gd name="adj2" fmla="val 2700000"/>
            <a:gd name="adj3" fmla="val 378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633117-FEBA-4A15-884C-E9A50F1A6981}">
      <dsp:nvSpPr>
        <dsp:cNvPr id="0" name=""/>
        <dsp:cNvSpPr/>
      </dsp:nvSpPr>
      <dsp:spPr>
        <a:xfrm>
          <a:off x="342530" y="223724"/>
          <a:ext cx="5379183" cy="447279"/>
        </a:xfrm>
        <a:prstGeom prst="rect">
          <a:avLst/>
        </a:pr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>
              <a:latin typeface="+mn-lt"/>
              <a:cs typeface="Times New Roman" panose="02020603050405020304" pitchFamily="18" charset="0"/>
            </a:rPr>
            <a:t>Introducción</a:t>
          </a:r>
        </a:p>
      </dsp:txBody>
      <dsp:txXfrm>
        <a:off x="342530" y="223724"/>
        <a:ext cx="5379183" cy="447279"/>
      </dsp:txXfrm>
    </dsp:sp>
    <dsp:sp modelId="{447B0C83-0B1A-42E2-BC15-7E22C6A60811}">
      <dsp:nvSpPr>
        <dsp:cNvPr id="0" name=""/>
        <dsp:cNvSpPr/>
      </dsp:nvSpPr>
      <dsp:spPr>
        <a:xfrm>
          <a:off x="62981" y="167814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0EA588-2C30-4824-8374-B509E0AAB0CF}">
      <dsp:nvSpPr>
        <dsp:cNvPr id="0" name=""/>
        <dsp:cNvSpPr/>
      </dsp:nvSpPr>
      <dsp:spPr>
        <a:xfrm>
          <a:off x="710448" y="894558"/>
          <a:ext cx="5011265" cy="447279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Objetivos</a:t>
          </a:r>
        </a:p>
      </dsp:txBody>
      <dsp:txXfrm>
        <a:off x="710448" y="894558"/>
        <a:ext cx="5011265" cy="447279"/>
      </dsp:txXfrm>
    </dsp:sp>
    <dsp:sp modelId="{A71DC178-7DBA-404A-A8EF-1B331FFEB4E4}">
      <dsp:nvSpPr>
        <dsp:cNvPr id="0" name=""/>
        <dsp:cNvSpPr/>
      </dsp:nvSpPr>
      <dsp:spPr>
        <a:xfrm>
          <a:off x="430899" y="838648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75790-100A-4CBF-AF71-EC8B2711D535}">
      <dsp:nvSpPr>
        <dsp:cNvPr id="0" name=""/>
        <dsp:cNvSpPr/>
      </dsp:nvSpPr>
      <dsp:spPr>
        <a:xfrm>
          <a:off x="878687" y="1565391"/>
          <a:ext cx="4843025" cy="4472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Metodología</a:t>
          </a:r>
        </a:p>
      </dsp:txBody>
      <dsp:txXfrm>
        <a:off x="878687" y="1565391"/>
        <a:ext cx="4843025" cy="447279"/>
      </dsp:txXfrm>
    </dsp:sp>
    <dsp:sp modelId="{DC28EFFE-55B5-4C81-A9B3-707E2227B72C}">
      <dsp:nvSpPr>
        <dsp:cNvPr id="0" name=""/>
        <dsp:cNvSpPr/>
      </dsp:nvSpPr>
      <dsp:spPr>
        <a:xfrm>
          <a:off x="599138" y="1509482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12631-BB90-4363-A1C5-2B1E3742CC27}">
      <dsp:nvSpPr>
        <dsp:cNvPr id="0" name=""/>
        <dsp:cNvSpPr/>
      </dsp:nvSpPr>
      <dsp:spPr>
        <a:xfrm>
          <a:off x="878687" y="2235800"/>
          <a:ext cx="4843025" cy="447279"/>
        </a:xfrm>
        <a:prstGeom prst="rect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+mn-lt"/>
              <a:cs typeface="Times New Roman" panose="02020603050405020304" pitchFamily="18" charset="0"/>
            </a:rPr>
            <a:t>Resultados y Discusión</a:t>
          </a:r>
        </a:p>
      </dsp:txBody>
      <dsp:txXfrm>
        <a:off x="878687" y="2235800"/>
        <a:ext cx="4843025" cy="447279"/>
      </dsp:txXfrm>
    </dsp:sp>
    <dsp:sp modelId="{48CB7199-3A3A-42C3-B8F7-BB1C5531D194}">
      <dsp:nvSpPr>
        <dsp:cNvPr id="0" name=""/>
        <dsp:cNvSpPr/>
      </dsp:nvSpPr>
      <dsp:spPr>
        <a:xfrm>
          <a:off x="599138" y="2179890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E5E54C-92E6-49FB-8C8D-BAEAF3EE60B5}">
      <dsp:nvSpPr>
        <dsp:cNvPr id="0" name=""/>
        <dsp:cNvSpPr/>
      </dsp:nvSpPr>
      <dsp:spPr>
        <a:xfrm>
          <a:off x="710448" y="2906634"/>
          <a:ext cx="5011265" cy="4472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Conclusiones</a:t>
          </a:r>
        </a:p>
      </dsp:txBody>
      <dsp:txXfrm>
        <a:off x="710448" y="2906634"/>
        <a:ext cx="5011265" cy="447279"/>
      </dsp:txXfrm>
    </dsp:sp>
    <dsp:sp modelId="{6049526B-2179-4153-911E-FCEF92B1A5BC}">
      <dsp:nvSpPr>
        <dsp:cNvPr id="0" name=""/>
        <dsp:cNvSpPr/>
      </dsp:nvSpPr>
      <dsp:spPr>
        <a:xfrm>
          <a:off x="430899" y="2850724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1153F3-C9DA-44FD-BC56-F7108F7267FB}">
      <dsp:nvSpPr>
        <dsp:cNvPr id="0" name=""/>
        <dsp:cNvSpPr/>
      </dsp:nvSpPr>
      <dsp:spPr>
        <a:xfrm>
          <a:off x="342530" y="3577468"/>
          <a:ext cx="5379183" cy="4472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Recomendaciones</a:t>
          </a:r>
        </a:p>
      </dsp:txBody>
      <dsp:txXfrm>
        <a:off x="342530" y="3577468"/>
        <a:ext cx="5379183" cy="447279"/>
      </dsp:txXfrm>
    </dsp:sp>
    <dsp:sp modelId="{46008874-7DBF-463C-8E0D-7CB8693190A5}">
      <dsp:nvSpPr>
        <dsp:cNvPr id="0" name=""/>
        <dsp:cNvSpPr/>
      </dsp:nvSpPr>
      <dsp:spPr>
        <a:xfrm>
          <a:off x="62981" y="3521558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0" kern="1200" dirty="0"/>
            <a:t>Introducción</a:t>
          </a:r>
          <a:endParaRPr lang="es-EC" sz="1100" b="0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EF03C-339F-40D5-9BF4-3D1F16914C55}">
      <dsp:nvSpPr>
        <dsp:cNvPr id="0" name=""/>
        <dsp:cNvSpPr/>
      </dsp:nvSpPr>
      <dsp:spPr>
        <a:xfrm>
          <a:off x="344696" y="145133"/>
          <a:ext cx="3159725" cy="987414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8809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Organismo vivo, ocurren eventos físicos, químicos y biológicos.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Formación siglos debido a la desintegración de las rocas superficiales por la acción agua, temperatura y viento.</a:t>
          </a:r>
        </a:p>
      </dsp:txBody>
      <dsp:txXfrm>
        <a:off x="344696" y="145133"/>
        <a:ext cx="3159725" cy="987414"/>
      </dsp:txXfrm>
    </dsp:sp>
    <dsp:sp modelId="{F62E2E41-4CB5-4712-B615-675BC78D7768}">
      <dsp:nvSpPr>
        <dsp:cNvPr id="0" name=""/>
        <dsp:cNvSpPr/>
      </dsp:nvSpPr>
      <dsp:spPr>
        <a:xfrm>
          <a:off x="213041" y="2507"/>
          <a:ext cx="691189" cy="103678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8000" r="-88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0" kern="1200" dirty="0"/>
            <a:t>Introducción</a:t>
          </a:r>
          <a:endParaRPr lang="es-EC" sz="1100" b="0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165C6-E1EE-47D3-B99F-D7E41EABEC05}">
      <dsp:nvSpPr>
        <dsp:cNvPr id="0" name=""/>
        <dsp:cNvSpPr/>
      </dsp:nvSpPr>
      <dsp:spPr>
        <a:xfrm rot="16200000">
          <a:off x="-1717631" y="2435662"/>
          <a:ext cx="3731208" cy="274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41775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Laboratorio / </a:t>
          </a:r>
          <a:r>
            <a:rPr lang="es-EC" sz="2000" kern="1200" dirty="0" err="1"/>
            <a:t>MicroBioLabs</a:t>
          </a:r>
          <a:r>
            <a:rPr lang="es-EC" sz="2000" kern="1200" dirty="0"/>
            <a:t>    </a:t>
          </a:r>
        </a:p>
      </dsp:txBody>
      <dsp:txXfrm>
        <a:off x="-1717631" y="2435662"/>
        <a:ext cx="3731208" cy="274138"/>
      </dsp:txXfrm>
    </dsp:sp>
    <dsp:sp modelId="{3E299D21-F368-4A6B-A2C3-66B4F2D48538}">
      <dsp:nvSpPr>
        <dsp:cNvPr id="0" name=""/>
        <dsp:cNvSpPr/>
      </dsp:nvSpPr>
      <dsp:spPr>
        <a:xfrm>
          <a:off x="295944" y="664516"/>
          <a:ext cx="1365498" cy="37312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241775" rIns="120904" bIns="120904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b="1" kern="1200" dirty="0"/>
            <a:t>Aislamiento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Diluciones seriadas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kern="1200" dirty="0"/>
            <a:t>Recuento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b="1" kern="1200" dirty="0"/>
            <a:t>Preinóculo 1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b="1" kern="1200" dirty="0"/>
            <a:t>Tolerancia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b="1" kern="1200" dirty="0"/>
            <a:t>Preinóculo 2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300" b="1" kern="1200" dirty="0"/>
            <a:t>Inóculo final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300" kern="1200" dirty="0"/>
        </a:p>
      </dsp:txBody>
      <dsp:txXfrm>
        <a:off x="295944" y="664516"/>
        <a:ext cx="1365498" cy="3731208"/>
      </dsp:txXfrm>
    </dsp:sp>
    <dsp:sp modelId="{D2929E0B-076B-415A-AB86-F275688C414A}">
      <dsp:nvSpPr>
        <dsp:cNvPr id="0" name=""/>
        <dsp:cNvSpPr/>
      </dsp:nvSpPr>
      <dsp:spPr>
        <a:xfrm>
          <a:off x="10903" y="345264"/>
          <a:ext cx="548276" cy="54827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0" kern="1200" dirty="0"/>
            <a:t>Introducción</a:t>
          </a:r>
          <a:endParaRPr lang="es-EC" sz="1100" b="0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0" kern="1200" dirty="0"/>
            <a:t>Introducción</a:t>
          </a:r>
          <a:endParaRPr lang="es-EC" sz="1100" b="0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165C6-E1EE-47D3-B99F-D7E41EABEC05}">
      <dsp:nvSpPr>
        <dsp:cNvPr id="0" name=""/>
        <dsp:cNvSpPr/>
      </dsp:nvSpPr>
      <dsp:spPr>
        <a:xfrm rot="16200000">
          <a:off x="-1717631" y="2435662"/>
          <a:ext cx="3731208" cy="274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41775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Análisis estadístico     </a:t>
          </a:r>
        </a:p>
      </dsp:txBody>
      <dsp:txXfrm>
        <a:off x="-1717631" y="2435662"/>
        <a:ext cx="3731208" cy="274138"/>
      </dsp:txXfrm>
    </dsp:sp>
    <dsp:sp modelId="{3E299D21-F368-4A6B-A2C3-66B4F2D48538}">
      <dsp:nvSpPr>
        <dsp:cNvPr id="0" name=""/>
        <dsp:cNvSpPr/>
      </dsp:nvSpPr>
      <dsp:spPr>
        <a:xfrm>
          <a:off x="295944" y="664516"/>
          <a:ext cx="1365498" cy="37312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41775" rIns="128016" bIns="128016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b="1" kern="1200" dirty="0"/>
            <a:t>Prueba de normalidad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Shapiro </a:t>
          </a:r>
          <a:r>
            <a:rPr lang="es-EC" sz="1400" kern="1200" dirty="0" err="1"/>
            <a:t>Wilk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b="1" kern="1200" dirty="0"/>
            <a:t>Análisis de varianza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b="0" kern="1200" dirty="0"/>
            <a:t>ANOVA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400" b="1" kern="1200" dirty="0"/>
        </a:p>
      </dsp:txBody>
      <dsp:txXfrm>
        <a:off x="295944" y="664516"/>
        <a:ext cx="1365498" cy="3731208"/>
      </dsp:txXfrm>
    </dsp:sp>
    <dsp:sp modelId="{D2929E0B-076B-415A-AB86-F275688C414A}">
      <dsp:nvSpPr>
        <dsp:cNvPr id="0" name=""/>
        <dsp:cNvSpPr/>
      </dsp:nvSpPr>
      <dsp:spPr>
        <a:xfrm>
          <a:off x="10903" y="345264"/>
          <a:ext cx="548276" cy="54827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44BD62-5E63-4B07-9FA1-E16868D065D5}">
      <dsp:nvSpPr>
        <dsp:cNvPr id="0" name=""/>
        <dsp:cNvSpPr/>
      </dsp:nvSpPr>
      <dsp:spPr>
        <a:xfrm>
          <a:off x="846" y="0"/>
          <a:ext cx="1731758" cy="6298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Distribución normal </a:t>
          </a:r>
        </a:p>
      </dsp:txBody>
      <dsp:txXfrm>
        <a:off x="19294" y="18448"/>
        <a:ext cx="1694862" cy="592971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44BD62-5E63-4B07-9FA1-E16868D065D5}">
      <dsp:nvSpPr>
        <dsp:cNvPr id="0" name=""/>
        <dsp:cNvSpPr/>
      </dsp:nvSpPr>
      <dsp:spPr>
        <a:xfrm>
          <a:off x="1617" y="0"/>
          <a:ext cx="881981" cy="9038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 err="1"/>
            <a:t>F</a:t>
          </a:r>
          <a:r>
            <a:rPr lang="es-EC" sz="1200" kern="1200" baseline="-25000" dirty="0" err="1"/>
            <a:t>obs</a:t>
          </a:r>
          <a:r>
            <a:rPr lang="es-EC" sz="1200" kern="1200" dirty="0"/>
            <a:t>&gt;F</a:t>
          </a:r>
          <a:r>
            <a:rPr lang="es-EC" sz="1200" kern="1200" baseline="-25000" dirty="0"/>
            <a:t>α</a:t>
          </a:r>
          <a:endParaRPr lang="es-EC" sz="1200" kern="1200" dirty="0"/>
        </a:p>
      </dsp:txBody>
      <dsp:txXfrm>
        <a:off x="27449" y="25832"/>
        <a:ext cx="830317" cy="852177"/>
      </dsp:txXfrm>
    </dsp:sp>
    <dsp:sp modelId="{17A78A0C-1679-40E5-AB28-57687643B003}">
      <dsp:nvSpPr>
        <dsp:cNvPr id="0" name=""/>
        <dsp:cNvSpPr/>
      </dsp:nvSpPr>
      <dsp:spPr>
        <a:xfrm>
          <a:off x="1055814" y="238373"/>
          <a:ext cx="365095" cy="42709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900" kern="1200"/>
        </a:p>
      </dsp:txBody>
      <dsp:txXfrm>
        <a:off x="1055814" y="323792"/>
        <a:ext cx="255567" cy="256255"/>
      </dsp:txXfrm>
    </dsp:sp>
    <dsp:sp modelId="{510AD5C4-C93A-405C-9EBD-B6CD672A8367}">
      <dsp:nvSpPr>
        <dsp:cNvPr id="0" name=""/>
        <dsp:cNvSpPr/>
      </dsp:nvSpPr>
      <dsp:spPr>
        <a:xfrm>
          <a:off x="1572458" y="0"/>
          <a:ext cx="1722149" cy="9038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Rechazo H</a:t>
          </a:r>
          <a:r>
            <a:rPr lang="es-EC" sz="1200" kern="1200" baseline="-25000" dirty="0"/>
            <a:t>0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baseline="0" dirty="0"/>
            <a:t>Existe diferencia entre los tratamientos </a:t>
          </a:r>
        </a:p>
      </dsp:txBody>
      <dsp:txXfrm>
        <a:off x="1598931" y="26473"/>
        <a:ext cx="1669203" cy="850895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Introducción</a:t>
          </a:r>
          <a:endParaRPr lang="es-EC" sz="1100" b="1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165C6-E1EE-47D3-B99F-D7E41EABEC05}">
      <dsp:nvSpPr>
        <dsp:cNvPr id="0" name=""/>
        <dsp:cNvSpPr/>
      </dsp:nvSpPr>
      <dsp:spPr>
        <a:xfrm rot="16200000">
          <a:off x="-921968" y="1415581"/>
          <a:ext cx="2139881" cy="274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41775" bIns="0" numCol="1" spcCol="1270" anchor="t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Análisis estadístico     </a:t>
          </a:r>
        </a:p>
      </dsp:txBody>
      <dsp:txXfrm>
        <a:off x="-921968" y="1415581"/>
        <a:ext cx="2139881" cy="274138"/>
      </dsp:txXfrm>
    </dsp:sp>
    <dsp:sp modelId="{3E299D21-F368-4A6B-A2C3-66B4F2D48538}">
      <dsp:nvSpPr>
        <dsp:cNvPr id="0" name=""/>
        <dsp:cNvSpPr/>
      </dsp:nvSpPr>
      <dsp:spPr>
        <a:xfrm>
          <a:off x="295944" y="574510"/>
          <a:ext cx="1365498" cy="15991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41775" rIns="128016" bIns="128016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b="1" kern="1200" dirty="0"/>
            <a:t>Prueba post hoc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b="0" kern="1200" dirty="0"/>
            <a:t>Tukey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400" b="1" kern="1200" dirty="0"/>
        </a:p>
      </dsp:txBody>
      <dsp:txXfrm>
        <a:off x="295944" y="574510"/>
        <a:ext cx="1365498" cy="1599133"/>
      </dsp:txXfrm>
    </dsp:sp>
    <dsp:sp modelId="{D2929E0B-076B-415A-AB86-F275688C414A}">
      <dsp:nvSpPr>
        <dsp:cNvPr id="0" name=""/>
        <dsp:cNvSpPr/>
      </dsp:nvSpPr>
      <dsp:spPr>
        <a:xfrm>
          <a:off x="10903" y="120847"/>
          <a:ext cx="548276" cy="54827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44BD62-5E63-4B07-9FA1-E16868D065D5}">
      <dsp:nvSpPr>
        <dsp:cNvPr id="0" name=""/>
        <dsp:cNvSpPr/>
      </dsp:nvSpPr>
      <dsp:spPr>
        <a:xfrm>
          <a:off x="2316" y="0"/>
          <a:ext cx="2373947" cy="6298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T1 y T2 </a:t>
          </a:r>
          <a:r>
            <a:rPr lang="es-EC" sz="1200" b="0" i="0" kern="1200" dirty="0"/>
            <a:t>≠ CN, T3 y T4</a:t>
          </a:r>
          <a:endParaRPr lang="es-EC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T1 = T2</a:t>
          </a:r>
        </a:p>
      </dsp:txBody>
      <dsp:txXfrm>
        <a:off x="20764" y="18448"/>
        <a:ext cx="2337051" cy="5929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EF03C-339F-40D5-9BF4-3D1F16914C55}">
      <dsp:nvSpPr>
        <dsp:cNvPr id="0" name=""/>
        <dsp:cNvSpPr/>
      </dsp:nvSpPr>
      <dsp:spPr>
        <a:xfrm>
          <a:off x="334099" y="146149"/>
          <a:ext cx="3181842" cy="994325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349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Importantes para la vida y de su calidad depende la naturaleza de los ecosistemas así como su capacidad para mantener la vida.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Recurso NO renovable  </a:t>
          </a:r>
        </a:p>
      </dsp:txBody>
      <dsp:txXfrm>
        <a:off x="334099" y="146149"/>
        <a:ext cx="3181842" cy="994325"/>
      </dsp:txXfrm>
    </dsp:sp>
    <dsp:sp modelId="{F62E2E41-4CB5-4712-B615-675BC78D7768}">
      <dsp:nvSpPr>
        <dsp:cNvPr id="0" name=""/>
        <dsp:cNvSpPr/>
      </dsp:nvSpPr>
      <dsp:spPr>
        <a:xfrm>
          <a:off x="201522" y="2524"/>
          <a:ext cx="696028" cy="104404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Introducción</a:t>
          </a:r>
          <a:endParaRPr lang="es-EC" sz="1100" b="1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44BD62-5E63-4B07-9FA1-E16868D065D5}">
      <dsp:nvSpPr>
        <dsp:cNvPr id="0" name=""/>
        <dsp:cNvSpPr/>
      </dsp:nvSpPr>
      <dsp:spPr>
        <a:xfrm>
          <a:off x="2316" y="0"/>
          <a:ext cx="2373947" cy="6298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 err="1"/>
            <a:t>P</a:t>
          </a:r>
          <a:r>
            <a:rPr lang="es-MX" sz="1200" kern="1200" baseline="-25000" dirty="0" err="1"/>
            <a:t>obs</a:t>
          </a:r>
          <a:r>
            <a:rPr lang="es-MX" sz="1200" kern="1200" dirty="0"/>
            <a:t> &gt; P</a:t>
          </a:r>
          <a:r>
            <a:rPr lang="el-GR" sz="1200" kern="1200" baseline="-25000" dirty="0"/>
            <a:t>α</a:t>
          </a:r>
          <a:r>
            <a:rPr lang="es-MX" sz="1200" kern="1200" dirty="0"/>
            <a:t>  </a:t>
          </a:r>
          <a:r>
            <a:rPr lang="es-MX" sz="1200" kern="1200" dirty="0">
              <a:latin typeface="Arial" panose="020B0604020202020204" pitchFamily="34" charset="0"/>
              <a:cs typeface="Arial" panose="020B0604020202020204" pitchFamily="34" charset="0"/>
            </a:rPr>
            <a:t>→ H</a:t>
          </a:r>
          <a:r>
            <a:rPr lang="es-MX" sz="1200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0</a:t>
          </a:r>
          <a:r>
            <a:rPr lang="es-MX" sz="1200" kern="1200" dirty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s-MX" sz="1200" kern="1200" dirty="0"/>
            <a:t>µ</a:t>
          </a:r>
          <a:r>
            <a:rPr lang="es-MX" sz="1200" kern="1200" baseline="-25000" dirty="0"/>
            <a:t>1</a:t>
          </a:r>
          <a:r>
            <a:rPr lang="es-MX" sz="1200" kern="1200" dirty="0"/>
            <a:t>= µ</a:t>
          </a:r>
          <a:r>
            <a:rPr lang="es-MX" sz="1200" kern="1200" baseline="-25000" dirty="0"/>
            <a:t>2</a:t>
          </a:r>
          <a:r>
            <a:rPr lang="es-MX" sz="1200" kern="1200" dirty="0"/>
            <a:t> </a:t>
          </a:r>
          <a:endParaRPr lang="es-EC" sz="1200" kern="1200" dirty="0"/>
        </a:p>
      </dsp:txBody>
      <dsp:txXfrm>
        <a:off x="20764" y="18448"/>
        <a:ext cx="2337051" cy="592971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0" kern="1200" dirty="0"/>
            <a:t>Introducción</a:t>
          </a:r>
          <a:endParaRPr lang="es-EC" sz="1100" b="0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0" kern="1200" dirty="0"/>
            <a:t>Introducción</a:t>
          </a:r>
          <a:endParaRPr lang="es-EC" sz="1100" b="0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0" kern="1200" dirty="0"/>
            <a:t>Introducción</a:t>
          </a:r>
          <a:endParaRPr lang="es-EC" sz="1100" b="0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D374D-609A-458F-8C72-09136C35DF88}">
      <dsp:nvSpPr>
        <dsp:cNvPr id="0" name=""/>
        <dsp:cNvSpPr/>
      </dsp:nvSpPr>
      <dsp:spPr>
        <a:xfrm>
          <a:off x="-4803043" y="-736137"/>
          <a:ext cx="5720746" cy="5720746"/>
        </a:xfrm>
        <a:prstGeom prst="blockArc">
          <a:avLst>
            <a:gd name="adj1" fmla="val 18900000"/>
            <a:gd name="adj2" fmla="val 2700000"/>
            <a:gd name="adj3" fmla="val 378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633117-FEBA-4A15-884C-E9A50F1A6981}">
      <dsp:nvSpPr>
        <dsp:cNvPr id="0" name=""/>
        <dsp:cNvSpPr/>
      </dsp:nvSpPr>
      <dsp:spPr>
        <a:xfrm>
          <a:off x="342530" y="223724"/>
          <a:ext cx="5379183" cy="447279"/>
        </a:xfrm>
        <a:prstGeom prst="rect">
          <a:avLst/>
        </a:pr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>
              <a:latin typeface="+mn-lt"/>
              <a:cs typeface="Times New Roman" panose="02020603050405020304" pitchFamily="18" charset="0"/>
            </a:rPr>
            <a:t>Introducción</a:t>
          </a:r>
        </a:p>
      </dsp:txBody>
      <dsp:txXfrm>
        <a:off x="342530" y="223724"/>
        <a:ext cx="5379183" cy="447279"/>
      </dsp:txXfrm>
    </dsp:sp>
    <dsp:sp modelId="{447B0C83-0B1A-42E2-BC15-7E22C6A60811}">
      <dsp:nvSpPr>
        <dsp:cNvPr id="0" name=""/>
        <dsp:cNvSpPr/>
      </dsp:nvSpPr>
      <dsp:spPr>
        <a:xfrm>
          <a:off x="62981" y="167814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0EA588-2C30-4824-8374-B509E0AAB0CF}">
      <dsp:nvSpPr>
        <dsp:cNvPr id="0" name=""/>
        <dsp:cNvSpPr/>
      </dsp:nvSpPr>
      <dsp:spPr>
        <a:xfrm>
          <a:off x="710448" y="894558"/>
          <a:ext cx="5011265" cy="447279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Objetivos</a:t>
          </a:r>
        </a:p>
      </dsp:txBody>
      <dsp:txXfrm>
        <a:off x="710448" y="894558"/>
        <a:ext cx="5011265" cy="447279"/>
      </dsp:txXfrm>
    </dsp:sp>
    <dsp:sp modelId="{A71DC178-7DBA-404A-A8EF-1B331FFEB4E4}">
      <dsp:nvSpPr>
        <dsp:cNvPr id="0" name=""/>
        <dsp:cNvSpPr/>
      </dsp:nvSpPr>
      <dsp:spPr>
        <a:xfrm>
          <a:off x="430899" y="838648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75790-100A-4CBF-AF71-EC8B2711D535}">
      <dsp:nvSpPr>
        <dsp:cNvPr id="0" name=""/>
        <dsp:cNvSpPr/>
      </dsp:nvSpPr>
      <dsp:spPr>
        <a:xfrm>
          <a:off x="878687" y="1565391"/>
          <a:ext cx="4843025" cy="4472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Metodología</a:t>
          </a:r>
        </a:p>
      </dsp:txBody>
      <dsp:txXfrm>
        <a:off x="878687" y="1565391"/>
        <a:ext cx="4843025" cy="447279"/>
      </dsp:txXfrm>
    </dsp:sp>
    <dsp:sp modelId="{DC28EFFE-55B5-4C81-A9B3-707E2227B72C}">
      <dsp:nvSpPr>
        <dsp:cNvPr id="0" name=""/>
        <dsp:cNvSpPr/>
      </dsp:nvSpPr>
      <dsp:spPr>
        <a:xfrm>
          <a:off x="599138" y="1509482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12631-BB90-4363-A1C5-2B1E3742CC27}">
      <dsp:nvSpPr>
        <dsp:cNvPr id="0" name=""/>
        <dsp:cNvSpPr/>
      </dsp:nvSpPr>
      <dsp:spPr>
        <a:xfrm>
          <a:off x="878687" y="2235800"/>
          <a:ext cx="4843025" cy="4472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Resultados y Discusión</a:t>
          </a:r>
        </a:p>
      </dsp:txBody>
      <dsp:txXfrm>
        <a:off x="878687" y="2235800"/>
        <a:ext cx="4843025" cy="447279"/>
      </dsp:txXfrm>
    </dsp:sp>
    <dsp:sp modelId="{48CB7199-3A3A-42C3-B8F7-BB1C5531D194}">
      <dsp:nvSpPr>
        <dsp:cNvPr id="0" name=""/>
        <dsp:cNvSpPr/>
      </dsp:nvSpPr>
      <dsp:spPr>
        <a:xfrm>
          <a:off x="599138" y="2179890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E5E54C-92E6-49FB-8C8D-BAEAF3EE60B5}">
      <dsp:nvSpPr>
        <dsp:cNvPr id="0" name=""/>
        <dsp:cNvSpPr/>
      </dsp:nvSpPr>
      <dsp:spPr>
        <a:xfrm>
          <a:off x="710448" y="2906634"/>
          <a:ext cx="5011265" cy="447279"/>
        </a:xfrm>
        <a:prstGeom prst="rect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+mn-lt"/>
              <a:cs typeface="Times New Roman" panose="02020603050405020304" pitchFamily="18" charset="0"/>
            </a:rPr>
            <a:t>Conclusiones</a:t>
          </a:r>
        </a:p>
      </dsp:txBody>
      <dsp:txXfrm>
        <a:off x="710448" y="2906634"/>
        <a:ext cx="5011265" cy="447279"/>
      </dsp:txXfrm>
    </dsp:sp>
    <dsp:sp modelId="{6049526B-2179-4153-911E-FCEF92B1A5BC}">
      <dsp:nvSpPr>
        <dsp:cNvPr id="0" name=""/>
        <dsp:cNvSpPr/>
      </dsp:nvSpPr>
      <dsp:spPr>
        <a:xfrm>
          <a:off x="430899" y="2850724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1153F3-C9DA-44FD-BC56-F7108F7267FB}">
      <dsp:nvSpPr>
        <dsp:cNvPr id="0" name=""/>
        <dsp:cNvSpPr/>
      </dsp:nvSpPr>
      <dsp:spPr>
        <a:xfrm>
          <a:off x="342530" y="3577468"/>
          <a:ext cx="5379183" cy="4472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Recomendaciones</a:t>
          </a:r>
        </a:p>
      </dsp:txBody>
      <dsp:txXfrm>
        <a:off x="342530" y="3577468"/>
        <a:ext cx="5379183" cy="447279"/>
      </dsp:txXfrm>
    </dsp:sp>
    <dsp:sp modelId="{46008874-7DBF-463C-8E0D-7CB8693190A5}">
      <dsp:nvSpPr>
        <dsp:cNvPr id="0" name=""/>
        <dsp:cNvSpPr/>
      </dsp:nvSpPr>
      <dsp:spPr>
        <a:xfrm>
          <a:off x="62981" y="3521558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0" kern="1200" dirty="0"/>
            <a:t>Introducción</a:t>
          </a:r>
          <a:endParaRPr lang="es-EC" sz="1100" b="0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Conclusiones</a:t>
          </a:r>
          <a:r>
            <a:rPr lang="es-MX" sz="1100" kern="1200" dirty="0"/>
            <a:t>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D374D-609A-458F-8C72-09136C35DF88}">
      <dsp:nvSpPr>
        <dsp:cNvPr id="0" name=""/>
        <dsp:cNvSpPr/>
      </dsp:nvSpPr>
      <dsp:spPr>
        <a:xfrm>
          <a:off x="-4803043" y="-736137"/>
          <a:ext cx="5720746" cy="5720746"/>
        </a:xfrm>
        <a:prstGeom prst="blockArc">
          <a:avLst>
            <a:gd name="adj1" fmla="val 18900000"/>
            <a:gd name="adj2" fmla="val 2700000"/>
            <a:gd name="adj3" fmla="val 378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633117-FEBA-4A15-884C-E9A50F1A6981}">
      <dsp:nvSpPr>
        <dsp:cNvPr id="0" name=""/>
        <dsp:cNvSpPr/>
      </dsp:nvSpPr>
      <dsp:spPr>
        <a:xfrm>
          <a:off x="342530" y="223724"/>
          <a:ext cx="5379183" cy="447279"/>
        </a:xfrm>
        <a:prstGeom prst="rect">
          <a:avLst/>
        </a:pr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>
              <a:latin typeface="+mn-lt"/>
              <a:cs typeface="Times New Roman" panose="02020603050405020304" pitchFamily="18" charset="0"/>
            </a:rPr>
            <a:t>Introducción</a:t>
          </a:r>
        </a:p>
      </dsp:txBody>
      <dsp:txXfrm>
        <a:off x="342530" y="223724"/>
        <a:ext cx="5379183" cy="447279"/>
      </dsp:txXfrm>
    </dsp:sp>
    <dsp:sp modelId="{447B0C83-0B1A-42E2-BC15-7E22C6A60811}">
      <dsp:nvSpPr>
        <dsp:cNvPr id="0" name=""/>
        <dsp:cNvSpPr/>
      </dsp:nvSpPr>
      <dsp:spPr>
        <a:xfrm>
          <a:off x="62981" y="167814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0EA588-2C30-4824-8374-B509E0AAB0CF}">
      <dsp:nvSpPr>
        <dsp:cNvPr id="0" name=""/>
        <dsp:cNvSpPr/>
      </dsp:nvSpPr>
      <dsp:spPr>
        <a:xfrm>
          <a:off x="710448" y="894558"/>
          <a:ext cx="5011265" cy="447279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Objetivos</a:t>
          </a:r>
        </a:p>
      </dsp:txBody>
      <dsp:txXfrm>
        <a:off x="710448" y="894558"/>
        <a:ext cx="5011265" cy="447279"/>
      </dsp:txXfrm>
    </dsp:sp>
    <dsp:sp modelId="{A71DC178-7DBA-404A-A8EF-1B331FFEB4E4}">
      <dsp:nvSpPr>
        <dsp:cNvPr id="0" name=""/>
        <dsp:cNvSpPr/>
      </dsp:nvSpPr>
      <dsp:spPr>
        <a:xfrm>
          <a:off x="430899" y="838648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75790-100A-4CBF-AF71-EC8B2711D535}">
      <dsp:nvSpPr>
        <dsp:cNvPr id="0" name=""/>
        <dsp:cNvSpPr/>
      </dsp:nvSpPr>
      <dsp:spPr>
        <a:xfrm>
          <a:off x="878687" y="1565391"/>
          <a:ext cx="4843025" cy="4472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Metodología</a:t>
          </a:r>
        </a:p>
      </dsp:txBody>
      <dsp:txXfrm>
        <a:off x="878687" y="1565391"/>
        <a:ext cx="4843025" cy="447279"/>
      </dsp:txXfrm>
    </dsp:sp>
    <dsp:sp modelId="{DC28EFFE-55B5-4C81-A9B3-707E2227B72C}">
      <dsp:nvSpPr>
        <dsp:cNvPr id="0" name=""/>
        <dsp:cNvSpPr/>
      </dsp:nvSpPr>
      <dsp:spPr>
        <a:xfrm>
          <a:off x="599138" y="1509482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12631-BB90-4363-A1C5-2B1E3742CC27}">
      <dsp:nvSpPr>
        <dsp:cNvPr id="0" name=""/>
        <dsp:cNvSpPr/>
      </dsp:nvSpPr>
      <dsp:spPr>
        <a:xfrm>
          <a:off x="878687" y="2235800"/>
          <a:ext cx="4843025" cy="4472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Resultados y Discusión</a:t>
          </a:r>
        </a:p>
      </dsp:txBody>
      <dsp:txXfrm>
        <a:off x="878687" y="2235800"/>
        <a:ext cx="4843025" cy="447279"/>
      </dsp:txXfrm>
    </dsp:sp>
    <dsp:sp modelId="{48CB7199-3A3A-42C3-B8F7-BB1C5531D194}">
      <dsp:nvSpPr>
        <dsp:cNvPr id="0" name=""/>
        <dsp:cNvSpPr/>
      </dsp:nvSpPr>
      <dsp:spPr>
        <a:xfrm>
          <a:off x="599138" y="2179890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E5E54C-92E6-49FB-8C8D-BAEAF3EE60B5}">
      <dsp:nvSpPr>
        <dsp:cNvPr id="0" name=""/>
        <dsp:cNvSpPr/>
      </dsp:nvSpPr>
      <dsp:spPr>
        <a:xfrm>
          <a:off x="710448" y="2906634"/>
          <a:ext cx="5011265" cy="4472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+mn-lt"/>
              <a:cs typeface="Times New Roman" panose="02020603050405020304" pitchFamily="18" charset="0"/>
            </a:rPr>
            <a:t>Conclusiones</a:t>
          </a:r>
        </a:p>
      </dsp:txBody>
      <dsp:txXfrm>
        <a:off x="710448" y="2906634"/>
        <a:ext cx="5011265" cy="447279"/>
      </dsp:txXfrm>
    </dsp:sp>
    <dsp:sp modelId="{6049526B-2179-4153-911E-FCEF92B1A5BC}">
      <dsp:nvSpPr>
        <dsp:cNvPr id="0" name=""/>
        <dsp:cNvSpPr/>
      </dsp:nvSpPr>
      <dsp:spPr>
        <a:xfrm>
          <a:off x="430899" y="2850724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1153F3-C9DA-44FD-BC56-F7108F7267FB}">
      <dsp:nvSpPr>
        <dsp:cNvPr id="0" name=""/>
        <dsp:cNvSpPr/>
      </dsp:nvSpPr>
      <dsp:spPr>
        <a:xfrm>
          <a:off x="342530" y="3577468"/>
          <a:ext cx="5379183" cy="447279"/>
        </a:xfrm>
        <a:prstGeom prst="rect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+mn-lt"/>
              <a:cs typeface="Times New Roman" panose="02020603050405020304" pitchFamily="18" charset="0"/>
            </a:rPr>
            <a:t>Recomendaciones</a:t>
          </a:r>
        </a:p>
      </dsp:txBody>
      <dsp:txXfrm>
        <a:off x="342530" y="3577468"/>
        <a:ext cx="5379183" cy="447279"/>
      </dsp:txXfrm>
    </dsp:sp>
    <dsp:sp modelId="{46008874-7DBF-463C-8E0D-7CB8693190A5}">
      <dsp:nvSpPr>
        <dsp:cNvPr id="0" name=""/>
        <dsp:cNvSpPr/>
      </dsp:nvSpPr>
      <dsp:spPr>
        <a:xfrm>
          <a:off x="62981" y="3521558"/>
          <a:ext cx="559098" cy="5590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Introducción</a:t>
          </a:r>
          <a:endParaRPr lang="es-EC" sz="1100" b="1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Introducción</a:t>
          </a:r>
          <a:endParaRPr lang="es-EC" sz="1100" b="1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51F979-2C8A-4F99-814A-17AE606CB46B}">
      <dsp:nvSpPr>
        <dsp:cNvPr id="0" name=""/>
        <dsp:cNvSpPr/>
      </dsp:nvSpPr>
      <dsp:spPr>
        <a:xfrm>
          <a:off x="2029490" y="2256717"/>
          <a:ext cx="1404747" cy="97207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b="1" kern="1200"/>
            <a:t>Degradación del Suelo</a:t>
          </a:r>
        </a:p>
      </dsp:txBody>
      <dsp:txXfrm>
        <a:off x="2076943" y="2304170"/>
        <a:ext cx="1309841" cy="877164"/>
      </dsp:txXfrm>
    </dsp:sp>
    <dsp:sp modelId="{50AD02DF-566C-4D02-9646-26D3152B2B86}">
      <dsp:nvSpPr>
        <dsp:cNvPr id="0" name=""/>
        <dsp:cNvSpPr/>
      </dsp:nvSpPr>
      <dsp:spPr>
        <a:xfrm rot="16200000">
          <a:off x="2421010" y="1945864"/>
          <a:ext cx="6217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21705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D1FA5-DBE1-495A-BAF0-ECA5344F68F5}">
      <dsp:nvSpPr>
        <dsp:cNvPr id="0" name=""/>
        <dsp:cNvSpPr/>
      </dsp:nvSpPr>
      <dsp:spPr>
        <a:xfrm>
          <a:off x="1993757" y="442310"/>
          <a:ext cx="1476213" cy="119270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b="1" kern="1200" dirty="0"/>
            <a:t>Química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/>
            <a:t>- Acidificación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/>
            <a:t>- Salinización / sodicación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/>
            <a:t>- Alcalinización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/>
            <a:t>- Contaminación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/>
            <a:t>- Desequilibrio elemental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/>
            <a:t>-Toxicidad </a:t>
          </a:r>
        </a:p>
      </dsp:txBody>
      <dsp:txXfrm>
        <a:off x="2051980" y="500533"/>
        <a:ext cx="1359767" cy="1076255"/>
      </dsp:txXfrm>
    </dsp:sp>
    <dsp:sp modelId="{742543CA-7199-46C6-98C3-46E14759FA66}">
      <dsp:nvSpPr>
        <dsp:cNvPr id="0" name=""/>
        <dsp:cNvSpPr/>
      </dsp:nvSpPr>
      <dsp:spPr>
        <a:xfrm rot="1800000">
          <a:off x="3404574" y="3258970"/>
          <a:ext cx="44280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42809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D413A9-0AD9-4878-824F-1B025D55DCA7}">
      <dsp:nvSpPr>
        <dsp:cNvPr id="0" name=""/>
        <dsp:cNvSpPr/>
      </dsp:nvSpPr>
      <dsp:spPr>
        <a:xfrm>
          <a:off x="3817721" y="2934570"/>
          <a:ext cx="1288946" cy="161437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b="1" kern="1200"/>
            <a:t>Biológica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/>
            <a:t>- Agotamiento de materia orgánica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/>
            <a:t>- Reducción de poblaciones macro y microbiológicas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/>
            <a:t>- Metanogénesis </a:t>
          </a:r>
        </a:p>
      </dsp:txBody>
      <dsp:txXfrm>
        <a:off x="3880642" y="2997491"/>
        <a:ext cx="1163104" cy="1488536"/>
      </dsp:txXfrm>
    </dsp:sp>
    <dsp:sp modelId="{BA7FA746-9612-4B53-A876-E2B6DE63DA32}">
      <dsp:nvSpPr>
        <dsp:cNvPr id="0" name=""/>
        <dsp:cNvSpPr/>
      </dsp:nvSpPr>
      <dsp:spPr>
        <a:xfrm rot="9000000">
          <a:off x="1537647" y="3280057"/>
          <a:ext cx="52715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7155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2DEA94-9116-452C-9A6D-1957C9E45F1C}">
      <dsp:nvSpPr>
        <dsp:cNvPr id="0" name=""/>
        <dsp:cNvSpPr/>
      </dsp:nvSpPr>
      <dsp:spPr>
        <a:xfrm>
          <a:off x="244982" y="2922697"/>
          <a:ext cx="1327977" cy="174500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800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b="1" kern="1200" dirty="0"/>
            <a:t>Física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/>
            <a:t>- Disminución de la agregación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/>
            <a:t>- Compactación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/>
            <a:t>- Desequilibrio hídrico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/>
            <a:t>- Erosión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/>
            <a:t>-  </a:t>
          </a:r>
          <a:r>
            <a:rPr lang="es-EC" sz="800" kern="1200" dirty="0" err="1"/>
            <a:t>Sindrome</a:t>
          </a:r>
          <a:r>
            <a:rPr lang="es-EC" sz="800" kern="1200" dirty="0"/>
            <a:t> Sequía / Inundación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" kern="1200" dirty="0"/>
            <a:t>- Temperaturas desfavorables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800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800" kern="1200" dirty="0"/>
        </a:p>
      </dsp:txBody>
      <dsp:txXfrm>
        <a:off x="309808" y="2987523"/>
        <a:ext cx="1198325" cy="16153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Introducción</a:t>
          </a:r>
          <a:endParaRPr lang="es-EC" sz="1100" b="1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877F-2C21-4224-AF2C-5EFE9926466A}">
      <dsp:nvSpPr>
        <dsp:cNvPr id="0" name=""/>
        <dsp:cNvSpPr/>
      </dsp:nvSpPr>
      <dsp:spPr>
        <a:xfrm>
          <a:off x="1528" y="0"/>
          <a:ext cx="1938563" cy="610318"/>
        </a:xfrm>
        <a:prstGeom prst="homePlate">
          <a:avLst/>
        </a:prstGeom>
        <a:solidFill>
          <a:srgbClr val="B9D1B7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Introducción</a:t>
          </a:r>
          <a:endParaRPr lang="es-EC" sz="1100" b="1" kern="1200" dirty="0"/>
        </a:p>
      </dsp:txBody>
      <dsp:txXfrm>
        <a:off x="1528" y="0"/>
        <a:ext cx="1785984" cy="610318"/>
      </dsp:txXfrm>
    </dsp:sp>
    <dsp:sp modelId="{2E6ADE35-BEEC-4737-8427-5632D170A876}">
      <dsp:nvSpPr>
        <dsp:cNvPr id="0" name=""/>
        <dsp:cNvSpPr/>
      </dsp:nvSpPr>
      <dsp:spPr>
        <a:xfrm>
          <a:off x="1552379" y="0"/>
          <a:ext cx="1716365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Objetivos </a:t>
          </a:r>
          <a:endParaRPr lang="es-EC" sz="1100" kern="1200" dirty="0"/>
        </a:p>
      </dsp:txBody>
      <dsp:txXfrm>
        <a:off x="1857538" y="0"/>
        <a:ext cx="1106047" cy="610318"/>
      </dsp:txXfrm>
    </dsp:sp>
    <dsp:sp modelId="{EB04C9F1-C57D-4473-BBBF-08931440C1CF}">
      <dsp:nvSpPr>
        <dsp:cNvPr id="0" name=""/>
        <dsp:cNvSpPr/>
      </dsp:nvSpPr>
      <dsp:spPr>
        <a:xfrm>
          <a:off x="2881032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Metodología</a:t>
          </a:r>
        </a:p>
      </dsp:txBody>
      <dsp:txXfrm>
        <a:off x="3186191" y="0"/>
        <a:ext cx="1328245" cy="610318"/>
      </dsp:txXfrm>
    </dsp:sp>
    <dsp:sp modelId="{7CE7DE5F-6CDA-4E7F-9F50-28320706C3C1}">
      <dsp:nvSpPr>
        <dsp:cNvPr id="0" name=""/>
        <dsp:cNvSpPr/>
      </dsp:nvSpPr>
      <dsp:spPr>
        <a:xfrm>
          <a:off x="4431882" y="0"/>
          <a:ext cx="1757230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Resultados y Discusión</a:t>
          </a:r>
        </a:p>
      </dsp:txBody>
      <dsp:txXfrm>
        <a:off x="4737041" y="0"/>
        <a:ext cx="1146912" cy="610318"/>
      </dsp:txXfrm>
    </dsp:sp>
    <dsp:sp modelId="{B92D532C-219E-425F-ADD1-B2B5F30090B3}">
      <dsp:nvSpPr>
        <dsp:cNvPr id="0" name=""/>
        <dsp:cNvSpPr/>
      </dsp:nvSpPr>
      <dsp:spPr>
        <a:xfrm>
          <a:off x="5801400" y="0"/>
          <a:ext cx="1741702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Conclusiones </a:t>
          </a:r>
        </a:p>
      </dsp:txBody>
      <dsp:txXfrm>
        <a:off x="6106559" y="0"/>
        <a:ext cx="1131384" cy="610318"/>
      </dsp:txXfrm>
    </dsp:sp>
    <dsp:sp modelId="{DCDAEB96-4B46-45D7-9A42-9E7E936D7FA6}">
      <dsp:nvSpPr>
        <dsp:cNvPr id="0" name=""/>
        <dsp:cNvSpPr/>
      </dsp:nvSpPr>
      <dsp:spPr>
        <a:xfrm>
          <a:off x="7155389" y="0"/>
          <a:ext cx="1938563" cy="610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Recomendaciones</a:t>
          </a:r>
        </a:p>
      </dsp:txBody>
      <dsp:txXfrm>
        <a:off x="7460548" y="0"/>
        <a:ext cx="1328245" cy="6103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EF03C-339F-40D5-9BF4-3D1F16914C55}">
      <dsp:nvSpPr>
        <dsp:cNvPr id="0" name=""/>
        <dsp:cNvSpPr/>
      </dsp:nvSpPr>
      <dsp:spPr>
        <a:xfrm>
          <a:off x="150368" y="322938"/>
          <a:ext cx="3565280" cy="1674166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651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0" i="0" kern="1200" dirty="0"/>
            <a:t>Exceso de riego en zonas con drenaje inadecuado/ Riego con agua contaminada, dura.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0" i="0" kern="1200" dirty="0"/>
            <a:t>Malas prácticas agrícolas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Bloqueo de las vías de drenaje y el aumento del nivel freático más cerca de la superficie del suelo. </a:t>
          </a:r>
        </a:p>
      </dsp:txBody>
      <dsp:txXfrm>
        <a:off x="150368" y="322938"/>
        <a:ext cx="3565280" cy="1674166"/>
      </dsp:txXfrm>
    </dsp:sp>
    <dsp:sp modelId="{F62E2E41-4CB5-4712-B615-675BC78D7768}">
      <dsp:nvSpPr>
        <dsp:cNvPr id="0" name=""/>
        <dsp:cNvSpPr/>
      </dsp:nvSpPr>
      <dsp:spPr>
        <a:xfrm>
          <a:off x="0" y="230258"/>
          <a:ext cx="779905" cy="116985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s-EC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16397C12-92E4-4B0A-9A1B-A438E4617873}" type="datetimeFigureOut">
              <a:rPr lang="es-EC" smtClean="0"/>
              <a:pPr/>
              <a:t>26/8/2021</a:t>
            </a:fld>
            <a:endParaRPr lang="es-EC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s-EC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11E4188D-9713-4D7E-81DD-2D2A79282486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2951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908C0-50AA-4874-8359-23A242400BFF}" type="slidenum">
              <a:rPr lang="es-EC" smtClean="0"/>
              <a:pPr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84360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Regulación del clima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Ciclo de nutrientes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Hábitat de organismos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Fuente de productos </a:t>
            </a:r>
            <a:r>
              <a:rPr lang="es-EC" sz="1200" dirty="0" err="1">
                <a:latin typeface="Arial" panose="020B0604020202020204" pitchFamily="34" charset="0"/>
                <a:cs typeface="Arial" panose="020B0604020202020204" pitchFamily="34" charset="0"/>
              </a:rPr>
              <a:t>farmaceúticos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y recursos genéticos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Suministro de alimentos, fibras y combustibles 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4188D-9713-4D7E-81DD-2D2A79282486}" type="slidenum">
              <a:rPr lang="es-EC" smtClean="0"/>
              <a:pPr/>
              <a:t>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31318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Dominio y Filo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4188D-9713-4D7E-81DD-2D2A79282486}" type="slidenum">
              <a:rPr lang="es-EC" smtClean="0"/>
              <a:pPr/>
              <a:t>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65052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908C0-50AA-4874-8359-23A242400BFF}" type="slidenum">
              <a:rPr lang="es-EC" smtClean="0"/>
              <a:pPr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84360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908C0-50AA-4874-8359-23A242400BFF}" type="slidenum">
              <a:rPr lang="es-EC" smtClean="0"/>
              <a:pPr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84360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4188D-9713-4D7E-81DD-2D2A79282486}" type="slidenum">
              <a:rPr lang="es-EC" smtClean="0"/>
              <a:pPr/>
              <a:t>29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78530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151920" imgH="5621400" progId="">
                  <p:embed/>
                </p:oleObj>
              </mc:Choice>
              <mc:Fallback>
                <p:oleObj name="CorelDRAW" r:id="rId2" imgW="9151920" imgH="5621400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/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/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/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89984" y="260353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sz="18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 b="30597"/>
          <a:stretch/>
        </p:blipFill>
        <p:spPr bwMode="auto">
          <a:xfrm>
            <a:off x="47755" y="188640"/>
            <a:ext cx="3840000" cy="624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3392" y="155679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3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800" dirty="0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2" y="6308728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800" dirty="0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69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sz="1800" dirty="0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69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sz="180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38806" r="7258" b="30597"/>
          <a:stretch/>
        </p:blipFill>
        <p:spPr bwMode="auto">
          <a:xfrm>
            <a:off x="8880312" y="5906861"/>
            <a:ext cx="3269713" cy="624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7.xml"/><Relationship Id="rId11" Type="http://schemas.microsoft.com/office/2007/relationships/hdphoto" Target="../media/hdphoto2.wdp"/><Relationship Id="rId5" Type="http://schemas.openxmlformats.org/officeDocument/2006/relationships/diagramQuickStyle" Target="../diagrams/quickStyle17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17.xml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diagramColors" Target="../diagrams/colors19.xml"/><Relationship Id="rId3" Type="http://schemas.openxmlformats.org/officeDocument/2006/relationships/diagramLayout" Target="../diagrams/layout18.xml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17" Type="http://schemas.openxmlformats.org/officeDocument/2006/relationships/diagramQuickStyle" Target="../diagrams/quickStyle19.xml"/><Relationship Id="rId2" Type="http://schemas.openxmlformats.org/officeDocument/2006/relationships/diagramData" Target="../diagrams/data18.xml"/><Relationship Id="rId16" Type="http://schemas.openxmlformats.org/officeDocument/2006/relationships/diagramLayout" Target="../diagrams/layout1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11" Type="http://schemas.openxmlformats.org/officeDocument/2006/relationships/image" Target="../media/image37.png"/><Relationship Id="rId5" Type="http://schemas.openxmlformats.org/officeDocument/2006/relationships/diagramColors" Target="../diagrams/colors18.xml"/><Relationship Id="rId15" Type="http://schemas.openxmlformats.org/officeDocument/2006/relationships/diagramData" Target="../diagrams/data19.xml"/><Relationship Id="rId10" Type="http://schemas.openxmlformats.org/officeDocument/2006/relationships/image" Target="../media/image8.png"/><Relationship Id="rId19" Type="http://schemas.microsoft.com/office/2007/relationships/diagramDrawing" Target="../diagrams/drawing19.xml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Layout" Target="../diagrams/layout21.xml"/><Relationship Id="rId7" Type="http://schemas.openxmlformats.org/officeDocument/2006/relationships/image" Target="../media/image42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diagramData" Target="../diagrams/data23.xml"/><Relationship Id="rId18" Type="http://schemas.openxmlformats.org/officeDocument/2006/relationships/image" Target="../media/image49.png"/><Relationship Id="rId3" Type="http://schemas.openxmlformats.org/officeDocument/2006/relationships/diagramData" Target="../diagrams/data22.xml"/><Relationship Id="rId21" Type="http://schemas.microsoft.com/office/2007/relationships/hdphoto" Target="../media/hdphoto7.wdp"/><Relationship Id="rId7" Type="http://schemas.microsoft.com/office/2007/relationships/diagramDrawing" Target="../diagrams/drawing22.xml"/><Relationship Id="rId12" Type="http://schemas.openxmlformats.org/officeDocument/2006/relationships/image" Target="../media/image48.png"/><Relationship Id="rId17" Type="http://schemas.microsoft.com/office/2007/relationships/diagramDrawing" Target="../diagrams/drawing23.xml"/><Relationship Id="rId2" Type="http://schemas.openxmlformats.org/officeDocument/2006/relationships/image" Target="../media/image8.png"/><Relationship Id="rId16" Type="http://schemas.openxmlformats.org/officeDocument/2006/relationships/diagramColors" Target="../diagrams/colors23.xml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2.xml"/><Relationship Id="rId11" Type="http://schemas.openxmlformats.org/officeDocument/2006/relationships/image" Target="../media/image47.png"/><Relationship Id="rId5" Type="http://schemas.openxmlformats.org/officeDocument/2006/relationships/diagramQuickStyle" Target="../diagrams/quickStyle22.xml"/><Relationship Id="rId15" Type="http://schemas.openxmlformats.org/officeDocument/2006/relationships/diagramQuickStyle" Target="../diagrams/quickStyle23.xml"/><Relationship Id="rId10" Type="http://schemas.openxmlformats.org/officeDocument/2006/relationships/image" Target="../media/image46.png"/><Relationship Id="rId19" Type="http://schemas.microsoft.com/office/2007/relationships/hdphoto" Target="../media/hdphoto6.wdp"/><Relationship Id="rId4" Type="http://schemas.openxmlformats.org/officeDocument/2006/relationships/diagramLayout" Target="../diagrams/layout22.xml"/><Relationship Id="rId9" Type="http://schemas.openxmlformats.org/officeDocument/2006/relationships/image" Target="../media/image45.png"/><Relationship Id="rId14" Type="http://schemas.openxmlformats.org/officeDocument/2006/relationships/diagramLayout" Target="../diagrams/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diagramColors" Target="../diagrams/colors25.xml"/><Relationship Id="rId18" Type="http://schemas.openxmlformats.org/officeDocument/2006/relationships/image" Target="../media/image55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12" Type="http://schemas.openxmlformats.org/officeDocument/2006/relationships/diagramQuickStyle" Target="../diagrams/quickStyle25.xml"/><Relationship Id="rId17" Type="http://schemas.microsoft.com/office/2007/relationships/hdphoto" Target="../media/hdphoto8.wdp"/><Relationship Id="rId2" Type="http://schemas.openxmlformats.org/officeDocument/2006/relationships/image" Target="../media/image8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4.xml"/><Relationship Id="rId11" Type="http://schemas.openxmlformats.org/officeDocument/2006/relationships/diagramLayout" Target="../diagrams/layout25.xml"/><Relationship Id="rId5" Type="http://schemas.openxmlformats.org/officeDocument/2006/relationships/diagramQuickStyle" Target="../diagrams/quickStyle24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25.xml"/><Relationship Id="rId19" Type="http://schemas.microsoft.com/office/2007/relationships/hdphoto" Target="../media/hdphoto9.wdp"/><Relationship Id="rId4" Type="http://schemas.openxmlformats.org/officeDocument/2006/relationships/diagramLayout" Target="../diagrams/layout24.xml"/><Relationship Id="rId9" Type="http://schemas.openxmlformats.org/officeDocument/2006/relationships/image" Target="../media/image52.png"/><Relationship Id="rId14" Type="http://schemas.microsoft.com/office/2007/relationships/diagramDrawing" Target="../diagrams/drawing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diagramQuickStyle" Target="../diagrams/quickStyle27.xml"/><Relationship Id="rId18" Type="http://schemas.openxmlformats.org/officeDocument/2006/relationships/image" Target="../media/image61.pn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12" Type="http://schemas.openxmlformats.org/officeDocument/2006/relationships/diagramLayout" Target="../diagrams/layout27.xml"/><Relationship Id="rId17" Type="http://schemas.openxmlformats.org/officeDocument/2006/relationships/image" Target="../media/image60.png"/><Relationship Id="rId2" Type="http://schemas.openxmlformats.org/officeDocument/2006/relationships/image" Target="../media/image8.png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6.xml"/><Relationship Id="rId11" Type="http://schemas.openxmlformats.org/officeDocument/2006/relationships/diagramData" Target="../diagrams/data27.xml"/><Relationship Id="rId5" Type="http://schemas.openxmlformats.org/officeDocument/2006/relationships/diagramQuickStyle" Target="../diagrams/quickStyle26.xml"/><Relationship Id="rId15" Type="http://schemas.microsoft.com/office/2007/relationships/diagramDrawing" Target="../diagrams/drawing27.xml"/><Relationship Id="rId10" Type="http://schemas.openxmlformats.org/officeDocument/2006/relationships/image" Target="../media/image58.png"/><Relationship Id="rId4" Type="http://schemas.openxmlformats.org/officeDocument/2006/relationships/diagramLayout" Target="../diagrams/layout26.xml"/><Relationship Id="rId9" Type="http://schemas.openxmlformats.org/officeDocument/2006/relationships/image" Target="../media/image57.png"/><Relationship Id="rId14" Type="http://schemas.openxmlformats.org/officeDocument/2006/relationships/diagramColors" Target="../diagrams/colors2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8.xml"/><Relationship Id="rId7" Type="http://schemas.openxmlformats.org/officeDocument/2006/relationships/image" Target="../media/image6.pn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10" Type="http://schemas.microsoft.com/office/2007/relationships/hdphoto" Target="../media/hdphoto2.wdp"/><Relationship Id="rId4" Type="http://schemas.openxmlformats.org/officeDocument/2006/relationships/diagramQuickStyle" Target="../diagrams/quickStyle28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microsoft.com/office/2007/relationships/hdphoto" Target="../media/hdphoto2.wdp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9.xml"/><Relationship Id="rId13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diagramColors" Target="../diagrams/colors29.xml"/><Relationship Id="rId12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9.xml"/><Relationship Id="rId11" Type="http://schemas.openxmlformats.org/officeDocument/2006/relationships/image" Target="../media/image65.png"/><Relationship Id="rId5" Type="http://schemas.openxmlformats.org/officeDocument/2006/relationships/diagramLayout" Target="../diagrams/layout29.xml"/><Relationship Id="rId10" Type="http://schemas.openxmlformats.org/officeDocument/2006/relationships/image" Target="../media/image64.jpeg"/><Relationship Id="rId4" Type="http://schemas.openxmlformats.org/officeDocument/2006/relationships/diagramData" Target="../diagrams/data29.xml"/><Relationship Id="rId9" Type="http://schemas.openxmlformats.org/officeDocument/2006/relationships/image" Target="../media/image63.png"/><Relationship Id="rId1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12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0.xml"/><Relationship Id="rId11" Type="http://schemas.openxmlformats.org/officeDocument/2006/relationships/image" Target="../media/image70.jpeg"/><Relationship Id="rId5" Type="http://schemas.openxmlformats.org/officeDocument/2006/relationships/diagramQuickStyle" Target="../diagrams/quickStyle30.xml"/><Relationship Id="rId10" Type="http://schemas.openxmlformats.org/officeDocument/2006/relationships/image" Target="../media/image69.jpeg"/><Relationship Id="rId4" Type="http://schemas.openxmlformats.org/officeDocument/2006/relationships/diagramLayout" Target="../diagrams/layout30.xml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diagramData" Target="../diagrams/data32.xml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12" Type="http://schemas.openxmlformats.org/officeDocument/2006/relationships/image" Target="../media/image76.png"/><Relationship Id="rId17" Type="http://schemas.microsoft.com/office/2007/relationships/diagramDrawing" Target="../diagrams/drawing32.xml"/><Relationship Id="rId2" Type="http://schemas.openxmlformats.org/officeDocument/2006/relationships/image" Target="../media/image8.png"/><Relationship Id="rId16" Type="http://schemas.openxmlformats.org/officeDocument/2006/relationships/diagramColors" Target="../diagrams/colors3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1.xml"/><Relationship Id="rId11" Type="http://schemas.openxmlformats.org/officeDocument/2006/relationships/image" Target="../media/image75.png"/><Relationship Id="rId5" Type="http://schemas.openxmlformats.org/officeDocument/2006/relationships/diagramQuickStyle" Target="../diagrams/quickStyle31.xml"/><Relationship Id="rId15" Type="http://schemas.openxmlformats.org/officeDocument/2006/relationships/diagramQuickStyle" Target="../diagrams/quickStyle32.xml"/><Relationship Id="rId10" Type="http://schemas.openxmlformats.org/officeDocument/2006/relationships/image" Target="../media/image74.png"/><Relationship Id="rId4" Type="http://schemas.openxmlformats.org/officeDocument/2006/relationships/diagramLayout" Target="../diagrams/layout31.xml"/><Relationship Id="rId9" Type="http://schemas.microsoft.com/office/2007/relationships/hdphoto" Target="../media/hdphoto12.wdp"/><Relationship Id="rId14" Type="http://schemas.openxmlformats.org/officeDocument/2006/relationships/diagramLayout" Target="../diagrams/layout3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3.xml"/><Relationship Id="rId3" Type="http://schemas.openxmlformats.org/officeDocument/2006/relationships/image" Target="../media/image77.png"/><Relationship Id="rId7" Type="http://schemas.openxmlformats.org/officeDocument/2006/relationships/diagramLayout" Target="../diagrams/layout3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3.xml"/><Relationship Id="rId5" Type="http://schemas.openxmlformats.org/officeDocument/2006/relationships/image" Target="../media/image22.png"/><Relationship Id="rId10" Type="http://schemas.microsoft.com/office/2007/relationships/diagramDrawing" Target="../diagrams/drawing33.xml"/><Relationship Id="rId4" Type="http://schemas.openxmlformats.org/officeDocument/2006/relationships/image" Target="../media/image78.png"/><Relationship Id="rId9" Type="http://schemas.openxmlformats.org/officeDocument/2006/relationships/diagramColors" Target="../diagrams/colors3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5.xml"/><Relationship Id="rId13" Type="http://schemas.openxmlformats.org/officeDocument/2006/relationships/diagramLayout" Target="../diagrams/layout36.xml"/><Relationship Id="rId18" Type="http://schemas.openxmlformats.org/officeDocument/2006/relationships/diagramLayout" Target="../diagrams/layout37.xml"/><Relationship Id="rId3" Type="http://schemas.openxmlformats.org/officeDocument/2006/relationships/diagramLayout" Target="../diagrams/layout34.xml"/><Relationship Id="rId21" Type="http://schemas.microsoft.com/office/2007/relationships/diagramDrawing" Target="../diagrams/drawing37.xml"/><Relationship Id="rId7" Type="http://schemas.openxmlformats.org/officeDocument/2006/relationships/diagramData" Target="../diagrams/data35.xml"/><Relationship Id="rId12" Type="http://schemas.openxmlformats.org/officeDocument/2006/relationships/diagramData" Target="../diagrams/data36.xml"/><Relationship Id="rId17" Type="http://schemas.openxmlformats.org/officeDocument/2006/relationships/diagramData" Target="../diagrams/data37.xml"/><Relationship Id="rId2" Type="http://schemas.openxmlformats.org/officeDocument/2006/relationships/diagramData" Target="../diagrams/data34.xml"/><Relationship Id="rId16" Type="http://schemas.microsoft.com/office/2007/relationships/diagramDrawing" Target="../diagrams/drawing36.xml"/><Relationship Id="rId20" Type="http://schemas.openxmlformats.org/officeDocument/2006/relationships/diagramColors" Target="../diagrams/colors3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4.xml"/><Relationship Id="rId11" Type="http://schemas.microsoft.com/office/2007/relationships/diagramDrawing" Target="../diagrams/drawing35.xml"/><Relationship Id="rId24" Type="http://schemas.openxmlformats.org/officeDocument/2006/relationships/image" Target="../media/image82.jpeg"/><Relationship Id="rId5" Type="http://schemas.openxmlformats.org/officeDocument/2006/relationships/diagramColors" Target="../diagrams/colors34.xml"/><Relationship Id="rId15" Type="http://schemas.openxmlformats.org/officeDocument/2006/relationships/diagramColors" Target="../diagrams/colors36.xml"/><Relationship Id="rId23" Type="http://schemas.openxmlformats.org/officeDocument/2006/relationships/image" Target="../media/image81.png"/><Relationship Id="rId10" Type="http://schemas.openxmlformats.org/officeDocument/2006/relationships/diagramColors" Target="../diagrams/colors35.xml"/><Relationship Id="rId19" Type="http://schemas.openxmlformats.org/officeDocument/2006/relationships/diagramQuickStyle" Target="../diagrams/quickStyle37.xml"/><Relationship Id="rId4" Type="http://schemas.openxmlformats.org/officeDocument/2006/relationships/diagramQuickStyle" Target="../diagrams/quickStyle34.xml"/><Relationship Id="rId9" Type="http://schemas.openxmlformats.org/officeDocument/2006/relationships/diagramQuickStyle" Target="../diagrams/quickStyle35.xml"/><Relationship Id="rId14" Type="http://schemas.openxmlformats.org/officeDocument/2006/relationships/diagramQuickStyle" Target="../diagrams/quickStyle36.xml"/><Relationship Id="rId22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9.xml"/><Relationship Id="rId13" Type="http://schemas.openxmlformats.org/officeDocument/2006/relationships/diagramData" Target="../diagrams/data40.xml"/><Relationship Id="rId18" Type="http://schemas.openxmlformats.org/officeDocument/2006/relationships/image" Target="../media/image84.png"/><Relationship Id="rId3" Type="http://schemas.openxmlformats.org/officeDocument/2006/relationships/diagramData" Target="../diagrams/data38.xml"/><Relationship Id="rId21" Type="http://schemas.openxmlformats.org/officeDocument/2006/relationships/diagramQuickStyle" Target="../diagrams/quickStyle41.xml"/><Relationship Id="rId7" Type="http://schemas.microsoft.com/office/2007/relationships/diagramDrawing" Target="../diagrams/drawing38.xml"/><Relationship Id="rId12" Type="http://schemas.microsoft.com/office/2007/relationships/diagramDrawing" Target="../diagrams/drawing39.xml"/><Relationship Id="rId17" Type="http://schemas.microsoft.com/office/2007/relationships/diagramDrawing" Target="../diagrams/drawing40.xml"/><Relationship Id="rId2" Type="http://schemas.openxmlformats.org/officeDocument/2006/relationships/image" Target="../media/image83.png"/><Relationship Id="rId16" Type="http://schemas.openxmlformats.org/officeDocument/2006/relationships/diagramColors" Target="../diagrams/colors40.xml"/><Relationship Id="rId20" Type="http://schemas.openxmlformats.org/officeDocument/2006/relationships/diagramLayout" Target="../diagrams/layout4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8.xml"/><Relationship Id="rId11" Type="http://schemas.openxmlformats.org/officeDocument/2006/relationships/diagramColors" Target="../diagrams/colors39.xml"/><Relationship Id="rId24" Type="http://schemas.openxmlformats.org/officeDocument/2006/relationships/image" Target="../media/image85.png"/><Relationship Id="rId5" Type="http://schemas.openxmlformats.org/officeDocument/2006/relationships/diagramQuickStyle" Target="../diagrams/quickStyle38.xml"/><Relationship Id="rId15" Type="http://schemas.openxmlformats.org/officeDocument/2006/relationships/diagramQuickStyle" Target="../diagrams/quickStyle40.xml"/><Relationship Id="rId23" Type="http://schemas.microsoft.com/office/2007/relationships/diagramDrawing" Target="../diagrams/drawing41.xml"/><Relationship Id="rId10" Type="http://schemas.openxmlformats.org/officeDocument/2006/relationships/diagramQuickStyle" Target="../diagrams/quickStyle39.xml"/><Relationship Id="rId19" Type="http://schemas.openxmlformats.org/officeDocument/2006/relationships/diagramData" Target="../diagrams/data41.xml"/><Relationship Id="rId4" Type="http://schemas.openxmlformats.org/officeDocument/2006/relationships/diagramLayout" Target="../diagrams/layout38.xml"/><Relationship Id="rId9" Type="http://schemas.openxmlformats.org/officeDocument/2006/relationships/diagramLayout" Target="../diagrams/layout39.xml"/><Relationship Id="rId14" Type="http://schemas.openxmlformats.org/officeDocument/2006/relationships/diagramLayout" Target="../diagrams/layout40.xml"/><Relationship Id="rId22" Type="http://schemas.openxmlformats.org/officeDocument/2006/relationships/diagramColors" Target="../diagrams/colors4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2.xml"/><Relationship Id="rId3" Type="http://schemas.openxmlformats.org/officeDocument/2006/relationships/image" Target="../media/image87.png"/><Relationship Id="rId7" Type="http://schemas.openxmlformats.org/officeDocument/2006/relationships/diagramColors" Target="../diagrams/colors42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2.xml"/><Relationship Id="rId5" Type="http://schemas.openxmlformats.org/officeDocument/2006/relationships/diagramLayout" Target="../diagrams/layout42.xml"/><Relationship Id="rId4" Type="http://schemas.openxmlformats.org/officeDocument/2006/relationships/diagramData" Target="../diagrams/data4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3.xml"/><Relationship Id="rId13" Type="http://schemas.microsoft.com/office/2007/relationships/hdphoto" Target="../media/hdphoto14.wdp"/><Relationship Id="rId3" Type="http://schemas.openxmlformats.org/officeDocument/2006/relationships/image" Target="../media/image88.png"/><Relationship Id="rId7" Type="http://schemas.openxmlformats.org/officeDocument/2006/relationships/diagramQuickStyle" Target="../diagrams/quickStyle43.xml"/><Relationship Id="rId12" Type="http://schemas.openxmlformats.org/officeDocument/2006/relationships/image" Target="../media/image9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3.xml"/><Relationship Id="rId11" Type="http://schemas.microsoft.com/office/2007/relationships/hdphoto" Target="../media/hdphoto13.wdp"/><Relationship Id="rId5" Type="http://schemas.openxmlformats.org/officeDocument/2006/relationships/diagramData" Target="../diagrams/data43.xml"/><Relationship Id="rId15" Type="http://schemas.microsoft.com/office/2007/relationships/hdphoto" Target="../media/hdphoto15.wdp"/><Relationship Id="rId10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microsoft.com/office/2007/relationships/diagramDrawing" Target="../diagrams/drawing43.xml"/><Relationship Id="rId1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diagramLayout" Target="../diagrams/layout44.xml"/><Relationship Id="rId7" Type="http://schemas.openxmlformats.org/officeDocument/2006/relationships/image" Target="../media/image93.png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10" Type="http://schemas.openxmlformats.org/officeDocument/2006/relationships/image" Target="../media/image95.png"/><Relationship Id="rId4" Type="http://schemas.openxmlformats.org/officeDocument/2006/relationships/diagramQuickStyle" Target="../diagrams/quickStyle44.xml"/><Relationship Id="rId9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45.xml"/><Relationship Id="rId7" Type="http://schemas.microsoft.com/office/2007/relationships/diagramDrawing" Target="../diagrams/drawing4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5.xml"/><Relationship Id="rId11" Type="http://schemas.microsoft.com/office/2007/relationships/hdphoto" Target="../media/hdphoto2.wdp"/><Relationship Id="rId5" Type="http://schemas.openxmlformats.org/officeDocument/2006/relationships/diagramQuickStyle" Target="../diagrams/quickStyle45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45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2.png"/><Relationship Id="rId5" Type="http://schemas.openxmlformats.org/officeDocument/2006/relationships/diagramQuickStyle" Target="../diagrams/quickStyle2.xml"/><Relationship Id="rId15" Type="http://schemas.microsoft.com/office/2007/relationships/hdphoto" Target="../media/hdphoto3.wdp"/><Relationship Id="rId10" Type="http://schemas.openxmlformats.org/officeDocument/2006/relationships/image" Target="../media/image11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6.xml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6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47.xml"/><Relationship Id="rId7" Type="http://schemas.openxmlformats.org/officeDocument/2006/relationships/image" Target="../media/image6.png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47.xml"/><Relationship Id="rId10" Type="http://schemas.microsoft.com/office/2007/relationships/hdphoto" Target="../media/hdphoto2.wdp"/><Relationship Id="rId4" Type="http://schemas.openxmlformats.org/officeDocument/2006/relationships/diagramQuickStyle" Target="../diagrams/quickStyle47.xml"/><Relationship Id="rId9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8.xml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8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diagramColors" Target="../diagrams/colors4.xml"/><Relationship Id="rId18" Type="http://schemas.openxmlformats.org/officeDocument/2006/relationships/diagramColors" Target="../diagrams/colors5.xml"/><Relationship Id="rId3" Type="http://schemas.openxmlformats.org/officeDocument/2006/relationships/image" Target="../media/image8.png"/><Relationship Id="rId21" Type="http://schemas.openxmlformats.org/officeDocument/2006/relationships/image" Target="../media/image20.png"/><Relationship Id="rId7" Type="http://schemas.openxmlformats.org/officeDocument/2006/relationships/diagramColors" Target="../diagrams/colors3.xml"/><Relationship Id="rId12" Type="http://schemas.openxmlformats.org/officeDocument/2006/relationships/diagramQuickStyle" Target="../diagrams/quickStyle4.xml"/><Relationship Id="rId17" Type="http://schemas.openxmlformats.org/officeDocument/2006/relationships/diagramQuickStyle" Target="../diagrams/quickStyle5.xml"/><Relationship Id="rId2" Type="http://schemas.openxmlformats.org/officeDocument/2006/relationships/notesSlide" Target="../notesSlides/notesSlide2.xml"/><Relationship Id="rId16" Type="http://schemas.openxmlformats.org/officeDocument/2006/relationships/diagramLayout" Target="../diagrams/layout5.xml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3.xml"/><Relationship Id="rId11" Type="http://schemas.openxmlformats.org/officeDocument/2006/relationships/diagramLayout" Target="../diagrams/layout4.xml"/><Relationship Id="rId5" Type="http://schemas.openxmlformats.org/officeDocument/2006/relationships/diagramLayout" Target="../diagrams/layout3.xml"/><Relationship Id="rId15" Type="http://schemas.openxmlformats.org/officeDocument/2006/relationships/diagramData" Target="../diagrams/data5.xml"/><Relationship Id="rId10" Type="http://schemas.openxmlformats.org/officeDocument/2006/relationships/diagramData" Target="../diagrams/data4.xml"/><Relationship Id="rId19" Type="http://schemas.microsoft.com/office/2007/relationships/diagramDrawing" Target="../diagrams/drawing5.xml"/><Relationship Id="rId4" Type="http://schemas.openxmlformats.org/officeDocument/2006/relationships/diagramData" Target="../diagrams/data3.xml"/><Relationship Id="rId9" Type="http://schemas.openxmlformats.org/officeDocument/2006/relationships/image" Target="../media/image17.png"/><Relationship Id="rId14" Type="http://schemas.microsoft.com/office/2007/relationships/diagramDrawing" Target="../diagrams/drawin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2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diagramData" Target="../diagrams/data11.xml"/><Relationship Id="rId18" Type="http://schemas.openxmlformats.org/officeDocument/2006/relationships/image" Target="../media/image26.jpeg"/><Relationship Id="rId26" Type="http://schemas.microsoft.com/office/2007/relationships/diagramDrawing" Target="../diagrams/drawing12.xml"/><Relationship Id="rId3" Type="http://schemas.openxmlformats.org/officeDocument/2006/relationships/diagramData" Target="../diagrams/data9.xml"/><Relationship Id="rId21" Type="http://schemas.openxmlformats.org/officeDocument/2006/relationships/image" Target="../media/image29.png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17" Type="http://schemas.microsoft.com/office/2007/relationships/diagramDrawing" Target="../diagrams/drawing11.xml"/><Relationship Id="rId25" Type="http://schemas.openxmlformats.org/officeDocument/2006/relationships/diagramColors" Target="../diagrams/colors12.xml"/><Relationship Id="rId2" Type="http://schemas.openxmlformats.org/officeDocument/2006/relationships/image" Target="../media/image8.png"/><Relationship Id="rId16" Type="http://schemas.openxmlformats.org/officeDocument/2006/relationships/diagramColors" Target="../diagrams/colors11.xml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24" Type="http://schemas.openxmlformats.org/officeDocument/2006/relationships/diagramQuickStyle" Target="../diagrams/quickStyle12.xml"/><Relationship Id="rId5" Type="http://schemas.openxmlformats.org/officeDocument/2006/relationships/diagramQuickStyle" Target="../diagrams/quickStyle9.xml"/><Relationship Id="rId15" Type="http://schemas.openxmlformats.org/officeDocument/2006/relationships/diagramQuickStyle" Target="../diagrams/quickStyle11.xml"/><Relationship Id="rId23" Type="http://schemas.openxmlformats.org/officeDocument/2006/relationships/diagramLayout" Target="../diagrams/layout12.xml"/><Relationship Id="rId28" Type="http://schemas.microsoft.com/office/2007/relationships/hdphoto" Target="../media/hdphoto4.wdp"/><Relationship Id="rId10" Type="http://schemas.openxmlformats.org/officeDocument/2006/relationships/diagramQuickStyle" Target="../diagrams/quickStyle10.xml"/><Relationship Id="rId19" Type="http://schemas.openxmlformats.org/officeDocument/2006/relationships/image" Target="../media/image27.jpeg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diagramLayout" Target="../diagrams/layout11.xml"/><Relationship Id="rId22" Type="http://schemas.openxmlformats.org/officeDocument/2006/relationships/diagramData" Target="../diagrams/data12.xml"/><Relationship Id="rId27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image" Target="../media/image8.png"/><Relationship Id="rId7" Type="http://schemas.openxmlformats.org/officeDocument/2006/relationships/diagramData" Target="../diagrams/data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microsoft.com/office/2007/relationships/diagramDrawing" Target="../diagrams/drawing13.xml"/><Relationship Id="rId5" Type="http://schemas.openxmlformats.org/officeDocument/2006/relationships/image" Target="../media/image32.png"/><Relationship Id="rId10" Type="http://schemas.openxmlformats.org/officeDocument/2006/relationships/diagramColors" Target="../diagrams/colors13.xml"/><Relationship Id="rId4" Type="http://schemas.openxmlformats.org/officeDocument/2006/relationships/image" Target="../media/image31.png"/><Relationship Id="rId9" Type="http://schemas.openxmlformats.org/officeDocument/2006/relationships/diagramQuickStyle" Target="../diagrams/quickStyle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4.xml"/><Relationship Id="rId11" Type="http://schemas.microsoft.com/office/2007/relationships/hdphoto" Target="../media/hdphoto2.wdp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14.xm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15" descr="Descripción: C:\Users\HP\Pictures\Fiam¡s\EShPE\424864_433616274989_106916624989_1628075_1992944167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t="2563" b="3589"/>
          <a:stretch>
            <a:fillRect/>
          </a:stretch>
        </p:blipFill>
        <p:spPr bwMode="auto">
          <a:xfrm>
            <a:off x="10272464" y="188640"/>
            <a:ext cx="12954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4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332392" y="63448"/>
            <a:ext cx="3453997" cy="9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786389" y="63448"/>
            <a:ext cx="798490" cy="9796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716147" y="1257441"/>
            <a:ext cx="8759705" cy="758747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2000" b="1" i="0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2400" i="0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Rectángulo 2"/>
          <p:cNvSpPr/>
          <p:nvPr/>
        </p:nvSpPr>
        <p:spPr>
          <a:xfrm>
            <a:off x="1146257" y="2841290"/>
            <a:ext cx="98994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23679" algn="ctr"/>
              </a:tabLst>
            </a:pPr>
            <a:r>
              <a:rPr lang="es-EC" sz="2000" dirty="0">
                <a:ea typeface="Times New Roman" pitchFamily="18" charset="0"/>
                <a:cs typeface="Times New Roman" panose="02020603050405020304" pitchFamily="18" charset="0"/>
              </a:rPr>
              <a:t>Departamento de Ciencias de la Vida y de la Agricultura</a:t>
            </a:r>
            <a:endParaRPr lang="es-EC" sz="2000" dirty="0">
              <a:cs typeface="Times New Roman" panose="02020603050405020304" pitchFamily="18" charset="0"/>
            </a:endParaRP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3633842" y="4484882"/>
            <a:ext cx="4924316" cy="400110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defPPr>
              <a:defRPr lang="es-ES_tradnl"/>
            </a:defPPr>
            <a:lvl1pPr marL="0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22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245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367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6491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5612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4735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3857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2979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800" dirty="0"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Gavilanes </a:t>
            </a:r>
            <a:r>
              <a:rPr lang="es-EC" sz="1800" dirty="0" err="1"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Quizhpi</a:t>
            </a:r>
            <a:r>
              <a:rPr lang="es-EC" sz="1800" dirty="0"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, Álvaro Petronio M. Sc.</a:t>
            </a:r>
          </a:p>
          <a:p>
            <a:pPr marL="0" indent="0" algn="ctr">
              <a:buNone/>
            </a:pPr>
            <a:endParaRPr lang="es-EC" dirty="0">
              <a:cs typeface="Times New Roman" panose="02020603050405020304" pitchFamily="18" charset="0"/>
            </a:endParaRPr>
          </a:p>
        </p:txBody>
      </p:sp>
      <p:sp>
        <p:nvSpPr>
          <p:cNvPr id="14" name="Rectángulo 3">
            <a:extLst>
              <a:ext uri="{FF2B5EF4-FFF2-40B4-BE49-F238E27FC236}">
                <a16:creationId xmlns:a16="http://schemas.microsoft.com/office/drawing/2014/main" id="{DAEA66E0-DB3C-40EE-B2D3-86C300C65CF7}"/>
              </a:ext>
            </a:extLst>
          </p:cNvPr>
          <p:cNvSpPr/>
          <p:nvPr/>
        </p:nvSpPr>
        <p:spPr>
          <a:xfrm>
            <a:off x="1137565" y="3889910"/>
            <a:ext cx="99168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Trabajo de titulación, previo a la obtención del título de Ingeniera en Biotecnología </a:t>
            </a:r>
          </a:p>
        </p:txBody>
      </p:sp>
      <p:sp>
        <p:nvSpPr>
          <p:cNvPr id="15" name="2 Subtítulo">
            <a:extLst>
              <a:ext uri="{FF2B5EF4-FFF2-40B4-BE49-F238E27FC236}">
                <a16:creationId xmlns:a16="http://schemas.microsoft.com/office/drawing/2014/main" id="{9F25968B-7154-4874-80F8-50ADAC056063}"/>
              </a:ext>
            </a:extLst>
          </p:cNvPr>
          <p:cNvSpPr txBox="1">
            <a:spLocks/>
          </p:cNvSpPr>
          <p:nvPr/>
        </p:nvSpPr>
        <p:spPr>
          <a:xfrm>
            <a:off x="3817332" y="2179707"/>
            <a:ext cx="4557334" cy="417084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defPPr>
              <a:defRPr lang="es-ES_tradnl"/>
            </a:defPPr>
            <a:lvl1pPr marL="0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22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245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367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6491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5612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4735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3857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2979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cs typeface="Times New Roman" panose="02020603050405020304" pitchFamily="18" charset="0"/>
              </a:rPr>
              <a:t>Puchaicela García Geovanna Daniela</a:t>
            </a:r>
            <a:endParaRPr lang="es-ES" dirty="0">
              <a:cs typeface="Times New Roman" panose="02020603050405020304" pitchFamily="18" charset="0"/>
            </a:endParaRPr>
          </a:p>
        </p:txBody>
      </p:sp>
      <p:sp>
        <p:nvSpPr>
          <p:cNvPr id="16" name="Rectángulo 9">
            <a:extLst>
              <a:ext uri="{FF2B5EF4-FFF2-40B4-BE49-F238E27FC236}">
                <a16:creationId xmlns:a16="http://schemas.microsoft.com/office/drawing/2014/main" id="{AB9522FE-A47F-482E-9E56-069F328978E0}"/>
              </a:ext>
            </a:extLst>
          </p:cNvPr>
          <p:cNvSpPr/>
          <p:nvPr/>
        </p:nvSpPr>
        <p:spPr>
          <a:xfrm>
            <a:off x="1217695" y="3365600"/>
            <a:ext cx="9756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23679" algn="ctr"/>
              </a:tabLst>
            </a:pPr>
            <a:r>
              <a:rPr lang="es-EC" sz="2000" dirty="0">
                <a:ea typeface="Times New Roman" pitchFamily="18" charset="0"/>
                <a:cs typeface="Times New Roman" panose="02020603050405020304" pitchFamily="18" charset="0"/>
              </a:rPr>
              <a:t>Carrera de Ingeniería en Biotecnología </a:t>
            </a:r>
            <a:endParaRPr lang="es-EC" sz="2000" dirty="0"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9BA2A4C-1444-47A5-997E-55970E3CEAC1}"/>
              </a:ext>
            </a:extLst>
          </p:cNvPr>
          <p:cNvSpPr txBox="1"/>
          <p:nvPr/>
        </p:nvSpPr>
        <p:spPr>
          <a:xfrm>
            <a:off x="4799856" y="5044523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cs typeface="Times New Roman" panose="02020603050405020304" pitchFamily="18" charset="0"/>
              </a:rPr>
              <a:t>Agosto, 2021</a:t>
            </a:r>
          </a:p>
        </p:txBody>
      </p:sp>
    </p:spTree>
    <p:extLst>
      <p:ext uri="{BB962C8B-B14F-4D97-AF65-F5344CB8AC3E}">
        <p14:creationId xmlns:p14="http://schemas.microsoft.com/office/powerpoint/2010/main" val="395785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4898CFD-7518-4F73-98A0-E2F80472E8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43508" y="2276872"/>
            <a:ext cx="8304984" cy="1296144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spcAft>
                <a:spcPts val="800"/>
              </a:spcAft>
              <a:buNone/>
            </a:pPr>
            <a:r>
              <a:rPr lang="es-EC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Evaluar un Consorcio de Microorganismos </a:t>
            </a:r>
            <a:r>
              <a:rPr lang="es-EC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</a:t>
            </a:r>
            <a:r>
              <a:rPr lang="es-EC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lófilos (CMH) para la recuperación de suelos salinos de Chone.</a:t>
            </a:r>
            <a:endParaRPr lang="es-EC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200000"/>
              </a:lnSpc>
              <a:spcAft>
                <a:spcPts val="800"/>
              </a:spcAft>
              <a:buNone/>
            </a:pPr>
            <a:endParaRPr lang="es-EC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endParaRPr lang="es-EC" dirty="0"/>
          </a:p>
        </p:txBody>
      </p:sp>
      <p:pic>
        <p:nvPicPr>
          <p:cNvPr id="7" name="Picture 2" descr="Confrontación de Títulos">
            <a:extLst>
              <a:ext uri="{FF2B5EF4-FFF2-40B4-BE49-F238E27FC236}">
                <a16:creationId xmlns:a16="http://schemas.microsoft.com/office/drawing/2014/main" id="{DB38D10E-DBCA-4DDC-917A-1C2343067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9BD06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8173"/>
            <a:ext cx="4876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5 Rectángulo">
            <a:extLst>
              <a:ext uri="{FF2B5EF4-FFF2-40B4-BE49-F238E27FC236}">
                <a16:creationId xmlns:a16="http://schemas.microsoft.com/office/drawing/2014/main" id="{794B0861-C3CB-44D4-951E-DE3E5B4A2E4E}"/>
              </a:ext>
            </a:extLst>
          </p:cNvPr>
          <p:cNvSpPr/>
          <p:nvPr/>
        </p:nvSpPr>
        <p:spPr>
          <a:xfrm>
            <a:off x="1178260" y="1239115"/>
            <a:ext cx="252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kern="0" dirty="0">
                <a:ea typeface="DengXian" panose="02010600030101010101" pitchFamily="2" charset="-122"/>
                <a:cs typeface="Times New Roman" panose="02020603050405020304" pitchFamily="18" charset="0"/>
              </a:rPr>
              <a:t>Objetivo general</a:t>
            </a:r>
            <a:endParaRPr lang="es-ES" sz="2000" b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619B4EB-5000-4981-BAFC-C8F86BF4EB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8283968"/>
              </p:ext>
            </p:extLst>
          </p:nvPr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7 Rectángulo">
            <a:extLst>
              <a:ext uri="{FF2B5EF4-FFF2-40B4-BE49-F238E27FC236}">
                <a16:creationId xmlns:a16="http://schemas.microsoft.com/office/drawing/2014/main" id="{B6530549-6550-4C96-A07E-0CF502902FA0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550E5B8-64F4-4274-8EEA-1839359C08BC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</p:spTree>
    <p:extLst>
      <p:ext uri="{BB962C8B-B14F-4D97-AF65-F5344CB8AC3E}">
        <p14:creationId xmlns:p14="http://schemas.microsoft.com/office/powerpoint/2010/main" val="10973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nfrontación de Títulos">
            <a:extLst>
              <a:ext uri="{FF2B5EF4-FFF2-40B4-BE49-F238E27FC236}">
                <a16:creationId xmlns:a16="http://schemas.microsoft.com/office/drawing/2014/main" id="{0247D556-9BF9-4443-820C-E4DF9876E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9BD06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8173"/>
            <a:ext cx="4876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5">
            <a:extLst>
              <a:ext uri="{FF2B5EF4-FFF2-40B4-BE49-F238E27FC236}">
                <a16:creationId xmlns:a16="http://schemas.microsoft.com/office/drawing/2014/main" id="{F027EEF9-D999-4D5C-AE32-9C04B7295F88}"/>
              </a:ext>
            </a:extLst>
          </p:cNvPr>
          <p:cNvSpPr txBox="1">
            <a:spLocks/>
          </p:cNvSpPr>
          <p:nvPr/>
        </p:nvSpPr>
        <p:spPr>
          <a:xfrm>
            <a:off x="604464" y="2204864"/>
            <a:ext cx="10983072" cy="367240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Font typeface="Symbol" panose="05050102010706020507" pitchFamily="18" charset="2"/>
              <a:buChar char=""/>
            </a:pPr>
            <a:r>
              <a:rPr lang="es-EC" sz="1800" kern="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Obtener una muestra de suelo naturalmente salino (SNS) procedente del estuario del Río Chone en donde se puedan encontrar microorganismos halófilos.  </a:t>
            </a:r>
          </a:p>
          <a:p>
            <a:pPr>
              <a:buFont typeface="Symbol" panose="05050102010706020507" pitchFamily="18" charset="2"/>
              <a:buChar char=""/>
            </a:pPr>
            <a:endParaRPr lang="es-EC" sz="1800" kern="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Symbol" panose="05050102010706020507" pitchFamily="18" charset="2"/>
              <a:buChar char=""/>
            </a:pPr>
            <a:r>
              <a:rPr lang="es-EC" sz="1800" kern="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Aislar un CMH a partir de una muestra de SNS empleando técnicas microbiológicas.</a:t>
            </a:r>
          </a:p>
          <a:p>
            <a:pPr>
              <a:buFont typeface="Symbol" panose="05050102010706020507" pitchFamily="18" charset="2"/>
              <a:buChar char=""/>
            </a:pPr>
            <a:endParaRPr lang="es-EC" sz="1800" kern="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Symbol" panose="05050102010706020507" pitchFamily="18" charset="2"/>
              <a:buChar char=""/>
            </a:pPr>
            <a:r>
              <a:rPr lang="es-EC" sz="1800" kern="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Elaborar un bioensayos enfocado a determinar la efectividad del CMH para modificar la salinidad en muestras de suelos de Chone.</a:t>
            </a:r>
          </a:p>
          <a:p>
            <a:pPr>
              <a:buFont typeface="Symbol" panose="05050102010706020507" pitchFamily="18" charset="2"/>
              <a:buChar char=""/>
            </a:pPr>
            <a:endParaRPr lang="es-EC" sz="1800" kern="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800" kern="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Elaborar un bioensayo enfocado a analizar la germinación de semillas en muestras de suelos de Chone para determinar el efecto de la aplicación de microorganismos halófilos. </a:t>
            </a:r>
          </a:p>
          <a:p>
            <a:endParaRPr lang="es-EC" sz="1800" kern="0" dirty="0"/>
          </a:p>
        </p:txBody>
      </p:sp>
      <p:sp>
        <p:nvSpPr>
          <p:cNvPr id="10" name="5 Rectángulo">
            <a:extLst>
              <a:ext uri="{FF2B5EF4-FFF2-40B4-BE49-F238E27FC236}">
                <a16:creationId xmlns:a16="http://schemas.microsoft.com/office/drawing/2014/main" id="{58CD6EB4-3EAA-4C51-8A67-EA33ED56E1B5}"/>
              </a:ext>
            </a:extLst>
          </p:cNvPr>
          <p:cNvSpPr/>
          <p:nvPr/>
        </p:nvSpPr>
        <p:spPr>
          <a:xfrm>
            <a:off x="1178260" y="1239115"/>
            <a:ext cx="28295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kern="0" dirty="0">
                <a:ea typeface="DengXian" panose="02010600030101010101" pitchFamily="2" charset="-122"/>
                <a:cs typeface="Times New Roman" panose="02020603050405020304" pitchFamily="18" charset="0"/>
              </a:rPr>
              <a:t>Objetivos específicos</a:t>
            </a:r>
            <a:endParaRPr lang="es-ES" sz="2000" b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D0D4E7FE-1470-4C28-9DB2-389287638A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2075713"/>
              </p:ext>
            </p:extLst>
          </p:nvPr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7 Rectángulo">
            <a:extLst>
              <a:ext uri="{FF2B5EF4-FFF2-40B4-BE49-F238E27FC236}">
                <a16:creationId xmlns:a16="http://schemas.microsoft.com/office/drawing/2014/main" id="{D6935FE3-56F0-4816-A904-1C9C189ED361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F8A165B-2B6A-447B-9098-5701821BA4AB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</p:spTree>
    <p:extLst>
      <p:ext uri="{BB962C8B-B14F-4D97-AF65-F5344CB8AC3E}">
        <p14:creationId xmlns:p14="http://schemas.microsoft.com/office/powerpoint/2010/main" val="79633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109810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6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91BC35C6-6845-4F2E-9B45-22F1F307A5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0788037"/>
              </p:ext>
            </p:extLst>
          </p:nvPr>
        </p:nvGraphicFramePr>
        <p:xfrm>
          <a:off x="3206093" y="1304764"/>
          <a:ext cx="5779814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357CBE02-4B67-4793-8A04-3BE588329401}"/>
              </a:ext>
            </a:extLst>
          </p:cNvPr>
          <p:cNvSpPr txBox="1"/>
          <p:nvPr/>
        </p:nvSpPr>
        <p:spPr>
          <a:xfrm>
            <a:off x="10128448" y="719792"/>
            <a:ext cx="2063552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 dirty="0">
                <a:cs typeface="Times New Roman" panose="02020603050405020304" pitchFamily="18" charset="0"/>
              </a:rPr>
              <a:t>Contenido</a:t>
            </a:r>
          </a:p>
        </p:txBody>
      </p:sp>
      <p:pic>
        <p:nvPicPr>
          <p:cNvPr id="10" name="Picture 2" descr="Free botón de reproducción verde 1186943 PNG with Transparent Background">
            <a:extLst>
              <a:ext uri="{FF2B5EF4-FFF2-40B4-BE49-F238E27FC236}">
                <a16:creationId xmlns:a16="http://schemas.microsoft.com/office/drawing/2014/main" id="{BABB1480-2DA7-427C-AF95-1731FC355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9BD06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2708920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íneas abstractas de onda suave verde | Foto Gratis">
            <a:extLst>
              <a:ext uri="{FF2B5EF4-FFF2-40B4-BE49-F238E27FC236}">
                <a16:creationId xmlns:a16="http://schemas.microsoft.com/office/drawing/2014/main" id="{F90A780D-6471-42F4-A1B3-0704DA271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86" t="24031" b="35328"/>
          <a:stretch/>
        </p:blipFill>
        <p:spPr bwMode="auto">
          <a:xfrm rot="5400000">
            <a:off x="-2510621" y="2510618"/>
            <a:ext cx="6220694" cy="119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421F78D-8B34-4061-B435-9AA9322C35BE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</p:spTree>
    <p:extLst>
      <p:ext uri="{BB962C8B-B14F-4D97-AF65-F5344CB8AC3E}">
        <p14:creationId xmlns:p14="http://schemas.microsoft.com/office/powerpoint/2010/main" val="256428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E0FA1AF6-01A0-48DD-84DE-0FA0FC33018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98952560"/>
              </p:ext>
            </p:extLst>
          </p:nvPr>
        </p:nvGraphicFramePr>
        <p:xfrm>
          <a:off x="223465" y="2097003"/>
          <a:ext cx="6376591" cy="1704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n 10" descr="Tabla&#10;&#10;Descripción generada automáticamente">
            <a:extLst>
              <a:ext uri="{FF2B5EF4-FFF2-40B4-BE49-F238E27FC236}">
                <a16:creationId xmlns:a16="http://schemas.microsoft.com/office/drawing/2014/main" id="{285BDAE4-2D6D-40AF-ACAD-F2BC47136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48" y="4127360"/>
            <a:ext cx="5878940" cy="159907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2F1881D-F739-4DBE-BB18-F4E5304AB7EA}"/>
              </a:ext>
            </a:extLst>
          </p:cNvPr>
          <p:cNvSpPr txBox="1"/>
          <p:nvPr/>
        </p:nvSpPr>
        <p:spPr>
          <a:xfrm>
            <a:off x="27112" y="6381328"/>
            <a:ext cx="2783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pic>
        <p:nvPicPr>
          <p:cNvPr id="3" name="Imagen 2" descr="Mano sosteniendo un celular en la mano&#10;&#10;Descripción generada automáticamente">
            <a:extLst>
              <a:ext uri="{FF2B5EF4-FFF2-40B4-BE49-F238E27FC236}">
                <a16:creationId xmlns:a16="http://schemas.microsoft.com/office/drawing/2014/main" id="{1C74A915-EA10-4081-BD18-23FC1DE2E4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4191" y="1717116"/>
            <a:ext cx="1473042" cy="1711884"/>
          </a:xfrm>
          <a:prstGeom prst="roundRect">
            <a:avLst/>
          </a:prstGeom>
        </p:spPr>
      </p:pic>
      <p:pic>
        <p:nvPicPr>
          <p:cNvPr id="8" name="Imagen 7" descr="Una mano muestra un objeto en la mano&#10;&#10;Descripción generada automáticamente con confianza media">
            <a:extLst>
              <a:ext uri="{FF2B5EF4-FFF2-40B4-BE49-F238E27FC236}">
                <a16:creationId xmlns:a16="http://schemas.microsoft.com/office/drawing/2014/main" id="{CED33868-232F-494F-A86E-662FB915B9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0045" y="3775462"/>
            <a:ext cx="1473042" cy="1738395"/>
          </a:xfrm>
          <a:prstGeom prst="roundRect">
            <a:avLst/>
          </a:prstGeom>
        </p:spPr>
      </p:pic>
      <p:pic>
        <p:nvPicPr>
          <p:cNvPr id="20" name="Picture 2" descr="Confrontación de Títulos">
            <a:extLst>
              <a:ext uri="{FF2B5EF4-FFF2-40B4-BE49-F238E27FC236}">
                <a16:creationId xmlns:a16="http://schemas.microsoft.com/office/drawing/2014/main" id="{44904AEA-973E-4B93-94FA-2BA11B8A3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rgbClr val="9BD06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119"/>
            <a:ext cx="4876800" cy="78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Imagen que contiene exterior, pasto, persona, disco volador&#10;&#10;Descripción generada automáticamente">
            <a:extLst>
              <a:ext uri="{FF2B5EF4-FFF2-40B4-BE49-F238E27FC236}">
                <a16:creationId xmlns:a16="http://schemas.microsoft.com/office/drawing/2014/main" id="{D8843622-78F9-433B-A488-F4D8736D25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09076" y="1724025"/>
            <a:ext cx="1473042" cy="1704975"/>
          </a:xfrm>
          <a:prstGeom prst="roundRect">
            <a:avLst/>
          </a:prstGeom>
        </p:spPr>
      </p:pic>
      <p:pic>
        <p:nvPicPr>
          <p:cNvPr id="14" name="Imagen 13" descr="Imagen que contiene pasto, exterior, persona, béisbol&#10;&#10;Descripción generada automáticamente">
            <a:extLst>
              <a:ext uri="{FF2B5EF4-FFF2-40B4-BE49-F238E27FC236}">
                <a16:creationId xmlns:a16="http://schemas.microsoft.com/office/drawing/2014/main" id="{A99FCBD8-EEC2-47B6-8AB6-BD63DFD73A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09076" y="3775463"/>
            <a:ext cx="1473042" cy="1738396"/>
          </a:xfrm>
          <a:prstGeom prst="roundRect">
            <a:avLst/>
          </a:prstGeom>
        </p:spPr>
      </p:pic>
      <p:pic>
        <p:nvPicPr>
          <p:cNvPr id="16" name="Imagen 15" descr="Imagen que contiene exterior, persona, hombre, heno&#10;&#10;Descripción generada automáticamente">
            <a:extLst>
              <a:ext uri="{FF2B5EF4-FFF2-40B4-BE49-F238E27FC236}">
                <a16:creationId xmlns:a16="http://schemas.microsoft.com/office/drawing/2014/main" id="{9068E1E0-28E0-42F2-A535-83EEDA97D2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06633" y="1724025"/>
            <a:ext cx="1473042" cy="1704975"/>
          </a:xfrm>
          <a:prstGeom prst="roundRect">
            <a:avLst/>
          </a:prstGeom>
        </p:spPr>
      </p:pic>
      <p:pic>
        <p:nvPicPr>
          <p:cNvPr id="18" name="Imagen 17" descr="Imagen que contiene exterior, bicicleta, naranja, acostado&#10;&#10;Descripción generada automáticamente">
            <a:extLst>
              <a:ext uri="{FF2B5EF4-FFF2-40B4-BE49-F238E27FC236}">
                <a16:creationId xmlns:a16="http://schemas.microsoft.com/office/drawing/2014/main" id="{C647DF3F-DCC5-449A-8358-D5D0CDD969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63113" y="3779123"/>
            <a:ext cx="1440625" cy="1731075"/>
          </a:xfrm>
          <a:prstGeom prst="roundRect">
            <a:avLst/>
          </a:prstGeom>
        </p:spPr>
      </p:pic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8E245406-D457-43E5-9579-1565458BE4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1726823"/>
              </p:ext>
            </p:extLst>
          </p:nvPr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7" name="7 Rectángulo">
            <a:extLst>
              <a:ext uri="{FF2B5EF4-FFF2-40B4-BE49-F238E27FC236}">
                <a16:creationId xmlns:a16="http://schemas.microsoft.com/office/drawing/2014/main" id="{5F7C93B7-8FFF-4BF9-A525-636FA1DB9383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5 Rectángulo">
            <a:extLst>
              <a:ext uri="{FF2B5EF4-FFF2-40B4-BE49-F238E27FC236}">
                <a16:creationId xmlns:a16="http://schemas.microsoft.com/office/drawing/2014/main" id="{2242DC6B-D449-4AC7-957A-4992DAA1C13D}"/>
              </a:ext>
            </a:extLst>
          </p:cNvPr>
          <p:cNvSpPr/>
          <p:nvPr/>
        </p:nvSpPr>
        <p:spPr>
          <a:xfrm>
            <a:off x="1127448" y="799662"/>
            <a:ext cx="2055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Fase de campo</a:t>
            </a:r>
            <a:endParaRPr lang="es-ES" sz="2000" b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3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Mapa&#10;&#10;Descripción generada automáticamente">
            <a:extLst>
              <a:ext uri="{FF2B5EF4-FFF2-40B4-BE49-F238E27FC236}">
                <a16:creationId xmlns:a16="http://schemas.microsoft.com/office/drawing/2014/main" id="{459CFF92-0BD5-4ACA-8187-B75179E5B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588" y="645822"/>
            <a:ext cx="7416824" cy="5269849"/>
          </a:xfrm>
          <a:prstGeom prst="rect">
            <a:avLst/>
          </a:prstGeom>
        </p:spPr>
      </p:pic>
      <p:sp>
        <p:nvSpPr>
          <p:cNvPr id="8" name="5 Rectángulo">
            <a:extLst>
              <a:ext uri="{FF2B5EF4-FFF2-40B4-BE49-F238E27FC236}">
                <a16:creationId xmlns:a16="http://schemas.microsoft.com/office/drawing/2014/main" id="{E0137C9D-4206-42D5-91E2-B3E40EE37660}"/>
              </a:ext>
            </a:extLst>
          </p:cNvPr>
          <p:cNvSpPr/>
          <p:nvPr/>
        </p:nvSpPr>
        <p:spPr>
          <a:xfrm>
            <a:off x="4979876" y="5915671"/>
            <a:ext cx="2232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000" b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Fuente: </a:t>
            </a:r>
            <a:r>
              <a:rPr lang="es-EC" sz="1000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Lara, 2019</a:t>
            </a:r>
            <a:r>
              <a:rPr lang="es-EC" sz="1400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.</a:t>
            </a:r>
            <a:endParaRPr lang="es-ES" sz="1600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7 Rectángulo">
            <a:extLst>
              <a:ext uri="{FF2B5EF4-FFF2-40B4-BE49-F238E27FC236}">
                <a16:creationId xmlns:a16="http://schemas.microsoft.com/office/drawing/2014/main" id="{89BD9C47-B4EF-4F1F-B90D-12FAD2CB091D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C4F885E8-AC79-4E49-A660-DDF3A53564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8645524"/>
              </p:ext>
            </p:extLst>
          </p:nvPr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15403B5D-CB01-4B99-BA56-FBE8DED7425C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</p:spTree>
    <p:extLst>
      <p:ext uri="{BB962C8B-B14F-4D97-AF65-F5344CB8AC3E}">
        <p14:creationId xmlns:p14="http://schemas.microsoft.com/office/powerpoint/2010/main" val="5626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Rectángulo">
            <a:extLst>
              <a:ext uri="{FF2B5EF4-FFF2-40B4-BE49-F238E27FC236}">
                <a16:creationId xmlns:a16="http://schemas.microsoft.com/office/drawing/2014/main" id="{E0137C9D-4206-42D5-91E2-B3E40EE37660}"/>
              </a:ext>
            </a:extLst>
          </p:cNvPr>
          <p:cNvSpPr/>
          <p:nvPr/>
        </p:nvSpPr>
        <p:spPr>
          <a:xfrm>
            <a:off x="2752697" y="5764765"/>
            <a:ext cx="2232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000" b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Fuente: </a:t>
            </a:r>
            <a:r>
              <a:rPr lang="es-EC" sz="1000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MAE, </a:t>
            </a:r>
            <a:r>
              <a:rPr lang="es-EC" sz="1000" dirty="0" err="1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n.d</a:t>
            </a:r>
            <a:r>
              <a:rPr lang="es-EC" sz="1400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.</a:t>
            </a:r>
            <a:endParaRPr lang="es-ES" sz="1600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7 Rectángulo">
            <a:extLst>
              <a:ext uri="{FF2B5EF4-FFF2-40B4-BE49-F238E27FC236}">
                <a16:creationId xmlns:a16="http://schemas.microsoft.com/office/drawing/2014/main" id="{89BD9C47-B4EF-4F1F-B90D-12FAD2CB091D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C4F885E8-AC79-4E49-A660-DDF3A5356401}"/>
              </a:ext>
            </a:extLst>
          </p:cNvPr>
          <p:cNvGraphicFramePr/>
          <p:nvPr/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15403B5D-CB01-4B99-BA56-FBE8DED7425C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pic>
        <p:nvPicPr>
          <p:cNvPr id="1026" name="Picture 2" descr="Lands Care">
            <a:extLst>
              <a:ext uri="{FF2B5EF4-FFF2-40B4-BE49-F238E27FC236}">
                <a16:creationId xmlns:a16="http://schemas.microsoft.com/office/drawing/2014/main" id="{BDCFA0DE-93D4-4EC8-8051-4D7EC43BC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668" y="930316"/>
            <a:ext cx="4956364" cy="473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D935406-0EC8-4313-BD21-AA4A05B1E7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6080" y="930316"/>
            <a:ext cx="3600400" cy="473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9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onfrontación de Títulos">
            <a:extLst>
              <a:ext uri="{FF2B5EF4-FFF2-40B4-BE49-F238E27FC236}">
                <a16:creationId xmlns:a16="http://schemas.microsoft.com/office/drawing/2014/main" id="{961647E3-FB96-4DAB-8E43-2A26DE03E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9BD06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119"/>
            <a:ext cx="4876800" cy="78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Marcador de contenido 1">
            <a:extLst>
              <a:ext uri="{FF2B5EF4-FFF2-40B4-BE49-F238E27FC236}">
                <a16:creationId xmlns:a16="http://schemas.microsoft.com/office/drawing/2014/main" id="{91E9B023-6C6A-4CC8-BDCE-808A70C3E2C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49835626"/>
              </p:ext>
            </p:extLst>
          </p:nvPr>
        </p:nvGraphicFramePr>
        <p:xfrm>
          <a:off x="479376" y="1600201"/>
          <a:ext cx="11103024" cy="2476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5 Rectángulo">
            <a:extLst>
              <a:ext uri="{FF2B5EF4-FFF2-40B4-BE49-F238E27FC236}">
                <a16:creationId xmlns:a16="http://schemas.microsoft.com/office/drawing/2014/main" id="{2242DC6B-D449-4AC7-957A-4992DAA1C13D}"/>
              </a:ext>
            </a:extLst>
          </p:cNvPr>
          <p:cNvSpPr/>
          <p:nvPr/>
        </p:nvSpPr>
        <p:spPr>
          <a:xfrm>
            <a:off x="1124420" y="800345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Fase de laboratorio</a:t>
            </a:r>
            <a:endParaRPr lang="es-ES" sz="2000" b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Imagen 3" descr="Botella de plástico sobre una mesa&#10;&#10;Descripción generada automáticamente con confianza media">
            <a:extLst>
              <a:ext uri="{FF2B5EF4-FFF2-40B4-BE49-F238E27FC236}">
                <a16:creationId xmlns:a16="http://schemas.microsoft.com/office/drawing/2014/main" id="{1CF93455-9EDA-4EC7-9BB9-4ADE71F465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3187" y="4129390"/>
            <a:ext cx="1967497" cy="1760221"/>
          </a:xfrm>
          <a:prstGeom prst="roundRect">
            <a:avLst/>
          </a:prstGeom>
        </p:spPr>
      </p:pic>
      <p:pic>
        <p:nvPicPr>
          <p:cNvPr id="8" name="Imagen 7" descr="Imagen que contiene interior, tabla, taza, comida&#10;&#10;Descripción generada automáticamente">
            <a:extLst>
              <a:ext uri="{FF2B5EF4-FFF2-40B4-BE49-F238E27FC236}">
                <a16:creationId xmlns:a16="http://schemas.microsoft.com/office/drawing/2014/main" id="{9740A1E6-0CF9-4DEB-BA94-B0624B092A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5696" y="4129390"/>
            <a:ext cx="1466850" cy="1760221"/>
          </a:xfrm>
          <a:prstGeom prst="roundRect">
            <a:avLst/>
          </a:prstGeom>
        </p:spPr>
      </p:pic>
      <p:pic>
        <p:nvPicPr>
          <p:cNvPr id="10" name="Imagen 9" descr="Un horno de microondas&#10;&#10;Descripción generada automáticamente con confianza baja">
            <a:extLst>
              <a:ext uri="{FF2B5EF4-FFF2-40B4-BE49-F238E27FC236}">
                <a16:creationId xmlns:a16="http://schemas.microsoft.com/office/drawing/2014/main" id="{45B6B22F-8661-4A8F-9F91-8770145D09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0884" y="4086646"/>
            <a:ext cx="1501252" cy="1804012"/>
          </a:xfrm>
          <a:prstGeom prst="roundRect">
            <a:avLst/>
          </a:prstGeom>
        </p:spPr>
      </p:pic>
      <p:pic>
        <p:nvPicPr>
          <p:cNvPr id="12" name="Imagen 11" descr="Una bandeja de metal&#10;&#10;Descripción generada automáticamente con confianza baja">
            <a:extLst>
              <a:ext uri="{FF2B5EF4-FFF2-40B4-BE49-F238E27FC236}">
                <a16:creationId xmlns:a16="http://schemas.microsoft.com/office/drawing/2014/main" id="{EC1F665B-42C4-491D-955C-1064B58E0A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79943" y="4246053"/>
            <a:ext cx="1788108" cy="1475623"/>
          </a:xfrm>
          <a:prstGeom prst="roundRect">
            <a:avLst/>
          </a:prstGeom>
        </p:spPr>
      </p:pic>
      <p:pic>
        <p:nvPicPr>
          <p:cNvPr id="14" name="Imagen 13" descr="Imagen que contiene taza, alimentos, comida, tabla&#10;&#10;Descripción generada automáticamente">
            <a:extLst>
              <a:ext uri="{FF2B5EF4-FFF2-40B4-BE49-F238E27FC236}">
                <a16:creationId xmlns:a16="http://schemas.microsoft.com/office/drawing/2014/main" id="{C8B1AEDC-A1C7-4396-B020-0876BA0BE1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011" y="4076656"/>
            <a:ext cx="1298461" cy="1814002"/>
          </a:xfrm>
          <a:prstGeom prst="roundRect">
            <a:avLst/>
          </a:prstGeom>
        </p:spPr>
      </p:pic>
      <p:sp>
        <p:nvSpPr>
          <p:cNvPr id="13" name="7 Rectángulo">
            <a:extLst>
              <a:ext uri="{FF2B5EF4-FFF2-40B4-BE49-F238E27FC236}">
                <a16:creationId xmlns:a16="http://schemas.microsoft.com/office/drawing/2014/main" id="{749B0341-F174-44E7-B39F-E96C18F157F5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152AC5A5-79B0-459F-9467-B5863FF35E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8228034"/>
              </p:ext>
            </p:extLst>
          </p:nvPr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ED12E8E6-B85E-49F4-B308-061E9E8DEDE4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pic>
        <p:nvPicPr>
          <p:cNvPr id="17" name="Imagen 16" descr="Imagen que contiene interior, persona, hombre, cocina&#10;&#10;Descripción generada automáticamente">
            <a:extLst>
              <a:ext uri="{FF2B5EF4-FFF2-40B4-BE49-F238E27FC236}">
                <a16:creationId xmlns:a16="http://schemas.microsoft.com/office/drawing/2014/main" id="{BBBFBAC4-FF68-4F40-9C5A-1D47B11983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4733" y="4086646"/>
            <a:ext cx="1323964" cy="1814003"/>
          </a:xfrm>
          <a:prstGeom prst="roundRect">
            <a:avLst/>
          </a:prstGeom>
        </p:spPr>
      </p:pic>
      <p:pic>
        <p:nvPicPr>
          <p:cNvPr id="19" name="Imagen 18" descr="Imagen que contiene interior, taza, pequeño, tabla&#10;&#10;Descripción generada automáticamente">
            <a:extLst>
              <a:ext uri="{FF2B5EF4-FFF2-40B4-BE49-F238E27FC236}">
                <a16:creationId xmlns:a16="http://schemas.microsoft.com/office/drawing/2014/main" id="{820443D3-390B-4142-BC3B-03261B2F11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9307" y="4245845"/>
            <a:ext cx="1788108" cy="147562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8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onfrontación de Títulos">
            <a:extLst>
              <a:ext uri="{FF2B5EF4-FFF2-40B4-BE49-F238E27FC236}">
                <a16:creationId xmlns:a16="http://schemas.microsoft.com/office/drawing/2014/main" id="{609619D1-E3E2-4D16-91BF-D8E893810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9BD06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119"/>
            <a:ext cx="4876800" cy="78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5 Rectángulo">
            <a:extLst>
              <a:ext uri="{FF2B5EF4-FFF2-40B4-BE49-F238E27FC236}">
                <a16:creationId xmlns:a16="http://schemas.microsoft.com/office/drawing/2014/main" id="{2242DC6B-D449-4AC7-957A-4992DAA1C13D}"/>
              </a:ext>
            </a:extLst>
          </p:cNvPr>
          <p:cNvSpPr/>
          <p:nvPr/>
        </p:nvSpPr>
        <p:spPr>
          <a:xfrm>
            <a:off x="942221" y="830220"/>
            <a:ext cx="2055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Bioensayos</a:t>
            </a:r>
            <a:endParaRPr lang="es-ES" sz="2000" b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9" name="Marcador de contenido 1">
            <a:extLst>
              <a:ext uri="{FF2B5EF4-FFF2-40B4-BE49-F238E27FC236}">
                <a16:creationId xmlns:a16="http://schemas.microsoft.com/office/drawing/2014/main" id="{30E541B5-AE13-4170-948D-86DD014F69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2126725"/>
              </p:ext>
            </p:extLst>
          </p:nvPr>
        </p:nvGraphicFramePr>
        <p:xfrm>
          <a:off x="413860" y="1730924"/>
          <a:ext cx="5826155" cy="2007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C672630E-F7BC-4F26-9741-336D017174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1521" y="2111144"/>
            <a:ext cx="4390089" cy="2150247"/>
          </a:xfrm>
          <a:prstGeom prst="rect">
            <a:avLst/>
          </a:prstGeom>
        </p:spPr>
      </p:pic>
      <p:pic>
        <p:nvPicPr>
          <p:cNvPr id="4" name="Imagen 3" descr="Imagen que contiene interior, botella, computadora, tabla&#10;&#10;Descripción generada automáticamente">
            <a:extLst>
              <a:ext uri="{FF2B5EF4-FFF2-40B4-BE49-F238E27FC236}">
                <a16:creationId xmlns:a16="http://schemas.microsoft.com/office/drawing/2014/main" id="{A97DA0CE-D2A4-4B27-AC3C-B4E3BD8502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35" y="4287414"/>
            <a:ext cx="1745592" cy="1618253"/>
          </a:xfrm>
          <a:prstGeom prst="roundRect">
            <a:avLst/>
          </a:prstGeom>
        </p:spPr>
      </p:pic>
      <p:sp>
        <p:nvSpPr>
          <p:cNvPr id="14" name="7 Rectángulo">
            <a:extLst>
              <a:ext uri="{FF2B5EF4-FFF2-40B4-BE49-F238E27FC236}">
                <a16:creationId xmlns:a16="http://schemas.microsoft.com/office/drawing/2014/main" id="{7645257F-07CD-47E5-BF44-7F1BDF4373DD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DB42C612-C65C-4E83-8537-3D96AE3581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9116443"/>
              </p:ext>
            </p:extLst>
          </p:nvPr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B778019D-8E1C-4AA7-A9D5-6021390B2E4F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FED2E750-FF5A-4033-A899-6669EFDCDF81}"/>
              </a:ext>
            </a:extLst>
          </p:cNvPr>
          <p:cNvSpPr/>
          <p:nvPr/>
        </p:nvSpPr>
        <p:spPr>
          <a:xfrm>
            <a:off x="7915855" y="1396317"/>
            <a:ext cx="3881420" cy="4864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Diseño experimental para el bioensayo en suelo</a:t>
            </a:r>
            <a:endParaRPr lang="es-EC" sz="1100" dirty="0">
              <a:cs typeface="Arial" panose="020B0604020202020204" pitchFamily="34" charset="0"/>
            </a:endParaRPr>
          </a:p>
        </p:txBody>
      </p:sp>
      <p:pic>
        <p:nvPicPr>
          <p:cNvPr id="10" name="Imagen 9" descr="Una taza de cafe&#10;&#10;Descripción generada automáticamente con confianza media">
            <a:extLst>
              <a:ext uri="{FF2B5EF4-FFF2-40B4-BE49-F238E27FC236}">
                <a16:creationId xmlns:a16="http://schemas.microsoft.com/office/drawing/2014/main" id="{0CFCB564-71A1-45C0-BB57-57BFE31BD83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661"/>
          <a:stretch/>
        </p:blipFill>
        <p:spPr>
          <a:xfrm>
            <a:off x="3637454" y="4341672"/>
            <a:ext cx="2214143" cy="1524306"/>
          </a:xfrm>
          <a:prstGeom prst="roundRect">
            <a:avLst/>
          </a:prstGeom>
        </p:spPr>
      </p:pic>
      <p:pic>
        <p:nvPicPr>
          <p:cNvPr id="20" name="Imagen 19" descr="Una taza de cafe&#10;&#10;Descripción generada automáticamente con confianza media">
            <a:extLst>
              <a:ext uri="{FF2B5EF4-FFF2-40B4-BE49-F238E27FC236}">
                <a16:creationId xmlns:a16="http://schemas.microsoft.com/office/drawing/2014/main" id="{A3B1FE0D-951E-47F1-94A8-69654E8A71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9805" y="4100244"/>
            <a:ext cx="1573101" cy="1992594"/>
          </a:xfrm>
          <a:prstGeom prst="roundRect">
            <a:avLst/>
          </a:prstGeom>
        </p:spPr>
      </p:pic>
      <p:pic>
        <p:nvPicPr>
          <p:cNvPr id="22" name="Imagen 21" descr="Imagen que contiene interior, mostrador, tabla, frente&#10;&#10;Descripción generada automáticamente">
            <a:extLst>
              <a:ext uri="{FF2B5EF4-FFF2-40B4-BE49-F238E27FC236}">
                <a16:creationId xmlns:a16="http://schemas.microsoft.com/office/drawing/2014/main" id="{FB10888C-CDB1-432B-892E-B4812C8833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6145" y="4100244"/>
            <a:ext cx="1507182" cy="200716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1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onfrontación de Títulos">
            <a:extLst>
              <a:ext uri="{FF2B5EF4-FFF2-40B4-BE49-F238E27FC236}">
                <a16:creationId xmlns:a16="http://schemas.microsoft.com/office/drawing/2014/main" id="{DAAF7D1B-AFEA-46BB-B8FB-304A644A8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9BD06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119"/>
            <a:ext cx="4876800" cy="78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5 Rectángulo">
            <a:extLst>
              <a:ext uri="{FF2B5EF4-FFF2-40B4-BE49-F238E27FC236}">
                <a16:creationId xmlns:a16="http://schemas.microsoft.com/office/drawing/2014/main" id="{2242DC6B-D449-4AC7-957A-4992DAA1C13D}"/>
              </a:ext>
            </a:extLst>
          </p:cNvPr>
          <p:cNvSpPr/>
          <p:nvPr/>
        </p:nvSpPr>
        <p:spPr>
          <a:xfrm>
            <a:off x="983432" y="837979"/>
            <a:ext cx="2055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Bioensayos</a:t>
            </a:r>
            <a:endParaRPr lang="es-ES" sz="2000" b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9" name="Marcador de contenido 1">
            <a:extLst>
              <a:ext uri="{FF2B5EF4-FFF2-40B4-BE49-F238E27FC236}">
                <a16:creationId xmlns:a16="http://schemas.microsoft.com/office/drawing/2014/main" id="{30E541B5-AE13-4170-948D-86DD014F69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5098123"/>
              </p:ext>
            </p:extLst>
          </p:nvPr>
        </p:nvGraphicFramePr>
        <p:xfrm>
          <a:off x="191344" y="1948227"/>
          <a:ext cx="6984775" cy="2125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18988FAF-2603-4740-946B-6748ABCDB6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3689" y="1948227"/>
            <a:ext cx="2839428" cy="2488675"/>
          </a:xfrm>
          <a:prstGeom prst="rect">
            <a:avLst/>
          </a:prstGeom>
        </p:spPr>
      </p:pic>
      <p:pic>
        <p:nvPicPr>
          <p:cNvPr id="15" name="Imagen 14" descr="Un pastel de chocolate&#10;&#10;Descripción generada automáticamente con confianza media">
            <a:extLst>
              <a:ext uri="{FF2B5EF4-FFF2-40B4-BE49-F238E27FC236}">
                <a16:creationId xmlns:a16="http://schemas.microsoft.com/office/drawing/2014/main" id="{2C184B24-FA2F-4E9B-8306-EEDEDA3C18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6794" y="4195759"/>
            <a:ext cx="1678363" cy="1786725"/>
          </a:xfrm>
          <a:prstGeom prst="roundRect">
            <a:avLst/>
          </a:prstGeom>
        </p:spPr>
      </p:pic>
      <p:pic>
        <p:nvPicPr>
          <p:cNvPr id="17" name="Imagen 16" descr="Imagen que contiene Texto&#10;&#10;Descripción generada automáticamente">
            <a:extLst>
              <a:ext uri="{FF2B5EF4-FFF2-40B4-BE49-F238E27FC236}">
                <a16:creationId xmlns:a16="http://schemas.microsoft.com/office/drawing/2014/main" id="{01B55B08-52A1-4B14-AA16-761DCF7F27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9654" y="3365244"/>
            <a:ext cx="1456422" cy="513050"/>
          </a:xfrm>
          <a:prstGeom prst="rect">
            <a:avLst/>
          </a:prstGeom>
        </p:spPr>
      </p:pic>
      <p:sp>
        <p:nvSpPr>
          <p:cNvPr id="14" name="7 Rectángulo">
            <a:extLst>
              <a:ext uri="{FF2B5EF4-FFF2-40B4-BE49-F238E27FC236}">
                <a16:creationId xmlns:a16="http://schemas.microsoft.com/office/drawing/2014/main" id="{7645257F-07CD-47E5-BF44-7F1BDF4373DD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DB42C612-C65C-4E83-8537-3D96AE3581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7628129"/>
              </p:ext>
            </p:extLst>
          </p:nvPr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4821A06C-28E8-4AEF-9031-E8A5BFFE56E2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30F550F7-275C-4CBB-B9B7-A70E266EF6C1}"/>
              </a:ext>
            </a:extLst>
          </p:cNvPr>
          <p:cNvSpPr/>
          <p:nvPr/>
        </p:nvSpPr>
        <p:spPr>
          <a:xfrm>
            <a:off x="7822693" y="1364310"/>
            <a:ext cx="3881420" cy="4864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Diseño experimental para el bioensayo de germinación</a:t>
            </a:r>
            <a:endParaRPr lang="es-EC" sz="1100" dirty="0">
              <a:cs typeface="Arial" panose="020B060402020202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DB03B69-9EDF-460B-A3E7-800A906CF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00"/>
          <a:stretch/>
        </p:blipFill>
        <p:spPr bwMode="auto">
          <a:xfrm>
            <a:off x="345019" y="4158222"/>
            <a:ext cx="1817608" cy="18242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Un plato con un tazón blanco&#10;&#10;Descripción generada automáticamente">
            <a:extLst>
              <a:ext uri="{FF2B5EF4-FFF2-40B4-BE49-F238E27FC236}">
                <a16:creationId xmlns:a16="http://schemas.microsoft.com/office/drawing/2014/main" id="{A5F3378F-380E-47F4-8AC8-2BE13E35733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93655" y="4195759"/>
            <a:ext cx="1883364" cy="1824262"/>
          </a:xfrm>
          <a:prstGeom prst="roundRect">
            <a:avLst/>
          </a:prstGeom>
        </p:spPr>
      </p:pic>
      <p:pic>
        <p:nvPicPr>
          <p:cNvPr id="12" name="Imagen 11" descr="Imagen que contiene persona, comida, hombre, pastel&#10;&#10;Descripción generada automáticamente">
            <a:extLst>
              <a:ext uri="{FF2B5EF4-FFF2-40B4-BE49-F238E27FC236}">
                <a16:creationId xmlns:a16="http://schemas.microsoft.com/office/drawing/2014/main" id="{1EC04ADB-34D5-41D7-AF8D-1DF4C95B1E5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81271" y="4195759"/>
            <a:ext cx="1607191" cy="1825903"/>
          </a:xfrm>
          <a:prstGeom prst="round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CD730D0-9657-402A-B1E0-42107F27BD0C}"/>
              </a:ext>
            </a:extLst>
          </p:cNvPr>
          <p:cNvSpPr txBox="1"/>
          <p:nvPr/>
        </p:nvSpPr>
        <p:spPr>
          <a:xfrm>
            <a:off x="5010252" y="1549598"/>
            <a:ext cx="217149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05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Asociación Internacional de Pruebas de Semillas (ISTA)</a:t>
            </a:r>
            <a:endParaRPr lang="es-EC" sz="1050" dirty="0"/>
          </a:p>
        </p:txBody>
      </p:sp>
    </p:spTree>
    <p:extLst>
      <p:ext uri="{BB962C8B-B14F-4D97-AF65-F5344CB8AC3E}">
        <p14:creationId xmlns:p14="http://schemas.microsoft.com/office/powerpoint/2010/main" val="2453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144730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6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74144A8-8ECA-453D-ABCC-DE7C5A77238A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F3330D3-F9F6-443E-91F9-62488F9AF2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9259616"/>
              </p:ext>
            </p:extLst>
          </p:nvPr>
        </p:nvGraphicFramePr>
        <p:xfrm>
          <a:off x="3206093" y="1304764"/>
          <a:ext cx="5779814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8125C6D9-B8ED-42A9-B30A-595FEABE3BB3}"/>
              </a:ext>
            </a:extLst>
          </p:cNvPr>
          <p:cNvSpPr txBox="1"/>
          <p:nvPr/>
        </p:nvSpPr>
        <p:spPr>
          <a:xfrm>
            <a:off x="10128448" y="709358"/>
            <a:ext cx="2063552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 dirty="0">
                <a:cs typeface="Times New Roman" panose="02020603050405020304" pitchFamily="18" charset="0"/>
              </a:rPr>
              <a:t>Contenido</a:t>
            </a:r>
          </a:p>
        </p:txBody>
      </p:sp>
      <p:pic>
        <p:nvPicPr>
          <p:cNvPr id="9" name="Picture 2" descr="Free botón de reproducción verde 1186943 PNG with Transparent Background">
            <a:extLst>
              <a:ext uri="{FF2B5EF4-FFF2-40B4-BE49-F238E27FC236}">
                <a16:creationId xmlns:a16="http://schemas.microsoft.com/office/drawing/2014/main" id="{16BA48B5-DAAC-46CD-AF68-6D113CF08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9BD06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3429000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íneas abstractas de onda suave verde | Foto Gratis">
            <a:extLst>
              <a:ext uri="{FF2B5EF4-FFF2-40B4-BE49-F238E27FC236}">
                <a16:creationId xmlns:a16="http://schemas.microsoft.com/office/drawing/2014/main" id="{86B8A361-5D37-4C54-BD82-428C4099E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86" t="24031" b="35328"/>
          <a:stretch/>
        </p:blipFill>
        <p:spPr bwMode="auto">
          <a:xfrm rot="5400000">
            <a:off x="-2510621" y="2510618"/>
            <a:ext cx="6220694" cy="119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D144C793-3E04-4815-9697-44D1F7FD76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2063365"/>
              </p:ext>
            </p:extLst>
          </p:nvPr>
        </p:nvGraphicFramePr>
        <p:xfrm>
          <a:off x="3206093" y="1304764"/>
          <a:ext cx="5779814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7 Rectángulo"/>
          <p:cNvSpPr/>
          <p:nvPr/>
        </p:nvSpPr>
        <p:spPr>
          <a:xfrm>
            <a:off x="0" y="153888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6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863D37E-9FFC-4D0A-9415-C521CC2DD4A9}"/>
              </a:ext>
            </a:extLst>
          </p:cNvPr>
          <p:cNvSpPr txBox="1"/>
          <p:nvPr/>
        </p:nvSpPr>
        <p:spPr>
          <a:xfrm>
            <a:off x="9761944" y="695932"/>
            <a:ext cx="2430056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 dirty="0">
                <a:cs typeface="Times New Roman" panose="02020603050405020304" pitchFamily="18" charset="0"/>
              </a:rPr>
              <a:t>Contenido</a:t>
            </a:r>
          </a:p>
        </p:txBody>
      </p:sp>
      <p:pic>
        <p:nvPicPr>
          <p:cNvPr id="11" name="Picture 2" descr="Free botón de reproducción verde 1186943 PNG with Transparent Background">
            <a:extLst>
              <a:ext uri="{FF2B5EF4-FFF2-40B4-BE49-F238E27FC236}">
                <a16:creationId xmlns:a16="http://schemas.microsoft.com/office/drawing/2014/main" id="{701DA193-4AE3-4A6F-8B84-911B02C70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9BD06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69" y="1412776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Líneas abstractas de onda suave verde | Foto Gratis">
            <a:extLst>
              <a:ext uri="{FF2B5EF4-FFF2-40B4-BE49-F238E27FC236}">
                <a16:creationId xmlns:a16="http://schemas.microsoft.com/office/drawing/2014/main" id="{CF205E45-EEE7-402D-B538-BAF00D418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86" t="24031" b="35328"/>
          <a:stretch/>
        </p:blipFill>
        <p:spPr bwMode="auto">
          <a:xfrm rot="5400000">
            <a:off x="-2510621" y="2510618"/>
            <a:ext cx="6220694" cy="119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0139F62-96AC-43D6-ADC6-448AA6D0522D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</p:spTree>
    <p:extLst>
      <p:ext uri="{BB962C8B-B14F-4D97-AF65-F5344CB8AC3E}">
        <p14:creationId xmlns:p14="http://schemas.microsoft.com/office/powerpoint/2010/main" val="256428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onfrontación de Títulos">
            <a:extLst>
              <a:ext uri="{FF2B5EF4-FFF2-40B4-BE49-F238E27FC236}">
                <a16:creationId xmlns:a16="http://schemas.microsoft.com/office/drawing/2014/main" id="{0B24E5F3-C253-4984-9AD5-40E9908AD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9BD06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119"/>
            <a:ext cx="4876800" cy="78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E77DCC4-E52F-4C96-87CD-B4CE0799C6B0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sp>
        <p:nvSpPr>
          <p:cNvPr id="5" name="5 Rectángulo">
            <a:extLst>
              <a:ext uri="{FF2B5EF4-FFF2-40B4-BE49-F238E27FC236}">
                <a16:creationId xmlns:a16="http://schemas.microsoft.com/office/drawing/2014/main" id="{7BFE7155-7FF4-49A7-9CA4-F455234ECDE4}"/>
              </a:ext>
            </a:extLst>
          </p:cNvPr>
          <p:cNvSpPr/>
          <p:nvPr/>
        </p:nvSpPr>
        <p:spPr>
          <a:xfrm>
            <a:off x="1127446" y="806943"/>
            <a:ext cx="2055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Fase de campo</a:t>
            </a:r>
            <a:endParaRPr lang="es-ES" sz="2000" b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951E098E-10E1-4BBE-A7C4-0BCA8FC6C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80" y="2152979"/>
            <a:ext cx="5353271" cy="1750596"/>
          </a:xfrm>
          <a:prstGeom prst="rect">
            <a:avLst/>
          </a:prstGeo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174668C1-BA92-4B86-B6A7-95954486E3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4810689"/>
              </p:ext>
            </p:extLst>
          </p:nvPr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7 Rectángulo">
            <a:extLst>
              <a:ext uri="{FF2B5EF4-FFF2-40B4-BE49-F238E27FC236}">
                <a16:creationId xmlns:a16="http://schemas.microsoft.com/office/drawing/2014/main" id="{903CEB3D-C536-4639-BC61-B3AACD3542E3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A3C75A7E-0851-4FA1-BA85-DE89EDA458D4}"/>
              </a:ext>
            </a:extLst>
          </p:cNvPr>
          <p:cNvSpPr/>
          <p:nvPr/>
        </p:nvSpPr>
        <p:spPr>
          <a:xfrm>
            <a:off x="877950" y="1616401"/>
            <a:ext cx="4609328" cy="4864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Resultados parámetros medidos en campo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F3EC19ED-2969-41E6-9104-801C3A1A74E5}"/>
              </a:ext>
            </a:extLst>
          </p:cNvPr>
          <p:cNvSpPr/>
          <p:nvPr/>
        </p:nvSpPr>
        <p:spPr>
          <a:xfrm>
            <a:off x="6438855" y="2742833"/>
            <a:ext cx="2639442" cy="32066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Suelo no salino / no afectado (SNA)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8437261A-60E9-4077-942D-17A8315B93C5}"/>
              </a:ext>
            </a:extLst>
          </p:cNvPr>
          <p:cNvSpPr/>
          <p:nvPr/>
        </p:nvSpPr>
        <p:spPr>
          <a:xfrm>
            <a:off x="6438855" y="3105602"/>
            <a:ext cx="2639442" cy="32066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Suelo salino / afectado (SA)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78B87C97-C549-46B7-BD6A-3D1570032927}"/>
              </a:ext>
            </a:extLst>
          </p:cNvPr>
          <p:cNvSpPr/>
          <p:nvPr/>
        </p:nvSpPr>
        <p:spPr>
          <a:xfrm>
            <a:off x="6468779" y="3473838"/>
            <a:ext cx="2609518" cy="33167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Suelo salino (SNS)</a:t>
            </a:r>
            <a:endParaRPr lang="es-EC" sz="1100" dirty="0">
              <a:cs typeface="Arial" panose="020B0604020202020204" pitchFamily="34" charset="0"/>
            </a:endParaRP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2C71841F-C1D7-4076-8FC2-37D619B093BC}"/>
              </a:ext>
            </a:extLst>
          </p:cNvPr>
          <p:cNvCxnSpPr/>
          <p:nvPr/>
        </p:nvCxnSpPr>
        <p:spPr>
          <a:xfrm>
            <a:off x="5914724" y="2924944"/>
            <a:ext cx="4527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FE95BF24-432E-4BB4-BBE6-49362FC70574}"/>
              </a:ext>
            </a:extLst>
          </p:cNvPr>
          <p:cNvCxnSpPr/>
          <p:nvPr/>
        </p:nvCxnSpPr>
        <p:spPr>
          <a:xfrm>
            <a:off x="5914724" y="3284984"/>
            <a:ext cx="4527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792CD9A0-A85C-48C4-AE02-4D45CFA3560F}"/>
              </a:ext>
            </a:extLst>
          </p:cNvPr>
          <p:cNvCxnSpPr/>
          <p:nvPr/>
        </p:nvCxnSpPr>
        <p:spPr>
          <a:xfrm>
            <a:off x="5914724" y="3573016"/>
            <a:ext cx="4527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486444BC-53F0-40BD-A131-D1F6F09A7D53}"/>
              </a:ext>
            </a:extLst>
          </p:cNvPr>
          <p:cNvSpPr/>
          <p:nvPr/>
        </p:nvSpPr>
        <p:spPr>
          <a:xfrm>
            <a:off x="6340710" y="1806452"/>
            <a:ext cx="2835732" cy="78847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USDA (1999) </a:t>
            </a:r>
          </a:p>
          <a:p>
            <a:pPr algn="ctr"/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0,0 – 0,98 </a:t>
            </a:r>
            <a:r>
              <a:rPr lang="es-MX" sz="1100" dirty="0" err="1">
                <a:solidFill>
                  <a:srgbClr val="525252"/>
                </a:solidFill>
                <a:cs typeface="Arial" panose="020B0604020202020204" pitchFamily="34" charset="0"/>
              </a:rPr>
              <a:t>dS</a:t>
            </a:r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/m </a:t>
            </a:r>
            <a:r>
              <a:rPr lang="es-MX" sz="11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 No salino</a:t>
            </a:r>
          </a:p>
          <a:p>
            <a:pPr algn="ctr"/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1,71 – 3,16 </a:t>
            </a:r>
            <a:r>
              <a:rPr lang="es-MX" sz="1100" dirty="0" err="1">
                <a:solidFill>
                  <a:srgbClr val="525252"/>
                </a:solidFill>
                <a:cs typeface="Arial" panose="020B0604020202020204" pitchFamily="34" charset="0"/>
              </a:rPr>
              <a:t>dS</a:t>
            </a:r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/m </a:t>
            </a:r>
            <a:r>
              <a:rPr lang="es-MX" sz="11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 Ligeramente salino </a:t>
            </a:r>
          </a:p>
          <a:p>
            <a:pPr algn="ctr"/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&gt; 6,07 </a:t>
            </a:r>
            <a:r>
              <a:rPr lang="es-MX" sz="1100" dirty="0" err="1">
                <a:solidFill>
                  <a:srgbClr val="525252"/>
                </a:solidFill>
                <a:cs typeface="Arial" panose="020B0604020202020204" pitchFamily="34" charset="0"/>
              </a:rPr>
              <a:t>dS</a:t>
            </a:r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/m </a:t>
            </a:r>
            <a:r>
              <a:rPr lang="es-MX" sz="11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 Fuertemente salino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01DCEDAC-68D4-4096-A326-C1DABDBD4826}"/>
              </a:ext>
            </a:extLst>
          </p:cNvPr>
          <p:cNvSpPr/>
          <p:nvPr/>
        </p:nvSpPr>
        <p:spPr>
          <a:xfrm>
            <a:off x="6663678" y="1074270"/>
            <a:ext cx="2225916" cy="56183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rgbClr val="525252"/>
                </a:solidFill>
              </a:rPr>
              <a:t>(Rueda, </a:t>
            </a:r>
            <a:r>
              <a:rPr lang="es-MX" sz="1100" b="0" i="0" dirty="0">
                <a:solidFill>
                  <a:srgbClr val="525252"/>
                </a:solidFill>
                <a:effectLst/>
              </a:rPr>
              <a:t>2009) </a:t>
            </a:r>
          </a:p>
          <a:p>
            <a:pPr algn="ctr"/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pH 6,5 – 7,5 </a:t>
            </a:r>
            <a:r>
              <a:rPr lang="es-MX" sz="11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→Normal</a:t>
            </a:r>
            <a:endParaRPr lang="es-EC" sz="1100" dirty="0">
              <a:cs typeface="Arial" panose="020B0604020202020204" pitchFamily="34" charset="0"/>
            </a:endParaRPr>
          </a:p>
        </p:txBody>
      </p:sp>
      <p:pic>
        <p:nvPicPr>
          <p:cNvPr id="2050" name="Picture 2" descr="6 Presa de regulación Simbocal, Manabí-Ecuador | Download Scientific Diagram">
            <a:extLst>
              <a:ext uri="{FF2B5EF4-FFF2-40B4-BE49-F238E27FC236}">
                <a16:creationId xmlns:a16="http://schemas.microsoft.com/office/drawing/2014/main" id="{B5CB4056-3006-4E94-B138-94EA35656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08" y="4061755"/>
            <a:ext cx="2395835" cy="17735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NGLARES, ECUADOR, CON MANGLE BLANCO Y MANGLE NEGRO?">
            <a:extLst>
              <a:ext uri="{FF2B5EF4-FFF2-40B4-BE49-F238E27FC236}">
                <a16:creationId xmlns:a16="http://schemas.microsoft.com/office/drawing/2014/main" id="{D239DBE6-F5FA-4D48-9BAF-441B5BCFA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4077281"/>
            <a:ext cx="2344082" cy="175806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2A43A3D-8230-46C4-90C7-8D0657D137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165" y="4038982"/>
            <a:ext cx="1475170" cy="1811885"/>
          </a:xfrm>
          <a:prstGeom prst="round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519F1F1D-3757-4A37-9DF2-FCFCE92DB9B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r="2527"/>
          <a:stretch/>
        </p:blipFill>
        <p:spPr>
          <a:xfrm>
            <a:off x="2977539" y="4077281"/>
            <a:ext cx="1475170" cy="1773586"/>
          </a:xfrm>
          <a:prstGeom prst="round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46E8E1FF-5EB4-48A8-93C8-9BC5751B081F}"/>
              </a:ext>
            </a:extLst>
          </p:cNvPr>
          <p:cNvSpPr txBox="1"/>
          <p:nvPr/>
        </p:nvSpPr>
        <p:spPr>
          <a:xfrm>
            <a:off x="695400" y="5894266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cs typeface="Times New Roman" panose="02020603050405020304" pitchFamily="18" charset="0"/>
              </a:rPr>
              <a:t>Punto de muestreo P23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6E88720-B620-4B70-9BE6-BD5658153FAD}"/>
              </a:ext>
            </a:extLst>
          </p:cNvPr>
          <p:cNvSpPr txBox="1"/>
          <p:nvPr/>
        </p:nvSpPr>
        <p:spPr>
          <a:xfrm>
            <a:off x="8142193" y="5894265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cs typeface="Times New Roman" panose="02020603050405020304" pitchFamily="18" charset="0"/>
              </a:rPr>
              <a:t>Isla Corazón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ACA0C4D-F380-4504-98B7-9C244DF4599F}"/>
              </a:ext>
            </a:extLst>
          </p:cNvPr>
          <p:cNvSpPr txBox="1"/>
          <p:nvPr/>
        </p:nvSpPr>
        <p:spPr>
          <a:xfrm>
            <a:off x="2814620" y="5894265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cs typeface="Times New Roman" panose="02020603050405020304" pitchFamily="18" charset="0"/>
              </a:rPr>
              <a:t>Punto de muestreo P31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BA215CC-6B2B-499F-AE5A-5204EE5923BB}"/>
              </a:ext>
            </a:extLst>
          </p:cNvPr>
          <p:cNvSpPr txBox="1"/>
          <p:nvPr/>
        </p:nvSpPr>
        <p:spPr>
          <a:xfrm>
            <a:off x="4876800" y="5894264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cs typeface="Times New Roman" panose="02020603050405020304" pitchFamily="18" charset="0"/>
              </a:rPr>
              <a:t>Presa </a:t>
            </a:r>
            <a:r>
              <a:rPr lang="es-ES" sz="1200" dirty="0" err="1">
                <a:cs typeface="Times New Roman" panose="02020603050405020304" pitchFamily="18" charset="0"/>
              </a:rPr>
              <a:t>Simbocal</a:t>
            </a:r>
            <a:endParaRPr lang="es-ES" sz="1200" dirty="0">
              <a:cs typeface="Times New Roman" panose="02020603050405020304" pitchFamily="18" charset="0"/>
            </a:endParaRP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CDA5ACA5-8E6E-48FF-ACEF-CAEB5E31ECF2}"/>
              </a:ext>
            </a:extLst>
          </p:cNvPr>
          <p:cNvSpPr/>
          <p:nvPr/>
        </p:nvSpPr>
        <p:spPr>
          <a:xfrm>
            <a:off x="9785970" y="1806451"/>
            <a:ext cx="1872208" cy="1999063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rgbClr val="525252"/>
                </a:solidFill>
              </a:rPr>
              <a:t>(Badia, 1992; </a:t>
            </a:r>
            <a:r>
              <a:rPr lang="es-MX" sz="1100" dirty="0" err="1">
                <a:solidFill>
                  <a:srgbClr val="525252"/>
                </a:solidFill>
              </a:rPr>
              <a:t>Nayakekorale</a:t>
            </a:r>
            <a:r>
              <a:rPr lang="es-MX" sz="1100" dirty="0">
                <a:solidFill>
                  <a:srgbClr val="525252"/>
                </a:solidFill>
              </a:rPr>
              <a:t> ,2020</a:t>
            </a:r>
            <a:r>
              <a:rPr lang="es-MX" sz="1100" b="0" i="0" dirty="0">
                <a:solidFill>
                  <a:srgbClr val="525252"/>
                </a:solidFill>
                <a:effectLst/>
              </a:rPr>
              <a:t>) </a:t>
            </a:r>
          </a:p>
          <a:p>
            <a:pPr algn="ctr"/>
            <a:r>
              <a:rPr lang="es-MX" sz="11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</a:t>
            </a:r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Bloqueo vías drenaje </a:t>
            </a:r>
          </a:p>
          <a:p>
            <a:pPr algn="ctr"/>
            <a:r>
              <a:rPr lang="es-MX" sz="11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</a:t>
            </a:r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Nivel freático</a:t>
            </a:r>
          </a:p>
          <a:p>
            <a:pPr algn="ctr"/>
            <a:endParaRPr lang="es-MX" sz="1100" dirty="0">
              <a:solidFill>
                <a:srgbClr val="525252"/>
              </a:solidFill>
              <a:cs typeface="Arial" panose="020B0604020202020204" pitchFamily="34" charset="0"/>
            </a:endParaRPr>
          </a:p>
          <a:p>
            <a:pPr algn="ctr"/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(Boyd, 2017)</a:t>
            </a:r>
          </a:p>
          <a:p>
            <a:pPr algn="ctr"/>
            <a:r>
              <a:rPr lang="es-MX" sz="11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</a:t>
            </a:r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Cal agrícola</a:t>
            </a:r>
          </a:p>
          <a:p>
            <a:pPr algn="ctr"/>
            <a:endParaRPr lang="es-EC" sz="1100" dirty="0">
              <a:cs typeface="Arial" panose="020B0604020202020204" pitchFamily="34" charset="0"/>
            </a:endParaRPr>
          </a:p>
          <a:p>
            <a:pPr algn="ctr"/>
            <a:r>
              <a:rPr lang="es-EC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s-EC" sz="11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Bennardiet</a:t>
            </a:r>
            <a:r>
              <a:rPr lang="es-EC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al., 2018)</a:t>
            </a:r>
          </a:p>
          <a:p>
            <a:pPr algn="ctr"/>
            <a:r>
              <a:rPr lang="es-MX" sz="11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</a:t>
            </a:r>
            <a:r>
              <a:rPr lang="es-EC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Suelo arcilloso</a:t>
            </a:r>
          </a:p>
          <a:p>
            <a:pPr algn="ctr"/>
            <a:r>
              <a:rPr lang="es-MX" sz="11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</a:t>
            </a:r>
            <a:r>
              <a:rPr lang="es-EC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Capacidad Buffer</a:t>
            </a:r>
          </a:p>
        </p:txBody>
      </p:sp>
    </p:spTree>
    <p:extLst>
      <p:ext uri="{BB962C8B-B14F-4D97-AF65-F5344CB8AC3E}">
        <p14:creationId xmlns:p14="http://schemas.microsoft.com/office/powerpoint/2010/main" val="20745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4BC1E206-E4E9-4FE7-9B10-B2E44CDAD41A}"/>
              </a:ext>
            </a:extLst>
          </p:cNvPr>
          <p:cNvSpPr/>
          <p:nvPr/>
        </p:nvSpPr>
        <p:spPr>
          <a:xfrm>
            <a:off x="705382" y="1272867"/>
            <a:ext cx="3865384" cy="4864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Prueba cualitativa de MO</a:t>
            </a:r>
            <a:endParaRPr lang="es-EC" sz="1100" dirty="0">
              <a:cs typeface="Arial" panose="020B0604020202020204" pitchFamily="34" charset="0"/>
            </a:endParaRPr>
          </a:p>
        </p:txBody>
      </p:sp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D10AEE91-BA13-468E-A3E7-11E44B1B9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86" y="1927915"/>
            <a:ext cx="3384376" cy="2272230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16C7F32-BA85-4D3C-ACCA-9238CEDC5E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2175364"/>
              </p:ext>
            </p:extLst>
          </p:nvPr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E2B8C8D-C49F-4FAC-B33D-7BB8C60ED91C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pic>
        <p:nvPicPr>
          <p:cNvPr id="6" name="Imagen 5" descr="Imagen que contiene exterior, pasto, persona, disco volador&#10;&#10;Descripción generada automáticamente">
            <a:extLst>
              <a:ext uri="{FF2B5EF4-FFF2-40B4-BE49-F238E27FC236}">
                <a16:creationId xmlns:a16="http://schemas.microsoft.com/office/drawing/2014/main" id="{0B40D34A-EB46-4CCA-A9D2-B6A1643E20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2428" y="3861827"/>
            <a:ext cx="1926471" cy="1704975"/>
          </a:xfrm>
          <a:prstGeom prst="round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812FDD6-43BA-464F-8A76-4D855425B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5436" y="4631940"/>
            <a:ext cx="2552700" cy="37147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3B118E9-9B93-4F9C-81EE-977CA5ACD925}"/>
              </a:ext>
            </a:extLst>
          </p:cNvPr>
          <p:cNvSpPr txBox="1"/>
          <p:nvPr/>
        </p:nvSpPr>
        <p:spPr>
          <a:xfrm>
            <a:off x="7536160" y="441695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catalasa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A07D9913-6505-4B5E-AAD4-E7365BF29ABF}"/>
              </a:ext>
            </a:extLst>
          </p:cNvPr>
          <p:cNvSpPr/>
          <p:nvPr/>
        </p:nvSpPr>
        <p:spPr>
          <a:xfrm>
            <a:off x="6863290" y="4200145"/>
            <a:ext cx="2956992" cy="1076013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600F3CEB-8597-49E5-8D49-A4202E176CD8}"/>
              </a:ext>
            </a:extLst>
          </p:cNvPr>
          <p:cNvSpPr/>
          <p:nvPr/>
        </p:nvSpPr>
        <p:spPr>
          <a:xfrm>
            <a:off x="705383" y="4410070"/>
            <a:ext cx="3865383" cy="815216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rgbClr val="525252"/>
                </a:solidFill>
              </a:rPr>
              <a:t>(</a:t>
            </a:r>
            <a:r>
              <a:rPr lang="es-MX" sz="1100" dirty="0" err="1">
                <a:solidFill>
                  <a:srgbClr val="525252"/>
                </a:solidFill>
              </a:rPr>
              <a:t>Lal</a:t>
            </a:r>
            <a:r>
              <a:rPr lang="es-MX" sz="1100" dirty="0">
                <a:solidFill>
                  <a:srgbClr val="525252"/>
                </a:solidFill>
              </a:rPr>
              <a:t>, 2020</a:t>
            </a:r>
            <a:r>
              <a:rPr lang="es-MX" sz="1100" b="0" i="0" dirty="0">
                <a:solidFill>
                  <a:srgbClr val="525252"/>
                </a:solidFill>
                <a:effectLst/>
              </a:rPr>
              <a:t>) </a:t>
            </a:r>
          </a:p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MOS</a:t>
            </a:r>
            <a:r>
              <a:rPr lang="es-MX" sz="1100" b="0" i="0" dirty="0">
                <a:solidFill>
                  <a:srgbClr val="52525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s-MX" sz="1100" b="0" i="0" dirty="0">
                <a:solidFill>
                  <a:srgbClr val="525252"/>
                </a:solidFill>
                <a:effectLst/>
              </a:rPr>
              <a:t> Propiedades físicas, químicas, biológicas</a:t>
            </a:r>
          </a:p>
          <a:p>
            <a:pPr algn="ctr"/>
            <a:r>
              <a:rPr lang="es-MX" sz="1100" dirty="0">
                <a:solidFill>
                  <a:srgbClr val="525252"/>
                </a:solidFill>
              </a:rPr>
              <a:t>Mala salud, disfuncional</a:t>
            </a:r>
            <a:endParaRPr lang="es-MX" sz="1100" b="0" i="0" dirty="0">
              <a:solidFill>
                <a:srgbClr val="525252"/>
              </a:solidFill>
              <a:effectLst/>
            </a:endParaRPr>
          </a:p>
        </p:txBody>
      </p:sp>
      <p:pic>
        <p:nvPicPr>
          <p:cNvPr id="3074" name="Picture 2" descr="MATERIA ORGÁNICA Y FERTILIDAD | Biología de suelos">
            <a:extLst>
              <a:ext uri="{FF2B5EF4-FFF2-40B4-BE49-F238E27FC236}">
                <a16:creationId xmlns:a16="http://schemas.microsoft.com/office/drawing/2014/main" id="{D7F604CC-04EC-4DBC-9770-F1658609A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812252"/>
            <a:ext cx="4493945" cy="267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6B50471-4FA0-46C1-B9BA-EEAD74C73A19}"/>
              </a:ext>
            </a:extLst>
          </p:cNvPr>
          <p:cNvSpPr txBox="1"/>
          <p:nvPr/>
        </p:nvSpPr>
        <p:spPr>
          <a:xfrm>
            <a:off x="7930406" y="3492505"/>
            <a:ext cx="18332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100" dirty="0">
                <a:solidFill>
                  <a:srgbClr val="525252"/>
                </a:solidFill>
              </a:rPr>
              <a:t>(Wood, 1995</a:t>
            </a:r>
            <a:r>
              <a:rPr lang="es-MX" sz="1100" b="0" i="0" dirty="0">
                <a:solidFill>
                  <a:srgbClr val="525252"/>
                </a:solidFill>
                <a:effectLst/>
              </a:rPr>
              <a:t>) </a:t>
            </a:r>
          </a:p>
        </p:txBody>
      </p:sp>
      <p:pic>
        <p:nvPicPr>
          <p:cNvPr id="3076" name="Picture 4" descr="La Microbiologia, Factor De Éxito En El Huerto , Como Mejorar El Suelo - La  Huertina De Toni">
            <a:extLst>
              <a:ext uri="{FF2B5EF4-FFF2-40B4-BE49-F238E27FC236}">
                <a16:creationId xmlns:a16="http://schemas.microsoft.com/office/drawing/2014/main" id="{AF2735E7-3374-48F1-BC18-2C5E444BB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8"/>
          <a:stretch/>
        </p:blipFill>
        <p:spPr bwMode="auto">
          <a:xfrm>
            <a:off x="4734673" y="3861827"/>
            <a:ext cx="1926471" cy="17049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 descr="Imagen que contiene Texto&#10;&#10;Descripción generada automáticamente">
            <a:extLst>
              <a:ext uri="{FF2B5EF4-FFF2-40B4-BE49-F238E27FC236}">
                <a16:creationId xmlns:a16="http://schemas.microsoft.com/office/drawing/2014/main" id="{07E643E5-DDEA-40F3-9BA0-C6BA6050C0F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536" r="17288" b="65799"/>
          <a:stretch/>
        </p:blipFill>
        <p:spPr>
          <a:xfrm>
            <a:off x="459577" y="2767356"/>
            <a:ext cx="747744" cy="355745"/>
          </a:xfrm>
          <a:prstGeom prst="rect">
            <a:avLst/>
          </a:prstGeom>
        </p:spPr>
      </p:pic>
      <p:pic>
        <p:nvPicPr>
          <p:cNvPr id="26" name="Imagen 25" descr="Imagen que contiene Texto&#10;&#10;Descripción generada automáticamente">
            <a:extLst>
              <a:ext uri="{FF2B5EF4-FFF2-40B4-BE49-F238E27FC236}">
                <a16:creationId xmlns:a16="http://schemas.microsoft.com/office/drawing/2014/main" id="{3CD4ED91-3F6E-41A2-BA8A-D9C623462E3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9840" t="24730" r="21709" b="43262"/>
          <a:stretch/>
        </p:blipFill>
        <p:spPr>
          <a:xfrm>
            <a:off x="726878" y="3105216"/>
            <a:ext cx="438015" cy="38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0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onfrontación de Títulos">
            <a:extLst>
              <a:ext uri="{FF2B5EF4-FFF2-40B4-BE49-F238E27FC236}">
                <a16:creationId xmlns:a16="http://schemas.microsoft.com/office/drawing/2014/main" id="{A0E56E1D-4281-48F5-8372-67FCF020C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9BD06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119"/>
            <a:ext cx="4876800" cy="78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E77DCC4-E52F-4C96-87CD-B4CE0799C6B0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sp>
        <p:nvSpPr>
          <p:cNvPr id="5" name="5 Rectángulo">
            <a:extLst>
              <a:ext uri="{FF2B5EF4-FFF2-40B4-BE49-F238E27FC236}">
                <a16:creationId xmlns:a16="http://schemas.microsoft.com/office/drawing/2014/main" id="{FE0E06E6-D694-4CC8-8477-771C2B829866}"/>
              </a:ext>
            </a:extLst>
          </p:cNvPr>
          <p:cNvSpPr/>
          <p:nvPr/>
        </p:nvSpPr>
        <p:spPr>
          <a:xfrm>
            <a:off x="1022065" y="823034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Fase de laboratorio</a:t>
            </a:r>
            <a:endParaRPr lang="es-ES" sz="2000" b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EC49ECE-99DF-48D4-9559-15581268F0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8017185"/>
              </p:ext>
            </p:extLst>
          </p:nvPr>
        </p:nvGraphicFramePr>
        <p:xfrm>
          <a:off x="191344" y="1468053"/>
          <a:ext cx="1661443" cy="478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3AB7FA44-CEDD-403A-985D-FA7FEA635197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7606" y="1969653"/>
            <a:ext cx="3077557" cy="2964844"/>
          </a:xfrm>
          <a:prstGeom prst="roundRect">
            <a:avLst/>
          </a:prstGeom>
        </p:spPr>
      </p:pic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2D74FBB7-113D-4CF3-8A44-F387D7708F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7640" y="5029101"/>
            <a:ext cx="837487" cy="396991"/>
          </a:xfrm>
          <a:prstGeom prst="rect">
            <a:avLst/>
          </a:prstGeom>
        </p:spPr>
      </p:pic>
      <p:pic>
        <p:nvPicPr>
          <p:cNvPr id="11" name="Imagen 10" descr="Dibujo de la tierra desde el espacio&#10;&#10;Descripción generada automáticamente con confianza baja">
            <a:extLst>
              <a:ext uri="{FF2B5EF4-FFF2-40B4-BE49-F238E27FC236}">
                <a16:creationId xmlns:a16="http://schemas.microsoft.com/office/drawing/2014/main" id="{A5716B8F-1E48-4773-93DB-995BD23ABF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1559" y="1560587"/>
            <a:ext cx="4759581" cy="1407891"/>
          </a:xfrm>
          <a:prstGeom prst="rect">
            <a:avLst/>
          </a:prstGeom>
        </p:spPr>
      </p:pic>
      <p:pic>
        <p:nvPicPr>
          <p:cNvPr id="13" name="Imagen 12" descr="Tabla&#10;&#10;Descripción generada automáticamente">
            <a:extLst>
              <a:ext uri="{FF2B5EF4-FFF2-40B4-BE49-F238E27FC236}">
                <a16:creationId xmlns:a16="http://schemas.microsoft.com/office/drawing/2014/main" id="{D93E610D-396C-4736-A60D-00DEC798CC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5105" y="2876844"/>
            <a:ext cx="4392488" cy="1839069"/>
          </a:xfrm>
          <a:prstGeom prst="rect">
            <a:avLst/>
          </a:prstGeom>
        </p:spPr>
      </p:pic>
      <p:sp>
        <p:nvSpPr>
          <p:cNvPr id="14" name="7 Rectángulo">
            <a:extLst>
              <a:ext uri="{FF2B5EF4-FFF2-40B4-BE49-F238E27FC236}">
                <a16:creationId xmlns:a16="http://schemas.microsoft.com/office/drawing/2014/main" id="{A6E331D9-8C51-4D4B-B7DF-7239A0289F1B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1680B6CE-0227-40BF-943B-EDA3051EC2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3149146"/>
              </p:ext>
            </p:extLst>
          </p:nvPr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D398D035-C072-48A8-BE79-EA7CFBBD6E7D}"/>
              </a:ext>
            </a:extLst>
          </p:cNvPr>
          <p:cNvSpPr/>
          <p:nvPr/>
        </p:nvSpPr>
        <p:spPr>
          <a:xfrm>
            <a:off x="7498830" y="4790363"/>
            <a:ext cx="3105037" cy="101410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rgbClr val="525252"/>
                </a:solidFill>
              </a:rPr>
              <a:t>(Daoud &amp; Ben Ali, 2020</a:t>
            </a:r>
            <a:r>
              <a:rPr lang="es-MX" sz="1100" b="0" i="0" dirty="0">
                <a:solidFill>
                  <a:srgbClr val="525252"/>
                </a:solidFill>
                <a:effectLst/>
              </a:rPr>
              <a:t>)</a:t>
            </a:r>
          </a:p>
          <a:p>
            <a:pPr algn="ctr"/>
            <a:r>
              <a:rPr lang="es-MX" sz="1100" dirty="0">
                <a:solidFill>
                  <a:srgbClr val="525252"/>
                </a:solidFill>
              </a:rPr>
              <a:t>2% </a:t>
            </a:r>
            <a:r>
              <a:rPr lang="es-MX" sz="11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1 – 3%</a:t>
            </a:r>
            <a:endParaRPr lang="es-MX" sz="1100" dirty="0">
              <a:solidFill>
                <a:srgbClr val="525252"/>
              </a:solidFill>
            </a:endParaRPr>
          </a:p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6% </a:t>
            </a:r>
            <a:r>
              <a:rPr lang="es-MX" sz="11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3 – 11,5%</a:t>
            </a:r>
            <a:endParaRPr lang="es-MX" sz="1100" b="0" i="0" dirty="0">
              <a:solidFill>
                <a:srgbClr val="525252"/>
              </a:solidFill>
              <a:effectLst/>
            </a:endParaRPr>
          </a:p>
          <a:p>
            <a:pPr algn="ctr"/>
            <a:r>
              <a:rPr lang="es-MX" sz="1100" dirty="0">
                <a:solidFill>
                  <a:srgbClr val="525252"/>
                </a:solidFill>
              </a:rPr>
              <a:t>12% </a:t>
            </a:r>
            <a:r>
              <a:rPr lang="es-MX" sz="11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11,5 – 17,5%</a:t>
            </a:r>
            <a:endParaRPr lang="es-MX" sz="1100" dirty="0">
              <a:solidFill>
                <a:srgbClr val="525252"/>
              </a:solidFill>
            </a:endParaRPr>
          </a:p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18% </a:t>
            </a:r>
            <a:r>
              <a:rPr lang="es-MX" sz="11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 &gt; 17,5%</a:t>
            </a:r>
            <a:endParaRPr lang="es-MX" sz="1100" b="0" i="0" dirty="0">
              <a:solidFill>
                <a:srgbClr val="525252"/>
              </a:solidFill>
              <a:effectLst/>
            </a:endParaRP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3319E77C-233E-44EA-A05B-0DFCCE92ED1E}"/>
              </a:ext>
            </a:extLst>
          </p:cNvPr>
          <p:cNvSpPr/>
          <p:nvPr/>
        </p:nvSpPr>
        <p:spPr>
          <a:xfrm>
            <a:off x="2173692" y="5462063"/>
            <a:ext cx="3865384" cy="684799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s-EC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UFC/g de suelo (SNS)</a:t>
            </a:r>
          </a:p>
          <a:p>
            <a:pPr algn="ctr"/>
            <a:r>
              <a:rPr lang="es-EC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(Ramos, 2004: Kumar et al., 2012)</a:t>
            </a:r>
          </a:p>
          <a:p>
            <a:pPr algn="ctr"/>
            <a:r>
              <a:rPr lang="es-EC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Células viables / aerobias / halófilas o </a:t>
            </a:r>
            <a:r>
              <a:rPr lang="es-EC" sz="11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halotolerantes</a:t>
            </a:r>
            <a:r>
              <a:rPr lang="es-EC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6D3B45A6-ED19-4B19-8F2D-9A8A1650105A}"/>
              </a:ext>
            </a:extLst>
          </p:cNvPr>
          <p:cNvSpPr/>
          <p:nvPr/>
        </p:nvSpPr>
        <p:spPr>
          <a:xfrm>
            <a:off x="2173692" y="1367118"/>
            <a:ext cx="3865384" cy="4864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Cultivo y </a:t>
            </a:r>
            <a:r>
              <a:rPr lang="es-MX" sz="1100" dirty="0">
                <a:solidFill>
                  <a:srgbClr val="525252"/>
                </a:solidFill>
              </a:rPr>
              <a:t>r</a:t>
            </a:r>
            <a:r>
              <a:rPr lang="es-MX" sz="1100" b="0" i="0" dirty="0">
                <a:solidFill>
                  <a:srgbClr val="525252"/>
                </a:solidFill>
                <a:effectLst/>
              </a:rPr>
              <a:t>ecuento microbiológico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D24BBD55-403D-421B-B2A2-30AC10E59447}"/>
              </a:ext>
            </a:extLst>
          </p:cNvPr>
          <p:cNvSpPr/>
          <p:nvPr/>
        </p:nvSpPr>
        <p:spPr>
          <a:xfrm>
            <a:off x="7118656" y="981591"/>
            <a:ext cx="3865384" cy="4864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Prueba de tolerancia a salinidad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1CE0E2D-A930-4152-86F6-EE229D466A1A}"/>
              </a:ext>
            </a:extLst>
          </p:cNvPr>
          <p:cNvSpPr/>
          <p:nvPr/>
        </p:nvSpPr>
        <p:spPr>
          <a:xfrm flipV="1">
            <a:off x="7608168" y="3826714"/>
            <a:ext cx="360040" cy="125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161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E77DCC4-E52F-4C96-87CD-B4CE0799C6B0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pic>
        <p:nvPicPr>
          <p:cNvPr id="4" name="Picture 2" descr="Confrontación de Títulos">
            <a:extLst>
              <a:ext uri="{FF2B5EF4-FFF2-40B4-BE49-F238E27FC236}">
                <a16:creationId xmlns:a16="http://schemas.microsoft.com/office/drawing/2014/main" id="{75A3C46B-9F85-4756-BA97-FC7C44301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9BD06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119"/>
            <a:ext cx="4876800" cy="78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 Rectángulo">
            <a:extLst>
              <a:ext uri="{FF2B5EF4-FFF2-40B4-BE49-F238E27FC236}">
                <a16:creationId xmlns:a16="http://schemas.microsoft.com/office/drawing/2014/main" id="{EB43661D-1C9F-4F0A-B369-577AC7E37E8B}"/>
              </a:ext>
            </a:extLst>
          </p:cNvPr>
          <p:cNvSpPr/>
          <p:nvPr/>
        </p:nvSpPr>
        <p:spPr>
          <a:xfrm>
            <a:off x="841712" y="822632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Bioensayo / Suelo</a:t>
            </a:r>
            <a:endParaRPr lang="es-ES" sz="2000" b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94D13E8-8C06-44C7-8F75-2732E328B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282" y="1498099"/>
            <a:ext cx="4876800" cy="2600203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0400ED1-8C8F-4BE2-8437-136616C05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876" y="2420460"/>
            <a:ext cx="4293369" cy="281542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2160111-8EF3-46CD-8F6D-365B8E9A10AE}"/>
              </a:ext>
            </a:extLst>
          </p:cNvPr>
          <p:cNvSpPr/>
          <p:nvPr/>
        </p:nvSpPr>
        <p:spPr>
          <a:xfrm>
            <a:off x="2218239" y="4923216"/>
            <a:ext cx="436642" cy="28457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D0B556F-9849-40C6-B573-89957DD8DF13}"/>
              </a:ext>
            </a:extLst>
          </p:cNvPr>
          <p:cNvSpPr/>
          <p:nvPr/>
        </p:nvSpPr>
        <p:spPr>
          <a:xfrm>
            <a:off x="1645138" y="2684572"/>
            <a:ext cx="2805673" cy="14401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7 Rectángulo">
            <a:extLst>
              <a:ext uri="{FF2B5EF4-FFF2-40B4-BE49-F238E27FC236}">
                <a16:creationId xmlns:a16="http://schemas.microsoft.com/office/drawing/2014/main" id="{A853F6D7-F69F-4340-A429-67B2DD65C31E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9" name="Imagen 18" descr="Tabla&#10;&#10;Descripción generada automáticamente">
            <a:extLst>
              <a:ext uri="{FF2B5EF4-FFF2-40B4-BE49-F238E27FC236}">
                <a16:creationId xmlns:a16="http://schemas.microsoft.com/office/drawing/2014/main" id="{BAC829BC-1D0C-4439-9403-A27777FBBF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53" t="910" b="86203"/>
          <a:stretch/>
        </p:blipFill>
        <p:spPr>
          <a:xfrm>
            <a:off x="6850916" y="4437112"/>
            <a:ext cx="4923533" cy="328264"/>
          </a:xfrm>
          <a:prstGeom prst="rect">
            <a:avLst/>
          </a:prstGeom>
        </p:spPr>
      </p:pic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0BC59521-9AC7-481D-8883-75903C8BB5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1624546"/>
              </p:ext>
            </p:extLst>
          </p:nvPr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Rectángulo 14">
            <a:extLst>
              <a:ext uri="{FF2B5EF4-FFF2-40B4-BE49-F238E27FC236}">
                <a16:creationId xmlns:a16="http://schemas.microsoft.com/office/drawing/2014/main" id="{61EC7868-691F-4035-AF3E-1965EA77D6B9}"/>
              </a:ext>
            </a:extLst>
          </p:cNvPr>
          <p:cNvSpPr/>
          <p:nvPr/>
        </p:nvSpPr>
        <p:spPr>
          <a:xfrm>
            <a:off x="1058888" y="3324864"/>
            <a:ext cx="360040" cy="157559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AE881B3B-4659-4DD0-BA38-34BBEB8BC799}"/>
              </a:ext>
            </a:extLst>
          </p:cNvPr>
          <p:cNvSpPr/>
          <p:nvPr/>
        </p:nvSpPr>
        <p:spPr>
          <a:xfrm>
            <a:off x="289876" y="1856276"/>
            <a:ext cx="4293369" cy="4864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Registro de </a:t>
            </a:r>
            <a:r>
              <a:rPr lang="es-MX" sz="1100" b="0" i="0" dirty="0" err="1">
                <a:solidFill>
                  <a:srgbClr val="525252"/>
                </a:solidFill>
                <a:effectLst/>
              </a:rPr>
              <a:t>CEe</a:t>
            </a:r>
            <a:r>
              <a:rPr lang="es-MX" sz="1100" dirty="0">
                <a:solidFill>
                  <a:srgbClr val="525252"/>
                </a:solidFill>
              </a:rPr>
              <a:t> (</a:t>
            </a:r>
            <a:r>
              <a:rPr lang="es-MX" sz="1100" dirty="0" err="1">
                <a:solidFill>
                  <a:srgbClr val="525252"/>
                </a:solidFill>
              </a:rPr>
              <a:t>dS</a:t>
            </a:r>
            <a:r>
              <a:rPr lang="es-MX" sz="1100" dirty="0">
                <a:solidFill>
                  <a:srgbClr val="525252"/>
                </a:solidFill>
              </a:rPr>
              <a:t>/m)</a:t>
            </a:r>
            <a:r>
              <a:rPr lang="es-MX" sz="1100" b="0" i="0" dirty="0">
                <a:solidFill>
                  <a:srgbClr val="525252"/>
                </a:solidFill>
                <a:effectLst/>
              </a:rPr>
              <a:t> de cada tratamiento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8A6F8E1D-3BF7-470F-9349-A06B2D2D15AE}"/>
              </a:ext>
            </a:extLst>
          </p:cNvPr>
          <p:cNvSpPr/>
          <p:nvPr/>
        </p:nvSpPr>
        <p:spPr>
          <a:xfrm>
            <a:off x="6850916" y="885629"/>
            <a:ext cx="4876800" cy="4864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Resultados de </a:t>
            </a:r>
            <a:r>
              <a:rPr lang="es-MX" sz="1100" b="0" i="0" dirty="0" err="1">
                <a:solidFill>
                  <a:srgbClr val="525252"/>
                </a:solidFill>
                <a:effectLst/>
              </a:rPr>
              <a:t>CEe</a:t>
            </a:r>
            <a:r>
              <a:rPr lang="es-MX" sz="1100" b="0" i="0" dirty="0">
                <a:solidFill>
                  <a:srgbClr val="525252"/>
                </a:solidFill>
                <a:effectLst/>
              </a:rPr>
              <a:t> (</a:t>
            </a:r>
            <a:r>
              <a:rPr lang="es-MX" sz="1100" b="0" i="0" dirty="0" err="1">
                <a:solidFill>
                  <a:srgbClr val="525252"/>
                </a:solidFill>
                <a:effectLst/>
              </a:rPr>
              <a:t>dS</a:t>
            </a:r>
            <a:r>
              <a:rPr lang="es-MX" sz="1100" b="0" i="0" dirty="0">
                <a:solidFill>
                  <a:srgbClr val="525252"/>
                </a:solidFill>
                <a:effectLst/>
              </a:rPr>
              <a:t>/m) vs. </a:t>
            </a:r>
            <a:r>
              <a:rPr lang="es-MX" sz="1100" dirty="0">
                <a:solidFill>
                  <a:srgbClr val="525252"/>
                </a:solidFill>
              </a:rPr>
              <a:t>Tiempo (días) en cada tratamiento</a:t>
            </a:r>
            <a:endParaRPr lang="es-EC" sz="1100" dirty="0">
              <a:cs typeface="Arial" panose="020B0604020202020204" pitchFamily="34" charset="0"/>
            </a:endParaRPr>
          </a:p>
        </p:txBody>
      </p:sp>
      <p:pic>
        <p:nvPicPr>
          <p:cNvPr id="18" name="Imagen 17" descr="Tabla&#10;&#10;Descripción generada automáticamente">
            <a:extLst>
              <a:ext uri="{FF2B5EF4-FFF2-40B4-BE49-F238E27FC236}">
                <a16:creationId xmlns:a16="http://schemas.microsoft.com/office/drawing/2014/main" id="{BDFD07C8-7579-4FC0-93BB-6ED4CEC2DE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53" t="21936" b="38005"/>
          <a:stretch/>
        </p:blipFill>
        <p:spPr>
          <a:xfrm>
            <a:off x="6885062" y="4725692"/>
            <a:ext cx="4923533" cy="1020384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8D965007-069D-4378-8068-BEE75670E0FF}"/>
              </a:ext>
            </a:extLst>
          </p:cNvPr>
          <p:cNvSpPr/>
          <p:nvPr/>
        </p:nvSpPr>
        <p:spPr>
          <a:xfrm>
            <a:off x="2810744" y="4923215"/>
            <a:ext cx="436642" cy="28457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84164FE4-D18E-413C-B942-4A4F825D21FF}"/>
              </a:ext>
            </a:extLst>
          </p:cNvPr>
          <p:cNvSpPr/>
          <p:nvPr/>
        </p:nvSpPr>
        <p:spPr>
          <a:xfrm>
            <a:off x="6885792" y="4792552"/>
            <a:ext cx="2018520" cy="42471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94652B9-6AD1-4F0B-84C5-EFB23BC0AEEE}"/>
              </a:ext>
            </a:extLst>
          </p:cNvPr>
          <p:cNvSpPr/>
          <p:nvPr/>
        </p:nvSpPr>
        <p:spPr>
          <a:xfrm>
            <a:off x="6885063" y="5316662"/>
            <a:ext cx="2018520" cy="42471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EE2F4C7-1269-4267-8343-58C335326DD2}"/>
              </a:ext>
            </a:extLst>
          </p:cNvPr>
          <p:cNvSpPr txBox="1"/>
          <p:nvPr/>
        </p:nvSpPr>
        <p:spPr>
          <a:xfrm>
            <a:off x="6502507" y="5903851"/>
            <a:ext cx="27836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100" dirty="0">
                <a:solidFill>
                  <a:srgbClr val="525252"/>
                </a:solidFill>
              </a:rPr>
              <a:t>(USDA, 1999; Rueda, 2009)</a:t>
            </a:r>
            <a:endParaRPr lang="es-MX" sz="1100" b="0" i="0" dirty="0">
              <a:solidFill>
                <a:srgbClr val="52525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053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B4333AC-41AE-438D-9297-CFEA45931E38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F9D0F23-3F75-4397-A954-330F723E50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7046260"/>
              </p:ext>
            </p:extLst>
          </p:nvPr>
        </p:nvGraphicFramePr>
        <p:xfrm>
          <a:off x="263352" y="836712"/>
          <a:ext cx="1661443" cy="478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04397CF2-A304-4C7B-81DE-486C219110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4568"/>
              </p:ext>
            </p:extLst>
          </p:nvPr>
        </p:nvGraphicFramePr>
        <p:xfrm>
          <a:off x="2092149" y="2076221"/>
          <a:ext cx="1733451" cy="629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E4EC808F-D366-4F5B-B757-53938FF90F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0849192"/>
              </p:ext>
            </p:extLst>
          </p:nvPr>
        </p:nvGraphicFramePr>
        <p:xfrm>
          <a:off x="2092147" y="4435347"/>
          <a:ext cx="3296226" cy="903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1" name="7 Rectángulo">
            <a:extLst>
              <a:ext uri="{FF2B5EF4-FFF2-40B4-BE49-F238E27FC236}">
                <a16:creationId xmlns:a16="http://schemas.microsoft.com/office/drawing/2014/main" id="{AAD73524-AC03-4031-9C0B-4C504F5878D1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207A5B00-EE21-4F15-874B-F32BF24905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7907471"/>
              </p:ext>
            </p:extLst>
          </p:nvPr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C0023E34-D921-469D-807D-F30DB746CE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78844" y="2980535"/>
            <a:ext cx="6271835" cy="2362677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BC9278E0-7285-48EF-BFD0-2A9D32F6C208}"/>
              </a:ext>
            </a:extLst>
          </p:cNvPr>
          <p:cNvSpPr/>
          <p:nvPr/>
        </p:nvSpPr>
        <p:spPr>
          <a:xfrm>
            <a:off x="6610471" y="2348880"/>
            <a:ext cx="4293369" cy="4864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dirty="0">
                <a:cs typeface="Arial" panose="020B0604020202020204" pitchFamily="34" charset="0"/>
              </a:rPr>
              <a:t>ANOVA</a:t>
            </a:r>
            <a:endParaRPr lang="es-EC" sz="1100" dirty="0">
              <a:cs typeface="Arial" panose="020B0604020202020204" pitchFamily="34" charset="0"/>
            </a:endParaRPr>
          </a:p>
        </p:txBody>
      </p:sp>
      <p:pic>
        <p:nvPicPr>
          <p:cNvPr id="1026" name="Picture 2" descr="XLSTAT | Software estadístico Excel">
            <a:extLst>
              <a:ext uri="{FF2B5EF4-FFF2-40B4-BE49-F238E27FC236}">
                <a16:creationId xmlns:a16="http://schemas.microsoft.com/office/drawing/2014/main" id="{598416D9-CF6D-42FB-9323-DA08F1414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679" y="789233"/>
            <a:ext cx="2318088" cy="95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0DC9A54-4E93-4328-AA90-803F210A6E18}"/>
              </a:ext>
            </a:extLst>
          </p:cNvPr>
          <p:cNvSpPr txBox="1"/>
          <p:nvPr/>
        </p:nvSpPr>
        <p:spPr>
          <a:xfrm>
            <a:off x="7359907" y="1799222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i="1" dirty="0">
                <a:cs typeface="Times New Roman" panose="02020603050405020304" pitchFamily="18" charset="0"/>
              </a:rPr>
              <a:t>Análisis de datos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B0EA279-FC30-4C80-A2E4-4C92787CABEF}"/>
              </a:ext>
            </a:extLst>
          </p:cNvPr>
          <p:cNvSpPr/>
          <p:nvPr/>
        </p:nvSpPr>
        <p:spPr>
          <a:xfrm>
            <a:off x="9207505" y="3922806"/>
            <a:ext cx="941464" cy="54561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F2A99BC-0C42-43AF-A90D-01AA9F988921}"/>
              </a:ext>
            </a:extLst>
          </p:cNvPr>
          <p:cNvSpPr/>
          <p:nvPr/>
        </p:nvSpPr>
        <p:spPr>
          <a:xfrm>
            <a:off x="10966160" y="3922806"/>
            <a:ext cx="941464" cy="54561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28" name="Picture 4" descr="Clases 3 Pruebas de Hipótesis - ppt video online descargar">
            <a:extLst>
              <a:ext uri="{FF2B5EF4-FFF2-40B4-BE49-F238E27FC236}">
                <a16:creationId xmlns:a16="http://schemas.microsoft.com/office/drawing/2014/main" id="{D9EE8EF1-E6E1-4A7C-A0F0-633572291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5350" r="22438" b="65690"/>
          <a:stretch/>
        </p:blipFill>
        <p:spPr bwMode="auto">
          <a:xfrm>
            <a:off x="2407233" y="2818627"/>
            <a:ext cx="2077537" cy="605059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ases 3 Pruebas de Hipótesis - ppt video online descargar">
            <a:extLst>
              <a:ext uri="{FF2B5EF4-FFF2-40B4-BE49-F238E27FC236}">
                <a16:creationId xmlns:a16="http://schemas.microsoft.com/office/drawing/2014/main" id="{58084D87-57AA-4C04-AE6F-53AD95DE3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45195" r="20863" b="30086"/>
          <a:stretch/>
        </p:blipFill>
        <p:spPr bwMode="auto">
          <a:xfrm>
            <a:off x="2092147" y="3501664"/>
            <a:ext cx="2707707" cy="796799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F456A791-6E2A-4A20-91A6-623618FBA865}"/>
              </a:ext>
            </a:extLst>
          </p:cNvPr>
          <p:cNvGrpSpPr/>
          <p:nvPr/>
        </p:nvGrpSpPr>
        <p:grpSpPr>
          <a:xfrm>
            <a:off x="2092147" y="1082358"/>
            <a:ext cx="881981" cy="903841"/>
            <a:chOff x="1617" y="0"/>
            <a:chExt cx="881981" cy="903841"/>
          </a:xfrm>
        </p:grpSpPr>
        <p:sp>
          <p:nvSpPr>
            <p:cNvPr id="27" name="Rectángulo: esquinas redondeadas 26">
              <a:extLst>
                <a:ext uri="{FF2B5EF4-FFF2-40B4-BE49-F238E27FC236}">
                  <a16:creationId xmlns:a16="http://schemas.microsoft.com/office/drawing/2014/main" id="{E0FCBCFB-37E5-4C22-A403-64D4A2B687C0}"/>
                </a:ext>
              </a:extLst>
            </p:cNvPr>
            <p:cNvSpPr/>
            <p:nvPr/>
          </p:nvSpPr>
          <p:spPr>
            <a:xfrm>
              <a:off x="1617" y="0"/>
              <a:ext cx="881981" cy="90384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ectángulo: esquinas redondeadas 4">
              <a:extLst>
                <a:ext uri="{FF2B5EF4-FFF2-40B4-BE49-F238E27FC236}">
                  <a16:creationId xmlns:a16="http://schemas.microsoft.com/office/drawing/2014/main" id="{0103B335-462B-4188-8C05-F2D241E5A62C}"/>
                </a:ext>
              </a:extLst>
            </p:cNvPr>
            <p:cNvSpPr txBox="1"/>
            <p:nvPr/>
          </p:nvSpPr>
          <p:spPr>
            <a:xfrm>
              <a:off x="27449" y="25832"/>
              <a:ext cx="830317" cy="8521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200" kern="1200" dirty="0"/>
                <a:t>α = 5%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200" dirty="0"/>
                <a:t>(0,05)</a:t>
              </a:r>
              <a:endParaRPr lang="es-EC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3361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833EF6-C0CC-4EE1-8FEA-70C9A4672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603" y="796471"/>
            <a:ext cx="5041829" cy="274343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B4333AC-41AE-438D-9297-CFEA45931E38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F9D0F23-3F75-4397-A954-330F723E50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7129654"/>
              </p:ext>
            </p:extLst>
          </p:nvPr>
        </p:nvGraphicFramePr>
        <p:xfrm>
          <a:off x="102840" y="610318"/>
          <a:ext cx="1661443" cy="2743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9A765F6-C4A8-43FE-8BE7-950EA8E988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9553412"/>
              </p:ext>
            </p:extLst>
          </p:nvPr>
        </p:nvGraphicFramePr>
        <p:xfrm>
          <a:off x="3184233" y="2431980"/>
          <a:ext cx="2376264" cy="629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7 Rectángulo">
            <a:extLst>
              <a:ext uri="{FF2B5EF4-FFF2-40B4-BE49-F238E27FC236}">
                <a16:creationId xmlns:a16="http://schemas.microsoft.com/office/drawing/2014/main" id="{AAD73524-AC03-4031-9C0B-4C504F5878D1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207A5B00-EE21-4F15-874B-F32BF2490569}"/>
              </a:ext>
            </a:extLst>
          </p:cNvPr>
          <p:cNvGraphicFramePr/>
          <p:nvPr/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756678B-4245-4456-95D0-712C9DDADF92}"/>
              </a:ext>
            </a:extLst>
          </p:cNvPr>
          <p:cNvSpPr/>
          <p:nvPr/>
        </p:nvSpPr>
        <p:spPr>
          <a:xfrm>
            <a:off x="6265626" y="3721972"/>
            <a:ext cx="2528339" cy="1500821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rgbClr val="525252"/>
                </a:solidFill>
              </a:rPr>
              <a:t>(</a:t>
            </a:r>
            <a:r>
              <a:rPr lang="es-MX" sz="1100" dirty="0" err="1">
                <a:solidFill>
                  <a:srgbClr val="525252"/>
                </a:solidFill>
              </a:rPr>
              <a:t>Muller</a:t>
            </a:r>
            <a:r>
              <a:rPr lang="es-MX" sz="1100" dirty="0">
                <a:solidFill>
                  <a:srgbClr val="525252"/>
                </a:solidFill>
              </a:rPr>
              <a:t> &amp; </a:t>
            </a:r>
            <a:r>
              <a:rPr lang="es-MX" sz="1100" dirty="0" err="1">
                <a:solidFill>
                  <a:srgbClr val="525252"/>
                </a:solidFill>
              </a:rPr>
              <a:t>Saum</a:t>
            </a:r>
            <a:r>
              <a:rPr lang="es-MX" sz="1100" dirty="0">
                <a:solidFill>
                  <a:srgbClr val="525252"/>
                </a:solidFill>
              </a:rPr>
              <a:t>, 2005)</a:t>
            </a:r>
          </a:p>
          <a:p>
            <a:pPr algn="ctr"/>
            <a:r>
              <a:rPr lang="es-MX" sz="1100" dirty="0">
                <a:solidFill>
                  <a:srgbClr val="525252"/>
                </a:solidFill>
              </a:rPr>
              <a:t>(Oren, 2008)</a:t>
            </a:r>
          </a:p>
          <a:p>
            <a:pPr algn="ctr"/>
            <a:r>
              <a:rPr lang="es-MX" sz="1100" dirty="0">
                <a:solidFill>
                  <a:srgbClr val="525252"/>
                </a:solidFill>
              </a:rPr>
              <a:t>(</a:t>
            </a:r>
            <a:r>
              <a:rPr lang="es-MX" sz="1100" dirty="0" err="1">
                <a:solidFill>
                  <a:srgbClr val="525252"/>
                </a:solidFill>
              </a:rPr>
              <a:t>Faraj</a:t>
            </a:r>
            <a:r>
              <a:rPr lang="es-MX" sz="1100" dirty="0">
                <a:solidFill>
                  <a:srgbClr val="525252"/>
                </a:solidFill>
              </a:rPr>
              <a:t> et al, 2016)</a:t>
            </a:r>
          </a:p>
          <a:p>
            <a:pPr algn="ctr"/>
            <a:r>
              <a:rPr lang="es-MX" sz="1100" dirty="0">
                <a:solidFill>
                  <a:srgbClr val="525252"/>
                </a:solidFill>
              </a:rPr>
              <a:t>(Daoud &amp; Ben Ali, 2020</a:t>
            </a:r>
            <a:r>
              <a:rPr lang="es-MX" sz="1100" b="0" i="0" dirty="0">
                <a:solidFill>
                  <a:srgbClr val="525252"/>
                </a:solidFill>
                <a:effectLst/>
              </a:rPr>
              <a:t>)</a:t>
            </a:r>
          </a:p>
          <a:p>
            <a:pPr algn="ctr"/>
            <a:r>
              <a:rPr lang="es-MX" sz="1100" dirty="0">
                <a:solidFill>
                  <a:srgbClr val="525252"/>
                </a:solidFill>
              </a:rPr>
              <a:t>Captura de </a:t>
            </a:r>
            <a:r>
              <a:rPr lang="es-MX" sz="1100" dirty="0" err="1">
                <a:solidFill>
                  <a:srgbClr val="525252"/>
                </a:solidFill>
              </a:rPr>
              <a:t>Na</a:t>
            </a:r>
            <a:r>
              <a:rPr lang="es-MX" sz="1100" baseline="30000" dirty="0">
                <a:solidFill>
                  <a:srgbClr val="525252"/>
                </a:solidFill>
              </a:rPr>
              <a:t>+</a:t>
            </a:r>
            <a:r>
              <a:rPr lang="es-MX" sz="1100" dirty="0">
                <a:solidFill>
                  <a:srgbClr val="525252"/>
                </a:solidFill>
              </a:rPr>
              <a:t> in vitro</a:t>
            </a:r>
          </a:p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Salt</a:t>
            </a:r>
            <a:r>
              <a:rPr lang="es-MX" sz="1100" dirty="0">
                <a:solidFill>
                  <a:srgbClr val="525252"/>
                </a:solidFill>
              </a:rPr>
              <a:t>-In</a:t>
            </a:r>
          </a:p>
          <a:p>
            <a:pPr algn="ctr"/>
            <a:endParaRPr lang="es-MX" sz="1100" b="0" i="0" dirty="0">
              <a:solidFill>
                <a:srgbClr val="525252"/>
              </a:solidFill>
              <a:effectLst/>
            </a:endParaRPr>
          </a:p>
          <a:p>
            <a:pPr algn="ctr"/>
            <a:r>
              <a:rPr lang="es-MX" sz="1100" dirty="0">
                <a:solidFill>
                  <a:srgbClr val="525252"/>
                </a:solidFill>
              </a:rPr>
              <a:t>Salt-</a:t>
            </a:r>
            <a:r>
              <a:rPr lang="es-MX" sz="1100" dirty="0" err="1">
                <a:solidFill>
                  <a:srgbClr val="525252"/>
                </a:solidFill>
              </a:rPr>
              <a:t>Out</a:t>
            </a:r>
            <a:endParaRPr lang="es-MX" sz="1100" b="0" i="0" dirty="0">
              <a:solidFill>
                <a:srgbClr val="525252"/>
              </a:solidFill>
              <a:effectLst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BB2577D-7694-4523-8828-7D4A34B23746}"/>
              </a:ext>
            </a:extLst>
          </p:cNvPr>
          <p:cNvSpPr/>
          <p:nvPr/>
        </p:nvSpPr>
        <p:spPr>
          <a:xfrm>
            <a:off x="9102581" y="3754519"/>
            <a:ext cx="2528339" cy="1243861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rgbClr val="525252"/>
                </a:solidFill>
              </a:rPr>
              <a:t>(Sánchez &amp; Arguello, 2006)</a:t>
            </a:r>
          </a:p>
          <a:p>
            <a:pPr algn="ctr"/>
            <a:r>
              <a:rPr lang="es-MX" sz="1100" dirty="0">
                <a:solidFill>
                  <a:srgbClr val="525252"/>
                </a:solidFill>
              </a:rPr>
              <a:t>(</a:t>
            </a:r>
            <a:r>
              <a:rPr lang="es-MX" sz="1100" dirty="0" err="1">
                <a:solidFill>
                  <a:srgbClr val="525252"/>
                </a:solidFill>
              </a:rPr>
              <a:t>Aristizabal</a:t>
            </a:r>
            <a:r>
              <a:rPr lang="es-MX" sz="1100" dirty="0">
                <a:solidFill>
                  <a:srgbClr val="525252"/>
                </a:solidFill>
              </a:rPr>
              <a:t> et al, 2019)</a:t>
            </a:r>
          </a:p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CE </a:t>
            </a:r>
            <a:r>
              <a:rPr lang="es-MX" sz="1100" dirty="0">
                <a:solidFill>
                  <a:srgbClr val="525252"/>
                </a:solidFill>
              </a:rPr>
              <a:t>en suelo </a:t>
            </a:r>
          </a:p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Aislamientos </a:t>
            </a:r>
            <a:r>
              <a:rPr lang="es-MX" sz="1100" dirty="0">
                <a:solidFill>
                  <a:srgbClr val="525252"/>
                </a:solidFill>
              </a:rPr>
              <a:t>especies halófilas </a:t>
            </a:r>
            <a:endParaRPr lang="es-MX" sz="1100" b="0" i="0" dirty="0">
              <a:solidFill>
                <a:srgbClr val="525252"/>
              </a:solidFill>
              <a:effectLst/>
            </a:endParaRPr>
          </a:p>
        </p:txBody>
      </p:sp>
      <p:pic>
        <p:nvPicPr>
          <p:cNvPr id="15" name="Imagen 14" descr="Tabla&#10;&#10;Descripción generada automáticamente">
            <a:extLst>
              <a:ext uri="{FF2B5EF4-FFF2-40B4-BE49-F238E27FC236}">
                <a16:creationId xmlns:a16="http://schemas.microsoft.com/office/drawing/2014/main" id="{DF606A9A-87ED-4177-8920-105EDE9366A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9996"/>
          <a:stretch/>
        </p:blipFill>
        <p:spPr>
          <a:xfrm>
            <a:off x="709785" y="3101026"/>
            <a:ext cx="4948896" cy="2959439"/>
          </a:xfrm>
          <a:prstGeom prst="rect">
            <a:avLst/>
          </a:prstGeom>
        </p:spPr>
      </p:pic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FE916719-ED35-4605-B465-8FBA6D4AD116}"/>
              </a:ext>
            </a:extLst>
          </p:cNvPr>
          <p:cNvSpPr/>
          <p:nvPr/>
        </p:nvSpPr>
        <p:spPr>
          <a:xfrm>
            <a:off x="2018365" y="1111566"/>
            <a:ext cx="3640316" cy="4864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Tukey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6A14D60-23E3-49DE-97CF-3EB00785599D}"/>
              </a:ext>
            </a:extLst>
          </p:cNvPr>
          <p:cNvSpPr/>
          <p:nvPr/>
        </p:nvSpPr>
        <p:spPr>
          <a:xfrm>
            <a:off x="4547741" y="3539909"/>
            <a:ext cx="648072" cy="248137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E691EC22-CCC9-4D67-BABE-703BF94FDE2B}"/>
              </a:ext>
            </a:extLst>
          </p:cNvPr>
          <p:cNvSpPr/>
          <p:nvPr/>
        </p:nvSpPr>
        <p:spPr>
          <a:xfrm>
            <a:off x="4604657" y="4149080"/>
            <a:ext cx="457596" cy="22737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3DC5FEF8-060C-4C9C-B3D0-FEF0F42487B1}"/>
              </a:ext>
            </a:extLst>
          </p:cNvPr>
          <p:cNvSpPr/>
          <p:nvPr/>
        </p:nvSpPr>
        <p:spPr>
          <a:xfrm>
            <a:off x="4606990" y="4406672"/>
            <a:ext cx="457596" cy="22737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E9BB84B-5C3A-4D6E-8176-537CB643F97F}"/>
              </a:ext>
            </a:extLst>
          </p:cNvPr>
          <p:cNvSpPr/>
          <p:nvPr/>
        </p:nvSpPr>
        <p:spPr>
          <a:xfrm>
            <a:off x="4604657" y="4629898"/>
            <a:ext cx="457596" cy="22737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16BE7189-414B-4FEB-A454-EA1463B7C7B0}"/>
              </a:ext>
            </a:extLst>
          </p:cNvPr>
          <p:cNvSpPr/>
          <p:nvPr/>
        </p:nvSpPr>
        <p:spPr>
          <a:xfrm>
            <a:off x="4595039" y="5717856"/>
            <a:ext cx="457596" cy="22737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672BE81E-D659-4AFE-B262-BD7AE1B908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0984836"/>
              </p:ext>
            </p:extLst>
          </p:nvPr>
        </p:nvGraphicFramePr>
        <p:xfrm>
          <a:off x="3184233" y="1722844"/>
          <a:ext cx="2376264" cy="629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1" name="Grupo 20">
            <a:extLst>
              <a:ext uri="{FF2B5EF4-FFF2-40B4-BE49-F238E27FC236}">
                <a16:creationId xmlns:a16="http://schemas.microsoft.com/office/drawing/2014/main" id="{DA587FDF-0336-439F-8DAC-1C02831F3FD0}"/>
              </a:ext>
            </a:extLst>
          </p:cNvPr>
          <p:cNvGrpSpPr/>
          <p:nvPr/>
        </p:nvGrpSpPr>
        <p:grpSpPr>
          <a:xfrm>
            <a:off x="2196657" y="1931432"/>
            <a:ext cx="881981" cy="903841"/>
            <a:chOff x="1617" y="0"/>
            <a:chExt cx="881981" cy="903841"/>
          </a:xfrm>
        </p:grpSpPr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60841A04-2902-4D7C-8F1D-05EA20A0BE1E}"/>
                </a:ext>
              </a:extLst>
            </p:cNvPr>
            <p:cNvSpPr/>
            <p:nvPr/>
          </p:nvSpPr>
          <p:spPr>
            <a:xfrm>
              <a:off x="1617" y="0"/>
              <a:ext cx="881981" cy="90384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ectángulo: esquinas redondeadas 4">
              <a:extLst>
                <a:ext uri="{FF2B5EF4-FFF2-40B4-BE49-F238E27FC236}">
                  <a16:creationId xmlns:a16="http://schemas.microsoft.com/office/drawing/2014/main" id="{7940DF80-ED13-4979-AC0F-EDFBE6E357E9}"/>
                </a:ext>
              </a:extLst>
            </p:cNvPr>
            <p:cNvSpPr txBox="1"/>
            <p:nvPr/>
          </p:nvSpPr>
          <p:spPr>
            <a:xfrm>
              <a:off x="27449" y="25832"/>
              <a:ext cx="830317" cy="8521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200" kern="1200" dirty="0"/>
                <a:t>α = 5%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200" dirty="0"/>
                <a:t>(0,05)</a:t>
              </a:r>
              <a:endParaRPr lang="es-EC" sz="1200" kern="1200" dirty="0"/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51ED07B1-6663-45A6-AE66-A5D38BF09EF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29215" y="5440113"/>
            <a:ext cx="4953000" cy="323850"/>
          </a:xfrm>
          <a:prstGeom prst="rec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1486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3D504F-0CB5-46AA-8D06-A8970B027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94" y="1826764"/>
            <a:ext cx="4640699" cy="27646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EB066A8-E0A6-46EC-8B85-95A30C7AEA7A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pic>
        <p:nvPicPr>
          <p:cNvPr id="3074" name="Picture 2" descr="Como cambiar el pH del suelo - Universidad Agrícola">
            <a:extLst>
              <a:ext uri="{FF2B5EF4-FFF2-40B4-BE49-F238E27FC236}">
                <a16:creationId xmlns:a16="http://schemas.microsoft.com/office/drawing/2014/main" id="{8A819168-5435-417E-88A5-155EFF54F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338" y="1517680"/>
            <a:ext cx="3963052" cy="30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>
            <a:extLst>
              <a:ext uri="{FF2B5EF4-FFF2-40B4-BE49-F238E27FC236}">
                <a16:creationId xmlns:a16="http://schemas.microsoft.com/office/drawing/2014/main" id="{6BD536C9-9D25-4BB8-96C8-C6A2EDF927BC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84C2A71F-B405-4161-AD02-865A7A5CD7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3346170"/>
              </p:ext>
            </p:extLst>
          </p:nvPr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0F3E172-8DCC-4122-875A-F87433505DF4}"/>
              </a:ext>
            </a:extLst>
          </p:cNvPr>
          <p:cNvSpPr/>
          <p:nvPr/>
        </p:nvSpPr>
        <p:spPr>
          <a:xfrm>
            <a:off x="6988782" y="797315"/>
            <a:ext cx="3788164" cy="4864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Rango de pH y absorción de nutrientes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0DF45587-2CDC-4D7A-B082-4FB7B1739FAB}"/>
              </a:ext>
            </a:extLst>
          </p:cNvPr>
          <p:cNvSpPr/>
          <p:nvPr/>
        </p:nvSpPr>
        <p:spPr>
          <a:xfrm>
            <a:off x="916661" y="797315"/>
            <a:ext cx="3788164" cy="4864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Registro de valores de pH vs. tiempo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3DC834B7-516C-41C2-93E6-7A28E03B87E0}"/>
              </a:ext>
            </a:extLst>
          </p:cNvPr>
          <p:cNvSpPr/>
          <p:nvPr/>
        </p:nvSpPr>
        <p:spPr>
          <a:xfrm>
            <a:off x="1258224" y="4793782"/>
            <a:ext cx="3105037" cy="1155498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rgbClr val="525252"/>
                </a:solidFill>
              </a:rPr>
              <a:t>(Osorio, 2012)</a:t>
            </a:r>
          </a:p>
          <a:p>
            <a:pPr algn="ctr"/>
            <a:r>
              <a:rPr lang="es-MX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Iones de aluminio H+ y OH- son determinantes de la solubilidad de los nutrientes en el suelo</a:t>
            </a:r>
          </a:p>
          <a:p>
            <a:pPr algn="ctr"/>
            <a:r>
              <a:rPr lang="es-MX" sz="1100" dirty="0">
                <a:solidFill>
                  <a:srgbClr val="525252"/>
                </a:solidFill>
              </a:rPr>
              <a:t>Precipitación </a:t>
            </a:r>
            <a:r>
              <a:rPr lang="es-MX" sz="11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s-MX" sz="1100" dirty="0">
                <a:solidFill>
                  <a:srgbClr val="525252"/>
                </a:solidFill>
              </a:rPr>
              <a:t> No disponibilidad</a:t>
            </a:r>
            <a:endParaRPr lang="es-MX" sz="1100" b="0" i="0" dirty="0">
              <a:solidFill>
                <a:srgbClr val="52525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438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nfrontación de Títulos">
            <a:extLst>
              <a:ext uri="{FF2B5EF4-FFF2-40B4-BE49-F238E27FC236}">
                <a16:creationId xmlns:a16="http://schemas.microsoft.com/office/drawing/2014/main" id="{FED4291D-6409-40AE-80AD-02E999477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9BD06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119"/>
            <a:ext cx="4876800" cy="78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4EE45247-9381-40D1-AF64-E131C899E3BC}"/>
              </a:ext>
            </a:extLst>
          </p:cNvPr>
          <p:cNvPicPr/>
          <p:nvPr/>
        </p:nvPicPr>
        <p:blipFill rotWithShape="1">
          <a:blip r:embed="rId3"/>
          <a:srcRect l="4542" t="5179" b="7292"/>
          <a:stretch/>
        </p:blipFill>
        <p:spPr>
          <a:xfrm>
            <a:off x="2761626" y="1316140"/>
            <a:ext cx="2184982" cy="1804625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5 Rectángulo">
            <a:extLst>
              <a:ext uri="{FF2B5EF4-FFF2-40B4-BE49-F238E27FC236}">
                <a16:creationId xmlns:a16="http://schemas.microsoft.com/office/drawing/2014/main" id="{6D614DC0-781E-43F3-9ABE-6FAD7E38E6B4}"/>
              </a:ext>
            </a:extLst>
          </p:cNvPr>
          <p:cNvSpPr/>
          <p:nvPr/>
        </p:nvSpPr>
        <p:spPr>
          <a:xfrm>
            <a:off x="1127448" y="864110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Bioensayo / Germinación</a:t>
            </a:r>
            <a:endParaRPr lang="es-ES" sz="2000" b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708BBA3-73E7-4643-8925-6238570B9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181" y="1634462"/>
            <a:ext cx="4580597" cy="230078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E0A98EA-0927-4CAA-922B-E788C2CAA72D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sp>
        <p:nvSpPr>
          <p:cNvPr id="10" name="7 Rectángulo">
            <a:extLst>
              <a:ext uri="{FF2B5EF4-FFF2-40B4-BE49-F238E27FC236}">
                <a16:creationId xmlns:a16="http://schemas.microsoft.com/office/drawing/2014/main" id="{D9ED492C-DE1C-4673-803F-CEF4B81FD666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25016E7F-1F82-4688-953D-D941F3D848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8160247"/>
              </p:ext>
            </p:extLst>
          </p:nvPr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FE3A2D3F-4155-4DCC-BCC7-BEC1249B1075}"/>
              </a:ext>
            </a:extLst>
          </p:cNvPr>
          <p:cNvSpPr/>
          <p:nvPr/>
        </p:nvSpPr>
        <p:spPr>
          <a:xfrm>
            <a:off x="7201399" y="805545"/>
            <a:ext cx="3788164" cy="4864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Comparación de índices de germinación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57F1AE8B-BC21-40B5-94BE-608B8471B6D8}"/>
              </a:ext>
            </a:extLst>
          </p:cNvPr>
          <p:cNvSpPr/>
          <p:nvPr/>
        </p:nvSpPr>
        <p:spPr>
          <a:xfrm>
            <a:off x="475118" y="2633534"/>
            <a:ext cx="1887619" cy="4864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Germinación se semillas </a:t>
            </a:r>
          </a:p>
          <a:p>
            <a:pPr algn="ctr"/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7 días</a:t>
            </a:r>
            <a:endParaRPr lang="es-EC" sz="1100" dirty="0">
              <a:cs typeface="Arial" panose="020B0604020202020204" pitchFamily="34" charset="0"/>
            </a:endParaRPr>
          </a:p>
        </p:txBody>
      </p:sp>
      <p:pic>
        <p:nvPicPr>
          <p:cNvPr id="15" name="Imagen 14" descr="Imagen que contiene collar, tabla, puesto&#10;&#10;Descripción generada automáticamente">
            <a:extLst>
              <a:ext uri="{FF2B5EF4-FFF2-40B4-BE49-F238E27FC236}">
                <a16:creationId xmlns:a16="http://schemas.microsoft.com/office/drawing/2014/main" id="{7521EDE2-B7AD-4511-919D-E3A0686158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920" y="3248792"/>
            <a:ext cx="1663372" cy="2147525"/>
          </a:xfrm>
          <a:prstGeom prst="roundRect">
            <a:avLst/>
          </a:prstGeom>
        </p:spPr>
      </p:pic>
      <p:pic>
        <p:nvPicPr>
          <p:cNvPr id="17" name="Imagen 16" descr="Imagen que contiene tabla, pequeño, pájaro, grupo&#10;&#10;Descripción generada automáticamente">
            <a:extLst>
              <a:ext uri="{FF2B5EF4-FFF2-40B4-BE49-F238E27FC236}">
                <a16:creationId xmlns:a16="http://schemas.microsoft.com/office/drawing/2014/main" id="{6487B21B-C812-415B-82B9-1DAF5AE409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2218" y="3248791"/>
            <a:ext cx="1654719" cy="2147525"/>
          </a:xfrm>
          <a:prstGeom prst="roundRect">
            <a:avLst/>
          </a:prstGeom>
        </p:spPr>
      </p:pic>
      <p:pic>
        <p:nvPicPr>
          <p:cNvPr id="19" name="Imagen 18" descr="Imagen que contiene pájaro, agua, tabla, fruta&#10;&#10;Descripción generada automáticamente">
            <a:extLst>
              <a:ext uri="{FF2B5EF4-FFF2-40B4-BE49-F238E27FC236}">
                <a16:creationId xmlns:a16="http://schemas.microsoft.com/office/drawing/2014/main" id="{B9912BEA-3EE7-4548-91F0-C85D2B3D9E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4612" y="3248790"/>
            <a:ext cx="1674555" cy="2147525"/>
          </a:xfrm>
          <a:prstGeom prst="roundRect">
            <a:avLst/>
          </a:prstGeom>
        </p:spPr>
      </p:pic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C666562D-4299-49AD-BB13-73BF3086C671}"/>
              </a:ext>
            </a:extLst>
          </p:cNvPr>
          <p:cNvSpPr/>
          <p:nvPr/>
        </p:nvSpPr>
        <p:spPr>
          <a:xfrm>
            <a:off x="197436" y="5493846"/>
            <a:ext cx="1663373" cy="486462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Control Negativo (CN)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E0581320-F394-4688-8DB2-5F5CE527F206}"/>
              </a:ext>
            </a:extLst>
          </p:cNvPr>
          <p:cNvSpPr/>
          <p:nvPr/>
        </p:nvSpPr>
        <p:spPr>
          <a:xfrm>
            <a:off x="1980351" y="5493846"/>
            <a:ext cx="1654719" cy="486462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T2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30D9EF48-5C71-4E96-AF22-2BB1F5FF4C2E}"/>
              </a:ext>
            </a:extLst>
          </p:cNvPr>
          <p:cNvSpPr/>
          <p:nvPr/>
        </p:nvSpPr>
        <p:spPr>
          <a:xfrm>
            <a:off x="3754612" y="5477485"/>
            <a:ext cx="1654719" cy="486462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Control Positivo (CP)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E495D0CB-5144-4522-878E-E16E48D465F0}"/>
              </a:ext>
            </a:extLst>
          </p:cNvPr>
          <p:cNvSpPr/>
          <p:nvPr/>
        </p:nvSpPr>
        <p:spPr>
          <a:xfrm>
            <a:off x="475118" y="1634462"/>
            <a:ext cx="1887619" cy="83211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(Torres &amp; Acevedo, 2017)</a:t>
            </a:r>
          </a:p>
          <a:p>
            <a:pPr algn="ctr"/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Cultivo moderadamente sensible</a:t>
            </a:r>
          </a:p>
          <a:p>
            <a:pPr algn="ctr"/>
            <a:r>
              <a:rPr lang="es-MX" sz="1100" dirty="0" err="1">
                <a:solidFill>
                  <a:srgbClr val="525252"/>
                </a:solidFill>
                <a:cs typeface="Arial" panose="020B0604020202020204" pitchFamily="34" charset="0"/>
              </a:rPr>
              <a:t>CEe</a:t>
            </a:r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 1,1 – 1,7 </a:t>
            </a:r>
            <a:r>
              <a:rPr lang="es-MX" sz="1100" dirty="0" err="1">
                <a:solidFill>
                  <a:srgbClr val="525252"/>
                </a:solidFill>
                <a:cs typeface="Arial" panose="020B0604020202020204" pitchFamily="34" charset="0"/>
              </a:rPr>
              <a:t>dS</a:t>
            </a:r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/m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09F47645-F526-4A30-BF3A-EB350A6DBA6A}"/>
              </a:ext>
            </a:extLst>
          </p:cNvPr>
          <p:cNvSpPr/>
          <p:nvPr/>
        </p:nvSpPr>
        <p:spPr>
          <a:xfrm>
            <a:off x="8021299" y="4239802"/>
            <a:ext cx="2148359" cy="1208658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CP </a:t>
            </a:r>
            <a:r>
              <a:rPr lang="es-MX" sz="11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0,1 </a:t>
            </a:r>
            <a:r>
              <a:rPr lang="es-MX" sz="1100" dirty="0" err="1">
                <a:solidFill>
                  <a:srgbClr val="525252"/>
                </a:solidFill>
                <a:cs typeface="Arial" panose="020B0604020202020204" pitchFamily="34" charset="0"/>
              </a:rPr>
              <a:t>dS</a:t>
            </a:r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/m</a:t>
            </a:r>
            <a:r>
              <a:rPr lang="es-MX" sz="11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1100" dirty="0">
              <a:solidFill>
                <a:srgbClr val="525252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T2 </a:t>
            </a:r>
            <a:r>
              <a:rPr lang="es-MX" sz="11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2,8 </a:t>
            </a:r>
            <a:r>
              <a:rPr lang="es-MX" sz="1100" dirty="0" err="1">
                <a:solidFill>
                  <a:srgbClr val="525252"/>
                </a:solidFill>
                <a:cs typeface="Arial" panose="020B0604020202020204" pitchFamily="34" charset="0"/>
              </a:rPr>
              <a:t>dS</a:t>
            </a:r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/m</a:t>
            </a:r>
          </a:p>
          <a:p>
            <a:pPr algn="ctr">
              <a:lnSpc>
                <a:spcPct val="150000"/>
              </a:lnSpc>
            </a:pPr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T1 </a:t>
            </a:r>
            <a:r>
              <a:rPr lang="es-MX" sz="11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3,5 </a:t>
            </a:r>
            <a:r>
              <a:rPr lang="es-MX" sz="1100" dirty="0" err="1">
                <a:solidFill>
                  <a:srgbClr val="525252"/>
                </a:solidFill>
                <a:cs typeface="Arial" panose="020B0604020202020204" pitchFamily="34" charset="0"/>
              </a:rPr>
              <a:t>dS</a:t>
            </a:r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/m</a:t>
            </a:r>
          </a:p>
          <a:p>
            <a:pPr algn="ctr">
              <a:lnSpc>
                <a:spcPct val="150000"/>
              </a:lnSpc>
            </a:pPr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CN </a:t>
            </a:r>
            <a:r>
              <a:rPr lang="es-MX" sz="11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7,3 </a:t>
            </a:r>
            <a:r>
              <a:rPr lang="es-MX" sz="1100" dirty="0" err="1">
                <a:solidFill>
                  <a:srgbClr val="525252"/>
                </a:solidFill>
                <a:cs typeface="Arial" panose="020B0604020202020204" pitchFamily="34" charset="0"/>
              </a:rPr>
              <a:t>dS</a:t>
            </a:r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/m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04EB08-694C-4377-8D8C-A4B12568E201}"/>
              </a:ext>
            </a:extLst>
          </p:cNvPr>
          <p:cNvSpPr txBox="1"/>
          <p:nvPr/>
        </p:nvSpPr>
        <p:spPr>
          <a:xfrm>
            <a:off x="6096000" y="1918218"/>
            <a:ext cx="8062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0,1 </a:t>
            </a:r>
            <a:r>
              <a:rPr lang="es-EC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dS</a:t>
            </a:r>
            <a:r>
              <a:rPr lang="es-EC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/m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5AE5792-9C5A-42E6-AAA7-6FE215BBB90B}"/>
              </a:ext>
            </a:extLst>
          </p:cNvPr>
          <p:cNvSpPr txBox="1"/>
          <p:nvPr/>
        </p:nvSpPr>
        <p:spPr>
          <a:xfrm>
            <a:off x="6096000" y="3119996"/>
            <a:ext cx="8062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7,3 </a:t>
            </a:r>
            <a:r>
              <a:rPr lang="es-EC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dS</a:t>
            </a:r>
            <a:r>
              <a:rPr lang="es-EC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/m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9C2B76A-96A7-44E4-8E8A-B24AE15F372F}"/>
              </a:ext>
            </a:extLst>
          </p:cNvPr>
          <p:cNvSpPr txBox="1"/>
          <p:nvPr/>
        </p:nvSpPr>
        <p:spPr>
          <a:xfrm>
            <a:off x="6099978" y="2288407"/>
            <a:ext cx="8062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2,7 </a:t>
            </a:r>
            <a:r>
              <a:rPr lang="es-EC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dS</a:t>
            </a:r>
            <a:r>
              <a:rPr lang="es-EC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/m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F7E77C-4179-4BF0-A722-F0D09989BB98}"/>
              </a:ext>
            </a:extLst>
          </p:cNvPr>
          <p:cNvSpPr txBox="1"/>
          <p:nvPr/>
        </p:nvSpPr>
        <p:spPr>
          <a:xfrm>
            <a:off x="6096000" y="2749807"/>
            <a:ext cx="8062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3,4 </a:t>
            </a:r>
            <a:r>
              <a:rPr lang="es-EC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dS</a:t>
            </a:r>
            <a:r>
              <a:rPr lang="es-EC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/m</a:t>
            </a:r>
          </a:p>
        </p:txBody>
      </p:sp>
    </p:spTree>
    <p:extLst>
      <p:ext uri="{BB962C8B-B14F-4D97-AF65-F5344CB8AC3E}">
        <p14:creationId xmlns:p14="http://schemas.microsoft.com/office/powerpoint/2010/main" val="14866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5E0A98EA-0927-4CAA-922B-E788C2CAA72D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sp>
        <p:nvSpPr>
          <p:cNvPr id="10" name="7 Rectángulo">
            <a:extLst>
              <a:ext uri="{FF2B5EF4-FFF2-40B4-BE49-F238E27FC236}">
                <a16:creationId xmlns:a16="http://schemas.microsoft.com/office/drawing/2014/main" id="{D9ED492C-DE1C-4673-803F-CEF4B81FD666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25016E7F-1F82-4688-953D-D941F3D84860}"/>
              </a:ext>
            </a:extLst>
          </p:cNvPr>
          <p:cNvGraphicFramePr/>
          <p:nvPr/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165AB393-883A-4B33-96C5-073266935EE4}"/>
              </a:ext>
            </a:extLst>
          </p:cNvPr>
          <p:cNvSpPr txBox="1"/>
          <p:nvPr/>
        </p:nvSpPr>
        <p:spPr>
          <a:xfrm>
            <a:off x="2080522" y="4662832"/>
            <a:ext cx="27836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100" dirty="0">
                <a:solidFill>
                  <a:srgbClr val="525252"/>
                </a:solidFill>
              </a:rPr>
              <a:t>(Martínez et al., 2015)</a:t>
            </a:r>
            <a:endParaRPr lang="es-MX" sz="1100" i="0" dirty="0">
              <a:solidFill>
                <a:srgbClr val="525252"/>
              </a:solidFill>
              <a:effectLst/>
            </a:endParaRPr>
          </a:p>
        </p:txBody>
      </p:sp>
      <p:pic>
        <p:nvPicPr>
          <p:cNvPr id="20" name="Picture 2" descr="Ósmosis:¿qué es, cómo funciona y para qué sirve? | cienciaybiologia.com">
            <a:extLst>
              <a:ext uri="{FF2B5EF4-FFF2-40B4-BE49-F238E27FC236}">
                <a16:creationId xmlns:a16="http://schemas.microsoft.com/office/drawing/2014/main" id="{B6C5C25B-526C-4DA3-A07D-2EE0D47CE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848" y="908720"/>
            <a:ext cx="3788164" cy="147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 descr="Diagrama&#10;&#10;Descripción generada automáticamente">
            <a:extLst>
              <a:ext uri="{FF2B5EF4-FFF2-40B4-BE49-F238E27FC236}">
                <a16:creationId xmlns:a16="http://schemas.microsoft.com/office/drawing/2014/main" id="{DCEF18B8-6A94-427B-8F26-1AB8A369C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1814" y="1357592"/>
            <a:ext cx="4461048" cy="3279061"/>
          </a:xfrm>
          <a:prstGeom prst="rect">
            <a:avLst/>
          </a:prstGeom>
        </p:spPr>
      </p:pic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6CA63FFA-71FD-4FD3-84D4-9C71DB8E83B3}"/>
              </a:ext>
            </a:extLst>
          </p:cNvPr>
          <p:cNvSpPr/>
          <p:nvPr/>
        </p:nvSpPr>
        <p:spPr>
          <a:xfrm>
            <a:off x="1636224" y="5003886"/>
            <a:ext cx="3672228" cy="1010208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lvl="0" algn="ctr"/>
            <a:r>
              <a:rPr lang="es-MX" sz="1200" dirty="0">
                <a:solidFill>
                  <a:srgbClr val="525252"/>
                </a:solidFill>
              </a:rPr>
              <a:t>(Rueda, 2009)</a:t>
            </a:r>
            <a:endParaRPr lang="es-EC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/>
            <a:r>
              <a:rPr lang="es-EC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Salinidad </a:t>
            </a:r>
            <a:r>
              <a:rPr lang="es-EC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s-EC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Vegetación </a:t>
            </a:r>
          </a:p>
          <a:p>
            <a:pPr lvl="1" algn="ctr"/>
            <a:r>
              <a:rPr lang="es-EC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Déficit hídrico / Desequilibrio osmótico</a:t>
            </a:r>
          </a:p>
          <a:p>
            <a:pPr lvl="1" algn="ctr"/>
            <a:r>
              <a:rPr lang="es-EC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Cambio en estructura del suelo</a:t>
            </a:r>
          </a:p>
          <a:p>
            <a:pPr lvl="1" algn="ctr"/>
            <a:r>
              <a:rPr lang="es-EC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Toxicidad y desbalance iónico</a:t>
            </a: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266089C5-2F95-4B86-B938-EE228F0A34A4}"/>
              </a:ext>
            </a:extLst>
          </p:cNvPr>
          <p:cNvSpPr/>
          <p:nvPr/>
        </p:nvSpPr>
        <p:spPr>
          <a:xfrm>
            <a:off x="7385816" y="4623407"/>
            <a:ext cx="3672228" cy="1010208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lvl="0" algn="ctr"/>
            <a:r>
              <a:rPr lang="es-MX" sz="1200" dirty="0">
                <a:solidFill>
                  <a:srgbClr val="525252"/>
                </a:solidFill>
              </a:rPr>
              <a:t>(</a:t>
            </a:r>
            <a:r>
              <a:rPr lang="es-MX" sz="1200" dirty="0" err="1">
                <a:solidFill>
                  <a:srgbClr val="525252"/>
                </a:solidFill>
              </a:rPr>
              <a:t>Ladeiro</a:t>
            </a:r>
            <a:r>
              <a:rPr lang="es-MX" sz="1200" dirty="0">
                <a:solidFill>
                  <a:srgbClr val="525252"/>
                </a:solidFill>
              </a:rPr>
              <a:t>, 2012; </a:t>
            </a:r>
            <a:r>
              <a:rPr lang="es-MX" sz="1200" dirty="0" err="1">
                <a:solidFill>
                  <a:srgbClr val="525252"/>
                </a:solidFill>
              </a:rPr>
              <a:t>Goykovic</a:t>
            </a:r>
            <a:r>
              <a:rPr lang="es-MX" sz="1200" dirty="0">
                <a:solidFill>
                  <a:srgbClr val="525252"/>
                </a:solidFill>
              </a:rPr>
              <a:t> t al., 2014)</a:t>
            </a:r>
          </a:p>
          <a:p>
            <a:pPr lvl="0" algn="ctr"/>
            <a:r>
              <a:rPr lang="es-MX" sz="1200" dirty="0">
                <a:solidFill>
                  <a:srgbClr val="525252"/>
                </a:solidFill>
              </a:rPr>
              <a:t>Impide absorción de agua</a:t>
            </a:r>
          </a:p>
          <a:p>
            <a:pPr lvl="0" algn="ctr"/>
            <a:r>
              <a:rPr lang="es-MX" sz="1200" dirty="0">
                <a:solidFill>
                  <a:srgbClr val="525252"/>
                </a:solidFill>
              </a:rPr>
              <a:t>Plasmólisis</a:t>
            </a:r>
          </a:p>
          <a:p>
            <a:pPr lvl="0" algn="ctr"/>
            <a:r>
              <a:rPr lang="es-MX" sz="1200" dirty="0">
                <a:solidFill>
                  <a:srgbClr val="525252"/>
                </a:solidFill>
              </a:rPr>
              <a:t>Estrés hídrico a pesar de humedad</a:t>
            </a:r>
            <a:endParaRPr lang="es-EC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098" name="Picture 2" descr="CONTAMINACION DEL SUELO. Tema 12. Salinización. Efectos.">
            <a:extLst>
              <a:ext uri="{FF2B5EF4-FFF2-40B4-BE49-F238E27FC236}">
                <a16:creationId xmlns:a16="http://schemas.microsoft.com/office/drawing/2014/main" id="{FBC11EA1-B22B-4961-A988-E7410DDDD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805" y="2600325"/>
            <a:ext cx="27622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867B4A56-0F04-43A3-8C76-7E8E6FDC85E2}"/>
              </a:ext>
            </a:extLst>
          </p:cNvPr>
          <p:cNvSpPr/>
          <p:nvPr/>
        </p:nvSpPr>
        <p:spPr>
          <a:xfrm>
            <a:off x="1578256" y="767508"/>
            <a:ext cx="3788164" cy="4864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Fases de la germinación</a:t>
            </a:r>
            <a:endParaRPr lang="es-EC" sz="11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8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16889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6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8128080-F84E-4EC1-8DF2-4DFEEC8379A0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79792D73-B8F2-43F2-B25B-2B2ED2FCA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4246968"/>
              </p:ext>
            </p:extLst>
          </p:nvPr>
        </p:nvGraphicFramePr>
        <p:xfrm>
          <a:off x="3206093" y="1304764"/>
          <a:ext cx="5779814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88210159-59AA-49FC-A021-5A0B3B255641}"/>
              </a:ext>
            </a:extLst>
          </p:cNvPr>
          <p:cNvSpPr txBox="1"/>
          <p:nvPr/>
        </p:nvSpPr>
        <p:spPr>
          <a:xfrm>
            <a:off x="10128448" y="744715"/>
            <a:ext cx="2063552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 dirty="0">
                <a:cs typeface="Times New Roman" panose="02020603050405020304" pitchFamily="18" charset="0"/>
              </a:rPr>
              <a:t>Contenido</a:t>
            </a:r>
          </a:p>
        </p:txBody>
      </p:sp>
      <p:pic>
        <p:nvPicPr>
          <p:cNvPr id="8" name="Picture 2" descr="Free botón de reproducción verde 1186943 PNG with Transparent Background">
            <a:extLst>
              <a:ext uri="{FF2B5EF4-FFF2-40B4-BE49-F238E27FC236}">
                <a16:creationId xmlns:a16="http://schemas.microsoft.com/office/drawing/2014/main" id="{25DF5A96-C1C1-4538-B298-17AE6C238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9BD06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407707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íneas abstractas de onda suave verde | Foto Gratis">
            <a:extLst>
              <a:ext uri="{FF2B5EF4-FFF2-40B4-BE49-F238E27FC236}">
                <a16:creationId xmlns:a16="http://schemas.microsoft.com/office/drawing/2014/main" id="{0842AAF9-D557-42D9-AF99-2EEF6FCC4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86" t="24031" b="35328"/>
          <a:stretch/>
        </p:blipFill>
        <p:spPr bwMode="auto">
          <a:xfrm rot="5400000">
            <a:off x="-2510621" y="2510618"/>
            <a:ext cx="6220694" cy="119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onfrontación de Títulos">
            <a:extLst>
              <a:ext uri="{FF2B5EF4-FFF2-40B4-BE49-F238E27FC236}">
                <a16:creationId xmlns:a16="http://schemas.microsoft.com/office/drawing/2014/main" id="{FC5E87D6-4D26-4FE5-8135-2A2914E23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9BD06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119"/>
            <a:ext cx="4876800" cy="105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5 Rectángulo">
            <a:extLst>
              <a:ext uri="{FF2B5EF4-FFF2-40B4-BE49-F238E27FC236}">
                <a16:creationId xmlns:a16="http://schemas.microsoft.com/office/drawing/2014/main" id="{DA608B12-2F12-4388-AC0B-BBEFB009859A}"/>
              </a:ext>
            </a:extLst>
          </p:cNvPr>
          <p:cNvSpPr/>
          <p:nvPr/>
        </p:nvSpPr>
        <p:spPr>
          <a:xfrm>
            <a:off x="1010544" y="796103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kern="0" dirty="0">
                <a:ea typeface="DengXian" panose="02010600030101010101" pitchFamily="2" charset="-122"/>
                <a:cs typeface="Times New Roman" panose="02020603050405020304" pitchFamily="18" charset="0"/>
              </a:rPr>
              <a:t>Planteamiento del problema y justificación</a:t>
            </a:r>
            <a:endParaRPr lang="es-ES" b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0CED0F44-9ECE-4D9E-9377-83A63E1E25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011509"/>
              </p:ext>
            </p:extLst>
          </p:nvPr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7 Rectángulo">
            <a:extLst>
              <a:ext uri="{FF2B5EF4-FFF2-40B4-BE49-F238E27FC236}">
                <a16:creationId xmlns:a16="http://schemas.microsoft.com/office/drawing/2014/main" id="{20D40273-7A73-44CF-AE71-10CC7DC302D5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6" name="Picture 2" descr="Cantón Chone - Wikipedia, la enciclopedia libre">
            <a:extLst>
              <a:ext uri="{FF2B5EF4-FFF2-40B4-BE49-F238E27FC236}">
                <a16:creationId xmlns:a16="http://schemas.microsoft.com/office/drawing/2014/main" id="{AA2B4215-592E-4457-9D45-7D926C376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109821"/>
            <a:ext cx="2362213" cy="239929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cuador presenta el “Plan Nacional de Desarrollo 2017-2021 Toda Una Vida” |  Regional Observatory on Planning for Development">
            <a:extLst>
              <a:ext uri="{FF2B5EF4-FFF2-40B4-BE49-F238E27FC236}">
                <a16:creationId xmlns:a16="http://schemas.microsoft.com/office/drawing/2014/main" id="{B64D7907-1D5F-4FEF-BC1D-38CE1BA00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850" y="741779"/>
            <a:ext cx="2574349" cy="15092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a mejora de los suelos como prioridad para la producción agrícola – AgTech  América">
            <a:extLst>
              <a:ext uri="{FF2B5EF4-FFF2-40B4-BE49-F238E27FC236}">
                <a16:creationId xmlns:a16="http://schemas.microsoft.com/office/drawing/2014/main" id="{CA310D64-5FF6-4363-9E22-519C64B50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850" y="3382653"/>
            <a:ext cx="2574349" cy="151953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bjetivos de Desarrollo Sostenible (ODS) | Static Page | Comisión Económica  para América Latina y el Caribe">
            <a:extLst>
              <a:ext uri="{FF2B5EF4-FFF2-40B4-BE49-F238E27FC236}">
                <a16:creationId xmlns:a16="http://schemas.microsoft.com/office/drawing/2014/main" id="{D8432C85-5BF8-426D-8069-2825700B5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131" y="741779"/>
            <a:ext cx="2793758" cy="15092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CEB6DF1-71B9-409F-AEF9-92395268B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16"/>
          <a:stretch/>
        </p:blipFill>
        <p:spPr bwMode="auto">
          <a:xfrm>
            <a:off x="2705425" y="2105303"/>
            <a:ext cx="2362214" cy="239929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453BB06-7C1C-4560-A568-3572F3E30A65}"/>
              </a:ext>
            </a:extLst>
          </p:cNvPr>
          <p:cNvSpPr/>
          <p:nvPr/>
        </p:nvSpPr>
        <p:spPr>
          <a:xfrm>
            <a:off x="6943705" y="4946312"/>
            <a:ext cx="4303554" cy="960897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Biotecnología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Microorganismos Halófilos </a:t>
            </a:r>
          </a:p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	Recuperación de suelo </a:t>
            </a:r>
          </a:p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	Establecimiento y desarrollo de vegetación 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44BA086-1D34-494F-B88E-368F87316AB1}"/>
              </a:ext>
            </a:extLst>
          </p:cNvPr>
          <p:cNvSpPr/>
          <p:nvPr/>
        </p:nvSpPr>
        <p:spPr>
          <a:xfrm>
            <a:off x="6951112" y="2300708"/>
            <a:ext cx="4303554" cy="535500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Problemática de suelos de territorio nacional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Alternativas para frenar y remediar 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3400C08D-F046-4F6A-86A1-CCD7F1E2FC4E}"/>
              </a:ext>
            </a:extLst>
          </p:cNvPr>
          <p:cNvSpPr/>
          <p:nvPr/>
        </p:nvSpPr>
        <p:spPr>
          <a:xfrm>
            <a:off x="422151" y="4577447"/>
            <a:ext cx="4566547" cy="702486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Lara &amp; Carrera (2019)  →  </a:t>
            </a:r>
            <a:r>
              <a:rPr lang="es-EC" sz="1200" dirty="0" err="1">
                <a:latin typeface="Arial" panose="020B0604020202020204" pitchFamily="34" charset="0"/>
                <a:cs typeface="Arial" panose="020B0604020202020204" pitchFamily="34" charset="0"/>
              </a:rPr>
              <a:t>CEe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= 19,20 </a:t>
            </a:r>
            <a:r>
              <a:rPr lang="es-EC" sz="1200" dirty="0" err="1">
                <a:latin typeface="Arial" panose="020B0604020202020204" pitchFamily="34" charset="0"/>
                <a:cs typeface="Arial" panose="020B0604020202020204" pitchFamily="34" charset="0"/>
              </a:rPr>
              <a:t>dS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/m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Norma Técnica Ambiental Ecuatoriana →  </a:t>
            </a:r>
            <a:r>
              <a:rPr lang="es-EC" sz="1200" dirty="0" err="1">
                <a:latin typeface="Arial" panose="020B0604020202020204" pitchFamily="34" charset="0"/>
                <a:cs typeface="Arial" panose="020B0604020202020204" pitchFamily="34" charset="0"/>
              </a:rPr>
              <a:t>CEe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= 2 </a:t>
            </a:r>
            <a:r>
              <a:rPr lang="es-EC" sz="1200" dirty="0" err="1">
                <a:latin typeface="Arial" panose="020B0604020202020204" pitchFamily="34" charset="0"/>
                <a:cs typeface="Arial" panose="020B0604020202020204" pitchFamily="34" charset="0"/>
              </a:rPr>
              <a:t>dS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/m</a:t>
            </a:r>
          </a:p>
        </p:txBody>
      </p:sp>
      <p:pic>
        <p:nvPicPr>
          <p:cNvPr id="1038" name="Picture 14" descr="ICA en Actividades Agricolas | Abogados Tributaristas">
            <a:extLst>
              <a:ext uri="{FF2B5EF4-FFF2-40B4-BE49-F238E27FC236}">
                <a16:creationId xmlns:a16="http://schemas.microsoft.com/office/drawing/2014/main" id="{88698B12-2DDE-40D1-AEA5-9DA8AC002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131" y="3348509"/>
            <a:ext cx="2793758" cy="156135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89FC9A05-3E5E-4986-B399-B1BE5D8D3F68}"/>
              </a:ext>
            </a:extLst>
          </p:cNvPr>
          <p:cNvSpPr/>
          <p:nvPr/>
        </p:nvSpPr>
        <p:spPr>
          <a:xfrm>
            <a:off x="1313608" y="5392116"/>
            <a:ext cx="2783632" cy="702486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Producción agrícola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Seguridad alimentaria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Salud medio ambiente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6BA150D-4B4D-4852-804D-938B7A64A4F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7495" y="2931117"/>
            <a:ext cx="4681014" cy="342752"/>
          </a:xfrm>
          <a:prstGeom prst="round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C22D999D-90F4-4F7C-B2FA-06AFF4225E5B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</p:spTree>
    <p:extLst>
      <p:ext uri="{BB962C8B-B14F-4D97-AF65-F5344CB8AC3E}">
        <p14:creationId xmlns:p14="http://schemas.microsoft.com/office/powerpoint/2010/main" val="7254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E6C1171-D3B2-473F-A6F1-A51D3DE6A481}"/>
              </a:ext>
            </a:extLst>
          </p:cNvPr>
          <p:cNvSpPr txBox="1"/>
          <p:nvPr/>
        </p:nvSpPr>
        <p:spPr>
          <a:xfrm>
            <a:off x="150020" y="641092"/>
            <a:ext cx="11826080" cy="588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obtuvo un CMH a partir de la muestra recolectada en el </a:t>
            </a: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ecosistema de manglar Isla Corazón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 acuerdo con los resultados </a:t>
            </a: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tolerancia a distintas concentraciones de NaCl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se determinó que el CMH aislado estaba conformado por halófilos débiles, moderados y extremos; llegando a proliferar en concentración de NaCl &gt; 17,5%. 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2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logró la disminución de los valores de CE en el suelo al que se inoculó el CMH. La </a:t>
            </a: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concentración de dicho inóculo juega un papel importante 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 que únicamente se redujo la CE en los tratamientos T1 y T2 (25 y 50%). Diferentes fueron los resultados para T3 y T4 (75 y 100%), al cabo del bioensayo en suelo, se evidencio una ligera tendencia a reducir, </a:t>
            </a: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llegaron a valores de CE inferiores a 4 </a:t>
            </a:r>
            <a:r>
              <a:rPr lang="es-EC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dS</a:t>
            </a: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/m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2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realizó un bioensayo de germinación cuyos resultados </a:t>
            </a: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reflejan la eficacia de emplear microorganismos halófilos para tratar suelos afectados por elevada salinidad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Los </a:t>
            </a:r>
            <a:r>
              <a:rPr lang="es-EC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IGs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calculados demostraron un mayor porcentaje de germinación en los tratamientos T1(46,95 %) y T2 (73,37 %).</a:t>
            </a:r>
          </a:p>
          <a:p>
            <a:pPr marL="171450" indent="-171450">
              <a:lnSpc>
                <a:spcPct val="2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CMH tiene potencial para la recuperación de suelos de Chone afectados por altas concentraciones de sales.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correcta la hipótesis de que al </a:t>
            </a: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incorporar estos microorganismos en muestras suelo afectado es posible la reducción de la salinidad del suelo y el mejoramiento de sus propiedades para fines agrícolas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1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EAF00C-C115-4653-BE00-8481E839634C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69C92871-DFF4-46F2-AFBC-351FE9520F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7686735"/>
              </p:ext>
            </p:extLst>
          </p:nvPr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7 Rectángulo">
            <a:extLst>
              <a:ext uri="{FF2B5EF4-FFF2-40B4-BE49-F238E27FC236}">
                <a16:creationId xmlns:a16="http://schemas.microsoft.com/office/drawing/2014/main" id="{0825F197-FF26-481D-9B4C-19F9B6AFA5EC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57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D58EBCE-DEED-48A7-8046-667435885E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6711746"/>
              </p:ext>
            </p:extLst>
          </p:nvPr>
        </p:nvGraphicFramePr>
        <p:xfrm>
          <a:off x="3206093" y="1304764"/>
          <a:ext cx="5779814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50725E4D-767B-48FC-B05A-FE23DCC9786E}"/>
              </a:ext>
            </a:extLst>
          </p:cNvPr>
          <p:cNvSpPr txBox="1"/>
          <p:nvPr/>
        </p:nvSpPr>
        <p:spPr>
          <a:xfrm>
            <a:off x="10130811" y="739035"/>
            <a:ext cx="2063552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 dirty="0">
                <a:cs typeface="Times New Roman" panose="02020603050405020304" pitchFamily="18" charset="0"/>
              </a:rPr>
              <a:t>Contenido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7CA7C62-383F-4725-A8DD-F7D1D84913D4}"/>
              </a:ext>
            </a:extLst>
          </p:cNvPr>
          <p:cNvSpPr txBox="1"/>
          <p:nvPr/>
        </p:nvSpPr>
        <p:spPr>
          <a:xfrm>
            <a:off x="-15924" y="168895"/>
            <a:ext cx="122079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4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6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8A36EC-2EF5-4708-B363-487AE5F7B2F4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pic>
        <p:nvPicPr>
          <p:cNvPr id="7" name="Picture 2" descr="Free botón de reproducción verde 1186943 PNG with Transparent Background">
            <a:extLst>
              <a:ext uri="{FF2B5EF4-FFF2-40B4-BE49-F238E27FC236}">
                <a16:creationId xmlns:a16="http://schemas.microsoft.com/office/drawing/2014/main" id="{A3E520C1-3AD7-48F6-BDAC-A1551883E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9BD06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345" y="4725144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Líneas abstractas de onda suave verde | Foto Gratis">
            <a:extLst>
              <a:ext uri="{FF2B5EF4-FFF2-40B4-BE49-F238E27FC236}">
                <a16:creationId xmlns:a16="http://schemas.microsoft.com/office/drawing/2014/main" id="{63529929-3B17-4401-B55F-250998AFC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86" t="24031" b="35328"/>
          <a:stretch/>
        </p:blipFill>
        <p:spPr bwMode="auto">
          <a:xfrm rot="5400000">
            <a:off x="-2510621" y="2510618"/>
            <a:ext cx="6220694" cy="119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84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2268419-76F8-4FDE-A83E-FF89608409F2}"/>
              </a:ext>
            </a:extLst>
          </p:cNvPr>
          <p:cNvSpPr txBox="1"/>
          <p:nvPr/>
        </p:nvSpPr>
        <p:spPr>
          <a:xfrm>
            <a:off x="479376" y="839886"/>
            <a:ext cx="10873208" cy="4165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el fin de conocer hasta que valores de CE se puede llegar al inocular un CMH en el suelo, es recomendable </a:t>
            </a: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extender el tiempo de toma de mediciones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continúe evaluando el crecimiento y desarrollo de las plantas 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 que, si bien los resultados obtenidos son favorables, la germinación solamente es una pequeña parte de la vida de un cultivo. A futuro pueden </a:t>
            </a: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considerarse variables agronómicas y porcentajes de productividad. </a:t>
            </a:r>
            <a:endParaRPr lang="es-EC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Considerando los resultados de funcionalidad del CMH, se podría realizar un </a:t>
            </a: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estudio taxonómico de los microorganismos 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presentes en el consorcio, evaluar su estabilidad en el tiempo y bajo diferentes condiciones. </a:t>
            </a:r>
          </a:p>
          <a:p>
            <a:pPr marL="171450" indent="-171450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Emprender un </a:t>
            </a: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estudio </a:t>
            </a:r>
            <a:r>
              <a:rPr lang="es-EC" sz="14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situ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evaluar y recopilar datos, a corto y largo plazo, del accionar de este CMH aislado. 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E97C598-3899-43C9-AC17-A7B86670ACA4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03DF2333-6618-46E3-A714-4019D5B981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3893680"/>
              </p:ext>
            </p:extLst>
          </p:nvPr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7 Rectángulo">
            <a:extLst>
              <a:ext uri="{FF2B5EF4-FFF2-40B4-BE49-F238E27FC236}">
                <a16:creationId xmlns:a16="http://schemas.microsoft.com/office/drawing/2014/main" id="{CC305EF2-B5E5-49C2-8009-9AB729EC6BD1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61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E5A154A-CC23-4FB0-AF45-0EB41058E1C0}"/>
              </a:ext>
            </a:extLst>
          </p:cNvPr>
          <p:cNvSpPr txBox="1"/>
          <p:nvPr/>
        </p:nvSpPr>
        <p:spPr>
          <a:xfrm>
            <a:off x="10128448" y="751149"/>
            <a:ext cx="2063552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 dirty="0">
                <a:cs typeface="Times New Roman" panose="02020603050405020304" pitchFamily="18" charset="0"/>
              </a:rPr>
              <a:t>Agradecimientos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7F74FC-E92E-4529-9449-DBD1CCBC0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6" t="18510" r="3990" b="23487"/>
          <a:stretch/>
        </p:blipFill>
        <p:spPr>
          <a:xfrm>
            <a:off x="759971" y="1271433"/>
            <a:ext cx="5199449" cy="1475445"/>
          </a:xfrm>
          <a:prstGeom prst="rect">
            <a:avLst/>
          </a:prstGeom>
          <a:ln w="12700">
            <a:noFill/>
          </a:ln>
        </p:spPr>
      </p:pic>
      <p:pic>
        <p:nvPicPr>
          <p:cNvPr id="12" name="Picture 2" descr="Guirnalda Del Vector De La Acuarela Con Las Hojas Y Las Ramas Verdes Del  Eucalipto Ilustración del Vector - Ilustración de hierba, planta: 108208251">
            <a:extLst>
              <a:ext uri="{FF2B5EF4-FFF2-40B4-BE49-F238E27FC236}">
                <a16:creationId xmlns:a16="http://schemas.microsoft.com/office/drawing/2014/main" id="{043335D9-EBE0-46B4-90C0-65636A841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10958" r="5500" b="8262"/>
          <a:stretch/>
        </p:blipFill>
        <p:spPr bwMode="auto">
          <a:xfrm>
            <a:off x="623391" y="2989951"/>
            <a:ext cx="5472610" cy="287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E8C873F-9787-46E8-8BA3-B56BF79F2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789" y="1188079"/>
            <a:ext cx="1681096" cy="1541492"/>
          </a:xfrm>
          <a:prstGeom prst="rect">
            <a:avLst/>
          </a:prstGeom>
          <a:ln w="12700">
            <a:noFill/>
          </a:ln>
        </p:spPr>
      </p:pic>
      <p:pic>
        <p:nvPicPr>
          <p:cNvPr id="14" name="Picture 2" descr="Guirnalda Del Vector De La Acuarela Con Las Hojas Y Las Ramas Verdes Del  Eucalipto Ilustración del Vector - Ilustración de hierba, planta: 108208251">
            <a:extLst>
              <a:ext uri="{FF2B5EF4-FFF2-40B4-BE49-F238E27FC236}">
                <a16:creationId xmlns:a16="http://schemas.microsoft.com/office/drawing/2014/main" id="{8B2D82A5-C262-49FA-A01F-0C62DDD4E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10958" r="5500" b="8262"/>
          <a:stretch/>
        </p:blipFill>
        <p:spPr bwMode="auto">
          <a:xfrm>
            <a:off x="6240016" y="2746878"/>
            <a:ext cx="5616626" cy="311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0A477C7-33EE-4220-B14E-0BAE0AE416F6}"/>
              </a:ext>
            </a:extLst>
          </p:cNvPr>
          <p:cNvSpPr txBox="1"/>
          <p:nvPr/>
        </p:nvSpPr>
        <p:spPr>
          <a:xfrm>
            <a:off x="-15924" y="168895"/>
            <a:ext cx="122079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4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6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C1C1437-BAC4-40E4-B5B2-C571B748CBEF}"/>
              </a:ext>
            </a:extLst>
          </p:cNvPr>
          <p:cNvSpPr txBox="1"/>
          <p:nvPr/>
        </p:nvSpPr>
        <p:spPr>
          <a:xfrm>
            <a:off x="1737002" y="3969377"/>
            <a:ext cx="301429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mis padres y familia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Armando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7A3A357-15AC-43DC-97F8-0FF651143CC1}"/>
              </a:ext>
            </a:extLst>
          </p:cNvPr>
          <p:cNvSpPr txBox="1"/>
          <p:nvPr/>
        </p:nvSpPr>
        <p:spPr>
          <a:xfrm>
            <a:off x="7384467" y="3507713"/>
            <a:ext cx="307053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Petronio Gavilanes M. Sc.</a:t>
            </a:r>
          </a:p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David Carrera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Ph.D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Walter Villavicencio</a:t>
            </a:r>
          </a:p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Ramón Solórzano</a:t>
            </a:r>
          </a:p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Sr. Francisco Reyes</a:t>
            </a:r>
          </a:p>
          <a:p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MicroBioLabs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78A8890-7B8C-4AE9-9DEF-2A052FD44A81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</p:spTree>
    <p:extLst>
      <p:ext uri="{BB962C8B-B14F-4D97-AF65-F5344CB8AC3E}">
        <p14:creationId xmlns:p14="http://schemas.microsoft.com/office/powerpoint/2010/main" val="38262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onfrontación de Títulos">
            <a:extLst>
              <a:ext uri="{FF2B5EF4-FFF2-40B4-BE49-F238E27FC236}">
                <a16:creationId xmlns:a16="http://schemas.microsoft.com/office/drawing/2014/main" id="{B57DAA8D-95A0-4971-9CEE-FAD782CF2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9BD06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119"/>
            <a:ext cx="4876800" cy="78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Marcador de contenido 10">
            <a:extLst>
              <a:ext uri="{FF2B5EF4-FFF2-40B4-BE49-F238E27FC236}">
                <a16:creationId xmlns:a16="http://schemas.microsoft.com/office/drawing/2014/main" id="{7339797E-F917-4063-9FD6-BD46B935115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6563933"/>
              </p:ext>
            </p:extLst>
          </p:nvPr>
        </p:nvGraphicFramePr>
        <p:xfrm>
          <a:off x="281555" y="2004341"/>
          <a:ext cx="3717464" cy="1135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5 Rectángulo">
            <a:extLst>
              <a:ext uri="{FF2B5EF4-FFF2-40B4-BE49-F238E27FC236}">
                <a16:creationId xmlns:a16="http://schemas.microsoft.com/office/drawing/2014/main" id="{1887E479-E39A-45D5-BA98-655FF3BE92AC}"/>
              </a:ext>
            </a:extLst>
          </p:cNvPr>
          <p:cNvSpPr/>
          <p:nvPr/>
        </p:nvSpPr>
        <p:spPr>
          <a:xfrm>
            <a:off x="551384" y="826746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Suelo</a:t>
            </a:r>
            <a:endParaRPr lang="es-ES" sz="2000" b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Imagen 17" descr="Texto&#10;&#10;Descripción generada automáticamente">
            <a:extLst>
              <a:ext uri="{FF2B5EF4-FFF2-40B4-BE49-F238E27FC236}">
                <a16:creationId xmlns:a16="http://schemas.microsoft.com/office/drawing/2014/main" id="{30F97EB7-A504-41CB-BD5E-52327317D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7153" y="4659568"/>
            <a:ext cx="5861248" cy="1539583"/>
          </a:xfrm>
          <a:prstGeom prst="rect">
            <a:avLst/>
          </a:prstGeom>
        </p:spPr>
      </p:pic>
      <p:graphicFrame>
        <p:nvGraphicFramePr>
          <p:cNvPr id="19" name="Marcador de contenido 10">
            <a:extLst>
              <a:ext uri="{FF2B5EF4-FFF2-40B4-BE49-F238E27FC236}">
                <a16:creationId xmlns:a16="http://schemas.microsoft.com/office/drawing/2014/main" id="{F9988B3B-071B-41CD-B411-0F82D47AA5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3419330"/>
              </p:ext>
            </p:extLst>
          </p:nvPr>
        </p:nvGraphicFramePr>
        <p:xfrm>
          <a:off x="281555" y="3220703"/>
          <a:ext cx="3717464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CF6C5215-1432-4D49-BABD-A697B2058F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0097151"/>
              </p:ext>
            </p:extLst>
          </p:nvPr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0" name="7 Rectángulo">
            <a:extLst>
              <a:ext uri="{FF2B5EF4-FFF2-40B4-BE49-F238E27FC236}">
                <a16:creationId xmlns:a16="http://schemas.microsoft.com/office/drawing/2014/main" id="{6697A152-E60D-4DF7-94B7-62A4EEB7BA2B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2050" name="Picture 2" descr="Ο χρήστης Minambiente Colombia στο Twitter: &amp;quot;Los suelos y las tierras  fértiles proporcionan servicios ecosistémicos que favorecen la producción  de vida de manera sostenible. Por sus funciones en el ambiente y la">
            <a:extLst>
              <a:ext uri="{FF2B5EF4-FFF2-40B4-BE49-F238E27FC236}">
                <a16:creationId xmlns:a16="http://schemas.microsoft.com/office/drawing/2014/main" id="{0BB19235-4983-4810-9F3D-D685B715E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1466"/>
          <a:stretch/>
        </p:blipFill>
        <p:spPr bwMode="auto">
          <a:xfrm>
            <a:off x="6858471" y="995487"/>
            <a:ext cx="4474021" cy="33682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Gráfico, Gráfico de proyección solar&#10;&#10;Descripción generada automáticamente">
            <a:extLst>
              <a:ext uri="{FF2B5EF4-FFF2-40B4-BE49-F238E27FC236}">
                <a16:creationId xmlns:a16="http://schemas.microsoft.com/office/drawing/2014/main" id="{8674848E-4A42-4873-817F-E1CD3A95B21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941714" y="2469818"/>
            <a:ext cx="2783632" cy="1539583"/>
          </a:xfrm>
          <a:prstGeom prst="rect">
            <a:avLst/>
          </a:prstGeom>
        </p:spPr>
      </p:pic>
      <p:sp>
        <p:nvSpPr>
          <p:cNvPr id="5" name="Arco de bloque 4">
            <a:extLst>
              <a:ext uri="{FF2B5EF4-FFF2-40B4-BE49-F238E27FC236}">
                <a16:creationId xmlns:a16="http://schemas.microsoft.com/office/drawing/2014/main" id="{50A97CE7-7E36-4C46-9CB6-F316A22D86E9}"/>
              </a:ext>
            </a:extLst>
          </p:cNvPr>
          <p:cNvSpPr/>
          <p:nvPr/>
        </p:nvSpPr>
        <p:spPr>
          <a:xfrm rot="10800000">
            <a:off x="9984432" y="-47502"/>
            <a:ext cx="1880748" cy="1700809"/>
          </a:xfrm>
          <a:prstGeom prst="blockArc">
            <a:avLst>
              <a:gd name="adj1" fmla="val 10799999"/>
              <a:gd name="adj2" fmla="val 144112"/>
              <a:gd name="adj3" fmla="val 4591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7ABB93D1-3481-43CC-8202-6D6E3B2EE5DC}"/>
              </a:ext>
            </a:extLst>
          </p:cNvPr>
          <p:cNvSpPr/>
          <p:nvPr/>
        </p:nvSpPr>
        <p:spPr>
          <a:xfrm>
            <a:off x="407368" y="5263507"/>
            <a:ext cx="2169267" cy="4864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Propiedades del suelo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EBBD3C9E-A059-4C97-9EAE-AF7042C65CD6}"/>
              </a:ext>
            </a:extLst>
          </p:cNvPr>
          <p:cNvSpPr/>
          <p:nvPr/>
        </p:nvSpPr>
        <p:spPr>
          <a:xfrm>
            <a:off x="10348655" y="944819"/>
            <a:ext cx="1692188" cy="4864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Funciones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526DF91-2C04-4FFC-B68C-56077CADEB6C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F37D686-032C-4ADD-B5AC-6474A29BB889}"/>
              </a:ext>
            </a:extLst>
          </p:cNvPr>
          <p:cNvSpPr txBox="1"/>
          <p:nvPr/>
        </p:nvSpPr>
        <p:spPr>
          <a:xfrm>
            <a:off x="8606827" y="5600903"/>
            <a:ext cx="27836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100" b="1" dirty="0">
                <a:solidFill>
                  <a:srgbClr val="525252"/>
                </a:solidFill>
              </a:rPr>
              <a:t>Fuente: </a:t>
            </a:r>
            <a:r>
              <a:rPr lang="es-MX" sz="1100" dirty="0">
                <a:solidFill>
                  <a:srgbClr val="525252"/>
                </a:solidFill>
              </a:rPr>
              <a:t>Delgado &amp; Gómez, 2016.</a:t>
            </a:r>
            <a:endParaRPr lang="es-MX" sz="1100" b="0" i="0" dirty="0">
              <a:solidFill>
                <a:srgbClr val="525252"/>
              </a:solidFill>
              <a:effectLst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01F7B70-9965-47B4-9DB9-79E0DBC2C915}"/>
              </a:ext>
            </a:extLst>
          </p:cNvPr>
          <p:cNvSpPr/>
          <p:nvPr/>
        </p:nvSpPr>
        <p:spPr>
          <a:xfrm>
            <a:off x="5012566" y="5081609"/>
            <a:ext cx="1706741" cy="363796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3423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AB53190-7042-4E65-AD5C-A07781BF7407}"/>
              </a:ext>
            </a:extLst>
          </p:cNvPr>
          <p:cNvGraphicFramePr/>
          <p:nvPr/>
        </p:nvGraphicFramePr>
        <p:xfrm>
          <a:off x="75724" y="764704"/>
          <a:ext cx="5444212" cy="4682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CF6C5215-1432-4D49-BABD-A697B2058F0F}"/>
              </a:ext>
            </a:extLst>
          </p:cNvPr>
          <p:cNvGraphicFramePr/>
          <p:nvPr/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0" name="7 Rectángulo">
            <a:extLst>
              <a:ext uri="{FF2B5EF4-FFF2-40B4-BE49-F238E27FC236}">
                <a16:creationId xmlns:a16="http://schemas.microsoft.com/office/drawing/2014/main" id="{6697A152-E60D-4DF7-94B7-62A4EEB7BA2B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6" name="Picture 4" descr="Mapa de erosion del suelo">
            <a:extLst>
              <a:ext uri="{FF2B5EF4-FFF2-40B4-BE49-F238E27FC236}">
                <a16:creationId xmlns:a16="http://schemas.microsoft.com/office/drawing/2014/main" id="{1C94951D-9A1B-4C51-A43C-E752E05C4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10" y="1215263"/>
            <a:ext cx="6663600" cy="409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55EED978-9E94-44C0-9F5E-7C03C3C97338}"/>
              </a:ext>
            </a:extLst>
          </p:cNvPr>
          <p:cNvSpPr/>
          <p:nvPr/>
        </p:nvSpPr>
        <p:spPr>
          <a:xfrm>
            <a:off x="6201256" y="4293096"/>
            <a:ext cx="4971308" cy="4864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FAO </a:t>
            </a:r>
            <a:r>
              <a:rPr lang="es-MX" sz="1100" b="0" i="0" dirty="0">
                <a:solidFill>
                  <a:srgbClr val="525252"/>
                </a:solidFill>
                <a:effectLst/>
                <a:cs typeface="Arial" panose="020B0604020202020204" pitchFamily="34" charset="0"/>
              </a:rPr>
              <a:t>→  </a:t>
            </a:r>
            <a:r>
              <a:rPr lang="es-MX" sz="1100" b="0" i="0" dirty="0">
                <a:solidFill>
                  <a:srgbClr val="525252"/>
                </a:solidFill>
                <a:effectLst/>
              </a:rPr>
              <a:t>33% de los suelos de la Tierra están degradados y el porcentaje podría aumentar al 90% para 2030 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1580685-AB84-4CBD-BCAC-88F310B12263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ED27738-25E2-4095-94F0-617A36A52CAA}"/>
              </a:ext>
            </a:extLst>
          </p:cNvPr>
          <p:cNvSpPr txBox="1"/>
          <p:nvPr/>
        </p:nvSpPr>
        <p:spPr>
          <a:xfrm>
            <a:off x="1881208" y="5422220"/>
            <a:ext cx="18332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100" dirty="0">
                <a:solidFill>
                  <a:srgbClr val="525252"/>
                </a:solidFill>
              </a:rPr>
              <a:t>(</a:t>
            </a:r>
            <a:r>
              <a:rPr lang="es-MX" sz="1100" dirty="0" err="1">
                <a:solidFill>
                  <a:srgbClr val="525252"/>
                </a:solidFill>
              </a:rPr>
              <a:t>Lal</a:t>
            </a:r>
            <a:r>
              <a:rPr lang="es-MX" sz="1100" dirty="0">
                <a:solidFill>
                  <a:srgbClr val="525252"/>
                </a:solidFill>
              </a:rPr>
              <a:t>, 2020</a:t>
            </a:r>
            <a:r>
              <a:rPr lang="es-MX" sz="1100" b="0" i="0" dirty="0">
                <a:solidFill>
                  <a:srgbClr val="525252"/>
                </a:solidFill>
                <a:effectLst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82806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CF6C5215-1432-4D49-BABD-A697B2058F0F}"/>
              </a:ext>
            </a:extLst>
          </p:cNvPr>
          <p:cNvGraphicFramePr/>
          <p:nvPr/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7 Rectángulo">
            <a:extLst>
              <a:ext uri="{FF2B5EF4-FFF2-40B4-BE49-F238E27FC236}">
                <a16:creationId xmlns:a16="http://schemas.microsoft.com/office/drawing/2014/main" id="{6697A152-E60D-4DF7-94B7-62A4EEB7BA2B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Imagen 8" descr="Tabla&#10;&#10;Descripción generada automáticamente">
            <a:extLst>
              <a:ext uri="{FF2B5EF4-FFF2-40B4-BE49-F238E27FC236}">
                <a16:creationId xmlns:a16="http://schemas.microsoft.com/office/drawing/2014/main" id="{392DA74D-3382-4730-8975-CBAF4B024B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344" y="1772816"/>
            <a:ext cx="6678388" cy="2952328"/>
          </a:xfrm>
          <a:prstGeom prst="rect">
            <a:avLst/>
          </a:prstGeom>
        </p:spPr>
      </p:pic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6608BA75-928A-4F10-B590-22B3A5756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8066" y="1744180"/>
            <a:ext cx="4842590" cy="3167766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05B17D9F-FF7C-4E67-BB01-CD3EBB8E11C7}"/>
              </a:ext>
            </a:extLst>
          </p:cNvPr>
          <p:cNvSpPr/>
          <p:nvPr/>
        </p:nvSpPr>
        <p:spPr>
          <a:xfrm>
            <a:off x="7671149" y="1001893"/>
            <a:ext cx="3816424" cy="4864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Producción relativa de un cultivo en función de la salinidad promedio.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D28A6C3-9051-4CE6-ABBC-E16A197AFF67}"/>
              </a:ext>
            </a:extLst>
          </p:cNvPr>
          <p:cNvSpPr txBox="1"/>
          <p:nvPr/>
        </p:nvSpPr>
        <p:spPr>
          <a:xfrm>
            <a:off x="8767389" y="4937134"/>
            <a:ext cx="1888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000" b="1" i="0" dirty="0">
                <a:solidFill>
                  <a:srgbClr val="525252"/>
                </a:solidFill>
                <a:effectLst/>
              </a:rPr>
              <a:t>Fuente: </a:t>
            </a:r>
            <a:r>
              <a:rPr lang="es-MX" sz="1000" b="0" i="0" dirty="0" err="1">
                <a:solidFill>
                  <a:srgbClr val="525252"/>
                </a:solidFill>
                <a:effectLst/>
              </a:rPr>
              <a:t>Grieve</a:t>
            </a:r>
            <a:r>
              <a:rPr lang="es-MX" sz="1000" b="0" i="0" dirty="0">
                <a:solidFill>
                  <a:srgbClr val="525252"/>
                </a:solidFill>
                <a:effectLst/>
              </a:rPr>
              <a:t> et al., 2012</a:t>
            </a:r>
            <a:r>
              <a:rPr lang="es-MX" sz="1800" b="0" i="0" dirty="0">
                <a:solidFill>
                  <a:srgbClr val="525252"/>
                </a:solidFill>
                <a:effectLst/>
              </a:rPr>
              <a:t>.</a:t>
            </a:r>
            <a:endParaRPr lang="es-EC" sz="1800" dirty="0">
              <a:cs typeface="Arial" panose="020B0604020202020204" pitchFamily="34" charset="0"/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F7EAE2CD-578F-4017-B751-254B6FD148F4}"/>
              </a:ext>
            </a:extLst>
          </p:cNvPr>
          <p:cNvSpPr/>
          <p:nvPr/>
        </p:nvSpPr>
        <p:spPr>
          <a:xfrm>
            <a:off x="202722" y="1001893"/>
            <a:ext cx="6667010" cy="4864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Clasificación y afectación del suelo de acuerdo a su salinidad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AC86366-648A-46A7-9C8D-BAD7A402AD45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FFBC92-96CF-42A5-A8C5-CFDB9AEBEC8F}"/>
              </a:ext>
            </a:extLst>
          </p:cNvPr>
          <p:cNvSpPr txBox="1"/>
          <p:nvPr/>
        </p:nvSpPr>
        <p:spPr>
          <a:xfrm>
            <a:off x="2279576" y="4937134"/>
            <a:ext cx="27836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100" b="1" dirty="0">
                <a:solidFill>
                  <a:srgbClr val="525252"/>
                </a:solidFill>
              </a:rPr>
              <a:t>Fuente: </a:t>
            </a:r>
            <a:r>
              <a:rPr lang="es-MX" sz="1100" dirty="0">
                <a:solidFill>
                  <a:srgbClr val="525252"/>
                </a:solidFill>
              </a:rPr>
              <a:t>USDA, 1999; Rueda, 2009.</a:t>
            </a:r>
            <a:endParaRPr lang="es-MX" sz="1100" b="0" i="0" dirty="0">
              <a:solidFill>
                <a:srgbClr val="52525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526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onfrontación de Títulos">
            <a:extLst>
              <a:ext uri="{FF2B5EF4-FFF2-40B4-BE49-F238E27FC236}">
                <a16:creationId xmlns:a16="http://schemas.microsoft.com/office/drawing/2014/main" id="{5BF4E1F7-107C-453D-B568-AEA697972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9BD06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119"/>
            <a:ext cx="4876800" cy="78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 Rectángulo">
            <a:extLst>
              <a:ext uri="{FF2B5EF4-FFF2-40B4-BE49-F238E27FC236}">
                <a16:creationId xmlns:a16="http://schemas.microsoft.com/office/drawing/2014/main" id="{2EEA57BC-7C70-475A-9DE2-4F862E232E3D}"/>
              </a:ext>
            </a:extLst>
          </p:cNvPr>
          <p:cNvSpPr/>
          <p:nvPr/>
        </p:nvSpPr>
        <p:spPr>
          <a:xfrm>
            <a:off x="1154526" y="826274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kern="0" dirty="0">
                <a:ea typeface="DengXian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s-EC" sz="2000" b="1" kern="0" dirty="0" err="1">
                <a:ea typeface="DengXian" panose="02010600030101010101" pitchFamily="2" charset="-122"/>
                <a:cs typeface="Times New Roman" panose="02020603050405020304" pitchFamily="18" charset="0"/>
              </a:rPr>
              <a:t>alinidad</a:t>
            </a:r>
            <a:r>
              <a:rPr lang="es-EC" sz="2000" b="1" kern="0" dirty="0">
                <a:ea typeface="DengXian" panose="02010600030101010101" pitchFamily="2" charset="-122"/>
                <a:cs typeface="Times New Roman" panose="02020603050405020304" pitchFamily="18" charset="0"/>
              </a:rPr>
              <a:t> del suelo</a:t>
            </a:r>
            <a:endParaRPr lang="es-ES" sz="2000" b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10">
            <a:extLst>
              <a:ext uri="{FF2B5EF4-FFF2-40B4-BE49-F238E27FC236}">
                <a16:creationId xmlns:a16="http://schemas.microsoft.com/office/drawing/2014/main" id="{5A300696-EE27-40DF-8588-D963B43B00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4473735"/>
              </p:ext>
            </p:extLst>
          </p:nvPr>
        </p:nvGraphicFramePr>
        <p:xfrm>
          <a:off x="4103864" y="1522596"/>
          <a:ext cx="3717464" cy="2320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Marcador de contenido 10">
            <a:extLst>
              <a:ext uri="{FF2B5EF4-FFF2-40B4-BE49-F238E27FC236}">
                <a16:creationId xmlns:a16="http://schemas.microsoft.com/office/drawing/2014/main" id="{B06A54AD-BA17-4F44-AA17-437FE11E91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9620759"/>
              </p:ext>
            </p:extLst>
          </p:nvPr>
        </p:nvGraphicFramePr>
        <p:xfrm>
          <a:off x="208203" y="1801887"/>
          <a:ext cx="3717464" cy="1763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F36C1C3-1C9B-4446-AE1D-B5260CC057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741542"/>
              </p:ext>
            </p:extLst>
          </p:nvPr>
        </p:nvGraphicFramePr>
        <p:xfrm>
          <a:off x="7496167" y="1786767"/>
          <a:ext cx="4876800" cy="3255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8" name="Picture 2" descr="Marchitez Bacteriana | Seminis">
            <a:extLst>
              <a:ext uri="{FF2B5EF4-FFF2-40B4-BE49-F238E27FC236}">
                <a16:creationId xmlns:a16="http://schemas.microsoft.com/office/drawing/2014/main" id="{102C93A5-86C7-40C7-A11A-63EC5A66A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437" y="3070745"/>
            <a:ext cx="1396259" cy="13482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ertilidad: textura y estructura del suelo - Innovatione">
            <a:extLst>
              <a:ext uri="{FF2B5EF4-FFF2-40B4-BE49-F238E27FC236}">
                <a16:creationId xmlns:a16="http://schemas.microsoft.com/office/drawing/2014/main" id="{D7E6BE3F-9913-4DDE-A612-18BB9E268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033" y="1801887"/>
            <a:ext cx="1496191" cy="14447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 descr="Imagen de la pantalla de un video juego&#10;&#10;Descripción generada automáticamente con confianza media">
            <a:extLst>
              <a:ext uri="{FF2B5EF4-FFF2-40B4-BE49-F238E27FC236}">
                <a16:creationId xmlns:a16="http://schemas.microsoft.com/office/drawing/2014/main" id="{C37D14DA-01E1-44AF-B985-F9A4059E641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73232" y="4613011"/>
            <a:ext cx="1496191" cy="1444786"/>
          </a:xfrm>
          <a:prstGeom prst="ellipse">
            <a:avLst/>
          </a:prstGeom>
        </p:spPr>
      </p:pic>
      <p:pic>
        <p:nvPicPr>
          <p:cNvPr id="4102" name="Picture 6" descr="Influye el agua de riego en la salud de mis plantas? - Grupo Corsa">
            <a:extLst>
              <a:ext uri="{FF2B5EF4-FFF2-40B4-BE49-F238E27FC236}">
                <a16:creationId xmlns:a16="http://schemas.microsoft.com/office/drawing/2014/main" id="{7543F3F2-605C-40DB-9017-D48080E36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398" y="892993"/>
            <a:ext cx="1496191" cy="14447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03B8F5B3-76BE-406C-8E9B-522107996336}"/>
              </a:ext>
            </a:extLst>
          </p:cNvPr>
          <p:cNvGraphicFramePr/>
          <p:nvPr/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23" name="7 Rectángulo">
            <a:extLst>
              <a:ext uri="{FF2B5EF4-FFF2-40B4-BE49-F238E27FC236}">
                <a16:creationId xmlns:a16="http://schemas.microsoft.com/office/drawing/2014/main" id="{BA809E2B-AACD-4939-8FD2-25022D4A8533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4104" name="Picture 8" descr="Conozca los beneficios del uso de Yeso Agrícola | Revista AgroSíntesis">
            <a:extLst>
              <a:ext uri="{FF2B5EF4-FFF2-40B4-BE49-F238E27FC236}">
                <a16:creationId xmlns:a16="http://schemas.microsoft.com/office/drawing/2014/main" id="{70332AB1-0F7A-4921-9A4D-CFDBCABF7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76"/>
          <a:stretch/>
        </p:blipFill>
        <p:spPr bwMode="auto">
          <a:xfrm>
            <a:off x="1391816" y="3985446"/>
            <a:ext cx="4337328" cy="212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3C1FC59E-1F7F-4331-B758-EDB1F8A71A14}"/>
              </a:ext>
            </a:extLst>
          </p:cNvPr>
          <p:cNvSpPr/>
          <p:nvPr/>
        </p:nvSpPr>
        <p:spPr>
          <a:xfrm>
            <a:off x="76734" y="3565549"/>
            <a:ext cx="2169267" cy="4864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Clasificación del suelos salinos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483DA4C-6F48-463B-ABC6-0494F12ACF20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506DDA4-D9EA-42B3-AA88-25099CABAFAD}"/>
              </a:ext>
            </a:extLst>
          </p:cNvPr>
          <p:cNvSpPr txBox="1"/>
          <p:nvPr/>
        </p:nvSpPr>
        <p:spPr>
          <a:xfrm>
            <a:off x="5125592" y="5935800"/>
            <a:ext cx="27836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100" b="1" dirty="0">
                <a:solidFill>
                  <a:srgbClr val="525252"/>
                </a:solidFill>
              </a:rPr>
              <a:t>Fuente: </a:t>
            </a:r>
            <a:r>
              <a:rPr lang="es-MX" sz="1100" dirty="0">
                <a:solidFill>
                  <a:srgbClr val="525252"/>
                </a:solidFill>
              </a:rPr>
              <a:t>Rueda, 2009.</a:t>
            </a:r>
            <a:endParaRPr lang="es-MX" sz="1100" b="0" i="0" dirty="0">
              <a:solidFill>
                <a:srgbClr val="52525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9946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onfrontación de Títulos">
            <a:extLst>
              <a:ext uri="{FF2B5EF4-FFF2-40B4-BE49-F238E27FC236}">
                <a16:creationId xmlns:a16="http://schemas.microsoft.com/office/drawing/2014/main" id="{B2D29921-33F9-48CC-B95C-122C8A95B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9BD06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119"/>
            <a:ext cx="4876800" cy="78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 Rectángulo">
            <a:extLst>
              <a:ext uri="{FF2B5EF4-FFF2-40B4-BE49-F238E27FC236}">
                <a16:creationId xmlns:a16="http://schemas.microsoft.com/office/drawing/2014/main" id="{D1A336F9-98B5-49DC-A368-16785482F8A4}"/>
              </a:ext>
            </a:extLst>
          </p:cNvPr>
          <p:cNvSpPr/>
          <p:nvPr/>
        </p:nvSpPr>
        <p:spPr>
          <a:xfrm>
            <a:off x="1086416" y="846437"/>
            <a:ext cx="3240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kern="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Extremófilos / Halófilos</a:t>
            </a:r>
            <a:endParaRPr lang="es-ES" sz="2000" b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Imagen 5" descr="Gráfico, Gráfico de proyección solar&#10;&#10;Descripción generada automáticamente">
            <a:extLst>
              <a:ext uri="{FF2B5EF4-FFF2-40B4-BE49-F238E27FC236}">
                <a16:creationId xmlns:a16="http://schemas.microsoft.com/office/drawing/2014/main" id="{6AA89544-03BA-4D98-8780-AE81F326D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0" y="1768847"/>
            <a:ext cx="3642119" cy="2096172"/>
          </a:xfrm>
          <a:prstGeom prst="rect">
            <a:avLst/>
          </a:prstGeom>
        </p:spPr>
      </p:pic>
      <p:pic>
        <p:nvPicPr>
          <p:cNvPr id="8" name="Imagen 7" descr="Gráfico, Gráfico de proyección solar&#10;&#10;Descripción generada automáticamente">
            <a:extLst>
              <a:ext uri="{FF2B5EF4-FFF2-40B4-BE49-F238E27FC236}">
                <a16:creationId xmlns:a16="http://schemas.microsoft.com/office/drawing/2014/main" id="{11F53C2B-769B-490A-B437-E1CEAEFEF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54" y="3796499"/>
            <a:ext cx="3793465" cy="2096173"/>
          </a:xfrm>
          <a:prstGeom prst="rect">
            <a:avLst/>
          </a:prstGeom>
        </p:spPr>
      </p:pic>
      <p:pic>
        <p:nvPicPr>
          <p:cNvPr id="12" name="Imagen 11" descr="Tabla&#10;&#10;Descripción generada automáticamente">
            <a:extLst>
              <a:ext uri="{FF2B5EF4-FFF2-40B4-BE49-F238E27FC236}">
                <a16:creationId xmlns:a16="http://schemas.microsoft.com/office/drawing/2014/main" id="{4810FED0-0FF2-4D6D-AC7C-43D11B0AF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7938" y="1882177"/>
            <a:ext cx="4930501" cy="2537522"/>
          </a:xfrm>
          <a:prstGeom prst="rect">
            <a:avLst/>
          </a:prstGeom>
        </p:spPr>
      </p:pic>
      <p:sp>
        <p:nvSpPr>
          <p:cNvPr id="10" name="7 Rectángulo">
            <a:extLst>
              <a:ext uri="{FF2B5EF4-FFF2-40B4-BE49-F238E27FC236}">
                <a16:creationId xmlns:a16="http://schemas.microsoft.com/office/drawing/2014/main" id="{AC243E40-BB22-4AB2-A036-C8F8665EC38D}"/>
              </a:ext>
            </a:extLst>
          </p:cNvPr>
          <p:cNvSpPr/>
          <p:nvPr/>
        </p:nvSpPr>
        <p:spPr>
          <a:xfrm>
            <a:off x="9095482" y="14244"/>
            <a:ext cx="3121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2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8DBD59B3-5176-459B-A65C-7CB83B3C4B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1244577"/>
              </p:ext>
            </p:extLst>
          </p:nvPr>
        </p:nvGraphicFramePr>
        <p:xfrm>
          <a:off x="0" y="0"/>
          <a:ext cx="9095482" cy="61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C9FD739B-BE31-42FB-ABE5-75697CB7ABBC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C12A7F10-B8D3-477D-B8EA-41CFA886AAFD}"/>
              </a:ext>
            </a:extLst>
          </p:cNvPr>
          <p:cNvSpPr/>
          <p:nvPr/>
        </p:nvSpPr>
        <p:spPr>
          <a:xfrm>
            <a:off x="6643546" y="1242129"/>
            <a:ext cx="3839287" cy="4864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Clasificación organismos halófilos e acuerdo a su tolerancias a la salinidad  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8E0CBCC-80FE-4347-B872-3F5E11F5230B}"/>
              </a:ext>
            </a:extLst>
          </p:cNvPr>
          <p:cNvSpPr txBox="1"/>
          <p:nvPr/>
        </p:nvSpPr>
        <p:spPr>
          <a:xfrm>
            <a:off x="7458315" y="4591581"/>
            <a:ext cx="220974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100" b="1" dirty="0">
                <a:solidFill>
                  <a:srgbClr val="525252"/>
                </a:solidFill>
              </a:rPr>
              <a:t>Fuente: </a:t>
            </a:r>
            <a:r>
              <a:rPr lang="es-MX" sz="1100" dirty="0">
                <a:solidFill>
                  <a:srgbClr val="525252"/>
                </a:solidFill>
              </a:rPr>
              <a:t>Daoud &amp; Ben Ali, 2020</a:t>
            </a:r>
            <a:r>
              <a:rPr lang="es-MX" sz="1100" b="0" i="0" dirty="0">
                <a:solidFill>
                  <a:srgbClr val="525252"/>
                </a:solidFill>
                <a:effectLst/>
              </a:rPr>
              <a:t>)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DF2C1FB-A352-4D24-9057-52DDB5F73019}"/>
              </a:ext>
            </a:extLst>
          </p:cNvPr>
          <p:cNvSpPr txBox="1"/>
          <p:nvPr/>
        </p:nvSpPr>
        <p:spPr>
          <a:xfrm>
            <a:off x="479376" y="5923831"/>
            <a:ext cx="27836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100" b="1" dirty="0">
                <a:solidFill>
                  <a:srgbClr val="525252"/>
                </a:solidFill>
              </a:rPr>
              <a:t>Fuente: </a:t>
            </a:r>
            <a:r>
              <a:rPr lang="es-MX" sz="1100" dirty="0" err="1">
                <a:solidFill>
                  <a:srgbClr val="525252"/>
                </a:solidFill>
              </a:rPr>
              <a:t>HaloDom</a:t>
            </a:r>
            <a:r>
              <a:rPr lang="es-MX" sz="1100" dirty="0">
                <a:solidFill>
                  <a:srgbClr val="525252"/>
                </a:solidFill>
              </a:rPr>
              <a:t>, </a:t>
            </a:r>
            <a:r>
              <a:rPr lang="es-MX" sz="1100" dirty="0" err="1">
                <a:solidFill>
                  <a:srgbClr val="525252"/>
                </a:solidFill>
              </a:rPr>
              <a:t>n.d</a:t>
            </a:r>
            <a:r>
              <a:rPr lang="es-MX" sz="1100" dirty="0">
                <a:solidFill>
                  <a:srgbClr val="525252"/>
                </a:solidFill>
              </a:rPr>
              <a:t>.</a:t>
            </a:r>
            <a:endParaRPr lang="es-MX" sz="1100" b="0" i="0" dirty="0">
              <a:solidFill>
                <a:srgbClr val="525252"/>
              </a:solidFill>
              <a:effectLst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2FA88F71-5F10-4641-8BDD-339E5216A5B9}"/>
              </a:ext>
            </a:extLst>
          </p:cNvPr>
          <p:cNvSpPr/>
          <p:nvPr/>
        </p:nvSpPr>
        <p:spPr>
          <a:xfrm>
            <a:off x="6644434" y="5025073"/>
            <a:ext cx="3839287" cy="59349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0" i="0" dirty="0">
                <a:solidFill>
                  <a:srgbClr val="525252"/>
                </a:solidFill>
                <a:effectLst/>
              </a:rPr>
              <a:t>Mecanismos de adaptación </a:t>
            </a:r>
          </a:p>
          <a:p>
            <a:pPr algn="ctr"/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Salt-In </a:t>
            </a:r>
          </a:p>
          <a:p>
            <a:pPr algn="ctr"/>
            <a:r>
              <a:rPr lang="es-MX" sz="1100" dirty="0">
                <a:solidFill>
                  <a:srgbClr val="525252"/>
                </a:solidFill>
                <a:cs typeface="Arial" panose="020B0604020202020204" pitchFamily="34" charset="0"/>
              </a:rPr>
              <a:t>Salt-</a:t>
            </a:r>
            <a:r>
              <a:rPr lang="es-MX" sz="1100" dirty="0" err="1">
                <a:solidFill>
                  <a:srgbClr val="525252"/>
                </a:solidFill>
                <a:cs typeface="Arial" panose="020B0604020202020204" pitchFamily="34" charset="0"/>
              </a:rPr>
              <a:t>Out</a:t>
            </a:r>
            <a:endParaRPr lang="es-EC" sz="1100" dirty="0"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4F2CE75-741D-4A09-A946-EE0289F4CFFA}"/>
              </a:ext>
            </a:extLst>
          </p:cNvPr>
          <p:cNvSpPr txBox="1"/>
          <p:nvPr/>
        </p:nvSpPr>
        <p:spPr>
          <a:xfrm>
            <a:off x="3508709" y="2231679"/>
            <a:ext cx="841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Dominios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5FBBA96-FB8B-4FB4-AC4D-E87EF76CA096}"/>
              </a:ext>
            </a:extLst>
          </p:cNvPr>
          <p:cNvSpPr txBox="1"/>
          <p:nvPr/>
        </p:nvSpPr>
        <p:spPr>
          <a:xfrm>
            <a:off x="3263008" y="3965706"/>
            <a:ext cx="841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Filos</a:t>
            </a:r>
          </a:p>
        </p:txBody>
      </p:sp>
    </p:spTree>
    <p:extLst>
      <p:ext uri="{BB962C8B-B14F-4D97-AF65-F5344CB8AC3E}">
        <p14:creationId xmlns:p14="http://schemas.microsoft.com/office/powerpoint/2010/main" val="355245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153888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i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“Evaluación de un consorcio de microorganismos halófilos para la recuperación de suelos salinos de Chone”</a:t>
            </a:r>
            <a:endParaRPr lang="es-ES" sz="1600" i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381609D4-B4A0-4D2B-AA62-EA8B29FCB6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8972102"/>
              </p:ext>
            </p:extLst>
          </p:nvPr>
        </p:nvGraphicFramePr>
        <p:xfrm>
          <a:off x="3206093" y="1304764"/>
          <a:ext cx="5779814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41C75DE0-5F24-4D6E-B3B3-066FF3A66631}"/>
              </a:ext>
            </a:extLst>
          </p:cNvPr>
          <p:cNvSpPr txBox="1"/>
          <p:nvPr/>
        </p:nvSpPr>
        <p:spPr>
          <a:xfrm>
            <a:off x="9761944" y="711200"/>
            <a:ext cx="2430056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 dirty="0">
                <a:cs typeface="Times New Roman" panose="02020603050405020304" pitchFamily="18" charset="0"/>
              </a:rPr>
              <a:t>Contenido</a:t>
            </a:r>
          </a:p>
        </p:txBody>
      </p:sp>
      <p:pic>
        <p:nvPicPr>
          <p:cNvPr id="9" name="Picture 2" descr="Free botón de reproducción verde 1186943 PNG with Transparent Background">
            <a:extLst>
              <a:ext uri="{FF2B5EF4-FFF2-40B4-BE49-F238E27FC236}">
                <a16:creationId xmlns:a16="http://schemas.microsoft.com/office/drawing/2014/main" id="{D551F8F4-C8C5-4746-87BA-9598ADABC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9BD06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2060848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íneas abstractas de onda suave verde | Foto Gratis">
            <a:extLst>
              <a:ext uri="{FF2B5EF4-FFF2-40B4-BE49-F238E27FC236}">
                <a16:creationId xmlns:a16="http://schemas.microsoft.com/office/drawing/2014/main" id="{BC1BC639-EEC8-4467-818C-3F735EE14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86" t="24031" b="35328"/>
          <a:stretch/>
        </p:blipFill>
        <p:spPr bwMode="auto">
          <a:xfrm rot="5400000">
            <a:off x="-2510621" y="2510618"/>
            <a:ext cx="6220694" cy="119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2DF1ABA-C8AD-46FD-B616-07ED325253FD}"/>
              </a:ext>
            </a:extLst>
          </p:cNvPr>
          <p:cNvSpPr txBox="1"/>
          <p:nvPr/>
        </p:nvSpPr>
        <p:spPr>
          <a:xfrm>
            <a:off x="27112" y="6381328"/>
            <a:ext cx="27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cs typeface="Times New Roman" panose="02020603050405020304" pitchFamily="18" charset="0"/>
              </a:rPr>
              <a:t>Geovanna Puchaicela, 2021</a:t>
            </a:r>
          </a:p>
        </p:txBody>
      </p:sp>
    </p:spTree>
    <p:extLst>
      <p:ext uri="{BB962C8B-B14F-4D97-AF65-F5344CB8AC3E}">
        <p14:creationId xmlns:p14="http://schemas.microsoft.com/office/powerpoint/2010/main" val="256428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ema13">
  <a:themeElements>
    <a:clrScheme name="PwC Orange">
      <a:dk1>
        <a:srgbClr val="000000"/>
      </a:dk1>
      <a:lt1>
        <a:srgbClr val="FFFFFF"/>
      </a:lt1>
      <a:dk2>
        <a:srgbClr val="DC6900"/>
      </a:dk2>
      <a:lt2>
        <a:srgbClr val="FFFFFF"/>
      </a:lt2>
      <a:accent1>
        <a:srgbClr val="DC6900"/>
      </a:accent1>
      <a:accent2>
        <a:srgbClr val="FFB600"/>
      </a:accent2>
      <a:accent3>
        <a:srgbClr val="602320"/>
      </a:accent3>
      <a:accent4>
        <a:srgbClr val="DB536A"/>
      </a:accent4>
      <a:accent5>
        <a:srgbClr val="A32020"/>
      </a:accent5>
      <a:accent6>
        <a:srgbClr val="E0301E"/>
      </a:accent6>
      <a:hlink>
        <a:srgbClr val="DC6900"/>
      </a:hlink>
      <a:folHlink>
        <a:srgbClr val="DC69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22120</TotalTime>
  <Words>2681</Words>
  <Application>Microsoft Office PowerPoint</Application>
  <PresentationFormat>Panorámica</PresentationFormat>
  <Paragraphs>542</Paragraphs>
  <Slides>33</Slides>
  <Notes>6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1" baseType="lpstr">
      <vt:lpstr>Arial</vt:lpstr>
      <vt:lpstr>Arial</vt:lpstr>
      <vt:lpstr>Calibri</vt:lpstr>
      <vt:lpstr>Symbol</vt:lpstr>
      <vt:lpstr>Times New Roman</vt:lpstr>
      <vt:lpstr>Wingdings</vt:lpstr>
      <vt:lpstr>Tema13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Geovanna Puchaicela</cp:lastModifiedBy>
  <cp:revision>644</cp:revision>
  <cp:lastPrinted>2021-03-16T21:03:59Z</cp:lastPrinted>
  <dcterms:created xsi:type="dcterms:W3CDTF">2013-04-13T15:30:01Z</dcterms:created>
  <dcterms:modified xsi:type="dcterms:W3CDTF">2021-08-26T20:22:51Z</dcterms:modified>
</cp:coreProperties>
</file>