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86" r:id="rId3"/>
    <p:sldId id="488" r:id="rId4"/>
    <p:sldId id="489" r:id="rId5"/>
    <p:sldId id="543" r:id="rId6"/>
    <p:sldId id="491" r:id="rId7"/>
    <p:sldId id="522" r:id="rId8"/>
    <p:sldId id="492" r:id="rId9"/>
    <p:sldId id="545" r:id="rId10"/>
    <p:sldId id="548" r:id="rId11"/>
    <p:sldId id="546" r:id="rId12"/>
    <p:sldId id="515" r:id="rId13"/>
    <p:sldId id="508" r:id="rId14"/>
    <p:sldId id="549" r:id="rId15"/>
    <p:sldId id="550" r:id="rId16"/>
    <p:sldId id="551" r:id="rId17"/>
    <p:sldId id="552" r:id="rId18"/>
    <p:sldId id="511" r:id="rId1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eLyN Guanotoa" initials="EG" lastIdx="2" clrIdx="0">
    <p:extLst>
      <p:ext uri="{19B8F6BF-5375-455C-9EA6-DF929625EA0E}">
        <p15:presenceInfo xmlns:p15="http://schemas.microsoft.com/office/powerpoint/2012/main" userId="8d6c5a2cd657c126" providerId="Windows Live"/>
      </p:ext>
    </p:extLst>
  </p:cmAuthor>
  <p:cmAuthor id="2" name="Michelle Velasco" initials="MV" lastIdx="1" clrIdx="1">
    <p:extLst>
      <p:ext uri="{19B8F6BF-5375-455C-9EA6-DF929625EA0E}">
        <p15:presenceInfo xmlns:p15="http://schemas.microsoft.com/office/powerpoint/2012/main" userId="83879a6cb6065f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7979"/>
    <a:srgbClr val="2592B9"/>
    <a:srgbClr val="ED8137"/>
    <a:srgbClr val="F09456"/>
    <a:srgbClr val="73DEE3"/>
    <a:srgbClr val="F4DBCC"/>
    <a:srgbClr val="F5E0D3"/>
    <a:srgbClr val="E9BB9F"/>
    <a:srgbClr val="F7D3C9"/>
    <a:srgbClr val="EFA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0881" autoAdjust="0"/>
  </p:normalViewPr>
  <p:slideViewPr>
    <p:cSldViewPr snapToGrid="0">
      <p:cViewPr>
        <p:scale>
          <a:sx n="100" d="100"/>
          <a:sy n="100" d="100"/>
        </p:scale>
        <p:origin x="56" y="232"/>
      </p:cViewPr>
      <p:guideLst>
        <p:guide orient="horz" pos="2160"/>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ateo Lopez" userId="b980af6a-4146-4c52-8d45-cfc6e30284ae" providerId="ADAL" clId="{16061255-4B41-473E-800E-54BC4842A433}"/>
    <pc:docChg chg="undo custSel addSld delSld modSld sldOrd">
      <pc:chgData name="David Mateo Lopez" userId="b980af6a-4146-4c52-8d45-cfc6e30284ae" providerId="ADAL" clId="{16061255-4B41-473E-800E-54BC4842A433}" dt="2021-03-18T22:33:16.464" v="10914" actId="1076"/>
      <pc:docMkLst>
        <pc:docMk/>
      </pc:docMkLst>
      <pc:sldChg chg="addSp delSp modSp mod">
        <pc:chgData name="David Mateo Lopez" userId="b980af6a-4146-4c52-8d45-cfc6e30284ae" providerId="ADAL" clId="{16061255-4B41-473E-800E-54BC4842A433}" dt="2021-03-18T17:51:01.253" v="7022" actId="20577"/>
        <pc:sldMkLst>
          <pc:docMk/>
          <pc:sldMk cId="4163667486" sldId="256"/>
        </pc:sldMkLst>
        <pc:spChg chg="del mod">
          <ac:chgData name="David Mateo Lopez" userId="b980af6a-4146-4c52-8d45-cfc6e30284ae" providerId="ADAL" clId="{16061255-4B41-473E-800E-54BC4842A433}" dt="2021-03-18T02:07:29.816" v="1151" actId="478"/>
          <ac:spMkLst>
            <pc:docMk/>
            <pc:sldMk cId="4163667486" sldId="256"/>
            <ac:spMk id="4" creationId="{00000000-0000-0000-0000-000000000000}"/>
          </ac:spMkLst>
        </pc:spChg>
        <pc:spChg chg="add del mod">
          <ac:chgData name="David Mateo Lopez" userId="b980af6a-4146-4c52-8d45-cfc6e30284ae" providerId="ADAL" clId="{16061255-4B41-473E-800E-54BC4842A433}" dt="2021-03-18T02:16:27.631" v="1356" actId="478"/>
          <ac:spMkLst>
            <pc:docMk/>
            <pc:sldMk cId="4163667486" sldId="256"/>
            <ac:spMk id="11" creationId="{E4A49E82-04DC-40A2-AFFB-8910CB313657}"/>
          </ac:spMkLst>
        </pc:spChg>
        <pc:spChg chg="add del mod">
          <ac:chgData name="David Mateo Lopez" userId="b980af6a-4146-4c52-8d45-cfc6e30284ae" providerId="ADAL" clId="{16061255-4B41-473E-800E-54BC4842A433}" dt="2021-03-18T02:16:27.631" v="1356" actId="478"/>
          <ac:spMkLst>
            <pc:docMk/>
            <pc:sldMk cId="4163667486" sldId="256"/>
            <ac:spMk id="12" creationId="{FD6B2B19-FB52-42F5-B4B8-CFCE81B114C1}"/>
          </ac:spMkLst>
        </pc:spChg>
        <pc:spChg chg="add mod">
          <ac:chgData name="David Mateo Lopez" userId="b980af6a-4146-4c52-8d45-cfc6e30284ae" providerId="ADAL" clId="{16061255-4B41-473E-800E-54BC4842A433}" dt="2021-03-18T02:07:30.883" v="1153"/>
          <ac:spMkLst>
            <pc:docMk/>
            <pc:sldMk cId="4163667486" sldId="256"/>
            <ac:spMk id="13" creationId="{200486B8-257C-4BDF-BB41-DB483AA85644}"/>
          </ac:spMkLst>
        </pc:spChg>
        <pc:spChg chg="mod">
          <ac:chgData name="David Mateo Lopez" userId="b980af6a-4146-4c52-8d45-cfc6e30284ae" providerId="ADAL" clId="{16061255-4B41-473E-800E-54BC4842A433}" dt="2021-03-18T17:51:01.253" v="7022" actId="20577"/>
          <ac:spMkLst>
            <pc:docMk/>
            <pc:sldMk cId="4163667486" sldId="256"/>
            <ac:spMk id="17" creationId="{00000000-0000-0000-0000-000000000000}"/>
          </ac:spMkLst>
        </pc:spChg>
        <pc:spChg chg="del mod">
          <ac:chgData name="David Mateo Lopez" userId="b980af6a-4146-4c52-8d45-cfc6e30284ae" providerId="ADAL" clId="{16061255-4B41-473E-800E-54BC4842A433}" dt="2021-03-18T02:07:30.089" v="1152" actId="478"/>
          <ac:spMkLst>
            <pc:docMk/>
            <pc:sldMk cId="4163667486" sldId="256"/>
            <ac:spMk id="18" creationId="{00000000-0000-0000-0000-000000000000}"/>
          </ac:spMkLst>
        </pc:spChg>
        <pc:spChg chg="add mod">
          <ac:chgData name="David Mateo Lopez" userId="b980af6a-4146-4c52-8d45-cfc6e30284ae" providerId="ADAL" clId="{16061255-4B41-473E-800E-54BC4842A433}" dt="2021-03-18T02:07:30.883" v="1153"/>
          <ac:spMkLst>
            <pc:docMk/>
            <pc:sldMk cId="4163667486" sldId="256"/>
            <ac:spMk id="19" creationId="{DC8BFE3C-17D5-4611-8871-B312076374B8}"/>
          </ac:spMkLst>
        </pc:spChg>
        <pc:spChg chg="add mod">
          <ac:chgData name="David Mateo Lopez" userId="b980af6a-4146-4c52-8d45-cfc6e30284ae" providerId="ADAL" clId="{16061255-4B41-473E-800E-54BC4842A433}" dt="2021-03-18T02:17:14.877" v="1365" actId="1037"/>
          <ac:spMkLst>
            <pc:docMk/>
            <pc:sldMk cId="4163667486" sldId="256"/>
            <ac:spMk id="20" creationId="{0D37FCD4-CC8C-4D98-9BC4-45007500547D}"/>
          </ac:spMkLst>
        </pc:spChg>
        <pc:spChg chg="add mod">
          <ac:chgData name="David Mateo Lopez" userId="b980af6a-4146-4c52-8d45-cfc6e30284ae" providerId="ADAL" clId="{16061255-4B41-473E-800E-54BC4842A433}" dt="2021-03-18T02:17:14.877" v="1365" actId="1037"/>
          <ac:spMkLst>
            <pc:docMk/>
            <pc:sldMk cId="4163667486" sldId="256"/>
            <ac:spMk id="21" creationId="{2B2FB9D5-5B69-4AB4-B4DB-AB67EB0B29B8}"/>
          </ac:spMkLst>
        </pc:spChg>
        <pc:grpChg chg="del">
          <ac:chgData name="David Mateo Lopez" userId="b980af6a-4146-4c52-8d45-cfc6e30284ae" providerId="ADAL" clId="{16061255-4B41-473E-800E-54BC4842A433}" dt="2021-03-18T02:07:21.305" v="1150" actId="478"/>
          <ac:grpSpMkLst>
            <pc:docMk/>
            <pc:sldMk cId="4163667486" sldId="256"/>
            <ac:grpSpMk id="14" creationId="{00000000-0000-0000-0000-000000000000}"/>
          </ac:grpSpMkLst>
        </pc:grpChg>
        <pc:picChg chg="add del mod">
          <ac:chgData name="David Mateo Lopez" userId="b980af6a-4146-4c52-8d45-cfc6e30284ae" providerId="ADAL" clId="{16061255-4B41-473E-800E-54BC4842A433}" dt="2021-03-18T01:46:49.735" v="470" actId="21"/>
          <ac:picMkLst>
            <pc:docMk/>
            <pc:sldMk cId="4163667486" sldId="256"/>
            <ac:picMk id="5" creationId="{65A244F6-F3E5-4054-B3F9-FDF13E0A75A0}"/>
          </ac:picMkLst>
        </pc:picChg>
      </pc:sldChg>
      <pc:sldChg chg="addSp delSp modSp del mod">
        <pc:chgData name="David Mateo Lopez" userId="b980af6a-4146-4c52-8d45-cfc6e30284ae" providerId="ADAL" clId="{16061255-4B41-473E-800E-54BC4842A433}" dt="2021-03-18T02:14:03.080" v="1352" actId="47"/>
        <pc:sldMkLst>
          <pc:docMk/>
          <pc:sldMk cId="493189422" sldId="376"/>
        </pc:sldMkLst>
        <pc:spChg chg="mod">
          <ac:chgData name="David Mateo Lopez" userId="b980af6a-4146-4c52-8d45-cfc6e30284ae" providerId="ADAL" clId="{16061255-4B41-473E-800E-54BC4842A433}" dt="2021-03-18T01:51:57.385" v="490" actId="1076"/>
          <ac:spMkLst>
            <pc:docMk/>
            <pc:sldMk cId="493189422" sldId="376"/>
            <ac:spMk id="2" creationId="{00000000-0000-0000-0000-000000000000}"/>
          </ac:spMkLst>
        </pc:spChg>
        <pc:spChg chg="del">
          <ac:chgData name="David Mateo Lopez" userId="b980af6a-4146-4c52-8d45-cfc6e30284ae" providerId="ADAL" clId="{16061255-4B41-473E-800E-54BC4842A433}" dt="2021-03-18T01:45:16.034" v="457" actId="478"/>
          <ac:spMkLst>
            <pc:docMk/>
            <pc:sldMk cId="493189422" sldId="376"/>
            <ac:spMk id="8" creationId="{00000000-0000-0000-0000-000000000000}"/>
          </ac:spMkLst>
        </pc:spChg>
        <pc:spChg chg="mod">
          <ac:chgData name="David Mateo Lopez" userId="b980af6a-4146-4c52-8d45-cfc6e30284ae" providerId="ADAL" clId="{16061255-4B41-473E-800E-54BC4842A433}" dt="2021-03-18T01:51:45.933" v="487"/>
          <ac:spMkLst>
            <pc:docMk/>
            <pc:sldMk cId="493189422" sldId="376"/>
            <ac:spMk id="13" creationId="{47A6D18D-C6FD-4308-9DAD-11665E26A973}"/>
          </ac:spMkLst>
        </pc:spChg>
        <pc:spChg chg="mod">
          <ac:chgData name="David Mateo Lopez" userId="b980af6a-4146-4c52-8d45-cfc6e30284ae" providerId="ADAL" clId="{16061255-4B41-473E-800E-54BC4842A433}" dt="2021-03-18T01:51:45.933" v="487"/>
          <ac:spMkLst>
            <pc:docMk/>
            <pc:sldMk cId="493189422" sldId="376"/>
            <ac:spMk id="17" creationId="{31C567AB-9576-478F-95EF-DDF7506414FB}"/>
          </ac:spMkLst>
        </pc:spChg>
        <pc:spChg chg="del">
          <ac:chgData name="David Mateo Lopez" userId="b980af6a-4146-4c52-8d45-cfc6e30284ae" providerId="ADAL" clId="{16061255-4B41-473E-800E-54BC4842A433}" dt="2021-03-18T01:47:03.294" v="475" actId="478"/>
          <ac:spMkLst>
            <pc:docMk/>
            <pc:sldMk cId="493189422" sldId="376"/>
            <ac:spMk id="18" creationId="{00000000-0000-0000-0000-000000000000}"/>
          </ac:spMkLst>
        </pc:spChg>
        <pc:grpChg chg="add del mod">
          <ac:chgData name="David Mateo Lopez" userId="b980af6a-4146-4c52-8d45-cfc6e30284ae" providerId="ADAL" clId="{16061255-4B41-473E-800E-54BC4842A433}" dt="2021-03-18T01:53:19.780" v="499" actId="478"/>
          <ac:grpSpMkLst>
            <pc:docMk/>
            <pc:sldMk cId="493189422" sldId="376"/>
            <ac:grpSpMk id="12" creationId="{3665BF16-F118-41D4-AC31-DF002F33C76A}"/>
          </ac:grpSpMkLst>
        </pc:grpChg>
        <pc:grpChg chg="del">
          <ac:chgData name="David Mateo Lopez" userId="b980af6a-4146-4c52-8d45-cfc6e30284ae" providerId="ADAL" clId="{16061255-4B41-473E-800E-54BC4842A433}" dt="2021-03-18T01:51:52.004" v="489" actId="478"/>
          <ac:grpSpMkLst>
            <pc:docMk/>
            <pc:sldMk cId="493189422" sldId="376"/>
            <ac:grpSpMk id="14" creationId="{00000000-0000-0000-0000-000000000000}"/>
          </ac:grpSpMkLst>
        </pc:grpChg>
        <pc:graphicFrameChg chg="mod">
          <ac:chgData name="David Mateo Lopez" userId="b980af6a-4146-4c52-8d45-cfc6e30284ae" providerId="ADAL" clId="{16061255-4B41-473E-800E-54BC4842A433}" dt="2021-03-18T01:51:57.385" v="490" actId="1076"/>
          <ac:graphicFrameMkLst>
            <pc:docMk/>
            <pc:sldMk cId="493189422" sldId="376"/>
            <ac:graphicFrameMk id="5" creationId="{00000000-0000-0000-0000-000000000000}"/>
          </ac:graphicFrameMkLst>
        </pc:graphicFrameChg>
        <pc:picChg chg="add mod">
          <ac:chgData name="David Mateo Lopez" userId="b980af6a-4146-4c52-8d45-cfc6e30284ae" providerId="ADAL" clId="{16061255-4B41-473E-800E-54BC4842A433}" dt="2021-03-18T01:52:31.422" v="497" actId="1076"/>
          <ac:picMkLst>
            <pc:docMk/>
            <pc:sldMk cId="493189422" sldId="376"/>
            <ac:picMk id="10" creationId="{C382C105-1BD0-41F5-816F-65C13CD115A9}"/>
          </ac:picMkLst>
        </pc:picChg>
        <pc:picChg chg="add mod">
          <ac:chgData name="David Mateo Lopez" userId="b980af6a-4146-4c52-8d45-cfc6e30284ae" providerId="ADAL" clId="{16061255-4B41-473E-800E-54BC4842A433}" dt="2021-03-18T01:52:05.982" v="492" actId="1076"/>
          <ac:picMkLst>
            <pc:docMk/>
            <pc:sldMk cId="493189422" sldId="376"/>
            <ac:picMk id="11" creationId="{F12F0F3C-4E98-48FC-A5DC-7C16EEA5CA82}"/>
          </ac:picMkLst>
        </pc:picChg>
      </pc:sldChg>
      <pc:sldChg chg="modSp del mod modTransition">
        <pc:chgData name="David Mateo Lopez" userId="b980af6a-4146-4c52-8d45-cfc6e30284ae" providerId="ADAL" clId="{16061255-4B41-473E-800E-54BC4842A433}" dt="2021-03-18T04:04:33.945" v="3727" actId="47"/>
        <pc:sldMkLst>
          <pc:docMk/>
          <pc:sldMk cId="2268792823" sldId="377"/>
        </pc:sldMkLst>
        <pc:spChg chg="mod">
          <ac:chgData name="David Mateo Lopez" userId="b980af6a-4146-4c52-8d45-cfc6e30284ae" providerId="ADAL" clId="{16061255-4B41-473E-800E-54BC4842A433}" dt="2021-03-18T01:42:46.424" v="453" actId="1076"/>
          <ac:spMkLst>
            <pc:docMk/>
            <pc:sldMk cId="2268792823" sldId="377"/>
            <ac:spMk id="15" creationId="{00000000-0000-0000-0000-000000000000}"/>
          </ac:spMkLst>
        </pc:spChg>
        <pc:spChg chg="mod">
          <ac:chgData name="David Mateo Lopez" userId="b980af6a-4146-4c52-8d45-cfc6e30284ae" providerId="ADAL" clId="{16061255-4B41-473E-800E-54BC4842A433}" dt="2021-03-18T01:44:07.244" v="456" actId="20577"/>
          <ac:spMkLst>
            <pc:docMk/>
            <pc:sldMk cId="2268792823" sldId="377"/>
            <ac:spMk id="17" creationId="{00000000-0000-0000-0000-000000000000}"/>
          </ac:spMkLst>
        </pc:spChg>
      </pc:sldChg>
      <pc:sldChg chg="modSp del">
        <pc:chgData name="David Mateo Lopez" userId="b980af6a-4146-4c52-8d45-cfc6e30284ae" providerId="ADAL" clId="{16061255-4B41-473E-800E-54BC4842A433}" dt="2021-03-18T04:15:17.466" v="4367" actId="47"/>
        <pc:sldMkLst>
          <pc:docMk/>
          <pc:sldMk cId="4234905522" sldId="412"/>
        </pc:sldMkLst>
        <pc:graphicFrameChg chg="mod">
          <ac:chgData name="David Mateo Lopez" userId="b980af6a-4146-4c52-8d45-cfc6e30284ae" providerId="ADAL" clId="{16061255-4B41-473E-800E-54BC4842A433}" dt="2021-03-18T04:05:09.311" v="3742"/>
          <ac:graphicFrameMkLst>
            <pc:docMk/>
            <pc:sldMk cId="4234905522" sldId="412"/>
            <ac:graphicFrameMk id="8" creationId="{8D491E4A-B2EE-45B2-A29C-CAE89797F62A}"/>
          </ac:graphicFrameMkLst>
        </pc:graphicFrameChg>
      </pc:sldChg>
      <pc:sldChg chg="del">
        <pc:chgData name="David Mateo Lopez" userId="b980af6a-4146-4c52-8d45-cfc6e30284ae" providerId="ADAL" clId="{16061255-4B41-473E-800E-54BC4842A433}" dt="2021-03-18T04:04:38.165" v="3730" actId="47"/>
        <pc:sldMkLst>
          <pc:docMk/>
          <pc:sldMk cId="262953209" sldId="452"/>
        </pc:sldMkLst>
      </pc:sldChg>
      <pc:sldChg chg="del">
        <pc:chgData name="David Mateo Lopez" userId="b980af6a-4146-4c52-8d45-cfc6e30284ae" providerId="ADAL" clId="{16061255-4B41-473E-800E-54BC4842A433}" dt="2021-03-18T04:15:18.738" v="4368" actId="47"/>
        <pc:sldMkLst>
          <pc:docMk/>
          <pc:sldMk cId="262353480" sldId="453"/>
        </pc:sldMkLst>
      </pc:sldChg>
      <pc:sldChg chg="del">
        <pc:chgData name="David Mateo Lopez" userId="b980af6a-4146-4c52-8d45-cfc6e30284ae" providerId="ADAL" clId="{16061255-4B41-473E-800E-54BC4842A433}" dt="2021-03-18T19:43:52.034" v="9367" actId="47"/>
        <pc:sldMkLst>
          <pc:docMk/>
          <pc:sldMk cId="402989239" sldId="454"/>
        </pc:sldMkLst>
      </pc:sldChg>
      <pc:sldChg chg="del">
        <pc:chgData name="David Mateo Lopez" userId="b980af6a-4146-4c52-8d45-cfc6e30284ae" providerId="ADAL" clId="{16061255-4B41-473E-800E-54BC4842A433}" dt="2021-03-18T19:43:35.085" v="9349" actId="47"/>
        <pc:sldMkLst>
          <pc:docMk/>
          <pc:sldMk cId="4138932025" sldId="455"/>
        </pc:sldMkLst>
      </pc:sldChg>
      <pc:sldChg chg="del">
        <pc:chgData name="David Mateo Lopez" userId="b980af6a-4146-4c52-8d45-cfc6e30284ae" providerId="ADAL" clId="{16061255-4B41-473E-800E-54BC4842A433}" dt="2021-03-18T19:43:40.998" v="9355" actId="47"/>
        <pc:sldMkLst>
          <pc:docMk/>
          <pc:sldMk cId="3205094469" sldId="456"/>
        </pc:sldMkLst>
      </pc:sldChg>
      <pc:sldChg chg="del">
        <pc:chgData name="David Mateo Lopez" userId="b980af6a-4146-4c52-8d45-cfc6e30284ae" providerId="ADAL" clId="{16061255-4B41-473E-800E-54BC4842A433}" dt="2021-03-18T19:43:44.343" v="9359" actId="47"/>
        <pc:sldMkLst>
          <pc:docMk/>
          <pc:sldMk cId="403730043" sldId="457"/>
        </pc:sldMkLst>
      </pc:sldChg>
      <pc:sldChg chg="del">
        <pc:chgData name="David Mateo Lopez" userId="b980af6a-4146-4c52-8d45-cfc6e30284ae" providerId="ADAL" clId="{16061255-4B41-473E-800E-54BC4842A433}" dt="2021-03-18T04:30:15.444" v="4715" actId="47"/>
        <pc:sldMkLst>
          <pc:docMk/>
          <pc:sldMk cId="1008806312" sldId="458"/>
        </pc:sldMkLst>
      </pc:sldChg>
      <pc:sldChg chg="del">
        <pc:chgData name="David Mateo Lopez" userId="b980af6a-4146-4c52-8d45-cfc6e30284ae" providerId="ADAL" clId="{16061255-4B41-473E-800E-54BC4842A433}" dt="2021-03-18T19:43:13.012" v="9346" actId="47"/>
        <pc:sldMkLst>
          <pc:docMk/>
          <pc:sldMk cId="1010779108" sldId="459"/>
        </pc:sldMkLst>
      </pc:sldChg>
      <pc:sldChg chg="del">
        <pc:chgData name="David Mateo Lopez" userId="b980af6a-4146-4c52-8d45-cfc6e30284ae" providerId="ADAL" clId="{16061255-4B41-473E-800E-54BC4842A433}" dt="2021-03-18T19:43:51.373" v="9366" actId="47"/>
        <pc:sldMkLst>
          <pc:docMk/>
          <pc:sldMk cId="2527540574" sldId="460"/>
        </pc:sldMkLst>
      </pc:sldChg>
      <pc:sldChg chg="del">
        <pc:chgData name="David Mateo Lopez" userId="b980af6a-4146-4c52-8d45-cfc6e30284ae" providerId="ADAL" clId="{16061255-4B41-473E-800E-54BC4842A433}" dt="2021-03-18T19:43:33.819" v="9348" actId="47"/>
        <pc:sldMkLst>
          <pc:docMk/>
          <pc:sldMk cId="434710454" sldId="461"/>
        </pc:sldMkLst>
      </pc:sldChg>
      <pc:sldChg chg="del">
        <pc:chgData name="David Mateo Lopez" userId="b980af6a-4146-4c52-8d45-cfc6e30284ae" providerId="ADAL" clId="{16061255-4B41-473E-800E-54BC4842A433}" dt="2021-03-18T19:43:36.030" v="9350" actId="47"/>
        <pc:sldMkLst>
          <pc:docMk/>
          <pc:sldMk cId="62402762" sldId="462"/>
        </pc:sldMkLst>
      </pc:sldChg>
      <pc:sldChg chg="del">
        <pc:chgData name="David Mateo Lopez" userId="b980af6a-4146-4c52-8d45-cfc6e30284ae" providerId="ADAL" clId="{16061255-4B41-473E-800E-54BC4842A433}" dt="2021-03-18T19:43:38.622" v="9353" actId="47"/>
        <pc:sldMkLst>
          <pc:docMk/>
          <pc:sldMk cId="3355042249" sldId="463"/>
        </pc:sldMkLst>
      </pc:sldChg>
      <pc:sldChg chg="del">
        <pc:chgData name="David Mateo Lopez" userId="b980af6a-4146-4c52-8d45-cfc6e30284ae" providerId="ADAL" clId="{16061255-4B41-473E-800E-54BC4842A433}" dt="2021-03-18T19:43:42.804" v="9357" actId="47"/>
        <pc:sldMkLst>
          <pc:docMk/>
          <pc:sldMk cId="4072747861" sldId="464"/>
        </pc:sldMkLst>
      </pc:sldChg>
      <pc:sldChg chg="del">
        <pc:chgData name="David Mateo Lopez" userId="b980af6a-4146-4c52-8d45-cfc6e30284ae" providerId="ADAL" clId="{16061255-4B41-473E-800E-54BC4842A433}" dt="2021-03-18T19:43:46.953" v="9362" actId="47"/>
        <pc:sldMkLst>
          <pc:docMk/>
          <pc:sldMk cId="2036498991" sldId="465"/>
        </pc:sldMkLst>
      </pc:sldChg>
      <pc:sldChg chg="del">
        <pc:chgData name="David Mateo Lopez" userId="b980af6a-4146-4c52-8d45-cfc6e30284ae" providerId="ADAL" clId="{16061255-4B41-473E-800E-54BC4842A433}" dt="2021-03-18T19:43:46.352" v="9361" actId="47"/>
        <pc:sldMkLst>
          <pc:docMk/>
          <pc:sldMk cId="1430877383" sldId="466"/>
        </pc:sldMkLst>
      </pc:sldChg>
      <pc:sldChg chg="del">
        <pc:chgData name="David Mateo Lopez" userId="b980af6a-4146-4c52-8d45-cfc6e30284ae" providerId="ADAL" clId="{16061255-4B41-473E-800E-54BC4842A433}" dt="2021-03-18T19:43:48.480" v="9364" actId="47"/>
        <pc:sldMkLst>
          <pc:docMk/>
          <pc:sldMk cId="457784611" sldId="467"/>
        </pc:sldMkLst>
      </pc:sldChg>
      <pc:sldChg chg="del">
        <pc:chgData name="David Mateo Lopez" userId="b980af6a-4146-4c52-8d45-cfc6e30284ae" providerId="ADAL" clId="{16061255-4B41-473E-800E-54BC4842A433}" dt="2021-03-18T19:43:49.252" v="9365" actId="47"/>
        <pc:sldMkLst>
          <pc:docMk/>
          <pc:sldMk cId="2149681305" sldId="468"/>
        </pc:sldMkLst>
      </pc:sldChg>
      <pc:sldChg chg="del">
        <pc:chgData name="David Mateo Lopez" userId="b980af6a-4146-4c52-8d45-cfc6e30284ae" providerId="ADAL" clId="{16061255-4B41-473E-800E-54BC4842A433}" dt="2021-03-18T04:30:14.649" v="4714" actId="47"/>
        <pc:sldMkLst>
          <pc:docMk/>
          <pc:sldMk cId="1965737674" sldId="469"/>
        </pc:sldMkLst>
      </pc:sldChg>
      <pc:sldChg chg="del">
        <pc:chgData name="David Mateo Lopez" userId="b980af6a-4146-4c52-8d45-cfc6e30284ae" providerId="ADAL" clId="{16061255-4B41-473E-800E-54BC4842A433}" dt="2021-03-18T04:04:36.373" v="3729" actId="47"/>
        <pc:sldMkLst>
          <pc:docMk/>
          <pc:sldMk cId="1545058938" sldId="470"/>
        </pc:sldMkLst>
      </pc:sldChg>
      <pc:sldChg chg="del">
        <pc:chgData name="David Mateo Lopez" userId="b980af6a-4146-4c52-8d45-cfc6e30284ae" providerId="ADAL" clId="{16061255-4B41-473E-800E-54BC4842A433}" dt="2021-03-18T01:40:57.852" v="442" actId="47"/>
        <pc:sldMkLst>
          <pc:docMk/>
          <pc:sldMk cId="2068646887" sldId="472"/>
        </pc:sldMkLst>
      </pc:sldChg>
      <pc:sldChg chg="del">
        <pc:chgData name="David Mateo Lopez" userId="b980af6a-4146-4c52-8d45-cfc6e30284ae" providerId="ADAL" clId="{16061255-4B41-473E-800E-54BC4842A433}" dt="2021-03-18T04:04:35.301" v="3728" actId="47"/>
        <pc:sldMkLst>
          <pc:docMk/>
          <pc:sldMk cId="2810269739" sldId="473"/>
        </pc:sldMkLst>
      </pc:sldChg>
      <pc:sldChg chg="del">
        <pc:chgData name="David Mateo Lopez" userId="b980af6a-4146-4c52-8d45-cfc6e30284ae" providerId="ADAL" clId="{16061255-4B41-473E-800E-54BC4842A433}" dt="2021-03-18T04:04:39.314" v="3731" actId="47"/>
        <pc:sldMkLst>
          <pc:docMk/>
          <pc:sldMk cId="2464931427" sldId="474"/>
        </pc:sldMkLst>
      </pc:sldChg>
      <pc:sldChg chg="del">
        <pc:chgData name="David Mateo Lopez" userId="b980af6a-4146-4c52-8d45-cfc6e30284ae" providerId="ADAL" clId="{16061255-4B41-473E-800E-54BC4842A433}" dt="2021-03-18T01:41:01.749" v="443" actId="47"/>
        <pc:sldMkLst>
          <pc:docMk/>
          <pc:sldMk cId="4094310875" sldId="475"/>
        </pc:sldMkLst>
      </pc:sldChg>
      <pc:sldChg chg="del">
        <pc:chgData name="David Mateo Lopez" userId="b980af6a-4146-4c52-8d45-cfc6e30284ae" providerId="ADAL" clId="{16061255-4B41-473E-800E-54BC4842A433}" dt="2021-03-18T19:43:28.680" v="9347" actId="47"/>
        <pc:sldMkLst>
          <pc:docMk/>
          <pc:sldMk cId="2564453012" sldId="476"/>
        </pc:sldMkLst>
      </pc:sldChg>
      <pc:sldChg chg="del">
        <pc:chgData name="David Mateo Lopez" userId="b980af6a-4146-4c52-8d45-cfc6e30284ae" providerId="ADAL" clId="{16061255-4B41-473E-800E-54BC4842A433}" dt="2021-03-18T19:43:36.691" v="9351" actId="47"/>
        <pc:sldMkLst>
          <pc:docMk/>
          <pc:sldMk cId="3965666919" sldId="477"/>
        </pc:sldMkLst>
      </pc:sldChg>
      <pc:sldChg chg="del">
        <pc:chgData name="David Mateo Lopez" userId="b980af6a-4146-4c52-8d45-cfc6e30284ae" providerId="ADAL" clId="{16061255-4B41-473E-800E-54BC4842A433}" dt="2021-03-18T19:43:43.612" v="9358" actId="47"/>
        <pc:sldMkLst>
          <pc:docMk/>
          <pc:sldMk cId="2189665259" sldId="478"/>
        </pc:sldMkLst>
      </pc:sldChg>
      <pc:sldChg chg="del">
        <pc:chgData name="David Mateo Lopez" userId="b980af6a-4146-4c52-8d45-cfc6e30284ae" providerId="ADAL" clId="{16061255-4B41-473E-800E-54BC4842A433}" dt="2021-03-18T19:43:41.799" v="9356" actId="47"/>
        <pc:sldMkLst>
          <pc:docMk/>
          <pc:sldMk cId="512126807" sldId="479"/>
        </pc:sldMkLst>
      </pc:sldChg>
      <pc:sldChg chg="del">
        <pc:chgData name="David Mateo Lopez" userId="b980af6a-4146-4c52-8d45-cfc6e30284ae" providerId="ADAL" clId="{16061255-4B41-473E-800E-54BC4842A433}" dt="2021-03-18T19:43:45.421" v="9360" actId="47"/>
        <pc:sldMkLst>
          <pc:docMk/>
          <pc:sldMk cId="2908265283" sldId="480"/>
        </pc:sldMkLst>
      </pc:sldChg>
      <pc:sldChg chg="del">
        <pc:chgData name="David Mateo Lopez" userId="b980af6a-4146-4c52-8d45-cfc6e30284ae" providerId="ADAL" clId="{16061255-4B41-473E-800E-54BC4842A433}" dt="2021-03-18T19:43:37.255" v="9352" actId="47"/>
        <pc:sldMkLst>
          <pc:docMk/>
          <pc:sldMk cId="3948490066" sldId="481"/>
        </pc:sldMkLst>
      </pc:sldChg>
      <pc:sldChg chg="del">
        <pc:chgData name="David Mateo Lopez" userId="b980af6a-4146-4c52-8d45-cfc6e30284ae" providerId="ADAL" clId="{16061255-4B41-473E-800E-54BC4842A433}" dt="2021-03-18T19:43:39.467" v="9354" actId="47"/>
        <pc:sldMkLst>
          <pc:docMk/>
          <pc:sldMk cId="276161397" sldId="482"/>
        </pc:sldMkLst>
      </pc:sldChg>
      <pc:sldChg chg="del">
        <pc:chgData name="David Mateo Lopez" userId="b980af6a-4146-4c52-8d45-cfc6e30284ae" providerId="ADAL" clId="{16061255-4B41-473E-800E-54BC4842A433}" dt="2021-03-18T19:43:47.518" v="9363" actId="47"/>
        <pc:sldMkLst>
          <pc:docMk/>
          <pc:sldMk cId="2671837137" sldId="483"/>
        </pc:sldMkLst>
      </pc:sldChg>
      <pc:sldChg chg="del">
        <pc:chgData name="David Mateo Lopez" userId="b980af6a-4146-4c52-8d45-cfc6e30284ae" providerId="ADAL" clId="{16061255-4B41-473E-800E-54BC4842A433}" dt="2021-03-18T04:30:10.793" v="4713" actId="47"/>
        <pc:sldMkLst>
          <pc:docMk/>
          <pc:sldMk cId="2969883369" sldId="484"/>
        </pc:sldMkLst>
      </pc:sldChg>
      <pc:sldChg chg="addSp delSp modSp del mod delAnim">
        <pc:chgData name="David Mateo Lopez" userId="b980af6a-4146-4c52-8d45-cfc6e30284ae" providerId="ADAL" clId="{16061255-4B41-473E-800E-54BC4842A433}" dt="2021-03-18T04:30:08.262" v="4712" actId="47"/>
        <pc:sldMkLst>
          <pc:docMk/>
          <pc:sldMk cId="3608397513" sldId="485"/>
        </pc:sldMkLst>
        <pc:spChg chg="add mod">
          <ac:chgData name="David Mateo Lopez" userId="b980af6a-4146-4c52-8d45-cfc6e30284ae" providerId="ADAL" clId="{16061255-4B41-473E-800E-54BC4842A433}" dt="2021-03-18T01:37:45.024" v="0" actId="478"/>
          <ac:spMkLst>
            <pc:docMk/>
            <pc:sldMk cId="3608397513" sldId="485"/>
            <ac:spMk id="6" creationId="{B4CCED39-EECD-4C45-9EA3-989195844B8C}"/>
          </ac:spMkLst>
        </pc:spChg>
        <pc:picChg chg="del">
          <ac:chgData name="David Mateo Lopez" userId="b980af6a-4146-4c52-8d45-cfc6e30284ae" providerId="ADAL" clId="{16061255-4B41-473E-800E-54BC4842A433}" dt="2021-03-18T01:37:45.024" v="0" actId="478"/>
          <ac:picMkLst>
            <pc:docMk/>
            <pc:sldMk cId="3608397513" sldId="485"/>
            <ac:picMk id="21" creationId="{98449672-1615-461D-B922-1D8DDD3B4C7A}"/>
          </ac:picMkLst>
        </pc:picChg>
      </pc:sldChg>
      <pc:sldChg chg="addSp delSp modSp new mod">
        <pc:chgData name="David Mateo Lopez" userId="b980af6a-4146-4c52-8d45-cfc6e30284ae" providerId="ADAL" clId="{16061255-4B41-473E-800E-54BC4842A433}" dt="2021-03-18T17:52:49.622" v="7074" actId="1076"/>
        <pc:sldMkLst>
          <pc:docMk/>
          <pc:sldMk cId="2530892747" sldId="486"/>
        </pc:sldMkLst>
        <pc:spChg chg="del">
          <ac:chgData name="David Mateo Lopez" userId="b980af6a-4146-4c52-8d45-cfc6e30284ae" providerId="ADAL" clId="{16061255-4B41-473E-800E-54BC4842A433}" dt="2021-03-18T01:53:26.114" v="501" actId="478"/>
          <ac:spMkLst>
            <pc:docMk/>
            <pc:sldMk cId="2530892747" sldId="486"/>
            <ac:spMk id="2" creationId="{648725B1-3B56-4EA9-8EA0-3E612247626B}"/>
          </ac:spMkLst>
        </pc:spChg>
        <pc:spChg chg="del">
          <ac:chgData name="David Mateo Lopez" userId="b980af6a-4146-4c52-8d45-cfc6e30284ae" providerId="ADAL" clId="{16061255-4B41-473E-800E-54BC4842A433}" dt="2021-03-18T01:53:26.605" v="502" actId="478"/>
          <ac:spMkLst>
            <pc:docMk/>
            <pc:sldMk cId="2530892747" sldId="486"/>
            <ac:spMk id="3" creationId="{CF473757-05F8-4C82-8F8E-3A95D031920F}"/>
          </ac:spMkLst>
        </pc:spChg>
        <pc:spChg chg="add mod">
          <ac:chgData name="David Mateo Lopez" userId="b980af6a-4146-4c52-8d45-cfc6e30284ae" providerId="ADAL" clId="{16061255-4B41-473E-800E-54BC4842A433}" dt="2021-03-18T02:01:41.135" v="639" actId="1076"/>
          <ac:spMkLst>
            <pc:docMk/>
            <pc:sldMk cId="2530892747" sldId="486"/>
            <ac:spMk id="4" creationId="{C389FEEB-B262-4275-A9F3-135682845C60}"/>
          </ac:spMkLst>
        </pc:spChg>
        <pc:spChg chg="add del mod">
          <ac:chgData name="David Mateo Lopez" userId="b980af6a-4146-4c52-8d45-cfc6e30284ae" providerId="ADAL" clId="{16061255-4B41-473E-800E-54BC4842A433}" dt="2021-03-18T01:54:08.418" v="513"/>
          <ac:spMkLst>
            <pc:docMk/>
            <pc:sldMk cId="2530892747" sldId="486"/>
            <ac:spMk id="5" creationId="{9ED7EB71-6593-43FB-9070-0EE2A6948A84}"/>
          </ac:spMkLst>
        </pc:spChg>
        <pc:spChg chg="add del mod">
          <ac:chgData name="David Mateo Lopez" userId="b980af6a-4146-4c52-8d45-cfc6e30284ae" providerId="ADAL" clId="{16061255-4B41-473E-800E-54BC4842A433}" dt="2021-03-18T01:54:08.418" v="513"/>
          <ac:spMkLst>
            <pc:docMk/>
            <pc:sldMk cId="2530892747" sldId="486"/>
            <ac:spMk id="6" creationId="{1E3884D9-E3E4-4DA5-B051-E80809DF5904}"/>
          </ac:spMkLst>
        </pc:spChg>
        <pc:spChg chg="add del mod">
          <ac:chgData name="David Mateo Lopez" userId="b980af6a-4146-4c52-8d45-cfc6e30284ae" providerId="ADAL" clId="{16061255-4B41-473E-800E-54BC4842A433}" dt="2021-03-18T01:54:08.418" v="513"/>
          <ac:spMkLst>
            <pc:docMk/>
            <pc:sldMk cId="2530892747" sldId="486"/>
            <ac:spMk id="7" creationId="{9113CF6D-832E-4543-BF36-7F46643FC990}"/>
          </ac:spMkLst>
        </pc:spChg>
        <pc:spChg chg="add mod topLvl">
          <ac:chgData name="David Mateo Lopez" userId="b980af6a-4146-4c52-8d45-cfc6e30284ae" providerId="ADAL" clId="{16061255-4B41-473E-800E-54BC4842A433}" dt="2021-03-18T17:51:58.423" v="7040" actId="1076"/>
          <ac:spMkLst>
            <pc:docMk/>
            <pc:sldMk cId="2530892747" sldId="486"/>
            <ac:spMk id="8" creationId="{4FDDF6E5-23F1-4133-9ACA-C29F5953ECE1}"/>
          </ac:spMkLst>
        </pc:spChg>
        <pc:spChg chg="add mod topLvl">
          <ac:chgData name="David Mateo Lopez" userId="b980af6a-4146-4c52-8d45-cfc6e30284ae" providerId="ADAL" clId="{16061255-4B41-473E-800E-54BC4842A433}" dt="2021-03-18T17:51:53.823" v="7039" actId="14100"/>
          <ac:spMkLst>
            <pc:docMk/>
            <pc:sldMk cId="2530892747" sldId="486"/>
            <ac:spMk id="9" creationId="{F3E32973-C882-4AF0-B9D9-5F1841AD0560}"/>
          </ac:spMkLst>
        </pc:spChg>
        <pc:spChg chg="add mod topLvl">
          <ac:chgData name="David Mateo Lopez" userId="b980af6a-4146-4c52-8d45-cfc6e30284ae" providerId="ADAL" clId="{16061255-4B41-473E-800E-54BC4842A433}" dt="2021-03-18T17:52:46.343" v="7073" actId="1076"/>
          <ac:spMkLst>
            <pc:docMk/>
            <pc:sldMk cId="2530892747" sldId="486"/>
            <ac:spMk id="10" creationId="{111CA4E2-11EC-4D82-824F-FA6C31B72A59}"/>
          </ac:spMkLst>
        </pc:spChg>
        <pc:spChg chg="mod">
          <ac:chgData name="David Mateo Lopez" userId="b980af6a-4146-4c52-8d45-cfc6e30284ae" providerId="ADAL" clId="{16061255-4B41-473E-800E-54BC4842A433}" dt="2021-03-18T01:55:37.230" v="534" actId="571"/>
          <ac:spMkLst>
            <pc:docMk/>
            <pc:sldMk cId="2530892747" sldId="486"/>
            <ac:spMk id="13" creationId="{E915DAAC-DEDD-4967-83BC-92B2A28A5CBB}"/>
          </ac:spMkLst>
        </pc:spChg>
        <pc:spChg chg="mod">
          <ac:chgData name="David Mateo Lopez" userId="b980af6a-4146-4c52-8d45-cfc6e30284ae" providerId="ADAL" clId="{16061255-4B41-473E-800E-54BC4842A433}" dt="2021-03-18T01:55:37.230" v="534" actId="571"/>
          <ac:spMkLst>
            <pc:docMk/>
            <pc:sldMk cId="2530892747" sldId="486"/>
            <ac:spMk id="14" creationId="{61220A8B-6704-4496-A3A4-F3AC301A8B0C}"/>
          </ac:spMkLst>
        </pc:spChg>
        <pc:spChg chg="mod">
          <ac:chgData name="David Mateo Lopez" userId="b980af6a-4146-4c52-8d45-cfc6e30284ae" providerId="ADAL" clId="{16061255-4B41-473E-800E-54BC4842A433}" dt="2021-03-18T01:55:37.230" v="534" actId="571"/>
          <ac:spMkLst>
            <pc:docMk/>
            <pc:sldMk cId="2530892747" sldId="486"/>
            <ac:spMk id="15" creationId="{6FA6470D-2E4D-4E00-BB85-BC08D8F7BFEF}"/>
          </ac:spMkLst>
        </pc:spChg>
        <pc:spChg chg="mod">
          <ac:chgData name="David Mateo Lopez" userId="b980af6a-4146-4c52-8d45-cfc6e30284ae" providerId="ADAL" clId="{16061255-4B41-473E-800E-54BC4842A433}" dt="2021-03-18T01:55:40.702" v="535" actId="571"/>
          <ac:spMkLst>
            <pc:docMk/>
            <pc:sldMk cId="2530892747" sldId="486"/>
            <ac:spMk id="17" creationId="{A0F576CE-BB0D-49D2-A5B5-690FDA4F5AE9}"/>
          </ac:spMkLst>
        </pc:spChg>
        <pc:spChg chg="mod">
          <ac:chgData name="David Mateo Lopez" userId="b980af6a-4146-4c52-8d45-cfc6e30284ae" providerId="ADAL" clId="{16061255-4B41-473E-800E-54BC4842A433}" dt="2021-03-18T01:55:40.702" v="535" actId="571"/>
          <ac:spMkLst>
            <pc:docMk/>
            <pc:sldMk cId="2530892747" sldId="486"/>
            <ac:spMk id="18" creationId="{B9543700-229B-4186-9641-46D935EE1377}"/>
          </ac:spMkLst>
        </pc:spChg>
        <pc:spChg chg="mod">
          <ac:chgData name="David Mateo Lopez" userId="b980af6a-4146-4c52-8d45-cfc6e30284ae" providerId="ADAL" clId="{16061255-4B41-473E-800E-54BC4842A433}" dt="2021-03-18T01:55:40.702" v="535" actId="571"/>
          <ac:spMkLst>
            <pc:docMk/>
            <pc:sldMk cId="2530892747" sldId="486"/>
            <ac:spMk id="19" creationId="{1D7D3BA9-EFDA-423D-8FA9-76CF64C45267}"/>
          </ac:spMkLst>
        </pc:spChg>
        <pc:spChg chg="mod">
          <ac:chgData name="David Mateo Lopez" userId="b980af6a-4146-4c52-8d45-cfc6e30284ae" providerId="ADAL" clId="{16061255-4B41-473E-800E-54BC4842A433}" dt="2021-03-18T01:55:42.830" v="536" actId="571"/>
          <ac:spMkLst>
            <pc:docMk/>
            <pc:sldMk cId="2530892747" sldId="486"/>
            <ac:spMk id="21" creationId="{5BEA802C-D7DE-4C3A-9DAA-A8925866679A}"/>
          </ac:spMkLst>
        </pc:spChg>
        <pc:spChg chg="mod">
          <ac:chgData name="David Mateo Lopez" userId="b980af6a-4146-4c52-8d45-cfc6e30284ae" providerId="ADAL" clId="{16061255-4B41-473E-800E-54BC4842A433}" dt="2021-03-18T01:55:42.830" v="536" actId="571"/>
          <ac:spMkLst>
            <pc:docMk/>
            <pc:sldMk cId="2530892747" sldId="486"/>
            <ac:spMk id="22" creationId="{3CAED1AD-F0A8-4A93-ADA3-B95FCC8BCEAE}"/>
          </ac:spMkLst>
        </pc:spChg>
        <pc:spChg chg="mod">
          <ac:chgData name="David Mateo Lopez" userId="b980af6a-4146-4c52-8d45-cfc6e30284ae" providerId="ADAL" clId="{16061255-4B41-473E-800E-54BC4842A433}" dt="2021-03-18T01:55:42.830" v="536" actId="571"/>
          <ac:spMkLst>
            <pc:docMk/>
            <pc:sldMk cId="2530892747" sldId="486"/>
            <ac:spMk id="23" creationId="{40ACFA2C-58E7-4B16-A8C8-3AD2357089F3}"/>
          </ac:spMkLst>
        </pc:spChg>
        <pc:spChg chg="mod">
          <ac:chgData name="David Mateo Lopez" userId="b980af6a-4146-4c52-8d45-cfc6e30284ae" providerId="ADAL" clId="{16061255-4B41-473E-800E-54BC4842A433}" dt="2021-03-18T01:55:46.728" v="537" actId="571"/>
          <ac:spMkLst>
            <pc:docMk/>
            <pc:sldMk cId="2530892747" sldId="486"/>
            <ac:spMk id="25" creationId="{32A4838F-2839-4139-8777-289A149633CF}"/>
          </ac:spMkLst>
        </pc:spChg>
        <pc:spChg chg="mod">
          <ac:chgData name="David Mateo Lopez" userId="b980af6a-4146-4c52-8d45-cfc6e30284ae" providerId="ADAL" clId="{16061255-4B41-473E-800E-54BC4842A433}" dt="2021-03-18T01:55:46.728" v="537" actId="571"/>
          <ac:spMkLst>
            <pc:docMk/>
            <pc:sldMk cId="2530892747" sldId="486"/>
            <ac:spMk id="26" creationId="{AEBAD160-4524-442E-803F-4A50CDCAFB44}"/>
          </ac:spMkLst>
        </pc:spChg>
        <pc:spChg chg="mod">
          <ac:chgData name="David Mateo Lopez" userId="b980af6a-4146-4c52-8d45-cfc6e30284ae" providerId="ADAL" clId="{16061255-4B41-473E-800E-54BC4842A433}" dt="2021-03-18T01:55:46.728" v="537" actId="571"/>
          <ac:spMkLst>
            <pc:docMk/>
            <pc:sldMk cId="2530892747" sldId="486"/>
            <ac:spMk id="27" creationId="{6AAC7F64-9367-4867-95C2-8B853A876ED6}"/>
          </ac:spMkLst>
        </pc:spChg>
        <pc:spChg chg="add del mod">
          <ac:chgData name="David Mateo Lopez" userId="b980af6a-4146-4c52-8d45-cfc6e30284ae" providerId="ADAL" clId="{16061255-4B41-473E-800E-54BC4842A433}" dt="2021-03-18T02:17:22.860" v="1366" actId="478"/>
          <ac:spMkLst>
            <pc:docMk/>
            <pc:sldMk cId="2530892747" sldId="486"/>
            <ac:spMk id="29" creationId="{89B0FDF1-3725-44A1-A423-0920DA4BFB3B}"/>
          </ac:spMkLst>
        </pc:spChg>
        <pc:spChg chg="add del mod">
          <ac:chgData name="David Mateo Lopez" userId="b980af6a-4146-4c52-8d45-cfc6e30284ae" providerId="ADAL" clId="{16061255-4B41-473E-800E-54BC4842A433}" dt="2021-03-18T02:01:30.915" v="637" actId="478"/>
          <ac:spMkLst>
            <pc:docMk/>
            <pc:sldMk cId="2530892747" sldId="486"/>
            <ac:spMk id="30" creationId="{6FC1D8E9-22E4-4E04-8BBB-5E6A9AA411C9}"/>
          </ac:spMkLst>
        </pc:spChg>
        <pc:spChg chg="add del mod">
          <ac:chgData name="David Mateo Lopez" userId="b980af6a-4146-4c52-8d45-cfc6e30284ae" providerId="ADAL" clId="{16061255-4B41-473E-800E-54BC4842A433}" dt="2021-03-18T02:17:23.673" v="1367" actId="478"/>
          <ac:spMkLst>
            <pc:docMk/>
            <pc:sldMk cId="2530892747" sldId="486"/>
            <ac:spMk id="32" creationId="{7F2E1E56-6A90-4AC7-931A-98F926DC7994}"/>
          </ac:spMkLst>
        </pc:spChg>
        <pc:spChg chg="add mod">
          <ac:chgData name="David Mateo Lopez" userId="b980af6a-4146-4c52-8d45-cfc6e30284ae" providerId="ADAL" clId="{16061255-4B41-473E-800E-54BC4842A433}" dt="2021-03-18T01:58:57.283" v="590" actId="208"/>
          <ac:spMkLst>
            <pc:docMk/>
            <pc:sldMk cId="2530892747" sldId="486"/>
            <ac:spMk id="33" creationId="{E49E7EEE-C584-4797-BBEA-C6F8B3DD7F49}"/>
          </ac:spMkLst>
        </pc:spChg>
        <pc:spChg chg="add mod">
          <ac:chgData name="David Mateo Lopez" userId="b980af6a-4146-4c52-8d45-cfc6e30284ae" providerId="ADAL" clId="{16061255-4B41-473E-800E-54BC4842A433}" dt="2021-03-18T01:58:47.266" v="588" actId="208"/>
          <ac:spMkLst>
            <pc:docMk/>
            <pc:sldMk cId="2530892747" sldId="486"/>
            <ac:spMk id="34" creationId="{67A42479-B229-4AC4-A575-D8BCCE2CA510}"/>
          </ac:spMkLst>
        </pc:spChg>
        <pc:spChg chg="mod">
          <ac:chgData name="David Mateo Lopez" userId="b980af6a-4146-4c52-8d45-cfc6e30284ae" providerId="ADAL" clId="{16061255-4B41-473E-800E-54BC4842A433}" dt="2021-03-18T02:08:43.454" v="1167" actId="1076"/>
          <ac:spMkLst>
            <pc:docMk/>
            <pc:sldMk cId="2530892747" sldId="486"/>
            <ac:spMk id="37" creationId="{AB1023E2-A0D3-477F-A851-CC503D36DB07}"/>
          </ac:spMkLst>
        </pc:spChg>
        <pc:spChg chg="mod">
          <ac:chgData name="David Mateo Lopez" userId="b980af6a-4146-4c52-8d45-cfc6e30284ae" providerId="ADAL" clId="{16061255-4B41-473E-800E-54BC4842A433}" dt="2021-03-18T02:09:24.792" v="1211" actId="20577"/>
          <ac:spMkLst>
            <pc:docMk/>
            <pc:sldMk cId="2530892747" sldId="486"/>
            <ac:spMk id="38" creationId="{ADA14F3B-F5F5-4A6D-A108-61457B5C4E8D}"/>
          </ac:spMkLst>
        </pc:spChg>
        <pc:spChg chg="mod">
          <ac:chgData name="David Mateo Lopez" userId="b980af6a-4146-4c52-8d45-cfc6e30284ae" providerId="ADAL" clId="{16061255-4B41-473E-800E-54BC4842A433}" dt="2021-03-18T02:08:46.447" v="1168" actId="1076"/>
          <ac:spMkLst>
            <pc:docMk/>
            <pc:sldMk cId="2530892747" sldId="486"/>
            <ac:spMk id="39" creationId="{B6E54739-4ADF-4456-85AD-701612FB8AB4}"/>
          </ac:spMkLst>
        </pc:spChg>
        <pc:spChg chg="mod">
          <ac:chgData name="David Mateo Lopez" userId="b980af6a-4146-4c52-8d45-cfc6e30284ae" providerId="ADAL" clId="{16061255-4B41-473E-800E-54BC4842A433}" dt="2021-03-18T02:01:52.246" v="642" actId="571"/>
          <ac:spMkLst>
            <pc:docMk/>
            <pc:sldMk cId="2530892747" sldId="486"/>
            <ac:spMk id="41" creationId="{DA747E47-7779-469A-8C2D-E2280812AB59}"/>
          </ac:spMkLst>
        </pc:spChg>
        <pc:spChg chg="mod">
          <ac:chgData name="David Mateo Lopez" userId="b980af6a-4146-4c52-8d45-cfc6e30284ae" providerId="ADAL" clId="{16061255-4B41-473E-800E-54BC4842A433}" dt="2021-03-18T02:01:52.246" v="642" actId="571"/>
          <ac:spMkLst>
            <pc:docMk/>
            <pc:sldMk cId="2530892747" sldId="486"/>
            <ac:spMk id="42" creationId="{B99A5E50-CA06-446C-9177-4723CF165E20}"/>
          </ac:spMkLst>
        </pc:spChg>
        <pc:spChg chg="mod">
          <ac:chgData name="David Mateo Lopez" userId="b980af6a-4146-4c52-8d45-cfc6e30284ae" providerId="ADAL" clId="{16061255-4B41-473E-800E-54BC4842A433}" dt="2021-03-18T02:01:52.246" v="642" actId="571"/>
          <ac:spMkLst>
            <pc:docMk/>
            <pc:sldMk cId="2530892747" sldId="486"/>
            <ac:spMk id="43" creationId="{E39E5A09-4FA2-4AD0-B1C4-87301CDB94C5}"/>
          </ac:spMkLst>
        </pc:spChg>
        <pc:spChg chg="mod">
          <ac:chgData name="David Mateo Lopez" userId="b980af6a-4146-4c52-8d45-cfc6e30284ae" providerId="ADAL" clId="{16061255-4B41-473E-800E-54BC4842A433}" dt="2021-03-18T02:05:01.420" v="860" actId="20577"/>
          <ac:spMkLst>
            <pc:docMk/>
            <pc:sldMk cId="2530892747" sldId="486"/>
            <ac:spMk id="45" creationId="{6D6CFF2F-07AB-451A-9607-B087900A78A7}"/>
          </ac:spMkLst>
        </pc:spChg>
        <pc:spChg chg="mod">
          <ac:chgData name="David Mateo Lopez" userId="b980af6a-4146-4c52-8d45-cfc6e30284ae" providerId="ADAL" clId="{16061255-4B41-473E-800E-54BC4842A433}" dt="2021-03-18T02:09:26.643" v="1213" actId="20577"/>
          <ac:spMkLst>
            <pc:docMk/>
            <pc:sldMk cId="2530892747" sldId="486"/>
            <ac:spMk id="46" creationId="{4208F1E1-5750-42C9-8CA5-83ACBC722B4A}"/>
          </ac:spMkLst>
        </pc:spChg>
        <pc:spChg chg="mod">
          <ac:chgData name="David Mateo Lopez" userId="b980af6a-4146-4c52-8d45-cfc6e30284ae" providerId="ADAL" clId="{16061255-4B41-473E-800E-54BC4842A433}" dt="2021-03-18T02:05:17.405" v="896" actId="27636"/>
          <ac:spMkLst>
            <pc:docMk/>
            <pc:sldMk cId="2530892747" sldId="486"/>
            <ac:spMk id="47" creationId="{165188AF-5E0F-4B12-A83E-123DB5EE74EC}"/>
          </ac:spMkLst>
        </pc:spChg>
        <pc:spChg chg="mod">
          <ac:chgData name="David Mateo Lopez" userId="b980af6a-4146-4c52-8d45-cfc6e30284ae" providerId="ADAL" clId="{16061255-4B41-473E-800E-54BC4842A433}" dt="2021-03-18T02:17:58.760" v="1381" actId="20577"/>
          <ac:spMkLst>
            <pc:docMk/>
            <pc:sldMk cId="2530892747" sldId="486"/>
            <ac:spMk id="49" creationId="{9BF31AF1-58F3-4472-AF76-1317EAB4349F}"/>
          </ac:spMkLst>
        </pc:spChg>
        <pc:spChg chg="mod">
          <ac:chgData name="David Mateo Lopez" userId="b980af6a-4146-4c52-8d45-cfc6e30284ae" providerId="ADAL" clId="{16061255-4B41-473E-800E-54BC4842A433}" dt="2021-03-18T02:09:28.769" v="1215" actId="20577"/>
          <ac:spMkLst>
            <pc:docMk/>
            <pc:sldMk cId="2530892747" sldId="486"/>
            <ac:spMk id="50" creationId="{63370694-1AD9-4471-B700-F0FD86888C2C}"/>
          </ac:spMkLst>
        </pc:spChg>
        <pc:spChg chg="mod">
          <ac:chgData name="David Mateo Lopez" userId="b980af6a-4146-4c52-8d45-cfc6e30284ae" providerId="ADAL" clId="{16061255-4B41-473E-800E-54BC4842A433}" dt="2021-03-18T02:06:41.423" v="1109" actId="313"/>
          <ac:spMkLst>
            <pc:docMk/>
            <pc:sldMk cId="2530892747" sldId="486"/>
            <ac:spMk id="51" creationId="{935302B5-80AA-4871-99BC-B977CD607969}"/>
          </ac:spMkLst>
        </pc:spChg>
        <pc:spChg chg="mod">
          <ac:chgData name="David Mateo Lopez" userId="b980af6a-4146-4c52-8d45-cfc6e30284ae" providerId="ADAL" clId="{16061255-4B41-473E-800E-54BC4842A433}" dt="2021-03-18T02:07:01.866" v="1147" actId="20577"/>
          <ac:spMkLst>
            <pc:docMk/>
            <pc:sldMk cId="2530892747" sldId="486"/>
            <ac:spMk id="53" creationId="{AFE5E307-FD3F-4EBF-ABF3-37308ECABDDC}"/>
          </ac:spMkLst>
        </pc:spChg>
        <pc:spChg chg="mod">
          <ac:chgData name="David Mateo Lopez" userId="b980af6a-4146-4c52-8d45-cfc6e30284ae" providerId="ADAL" clId="{16061255-4B41-473E-800E-54BC4842A433}" dt="2021-03-18T02:09:30.490" v="1217" actId="20577"/>
          <ac:spMkLst>
            <pc:docMk/>
            <pc:sldMk cId="2530892747" sldId="486"/>
            <ac:spMk id="54" creationId="{76A07C4F-6277-4E5C-A72A-62F3AA66DEB9}"/>
          </ac:spMkLst>
        </pc:spChg>
        <pc:spChg chg="del mod">
          <ac:chgData name="David Mateo Lopez" userId="b980af6a-4146-4c52-8d45-cfc6e30284ae" providerId="ADAL" clId="{16061255-4B41-473E-800E-54BC4842A433}" dt="2021-03-18T02:07:09.811" v="1148" actId="478"/>
          <ac:spMkLst>
            <pc:docMk/>
            <pc:sldMk cId="2530892747" sldId="486"/>
            <ac:spMk id="55" creationId="{F434237B-C142-4855-AA9F-350DC7ABE142}"/>
          </ac:spMkLst>
        </pc:spChg>
        <pc:spChg chg="mod">
          <ac:chgData name="David Mateo Lopez" userId="b980af6a-4146-4c52-8d45-cfc6e30284ae" providerId="ADAL" clId="{16061255-4B41-473E-800E-54BC4842A433}" dt="2021-03-18T02:09:08.376" v="1179" actId="20577"/>
          <ac:spMkLst>
            <pc:docMk/>
            <pc:sldMk cId="2530892747" sldId="486"/>
            <ac:spMk id="57" creationId="{42EC696D-755A-41E6-B33F-C4CD986DA35A}"/>
          </ac:spMkLst>
        </pc:spChg>
        <pc:spChg chg="mod">
          <ac:chgData name="David Mateo Lopez" userId="b980af6a-4146-4c52-8d45-cfc6e30284ae" providerId="ADAL" clId="{16061255-4B41-473E-800E-54BC4842A433}" dt="2021-03-18T02:09:22.721" v="1209" actId="20577"/>
          <ac:spMkLst>
            <pc:docMk/>
            <pc:sldMk cId="2530892747" sldId="486"/>
            <ac:spMk id="58" creationId="{0ECF7F8F-7688-4C3E-9CA6-2564B0E84BCD}"/>
          </ac:spMkLst>
        </pc:spChg>
        <pc:spChg chg="mod">
          <ac:chgData name="David Mateo Lopez" userId="b980af6a-4146-4c52-8d45-cfc6e30284ae" providerId="ADAL" clId="{16061255-4B41-473E-800E-54BC4842A433}" dt="2021-03-18T17:52:49.622" v="7074" actId="1076"/>
          <ac:spMkLst>
            <pc:docMk/>
            <pc:sldMk cId="2530892747" sldId="486"/>
            <ac:spMk id="59" creationId="{6F900786-C48A-43D9-B765-B2CAA67FA156}"/>
          </ac:spMkLst>
        </pc:spChg>
        <pc:spChg chg="add mod">
          <ac:chgData name="David Mateo Lopez" userId="b980af6a-4146-4c52-8d45-cfc6e30284ae" providerId="ADAL" clId="{16061255-4B41-473E-800E-54BC4842A433}" dt="2021-03-18T02:17:24.530" v="1368"/>
          <ac:spMkLst>
            <pc:docMk/>
            <pc:sldMk cId="2530892747" sldId="486"/>
            <ac:spMk id="60" creationId="{CDE2369B-9709-4FDB-8564-0B2A4F54BA22}"/>
          </ac:spMkLst>
        </pc:spChg>
        <pc:spChg chg="add mod">
          <ac:chgData name="David Mateo Lopez" userId="b980af6a-4146-4c52-8d45-cfc6e30284ae" providerId="ADAL" clId="{16061255-4B41-473E-800E-54BC4842A433}" dt="2021-03-18T02:17:24.530" v="1368"/>
          <ac:spMkLst>
            <pc:docMk/>
            <pc:sldMk cId="2530892747" sldId="486"/>
            <ac:spMk id="61" creationId="{00E65C11-7A88-4E6E-A9B1-8DBFC5CEFA7C}"/>
          </ac:spMkLst>
        </pc:spChg>
        <pc:grpChg chg="add del mod ord">
          <ac:chgData name="David Mateo Lopez" userId="b980af6a-4146-4c52-8d45-cfc6e30284ae" providerId="ADAL" clId="{16061255-4B41-473E-800E-54BC4842A433}" dt="2021-03-18T02:00:50.900" v="617" actId="165"/>
          <ac:grpSpMkLst>
            <pc:docMk/>
            <pc:sldMk cId="2530892747" sldId="486"/>
            <ac:grpSpMk id="11" creationId="{52F9A60C-1CB1-48CF-8F81-5A58E29FA7DD}"/>
          </ac:grpSpMkLst>
        </pc:grpChg>
        <pc:grpChg chg="add del mod">
          <ac:chgData name="David Mateo Lopez" userId="b980af6a-4146-4c52-8d45-cfc6e30284ae" providerId="ADAL" clId="{16061255-4B41-473E-800E-54BC4842A433}" dt="2021-03-18T02:00:45.532" v="615" actId="478"/>
          <ac:grpSpMkLst>
            <pc:docMk/>
            <pc:sldMk cId="2530892747" sldId="486"/>
            <ac:grpSpMk id="12" creationId="{C0C79533-9C85-42CD-979F-DC0D3988C504}"/>
          </ac:grpSpMkLst>
        </pc:grpChg>
        <pc:grpChg chg="add del mod">
          <ac:chgData name="David Mateo Lopez" userId="b980af6a-4146-4c52-8d45-cfc6e30284ae" providerId="ADAL" clId="{16061255-4B41-473E-800E-54BC4842A433}" dt="2021-03-18T02:00:44.274" v="614" actId="478"/>
          <ac:grpSpMkLst>
            <pc:docMk/>
            <pc:sldMk cId="2530892747" sldId="486"/>
            <ac:grpSpMk id="16" creationId="{E0C757AB-1BA4-4C30-B49C-EEA203D52870}"/>
          </ac:grpSpMkLst>
        </pc:grpChg>
        <pc:grpChg chg="add del mod">
          <ac:chgData name="David Mateo Lopez" userId="b980af6a-4146-4c52-8d45-cfc6e30284ae" providerId="ADAL" clId="{16061255-4B41-473E-800E-54BC4842A433}" dt="2021-03-18T02:00:44.274" v="614" actId="478"/>
          <ac:grpSpMkLst>
            <pc:docMk/>
            <pc:sldMk cId="2530892747" sldId="486"/>
            <ac:grpSpMk id="20" creationId="{7F8A1825-71FE-4A1C-92BC-9E3B30E9E6B3}"/>
          </ac:grpSpMkLst>
        </pc:grpChg>
        <pc:grpChg chg="add del mod">
          <ac:chgData name="David Mateo Lopez" userId="b980af6a-4146-4c52-8d45-cfc6e30284ae" providerId="ADAL" clId="{16061255-4B41-473E-800E-54BC4842A433}" dt="2021-03-18T02:00:44.274" v="614" actId="478"/>
          <ac:grpSpMkLst>
            <pc:docMk/>
            <pc:sldMk cId="2530892747" sldId="486"/>
            <ac:grpSpMk id="24" creationId="{ADE99B16-66CF-4FE4-AB49-5F85A5567CF8}"/>
          </ac:grpSpMkLst>
        </pc:grpChg>
        <pc:grpChg chg="add mod">
          <ac:chgData name="David Mateo Lopez" userId="b980af6a-4146-4c52-8d45-cfc6e30284ae" providerId="ADAL" clId="{16061255-4B41-473E-800E-54BC4842A433}" dt="2021-03-18T17:52:34.822" v="7063" actId="1076"/>
          <ac:grpSpMkLst>
            <pc:docMk/>
            <pc:sldMk cId="2530892747" sldId="486"/>
            <ac:grpSpMk id="35" creationId="{9F91D8E9-7461-430D-B0DD-D582BDEAD632}"/>
          </ac:grpSpMkLst>
        </pc:grpChg>
        <pc:grpChg chg="add mod">
          <ac:chgData name="David Mateo Lopez" userId="b980af6a-4146-4c52-8d45-cfc6e30284ae" providerId="ADAL" clId="{16061255-4B41-473E-800E-54BC4842A433}" dt="2021-03-18T02:09:01.679" v="1169" actId="1076"/>
          <ac:grpSpMkLst>
            <pc:docMk/>
            <pc:sldMk cId="2530892747" sldId="486"/>
            <ac:grpSpMk id="36" creationId="{DBB0E4C3-4502-48F3-AEA4-58EB6AB477D7}"/>
          </ac:grpSpMkLst>
        </pc:grpChg>
        <pc:grpChg chg="add del mod">
          <ac:chgData name="David Mateo Lopez" userId="b980af6a-4146-4c52-8d45-cfc6e30284ae" providerId="ADAL" clId="{16061255-4B41-473E-800E-54BC4842A433}" dt="2021-03-18T02:02:29.394" v="703" actId="478"/>
          <ac:grpSpMkLst>
            <pc:docMk/>
            <pc:sldMk cId="2530892747" sldId="486"/>
            <ac:grpSpMk id="40" creationId="{C890243C-DBEF-4C6A-92A7-5ABDB5D853F2}"/>
          </ac:grpSpMkLst>
        </pc:grpChg>
        <pc:grpChg chg="add mod">
          <ac:chgData name="David Mateo Lopez" userId="b980af6a-4146-4c52-8d45-cfc6e30284ae" providerId="ADAL" clId="{16061255-4B41-473E-800E-54BC4842A433}" dt="2021-03-18T02:09:01.679" v="1169" actId="1076"/>
          <ac:grpSpMkLst>
            <pc:docMk/>
            <pc:sldMk cId="2530892747" sldId="486"/>
            <ac:grpSpMk id="44" creationId="{ADFF4885-3793-42C2-ACB8-EC3BFCEA6966}"/>
          </ac:grpSpMkLst>
        </pc:grpChg>
        <pc:grpChg chg="add mod">
          <ac:chgData name="David Mateo Lopez" userId="b980af6a-4146-4c52-8d45-cfc6e30284ae" providerId="ADAL" clId="{16061255-4B41-473E-800E-54BC4842A433}" dt="2021-03-18T02:09:01.679" v="1169" actId="1076"/>
          <ac:grpSpMkLst>
            <pc:docMk/>
            <pc:sldMk cId="2530892747" sldId="486"/>
            <ac:grpSpMk id="48" creationId="{613A7A0B-4BC5-4DA0-BF6E-A019FE79C288}"/>
          </ac:grpSpMkLst>
        </pc:grpChg>
        <pc:grpChg chg="add mod">
          <ac:chgData name="David Mateo Lopez" userId="b980af6a-4146-4c52-8d45-cfc6e30284ae" providerId="ADAL" clId="{16061255-4B41-473E-800E-54BC4842A433}" dt="2021-03-18T02:09:01.679" v="1169" actId="1076"/>
          <ac:grpSpMkLst>
            <pc:docMk/>
            <pc:sldMk cId="2530892747" sldId="486"/>
            <ac:grpSpMk id="52" creationId="{7739B74E-A9EF-42CE-82E8-EE3E4CEE11D2}"/>
          </ac:grpSpMkLst>
        </pc:grpChg>
        <pc:grpChg chg="add mod">
          <ac:chgData name="David Mateo Lopez" userId="b980af6a-4146-4c52-8d45-cfc6e30284ae" providerId="ADAL" clId="{16061255-4B41-473E-800E-54BC4842A433}" dt="2021-03-18T02:09:21.407" v="1207" actId="1076"/>
          <ac:grpSpMkLst>
            <pc:docMk/>
            <pc:sldMk cId="2530892747" sldId="486"/>
            <ac:grpSpMk id="56" creationId="{F048030A-E3C9-4DAC-B592-AF3FA1CE4531}"/>
          </ac:grpSpMkLst>
        </pc:grpChg>
        <pc:picChg chg="add mod">
          <ac:chgData name="David Mateo Lopez" userId="b980af6a-4146-4c52-8d45-cfc6e30284ae" providerId="ADAL" clId="{16061255-4B41-473E-800E-54BC4842A433}" dt="2021-03-18T01:59:00.448" v="591" actId="1076"/>
          <ac:picMkLst>
            <pc:docMk/>
            <pc:sldMk cId="2530892747" sldId="486"/>
            <ac:picMk id="28" creationId="{15FB0F31-982C-4638-A084-4A1B66ED9E0F}"/>
          </ac:picMkLst>
        </pc:picChg>
        <pc:picChg chg="add mod">
          <ac:chgData name="David Mateo Lopez" userId="b980af6a-4146-4c52-8d45-cfc6e30284ae" providerId="ADAL" clId="{16061255-4B41-473E-800E-54BC4842A433}" dt="2021-03-18T01:59:02.479" v="592" actId="1076"/>
          <ac:picMkLst>
            <pc:docMk/>
            <pc:sldMk cId="2530892747" sldId="486"/>
            <ac:picMk id="31" creationId="{9B680385-203E-4658-BBA6-518A8CA2916D}"/>
          </ac:picMkLst>
        </pc:picChg>
      </pc:sldChg>
      <pc:sldChg chg="addSp delSp modSp new del mod">
        <pc:chgData name="David Mateo Lopez" userId="b980af6a-4146-4c52-8d45-cfc6e30284ae" providerId="ADAL" clId="{16061255-4B41-473E-800E-54BC4842A433}" dt="2021-03-18T02:13:37.500" v="1351" actId="47"/>
        <pc:sldMkLst>
          <pc:docMk/>
          <pc:sldMk cId="3577439505" sldId="487"/>
        </pc:sldMkLst>
        <pc:spChg chg="del">
          <ac:chgData name="David Mateo Lopez" userId="b980af6a-4146-4c52-8d45-cfc6e30284ae" providerId="ADAL" clId="{16061255-4B41-473E-800E-54BC4842A433}" dt="2021-03-18T02:00:13.224" v="600" actId="478"/>
          <ac:spMkLst>
            <pc:docMk/>
            <pc:sldMk cId="3577439505" sldId="487"/>
            <ac:spMk id="2" creationId="{C601C10B-0BE1-4EBF-A7EC-1BDC92495FC0}"/>
          </ac:spMkLst>
        </pc:spChg>
        <pc:spChg chg="add del">
          <ac:chgData name="David Mateo Lopez" userId="b980af6a-4146-4c52-8d45-cfc6e30284ae" providerId="ADAL" clId="{16061255-4B41-473E-800E-54BC4842A433}" dt="2021-03-18T02:00:38.276" v="613" actId="478"/>
          <ac:spMkLst>
            <pc:docMk/>
            <pc:sldMk cId="3577439505" sldId="487"/>
            <ac:spMk id="3" creationId="{B1022069-6CFC-4DB0-8322-C3E2616807D9}"/>
          </ac:spMkLst>
        </pc:spChg>
        <pc:spChg chg="add mod">
          <ac:chgData name="David Mateo Lopez" userId="b980af6a-4146-4c52-8d45-cfc6e30284ae" providerId="ADAL" clId="{16061255-4B41-473E-800E-54BC4842A433}" dt="2021-03-18T02:00:10.832" v="599" actId="1076"/>
          <ac:spMkLst>
            <pc:docMk/>
            <pc:sldMk cId="3577439505" sldId="487"/>
            <ac:spMk id="4" creationId="{C2C0A6F3-011C-44B8-9D8F-CF2376391DA3}"/>
          </ac:spMkLst>
        </pc:spChg>
        <pc:spChg chg="add mod">
          <ac:chgData name="David Mateo Lopez" userId="b980af6a-4146-4c52-8d45-cfc6e30284ae" providerId="ADAL" clId="{16061255-4B41-473E-800E-54BC4842A433}" dt="2021-03-18T02:00:10.832" v="599" actId="1076"/>
          <ac:spMkLst>
            <pc:docMk/>
            <pc:sldMk cId="3577439505" sldId="487"/>
            <ac:spMk id="5" creationId="{A544A33F-7B15-45E6-B9B9-BA90C26C5195}"/>
          </ac:spMkLst>
        </pc:spChg>
        <pc:spChg chg="add mod">
          <ac:chgData name="David Mateo Lopez" userId="b980af6a-4146-4c52-8d45-cfc6e30284ae" providerId="ADAL" clId="{16061255-4B41-473E-800E-54BC4842A433}" dt="2021-03-18T02:00:10.832" v="599" actId="1076"/>
          <ac:spMkLst>
            <pc:docMk/>
            <pc:sldMk cId="3577439505" sldId="487"/>
            <ac:spMk id="6" creationId="{ECFBE39F-FD96-48B7-B05E-B217D42AAFF5}"/>
          </ac:spMkLst>
        </pc:spChg>
        <pc:spChg chg="add mod">
          <ac:chgData name="David Mateo Lopez" userId="b980af6a-4146-4c52-8d45-cfc6e30284ae" providerId="ADAL" clId="{16061255-4B41-473E-800E-54BC4842A433}" dt="2021-03-18T02:00:10.832" v="599" actId="1076"/>
          <ac:spMkLst>
            <pc:docMk/>
            <pc:sldMk cId="3577439505" sldId="487"/>
            <ac:spMk id="7" creationId="{BC0EAE31-834B-4009-B578-CF4B72C3464C}"/>
          </ac:spMkLst>
        </pc:spChg>
        <pc:spChg chg="add mod">
          <ac:chgData name="David Mateo Lopez" userId="b980af6a-4146-4c52-8d45-cfc6e30284ae" providerId="ADAL" clId="{16061255-4B41-473E-800E-54BC4842A433}" dt="2021-03-18T02:00:10.832" v="599" actId="1076"/>
          <ac:spMkLst>
            <pc:docMk/>
            <pc:sldMk cId="3577439505" sldId="487"/>
            <ac:spMk id="8" creationId="{D993F0B5-DE71-4B39-BEB0-C8ACAF86F76E}"/>
          </ac:spMkLst>
        </pc:spChg>
        <pc:spChg chg="add mod">
          <ac:chgData name="David Mateo Lopez" userId="b980af6a-4146-4c52-8d45-cfc6e30284ae" providerId="ADAL" clId="{16061255-4B41-473E-800E-54BC4842A433}" dt="2021-03-18T02:00:10.832" v="599" actId="1076"/>
          <ac:spMkLst>
            <pc:docMk/>
            <pc:sldMk cId="3577439505" sldId="487"/>
            <ac:spMk id="9" creationId="{56768ECC-77CD-4D5D-9269-ACFAB16B9CAC}"/>
          </ac:spMkLst>
        </pc:spChg>
      </pc:sldChg>
      <pc:sldChg chg="addSp delSp modSp add mod modNotesTx">
        <pc:chgData name="David Mateo Lopez" userId="b980af6a-4146-4c52-8d45-cfc6e30284ae" providerId="ADAL" clId="{16061255-4B41-473E-800E-54BC4842A433}" dt="2021-03-18T15:13:58.610" v="4960" actId="1076"/>
        <pc:sldMkLst>
          <pc:docMk/>
          <pc:sldMk cId="491341454" sldId="488"/>
        </pc:sldMkLst>
        <pc:spChg chg="add del mod">
          <ac:chgData name="David Mateo Lopez" userId="b980af6a-4146-4c52-8d45-cfc6e30284ae" providerId="ADAL" clId="{16061255-4B41-473E-800E-54BC4842A433}" dt="2021-03-18T02:07:48.863" v="1156" actId="478"/>
          <ac:spMkLst>
            <pc:docMk/>
            <pc:sldMk cId="491341454" sldId="488"/>
            <ac:spMk id="3" creationId="{CF7179C3-9E75-4805-8E30-17F341394DF4}"/>
          </ac:spMkLst>
        </pc:spChg>
        <pc:spChg chg="del">
          <ac:chgData name="David Mateo Lopez" userId="b980af6a-4146-4c52-8d45-cfc6e30284ae" providerId="ADAL" clId="{16061255-4B41-473E-800E-54BC4842A433}" dt="2021-03-18T02:07:47.499" v="1155" actId="478"/>
          <ac:spMkLst>
            <pc:docMk/>
            <pc:sldMk cId="491341454" sldId="488"/>
            <ac:spMk id="4" creationId="{C389FEEB-B262-4275-A9F3-135682845C60}"/>
          </ac:spMkLst>
        </pc:spChg>
        <pc:spChg chg="add mod">
          <ac:chgData name="David Mateo Lopez" userId="b980af6a-4146-4c52-8d45-cfc6e30284ae" providerId="ADAL" clId="{16061255-4B41-473E-800E-54BC4842A433}" dt="2021-03-18T15:13:58.610" v="4960" actId="1076"/>
          <ac:spMkLst>
            <pc:docMk/>
            <pc:sldMk cId="491341454" sldId="488"/>
            <ac:spMk id="12" creationId="{D34128A7-D82D-45C0-8220-F65032911511}"/>
          </ac:spMkLst>
        </pc:spChg>
        <pc:spChg chg="add mod">
          <ac:chgData name="David Mateo Lopez" userId="b980af6a-4146-4c52-8d45-cfc6e30284ae" providerId="ADAL" clId="{16061255-4B41-473E-800E-54BC4842A433}" dt="2021-03-18T15:13:58.610" v="4960" actId="1076"/>
          <ac:spMkLst>
            <pc:docMk/>
            <pc:sldMk cId="491341454" sldId="488"/>
            <ac:spMk id="18" creationId="{1D0AD335-C29C-424B-AACA-8D732086361A}"/>
          </ac:spMkLst>
        </pc:spChg>
        <pc:spChg chg="del">
          <ac:chgData name="David Mateo Lopez" userId="b980af6a-4146-4c52-8d45-cfc6e30284ae" providerId="ADAL" clId="{16061255-4B41-473E-800E-54BC4842A433}" dt="2021-03-18T02:17:28.492" v="1370" actId="478"/>
          <ac:spMkLst>
            <pc:docMk/>
            <pc:sldMk cId="491341454" sldId="488"/>
            <ac:spMk id="29" creationId="{89B0FDF1-3725-44A1-A423-0920DA4BFB3B}"/>
          </ac:spMkLst>
        </pc:spChg>
        <pc:spChg chg="add del mod">
          <ac:chgData name="David Mateo Lopez" userId="b980af6a-4146-4c52-8d45-cfc6e30284ae" providerId="ADAL" clId="{16061255-4B41-473E-800E-54BC4842A433}" dt="2021-03-18T02:10:42.579" v="1240" actId="478"/>
          <ac:spMkLst>
            <pc:docMk/>
            <pc:sldMk cId="491341454" sldId="488"/>
            <ac:spMk id="30" creationId="{E740FB0B-160C-43AF-B0FC-9B3865D3A089}"/>
          </ac:spMkLst>
        </pc:spChg>
        <pc:spChg chg="del">
          <ac:chgData name="David Mateo Lopez" userId="b980af6a-4146-4c52-8d45-cfc6e30284ae" providerId="ADAL" clId="{16061255-4B41-473E-800E-54BC4842A433}" dt="2021-03-18T02:17:28.066" v="1369" actId="478"/>
          <ac:spMkLst>
            <pc:docMk/>
            <pc:sldMk cId="491341454" sldId="488"/>
            <ac:spMk id="32" creationId="{7F2E1E56-6A90-4AC7-931A-98F926DC7994}"/>
          </ac:spMkLst>
        </pc:spChg>
        <pc:spChg chg="add mod">
          <ac:chgData name="David Mateo Lopez" userId="b980af6a-4146-4c52-8d45-cfc6e30284ae" providerId="ADAL" clId="{16061255-4B41-473E-800E-54BC4842A433}" dt="2021-03-18T02:13:19.680" v="1348" actId="1076"/>
          <ac:spMkLst>
            <pc:docMk/>
            <pc:sldMk cId="491341454" sldId="488"/>
            <ac:spMk id="40" creationId="{19C1574D-8060-4AF9-90FF-119AFA07EAE4}"/>
          </ac:spMkLst>
        </pc:spChg>
        <pc:spChg chg="add del mod">
          <ac:chgData name="David Mateo Lopez" userId="b980af6a-4146-4c52-8d45-cfc6e30284ae" providerId="ADAL" clId="{16061255-4B41-473E-800E-54BC4842A433}" dt="2021-03-18T02:10:39.516" v="1237" actId="478"/>
          <ac:spMkLst>
            <pc:docMk/>
            <pc:sldMk cId="491341454" sldId="488"/>
            <ac:spMk id="41" creationId="{E5C5EF83-1779-486D-A16A-63A91876E606}"/>
          </ac:spMkLst>
        </pc:spChg>
        <pc:spChg chg="add del mod">
          <ac:chgData name="David Mateo Lopez" userId="b980af6a-4146-4c52-8d45-cfc6e30284ae" providerId="ADAL" clId="{16061255-4B41-473E-800E-54BC4842A433}" dt="2021-03-18T02:13:19.680" v="1348" actId="1076"/>
          <ac:spMkLst>
            <pc:docMk/>
            <pc:sldMk cId="491341454" sldId="488"/>
            <ac:spMk id="42" creationId="{3D7B001A-DF66-4D4E-96D4-D5720DA085D6}"/>
          </ac:spMkLst>
        </pc:spChg>
        <pc:spChg chg="add del mod">
          <ac:chgData name="David Mateo Lopez" userId="b980af6a-4146-4c52-8d45-cfc6e30284ae" providerId="ADAL" clId="{16061255-4B41-473E-800E-54BC4842A433}" dt="2021-03-18T02:10:40.427" v="1238" actId="478"/>
          <ac:spMkLst>
            <pc:docMk/>
            <pc:sldMk cId="491341454" sldId="488"/>
            <ac:spMk id="43" creationId="{4F350436-CEFC-4717-ACCC-756C84C9766D}"/>
          </ac:spMkLst>
        </pc:spChg>
        <pc:spChg chg="add del mod">
          <ac:chgData name="David Mateo Lopez" userId="b980af6a-4146-4c52-8d45-cfc6e30284ae" providerId="ADAL" clId="{16061255-4B41-473E-800E-54BC4842A433}" dt="2021-03-18T02:10:42.087" v="1239" actId="478"/>
          <ac:spMkLst>
            <pc:docMk/>
            <pc:sldMk cId="491341454" sldId="488"/>
            <ac:spMk id="55" creationId="{1317D7B5-CF29-4924-A394-55D17521EEA5}"/>
          </ac:spMkLst>
        </pc:spChg>
        <pc:spChg chg="add mod">
          <ac:chgData name="David Mateo Lopez" userId="b980af6a-4146-4c52-8d45-cfc6e30284ae" providerId="ADAL" clId="{16061255-4B41-473E-800E-54BC4842A433}" dt="2021-03-18T02:11:26.530" v="1259" actId="571"/>
          <ac:spMkLst>
            <pc:docMk/>
            <pc:sldMk cId="491341454" sldId="488"/>
            <ac:spMk id="56" creationId="{52CDF4AC-753A-4D0E-B0E2-0D2678D379A6}"/>
          </ac:spMkLst>
        </pc:spChg>
        <pc:spChg chg="add mod">
          <ac:chgData name="David Mateo Lopez" userId="b980af6a-4146-4c52-8d45-cfc6e30284ae" providerId="ADAL" clId="{16061255-4B41-473E-800E-54BC4842A433}" dt="2021-03-18T02:13:19.680" v="1348" actId="1076"/>
          <ac:spMkLst>
            <pc:docMk/>
            <pc:sldMk cId="491341454" sldId="488"/>
            <ac:spMk id="57" creationId="{FE71D4BD-EB7A-461D-98D9-A0C255EE63B0}"/>
          </ac:spMkLst>
        </pc:spChg>
        <pc:spChg chg="add mod">
          <ac:chgData name="David Mateo Lopez" userId="b980af6a-4146-4c52-8d45-cfc6e30284ae" providerId="ADAL" clId="{16061255-4B41-473E-800E-54BC4842A433}" dt="2021-03-18T02:13:19.680" v="1348" actId="1076"/>
          <ac:spMkLst>
            <pc:docMk/>
            <pc:sldMk cId="491341454" sldId="488"/>
            <ac:spMk id="58" creationId="{C1993020-A3B1-490A-B91A-4887F2809128}"/>
          </ac:spMkLst>
        </pc:spChg>
        <pc:spChg chg="add mod">
          <ac:chgData name="David Mateo Lopez" userId="b980af6a-4146-4c52-8d45-cfc6e30284ae" providerId="ADAL" clId="{16061255-4B41-473E-800E-54BC4842A433}" dt="2021-03-18T02:13:19.680" v="1348" actId="1076"/>
          <ac:spMkLst>
            <pc:docMk/>
            <pc:sldMk cId="491341454" sldId="488"/>
            <ac:spMk id="59" creationId="{AFEF6061-21D5-4871-B727-FB9AF8814108}"/>
          </ac:spMkLst>
        </pc:spChg>
        <pc:spChg chg="add mod">
          <ac:chgData name="David Mateo Lopez" userId="b980af6a-4146-4c52-8d45-cfc6e30284ae" providerId="ADAL" clId="{16061255-4B41-473E-800E-54BC4842A433}" dt="2021-03-18T02:13:19.680" v="1348" actId="1076"/>
          <ac:spMkLst>
            <pc:docMk/>
            <pc:sldMk cId="491341454" sldId="488"/>
            <ac:spMk id="60" creationId="{D8FB7243-A2EF-4715-99D9-EC332790BD37}"/>
          </ac:spMkLst>
        </pc:spChg>
        <pc:spChg chg="add mod">
          <ac:chgData name="David Mateo Lopez" userId="b980af6a-4146-4c52-8d45-cfc6e30284ae" providerId="ADAL" clId="{16061255-4B41-473E-800E-54BC4842A433}" dt="2021-03-18T02:17:29.289" v="1371"/>
          <ac:spMkLst>
            <pc:docMk/>
            <pc:sldMk cId="491341454" sldId="488"/>
            <ac:spMk id="61" creationId="{BD01CEEA-3914-4FB2-BAC7-6688FD709CE9}"/>
          </ac:spMkLst>
        </pc:spChg>
        <pc:spChg chg="add mod">
          <ac:chgData name="David Mateo Lopez" userId="b980af6a-4146-4c52-8d45-cfc6e30284ae" providerId="ADAL" clId="{16061255-4B41-473E-800E-54BC4842A433}" dt="2021-03-18T02:17:29.289" v="1371"/>
          <ac:spMkLst>
            <pc:docMk/>
            <pc:sldMk cId="491341454" sldId="488"/>
            <ac:spMk id="62" creationId="{12327C25-94EC-42A9-80F9-15984CBDAD44}"/>
          </ac:spMkLst>
        </pc:spChg>
        <pc:spChg chg="add mod">
          <ac:chgData name="David Mateo Lopez" userId="b980af6a-4146-4c52-8d45-cfc6e30284ae" providerId="ADAL" clId="{16061255-4B41-473E-800E-54BC4842A433}" dt="2021-03-18T15:13:58.610" v="4960" actId="1076"/>
          <ac:spMkLst>
            <pc:docMk/>
            <pc:sldMk cId="491341454" sldId="488"/>
            <ac:spMk id="63" creationId="{53486C60-CA8D-42C8-82D1-864A4E2CBBD0}"/>
          </ac:spMkLst>
        </pc:spChg>
        <pc:spChg chg="add mod">
          <ac:chgData name="David Mateo Lopez" userId="b980af6a-4146-4c52-8d45-cfc6e30284ae" providerId="ADAL" clId="{16061255-4B41-473E-800E-54BC4842A433}" dt="2021-03-18T15:13:58.610" v="4960" actId="1076"/>
          <ac:spMkLst>
            <pc:docMk/>
            <pc:sldMk cId="491341454" sldId="488"/>
            <ac:spMk id="64" creationId="{829FDCFF-8166-4D29-AE9D-54BC0EE442A4}"/>
          </ac:spMkLst>
        </pc:spChg>
        <pc:spChg chg="add mod">
          <ac:chgData name="David Mateo Lopez" userId="b980af6a-4146-4c52-8d45-cfc6e30284ae" providerId="ADAL" clId="{16061255-4B41-473E-800E-54BC4842A433}" dt="2021-03-18T15:13:58.610" v="4960" actId="1076"/>
          <ac:spMkLst>
            <pc:docMk/>
            <pc:sldMk cId="491341454" sldId="488"/>
            <ac:spMk id="65" creationId="{99E914CE-AFB8-4D54-976A-199653C39597}"/>
          </ac:spMkLst>
        </pc:spChg>
        <pc:spChg chg="add mod">
          <ac:chgData name="David Mateo Lopez" userId="b980af6a-4146-4c52-8d45-cfc6e30284ae" providerId="ADAL" clId="{16061255-4B41-473E-800E-54BC4842A433}" dt="2021-03-18T15:13:18.141" v="4957" actId="20577"/>
          <ac:spMkLst>
            <pc:docMk/>
            <pc:sldMk cId="491341454" sldId="488"/>
            <ac:spMk id="67" creationId="{2F20CA02-47BF-4E96-A70D-425086F35194}"/>
          </ac:spMkLst>
        </pc:spChg>
        <pc:grpChg chg="del">
          <ac:chgData name="David Mateo Lopez" userId="b980af6a-4146-4c52-8d45-cfc6e30284ae" providerId="ADAL" clId="{16061255-4B41-473E-800E-54BC4842A433}" dt="2021-03-18T02:07:50.367" v="1157" actId="478"/>
          <ac:grpSpMkLst>
            <pc:docMk/>
            <pc:sldMk cId="491341454" sldId="488"/>
            <ac:grpSpMk id="35" creationId="{9F91D8E9-7461-430D-B0DD-D582BDEAD632}"/>
          </ac:grpSpMkLst>
        </pc:grpChg>
        <pc:grpChg chg="del">
          <ac:chgData name="David Mateo Lopez" userId="b980af6a-4146-4c52-8d45-cfc6e30284ae" providerId="ADAL" clId="{16061255-4B41-473E-800E-54BC4842A433}" dt="2021-03-18T02:07:51.913" v="1158" actId="478"/>
          <ac:grpSpMkLst>
            <pc:docMk/>
            <pc:sldMk cId="491341454" sldId="488"/>
            <ac:grpSpMk id="36" creationId="{DBB0E4C3-4502-48F3-AEA4-58EB6AB477D7}"/>
          </ac:grpSpMkLst>
        </pc:grpChg>
        <pc:grpChg chg="del">
          <ac:chgData name="David Mateo Lopez" userId="b980af6a-4146-4c52-8d45-cfc6e30284ae" providerId="ADAL" clId="{16061255-4B41-473E-800E-54BC4842A433}" dt="2021-03-18T02:07:50.367" v="1157" actId="478"/>
          <ac:grpSpMkLst>
            <pc:docMk/>
            <pc:sldMk cId="491341454" sldId="488"/>
            <ac:grpSpMk id="44" creationId="{ADFF4885-3793-42C2-ACB8-EC3BFCEA6966}"/>
          </ac:grpSpMkLst>
        </pc:grpChg>
        <pc:grpChg chg="del">
          <ac:chgData name="David Mateo Lopez" userId="b980af6a-4146-4c52-8d45-cfc6e30284ae" providerId="ADAL" clId="{16061255-4B41-473E-800E-54BC4842A433}" dt="2021-03-18T02:07:50.367" v="1157" actId="478"/>
          <ac:grpSpMkLst>
            <pc:docMk/>
            <pc:sldMk cId="491341454" sldId="488"/>
            <ac:grpSpMk id="48" creationId="{613A7A0B-4BC5-4DA0-BF6E-A019FE79C288}"/>
          </ac:grpSpMkLst>
        </pc:grpChg>
        <pc:grpChg chg="del">
          <ac:chgData name="David Mateo Lopez" userId="b980af6a-4146-4c52-8d45-cfc6e30284ae" providerId="ADAL" clId="{16061255-4B41-473E-800E-54BC4842A433}" dt="2021-03-18T02:07:50.367" v="1157" actId="478"/>
          <ac:grpSpMkLst>
            <pc:docMk/>
            <pc:sldMk cId="491341454" sldId="488"/>
            <ac:grpSpMk id="52" creationId="{7739B74E-A9EF-42CE-82E8-EE3E4CEE11D2}"/>
          </ac:grpSpMkLst>
        </pc:grpChg>
        <pc:picChg chg="add mod">
          <ac:chgData name="David Mateo Lopez" userId="b980af6a-4146-4c52-8d45-cfc6e30284ae" providerId="ADAL" clId="{16061255-4B41-473E-800E-54BC4842A433}" dt="2021-03-18T15:13:58.610" v="4960" actId="1076"/>
          <ac:picMkLst>
            <pc:docMk/>
            <pc:sldMk cId="491341454" sldId="488"/>
            <ac:picMk id="6" creationId="{CAF3412A-AFF4-4686-AEE1-458764EB2946}"/>
          </ac:picMkLst>
        </pc:picChg>
        <pc:picChg chg="add mod">
          <ac:chgData name="David Mateo Lopez" userId="b980af6a-4146-4c52-8d45-cfc6e30284ae" providerId="ADAL" clId="{16061255-4B41-473E-800E-54BC4842A433}" dt="2021-03-18T15:13:58.610" v="4960" actId="1076"/>
          <ac:picMkLst>
            <pc:docMk/>
            <pc:sldMk cId="491341454" sldId="488"/>
            <ac:picMk id="11" creationId="{B483D33F-73BD-447F-BE55-02A1BB23ECFD}"/>
          </ac:picMkLst>
        </pc:picChg>
        <pc:cxnChg chg="add mod">
          <ac:chgData name="David Mateo Lopez" userId="b980af6a-4146-4c52-8d45-cfc6e30284ae" providerId="ADAL" clId="{16061255-4B41-473E-800E-54BC4842A433}" dt="2021-03-18T15:13:58.610" v="4960" actId="1076"/>
          <ac:cxnSpMkLst>
            <pc:docMk/>
            <pc:sldMk cId="491341454" sldId="488"/>
            <ac:cxnSpMk id="14" creationId="{29876DCB-1B2C-4370-AA86-AE4FF6139646}"/>
          </ac:cxnSpMkLst>
        </pc:cxnChg>
        <pc:cxnChg chg="add mod">
          <ac:chgData name="David Mateo Lopez" userId="b980af6a-4146-4c52-8d45-cfc6e30284ae" providerId="ADAL" clId="{16061255-4B41-473E-800E-54BC4842A433}" dt="2021-03-18T15:13:58.610" v="4960" actId="1076"/>
          <ac:cxnSpMkLst>
            <pc:docMk/>
            <pc:sldMk cId="491341454" sldId="488"/>
            <ac:cxnSpMk id="66" creationId="{5897247C-9D78-4A00-96F7-3206BF7ABF36}"/>
          </ac:cxnSpMkLst>
        </pc:cxnChg>
      </pc:sldChg>
      <pc:sldChg chg="addSp delSp modSp add mod modNotesTx">
        <pc:chgData name="David Mateo Lopez" userId="b980af6a-4146-4c52-8d45-cfc6e30284ae" providerId="ADAL" clId="{16061255-4B41-473E-800E-54BC4842A433}" dt="2021-03-18T03:14:46.297" v="2927" actId="1076"/>
        <pc:sldMkLst>
          <pc:docMk/>
          <pc:sldMk cId="66202708" sldId="489"/>
        </pc:sldMkLst>
        <pc:spChg chg="add del">
          <ac:chgData name="David Mateo Lopez" userId="b980af6a-4146-4c52-8d45-cfc6e30284ae" providerId="ADAL" clId="{16061255-4B41-473E-800E-54BC4842A433}" dt="2021-03-18T02:47:55.583" v="2238" actId="478"/>
          <ac:spMkLst>
            <pc:docMk/>
            <pc:sldMk cId="66202708" sldId="489"/>
            <ac:spMk id="2" creationId="{26A9677E-D133-4D83-8A91-ADAEC45A29AB}"/>
          </ac:spMkLst>
        </pc:spChg>
        <pc:spChg chg="add del mod">
          <ac:chgData name="David Mateo Lopez" userId="b980af6a-4146-4c52-8d45-cfc6e30284ae" providerId="ADAL" clId="{16061255-4B41-473E-800E-54BC4842A433}" dt="2021-03-18T02:55:02.173" v="2417" actId="21"/>
          <ac:spMkLst>
            <pc:docMk/>
            <pc:sldMk cId="66202708" sldId="489"/>
            <ac:spMk id="3" creationId="{46B07581-5537-4F22-83E9-72232E8D590E}"/>
          </ac:spMkLst>
        </pc:spChg>
        <pc:spChg chg="add mod">
          <ac:chgData name="David Mateo Lopez" userId="b980af6a-4146-4c52-8d45-cfc6e30284ae" providerId="ADAL" clId="{16061255-4B41-473E-800E-54BC4842A433}" dt="2021-03-18T03:12:17.864" v="2895" actId="1582"/>
          <ac:spMkLst>
            <pc:docMk/>
            <pc:sldMk cId="66202708" sldId="489"/>
            <ac:spMk id="9" creationId="{29B69A1D-A072-4E73-B5EE-179F4C1171CE}"/>
          </ac:spMkLst>
        </pc:spChg>
        <pc:spChg chg="add del mod">
          <ac:chgData name="David Mateo Lopez" userId="b980af6a-4146-4c52-8d45-cfc6e30284ae" providerId="ADAL" clId="{16061255-4B41-473E-800E-54BC4842A433}" dt="2021-03-18T03:08:09.537" v="2788" actId="478"/>
          <ac:spMkLst>
            <pc:docMk/>
            <pc:sldMk cId="66202708" sldId="489"/>
            <ac:spMk id="10" creationId="{FE04EE17-CF01-4F21-BF12-E3AFA2A949D6}"/>
          </ac:spMkLst>
        </pc:spChg>
        <pc:spChg chg="del">
          <ac:chgData name="David Mateo Lopez" userId="b980af6a-4146-4c52-8d45-cfc6e30284ae" providerId="ADAL" clId="{16061255-4B41-473E-800E-54BC4842A433}" dt="2021-03-18T02:43:08.654" v="1526" actId="478"/>
          <ac:spMkLst>
            <pc:docMk/>
            <pc:sldMk cId="66202708" sldId="489"/>
            <ac:spMk id="12" creationId="{D34128A7-D82D-45C0-8220-F65032911511}"/>
          </ac:spMkLst>
        </pc:spChg>
        <pc:spChg chg="del">
          <ac:chgData name="David Mateo Lopez" userId="b980af6a-4146-4c52-8d45-cfc6e30284ae" providerId="ADAL" clId="{16061255-4B41-473E-800E-54BC4842A433}" dt="2021-03-18T02:43:08.654" v="1526" actId="478"/>
          <ac:spMkLst>
            <pc:docMk/>
            <pc:sldMk cId="66202708" sldId="489"/>
            <ac:spMk id="18" creationId="{1D0AD335-C29C-424B-AACA-8D732086361A}"/>
          </ac:spMkLst>
        </pc:spChg>
        <pc:spChg chg="add del mod">
          <ac:chgData name="David Mateo Lopez" userId="b980af6a-4146-4c52-8d45-cfc6e30284ae" providerId="ADAL" clId="{16061255-4B41-473E-800E-54BC4842A433}" dt="2021-03-18T02:55:02.173" v="2417" actId="21"/>
          <ac:spMkLst>
            <pc:docMk/>
            <pc:sldMk cId="66202708" sldId="489"/>
            <ac:spMk id="26" creationId="{A5FCEE45-888C-4EE4-B642-C78478D04638}"/>
          </ac:spMkLst>
        </pc:spChg>
        <pc:spChg chg="add del mod">
          <ac:chgData name="David Mateo Lopez" userId="b980af6a-4146-4c52-8d45-cfc6e30284ae" providerId="ADAL" clId="{16061255-4B41-473E-800E-54BC4842A433}" dt="2021-03-18T02:55:02.173" v="2417" actId="21"/>
          <ac:spMkLst>
            <pc:docMk/>
            <pc:sldMk cId="66202708" sldId="489"/>
            <ac:spMk id="27" creationId="{B1356268-9FF5-4D3A-82B1-E696E3E305AE}"/>
          </ac:spMkLst>
        </pc:spChg>
        <pc:spChg chg="add del mod">
          <ac:chgData name="David Mateo Lopez" userId="b980af6a-4146-4c52-8d45-cfc6e30284ae" providerId="ADAL" clId="{16061255-4B41-473E-800E-54BC4842A433}" dt="2021-03-18T02:55:02.173" v="2417" actId="21"/>
          <ac:spMkLst>
            <pc:docMk/>
            <pc:sldMk cId="66202708" sldId="489"/>
            <ac:spMk id="29" creationId="{59CF0A06-2981-473E-BC9E-79EC9BA58D84}"/>
          </ac:spMkLst>
        </pc:spChg>
        <pc:spChg chg="add del mod">
          <ac:chgData name="David Mateo Lopez" userId="b980af6a-4146-4c52-8d45-cfc6e30284ae" providerId="ADAL" clId="{16061255-4B41-473E-800E-54BC4842A433}" dt="2021-03-18T02:55:02.173" v="2417" actId="21"/>
          <ac:spMkLst>
            <pc:docMk/>
            <pc:sldMk cId="66202708" sldId="489"/>
            <ac:spMk id="30" creationId="{7759A94C-A62B-4B56-86F0-41D366AF6D5E}"/>
          </ac:spMkLst>
        </pc:spChg>
        <pc:spChg chg="add del mod">
          <ac:chgData name="David Mateo Lopez" userId="b980af6a-4146-4c52-8d45-cfc6e30284ae" providerId="ADAL" clId="{16061255-4B41-473E-800E-54BC4842A433}" dt="2021-03-18T02:55:02.173" v="2417" actId="21"/>
          <ac:spMkLst>
            <pc:docMk/>
            <pc:sldMk cId="66202708" sldId="489"/>
            <ac:spMk id="32" creationId="{12067BAE-8BA9-4A32-BD11-2A98A66C5E96}"/>
          </ac:spMkLst>
        </pc:spChg>
        <pc:spChg chg="add del mod">
          <ac:chgData name="David Mateo Lopez" userId="b980af6a-4146-4c52-8d45-cfc6e30284ae" providerId="ADAL" clId="{16061255-4B41-473E-800E-54BC4842A433}" dt="2021-03-18T02:55:02.173" v="2417" actId="21"/>
          <ac:spMkLst>
            <pc:docMk/>
            <pc:sldMk cId="66202708" sldId="489"/>
            <ac:spMk id="35" creationId="{1807A53E-929E-4878-8DC1-4479E3EED903}"/>
          </ac:spMkLst>
        </pc:spChg>
        <pc:spChg chg="add mod">
          <ac:chgData name="David Mateo Lopez" userId="b980af6a-4146-4c52-8d45-cfc6e30284ae" providerId="ADAL" clId="{16061255-4B41-473E-800E-54BC4842A433}" dt="2021-03-18T03:08:39.554" v="2796" actId="164"/>
          <ac:spMkLst>
            <pc:docMk/>
            <pc:sldMk cId="66202708" sldId="489"/>
            <ac:spMk id="41" creationId="{55454CE0-85CD-4646-9487-CE64CEBB292B}"/>
          </ac:spMkLst>
        </pc:spChg>
        <pc:spChg chg="add del mod">
          <ac:chgData name="David Mateo Lopez" userId="b980af6a-4146-4c52-8d45-cfc6e30284ae" providerId="ADAL" clId="{16061255-4B41-473E-800E-54BC4842A433}" dt="2021-03-18T03:08:06.008" v="2785" actId="478"/>
          <ac:spMkLst>
            <pc:docMk/>
            <pc:sldMk cId="66202708" sldId="489"/>
            <ac:spMk id="43" creationId="{234082F4-8F39-4F4F-8687-55909CCE59E1}"/>
          </ac:spMkLst>
        </pc:spChg>
        <pc:spChg chg="add mod">
          <ac:chgData name="David Mateo Lopez" userId="b980af6a-4146-4c52-8d45-cfc6e30284ae" providerId="ADAL" clId="{16061255-4B41-473E-800E-54BC4842A433}" dt="2021-03-18T03:08:25.719" v="2794" actId="164"/>
          <ac:spMkLst>
            <pc:docMk/>
            <pc:sldMk cId="66202708" sldId="489"/>
            <ac:spMk id="45" creationId="{5AA0D008-8BC5-48F1-8C9A-CD599509CF02}"/>
          </ac:spMkLst>
        </pc:spChg>
        <pc:spChg chg="add mod">
          <ac:chgData name="David Mateo Lopez" userId="b980af6a-4146-4c52-8d45-cfc6e30284ae" providerId="ADAL" clId="{16061255-4B41-473E-800E-54BC4842A433}" dt="2021-03-18T03:09:21.379" v="2849" actId="164"/>
          <ac:spMkLst>
            <pc:docMk/>
            <pc:sldMk cId="66202708" sldId="489"/>
            <ac:spMk id="49" creationId="{CBF7D8EC-BD6C-4E79-A440-421A76C617C5}"/>
          </ac:spMkLst>
        </pc:spChg>
        <pc:spChg chg="del">
          <ac:chgData name="David Mateo Lopez" userId="b980af6a-4146-4c52-8d45-cfc6e30284ae" providerId="ADAL" clId="{16061255-4B41-473E-800E-54BC4842A433}" dt="2021-03-18T02:43:08.654" v="1526" actId="478"/>
          <ac:spMkLst>
            <pc:docMk/>
            <pc:sldMk cId="66202708" sldId="489"/>
            <ac:spMk id="63" creationId="{53486C60-CA8D-42C8-82D1-864A4E2CBBD0}"/>
          </ac:spMkLst>
        </pc:spChg>
        <pc:spChg chg="del">
          <ac:chgData name="David Mateo Lopez" userId="b980af6a-4146-4c52-8d45-cfc6e30284ae" providerId="ADAL" clId="{16061255-4B41-473E-800E-54BC4842A433}" dt="2021-03-18T02:43:08.654" v="1526" actId="478"/>
          <ac:spMkLst>
            <pc:docMk/>
            <pc:sldMk cId="66202708" sldId="489"/>
            <ac:spMk id="64" creationId="{829FDCFF-8166-4D29-AE9D-54BC0EE442A4}"/>
          </ac:spMkLst>
        </pc:spChg>
        <pc:spChg chg="del">
          <ac:chgData name="David Mateo Lopez" userId="b980af6a-4146-4c52-8d45-cfc6e30284ae" providerId="ADAL" clId="{16061255-4B41-473E-800E-54BC4842A433}" dt="2021-03-18T02:43:08.654" v="1526" actId="478"/>
          <ac:spMkLst>
            <pc:docMk/>
            <pc:sldMk cId="66202708" sldId="489"/>
            <ac:spMk id="65" creationId="{99E914CE-AFB8-4D54-976A-199653C39597}"/>
          </ac:spMkLst>
        </pc:spChg>
        <pc:spChg chg="add mod">
          <ac:chgData name="David Mateo Lopez" userId="b980af6a-4146-4c52-8d45-cfc6e30284ae" providerId="ADAL" clId="{16061255-4B41-473E-800E-54BC4842A433}" dt="2021-03-18T03:14:46.297" v="2927" actId="1076"/>
          <ac:spMkLst>
            <pc:docMk/>
            <pc:sldMk cId="66202708" sldId="489"/>
            <ac:spMk id="67" creationId="{D22AA789-4874-4AEF-A370-0F39301B03FE}"/>
          </ac:spMkLst>
        </pc:spChg>
        <pc:grpChg chg="add mod">
          <ac:chgData name="David Mateo Lopez" userId="b980af6a-4146-4c52-8d45-cfc6e30284ae" providerId="ADAL" clId="{16061255-4B41-473E-800E-54BC4842A433}" dt="2021-03-18T03:10:35.464" v="2868" actId="1076"/>
          <ac:grpSpMkLst>
            <pc:docMk/>
            <pc:sldMk cId="66202708" sldId="489"/>
            <ac:grpSpMk id="19" creationId="{C450C443-A076-4312-95DD-6F282A02E864}"/>
          </ac:grpSpMkLst>
        </pc:grpChg>
        <pc:grpChg chg="add mod">
          <ac:chgData name="David Mateo Lopez" userId="b980af6a-4146-4c52-8d45-cfc6e30284ae" providerId="ADAL" clId="{16061255-4B41-473E-800E-54BC4842A433}" dt="2021-03-18T03:10:43.033" v="2872" actId="1076"/>
          <ac:grpSpMkLst>
            <pc:docMk/>
            <pc:sldMk cId="66202708" sldId="489"/>
            <ac:grpSpMk id="20" creationId="{48851037-2B74-48A1-BA3F-BE94E5BC0CEA}"/>
          </ac:grpSpMkLst>
        </pc:grpChg>
        <pc:grpChg chg="add mod">
          <ac:chgData name="David Mateo Lopez" userId="b980af6a-4146-4c52-8d45-cfc6e30284ae" providerId="ADAL" clId="{16061255-4B41-473E-800E-54BC4842A433}" dt="2021-03-18T03:12:07.177" v="2891" actId="1076"/>
          <ac:grpSpMkLst>
            <pc:docMk/>
            <pc:sldMk cId="66202708" sldId="489"/>
            <ac:grpSpMk id="21" creationId="{D95C96B8-AC2F-46BB-AA4B-DCD8D64B6949}"/>
          </ac:grpSpMkLst>
        </pc:grpChg>
        <pc:grpChg chg="add mod">
          <ac:chgData name="David Mateo Lopez" userId="b980af6a-4146-4c52-8d45-cfc6e30284ae" providerId="ADAL" clId="{16061255-4B41-473E-800E-54BC4842A433}" dt="2021-03-18T03:10:41.705" v="2871" actId="1076"/>
          <ac:grpSpMkLst>
            <pc:docMk/>
            <pc:sldMk cId="66202708" sldId="489"/>
            <ac:grpSpMk id="22" creationId="{9A07F135-4EBD-4E24-8050-F4E7BCD5949C}"/>
          </ac:grpSpMkLst>
        </pc:grpChg>
        <pc:picChg chg="add del mod">
          <ac:chgData name="David Mateo Lopez" userId="b980af6a-4146-4c52-8d45-cfc6e30284ae" providerId="ADAL" clId="{16061255-4B41-473E-800E-54BC4842A433}" dt="2021-03-18T03:09:21.379" v="2849" actId="164"/>
          <ac:picMkLst>
            <pc:docMk/>
            <pc:sldMk cId="66202708" sldId="489"/>
            <ac:picMk id="5" creationId="{7472AD51-2CE5-4E47-B071-B03C2ED30C36}"/>
          </ac:picMkLst>
        </pc:picChg>
        <pc:picChg chg="del">
          <ac:chgData name="David Mateo Lopez" userId="b980af6a-4146-4c52-8d45-cfc6e30284ae" providerId="ADAL" clId="{16061255-4B41-473E-800E-54BC4842A433}" dt="2021-03-18T02:43:08.654" v="1526" actId="478"/>
          <ac:picMkLst>
            <pc:docMk/>
            <pc:sldMk cId="66202708" sldId="489"/>
            <ac:picMk id="6" creationId="{CAF3412A-AFF4-4686-AEE1-458764EB2946}"/>
          </ac:picMkLst>
        </pc:picChg>
        <pc:picChg chg="add mod">
          <ac:chgData name="David Mateo Lopez" userId="b980af6a-4146-4c52-8d45-cfc6e30284ae" providerId="ADAL" clId="{16061255-4B41-473E-800E-54BC4842A433}" dt="2021-03-18T03:12:17.864" v="2895" actId="1582"/>
          <ac:picMkLst>
            <pc:docMk/>
            <pc:sldMk cId="66202708" sldId="489"/>
            <ac:picMk id="8" creationId="{44F52FD3-2605-4F95-BABB-349229393FB2}"/>
          </ac:picMkLst>
        </pc:picChg>
        <pc:picChg chg="del">
          <ac:chgData name="David Mateo Lopez" userId="b980af6a-4146-4c52-8d45-cfc6e30284ae" providerId="ADAL" clId="{16061255-4B41-473E-800E-54BC4842A433}" dt="2021-03-18T02:43:08.654" v="1526" actId="478"/>
          <ac:picMkLst>
            <pc:docMk/>
            <pc:sldMk cId="66202708" sldId="489"/>
            <ac:picMk id="11" creationId="{B483D33F-73BD-447F-BE55-02A1BB23ECFD}"/>
          </ac:picMkLst>
        </pc:picChg>
        <pc:picChg chg="add mod">
          <ac:chgData name="David Mateo Lopez" userId="b980af6a-4146-4c52-8d45-cfc6e30284ae" providerId="ADAL" clId="{16061255-4B41-473E-800E-54BC4842A433}" dt="2021-03-18T03:08:39.554" v="2796" actId="164"/>
          <ac:picMkLst>
            <pc:docMk/>
            <pc:sldMk cId="66202708" sldId="489"/>
            <ac:picMk id="15" creationId="{E7D6AA33-A617-4208-AAF9-34A3D133D761}"/>
          </ac:picMkLst>
        </pc:picChg>
        <pc:picChg chg="add del mod">
          <ac:chgData name="David Mateo Lopez" userId="b980af6a-4146-4c52-8d45-cfc6e30284ae" providerId="ADAL" clId="{16061255-4B41-473E-800E-54BC4842A433}" dt="2021-03-18T03:08:25.719" v="2794" actId="164"/>
          <ac:picMkLst>
            <pc:docMk/>
            <pc:sldMk cId="66202708" sldId="489"/>
            <ac:picMk id="17" creationId="{1C054068-C942-4CEC-9FF0-D663D4F1A4BD}"/>
          </ac:picMkLst>
        </pc:picChg>
        <pc:picChg chg="add mod">
          <ac:chgData name="David Mateo Lopez" userId="b980af6a-4146-4c52-8d45-cfc6e30284ae" providerId="ADAL" clId="{16061255-4B41-473E-800E-54BC4842A433}" dt="2021-03-18T03:10:30.369" v="2866" actId="1076"/>
          <ac:picMkLst>
            <pc:docMk/>
            <pc:sldMk cId="66202708" sldId="489"/>
            <ac:picMk id="23" creationId="{79AED006-C2AF-4B6A-8754-BA90D3D0FF3F}"/>
          </ac:picMkLst>
        </pc:picChg>
        <pc:picChg chg="add del mod">
          <ac:chgData name="David Mateo Lopez" userId="b980af6a-4146-4c52-8d45-cfc6e30284ae" providerId="ADAL" clId="{16061255-4B41-473E-800E-54BC4842A433}" dt="2021-03-18T03:03:31.733" v="2699" actId="478"/>
          <ac:picMkLst>
            <pc:docMk/>
            <pc:sldMk cId="66202708" sldId="489"/>
            <ac:picMk id="2050" creationId="{CE9735BC-21BE-4767-8A65-83785829B604}"/>
          </ac:picMkLst>
        </pc:picChg>
        <pc:cxnChg chg="del">
          <ac:chgData name="David Mateo Lopez" userId="b980af6a-4146-4c52-8d45-cfc6e30284ae" providerId="ADAL" clId="{16061255-4B41-473E-800E-54BC4842A433}" dt="2021-03-18T02:43:07.223" v="1525" actId="478"/>
          <ac:cxnSpMkLst>
            <pc:docMk/>
            <pc:sldMk cId="66202708" sldId="489"/>
            <ac:cxnSpMk id="14" creationId="{29876DCB-1B2C-4370-AA86-AE4FF6139646}"/>
          </ac:cxnSpMkLst>
        </pc:cxnChg>
        <pc:cxnChg chg="add del mod">
          <ac:chgData name="David Mateo Lopez" userId="b980af6a-4146-4c52-8d45-cfc6e30284ae" providerId="ADAL" clId="{16061255-4B41-473E-800E-54BC4842A433}" dt="2021-03-18T03:10:15.104" v="2859" actId="478"/>
          <ac:cxnSpMkLst>
            <pc:docMk/>
            <pc:sldMk cId="66202708" sldId="489"/>
            <ac:cxnSpMk id="25" creationId="{CDC91059-EBB6-48D9-BCF1-3C68738CB1F8}"/>
          </ac:cxnSpMkLst>
        </pc:cxnChg>
        <pc:cxnChg chg="add mod">
          <ac:chgData name="David Mateo Lopez" userId="b980af6a-4146-4c52-8d45-cfc6e30284ae" providerId="ADAL" clId="{16061255-4B41-473E-800E-54BC4842A433}" dt="2021-03-18T03:12:34.987" v="2898" actId="1582"/>
          <ac:cxnSpMkLst>
            <pc:docMk/>
            <pc:sldMk cId="66202708" sldId="489"/>
            <ac:cxnSpMk id="37" creationId="{BB955B4D-F6DD-42AA-8BEC-21C82E768A14}"/>
          </ac:cxnSpMkLst>
        </pc:cxnChg>
        <pc:cxnChg chg="add mod">
          <ac:chgData name="David Mateo Lopez" userId="b980af6a-4146-4c52-8d45-cfc6e30284ae" providerId="ADAL" clId="{16061255-4B41-473E-800E-54BC4842A433}" dt="2021-03-18T03:12:34.987" v="2898" actId="1582"/>
          <ac:cxnSpMkLst>
            <pc:docMk/>
            <pc:sldMk cId="66202708" sldId="489"/>
            <ac:cxnSpMk id="50" creationId="{D423F15D-EB1A-455F-9A9D-20398165A6DA}"/>
          </ac:cxnSpMkLst>
        </pc:cxnChg>
        <pc:cxnChg chg="add mod">
          <ac:chgData name="David Mateo Lopez" userId="b980af6a-4146-4c52-8d45-cfc6e30284ae" providerId="ADAL" clId="{16061255-4B41-473E-800E-54BC4842A433}" dt="2021-03-18T03:12:34.987" v="2898" actId="1582"/>
          <ac:cxnSpMkLst>
            <pc:docMk/>
            <pc:sldMk cId="66202708" sldId="489"/>
            <ac:cxnSpMk id="52" creationId="{F8948D3B-FBD1-4148-91FC-4887A0B41DBB}"/>
          </ac:cxnSpMkLst>
        </pc:cxnChg>
        <pc:cxnChg chg="add mod">
          <ac:chgData name="David Mateo Lopez" userId="b980af6a-4146-4c52-8d45-cfc6e30284ae" providerId="ADAL" clId="{16061255-4B41-473E-800E-54BC4842A433}" dt="2021-03-18T03:12:34.987" v="2898" actId="1582"/>
          <ac:cxnSpMkLst>
            <pc:docMk/>
            <pc:sldMk cId="66202708" sldId="489"/>
            <ac:cxnSpMk id="54" creationId="{B6FD0FF7-94D9-4B72-8DD0-5E8387743DBC}"/>
          </ac:cxnSpMkLst>
        </pc:cxnChg>
        <pc:cxnChg chg="add del mod">
          <ac:chgData name="David Mateo Lopez" userId="b980af6a-4146-4c52-8d45-cfc6e30284ae" providerId="ADAL" clId="{16061255-4B41-473E-800E-54BC4842A433}" dt="2021-03-18T03:11:29.928" v="2883" actId="478"/>
          <ac:cxnSpMkLst>
            <pc:docMk/>
            <pc:sldMk cId="66202708" sldId="489"/>
            <ac:cxnSpMk id="55" creationId="{100694C7-82E2-47BF-94FF-5A5F84E76486}"/>
          </ac:cxnSpMkLst>
        </pc:cxnChg>
        <pc:cxnChg chg="del">
          <ac:chgData name="David Mateo Lopez" userId="b980af6a-4146-4c52-8d45-cfc6e30284ae" providerId="ADAL" clId="{16061255-4B41-473E-800E-54BC4842A433}" dt="2021-03-18T02:43:08.654" v="1526" actId="478"/>
          <ac:cxnSpMkLst>
            <pc:docMk/>
            <pc:sldMk cId="66202708" sldId="489"/>
            <ac:cxnSpMk id="66" creationId="{5897247C-9D78-4A00-96F7-3206BF7ABF36}"/>
          </ac:cxnSpMkLst>
        </pc:cxnChg>
      </pc:sldChg>
      <pc:sldChg chg="add del">
        <pc:chgData name="David Mateo Lopez" userId="b980af6a-4146-4c52-8d45-cfc6e30284ae" providerId="ADAL" clId="{16061255-4B41-473E-800E-54BC4842A433}" dt="2021-03-18T02:18:18.194" v="1382" actId="47"/>
        <pc:sldMkLst>
          <pc:docMk/>
          <pc:sldMk cId="4054416149" sldId="489"/>
        </pc:sldMkLst>
      </pc:sldChg>
      <pc:sldChg chg="addSp delSp modSp add del mod modNotesTx">
        <pc:chgData name="David Mateo Lopez" userId="b980af6a-4146-4c52-8d45-cfc6e30284ae" providerId="ADAL" clId="{16061255-4B41-473E-800E-54BC4842A433}" dt="2021-03-18T03:49:31.367" v="3426" actId="2696"/>
        <pc:sldMkLst>
          <pc:docMk/>
          <pc:sldMk cId="1020830882" sldId="490"/>
        </pc:sldMkLst>
        <pc:spChg chg="add mod">
          <ac:chgData name="David Mateo Lopez" userId="b980af6a-4146-4c52-8d45-cfc6e30284ae" providerId="ADAL" clId="{16061255-4B41-473E-800E-54BC4842A433}" dt="2021-03-18T03:31:05.361" v="3092" actId="2085"/>
          <ac:spMkLst>
            <pc:docMk/>
            <pc:sldMk cId="1020830882" sldId="490"/>
            <ac:spMk id="14" creationId="{D28A2CDE-1D6B-402B-B36F-9C4AAA4DBFF3}"/>
          </ac:spMkLst>
        </pc:spChg>
        <pc:spChg chg="add mod">
          <ac:chgData name="David Mateo Lopez" userId="b980af6a-4146-4c52-8d45-cfc6e30284ae" providerId="ADAL" clId="{16061255-4B41-473E-800E-54BC4842A433}" dt="2021-03-18T03:47:58.051" v="3407" actId="1076"/>
          <ac:spMkLst>
            <pc:docMk/>
            <pc:sldMk cId="1020830882" sldId="490"/>
            <ac:spMk id="15" creationId="{02E90BCC-FD20-43D1-9A4B-B813E4F277D5}"/>
          </ac:spMkLst>
        </pc:spChg>
        <pc:spChg chg="add mod">
          <ac:chgData name="David Mateo Lopez" userId="b980af6a-4146-4c52-8d45-cfc6e30284ae" providerId="ADAL" clId="{16061255-4B41-473E-800E-54BC4842A433}" dt="2021-03-18T03:46:08.659" v="3367" actId="1076"/>
          <ac:spMkLst>
            <pc:docMk/>
            <pc:sldMk cId="1020830882" sldId="490"/>
            <ac:spMk id="16" creationId="{9C56E06B-5B52-4076-9C76-0AB72ACA13E9}"/>
          </ac:spMkLst>
        </pc:spChg>
        <pc:spChg chg="add del mod">
          <ac:chgData name="David Mateo Lopez" userId="b980af6a-4146-4c52-8d45-cfc6e30284ae" providerId="ADAL" clId="{16061255-4B41-473E-800E-54BC4842A433}" dt="2021-03-18T03:47:45.138" v="3404" actId="14100"/>
          <ac:spMkLst>
            <pc:docMk/>
            <pc:sldMk cId="1020830882" sldId="490"/>
            <ac:spMk id="17" creationId="{B2AF8680-A7BC-49CB-AF68-49DBFC10468F}"/>
          </ac:spMkLst>
        </pc:spChg>
        <pc:spChg chg="add mod">
          <ac:chgData name="David Mateo Lopez" userId="b980af6a-4146-4c52-8d45-cfc6e30284ae" providerId="ADAL" clId="{16061255-4B41-473E-800E-54BC4842A433}" dt="2021-03-18T03:47:48.338" v="3405" actId="1076"/>
          <ac:spMkLst>
            <pc:docMk/>
            <pc:sldMk cId="1020830882" sldId="490"/>
            <ac:spMk id="18" creationId="{0FD9F08C-9028-41B5-9EF4-668F582DC1B0}"/>
          </ac:spMkLst>
        </pc:spChg>
        <pc:spChg chg="add mod">
          <ac:chgData name="David Mateo Lopez" userId="b980af6a-4146-4c52-8d45-cfc6e30284ae" providerId="ADAL" clId="{16061255-4B41-473E-800E-54BC4842A433}" dt="2021-03-18T03:47:23.186" v="3396" actId="1076"/>
          <ac:spMkLst>
            <pc:docMk/>
            <pc:sldMk cId="1020830882" sldId="490"/>
            <ac:spMk id="19" creationId="{94D26BEB-15A2-488F-B872-07961A3AE706}"/>
          </ac:spMkLst>
        </pc:spChg>
        <pc:spChg chg="add mod">
          <ac:chgData name="David Mateo Lopez" userId="b980af6a-4146-4c52-8d45-cfc6e30284ae" providerId="ADAL" clId="{16061255-4B41-473E-800E-54BC4842A433}" dt="2021-03-18T03:47:27.235" v="3398" actId="1076"/>
          <ac:spMkLst>
            <pc:docMk/>
            <pc:sldMk cId="1020830882" sldId="490"/>
            <ac:spMk id="20" creationId="{416B80EA-C6BD-4559-872A-BA2EBCC4A5F5}"/>
          </ac:spMkLst>
        </pc:spChg>
        <pc:spChg chg="add mod">
          <ac:chgData name="David Mateo Lopez" userId="b980af6a-4146-4c52-8d45-cfc6e30284ae" providerId="ADAL" clId="{16061255-4B41-473E-800E-54BC4842A433}" dt="2021-03-18T03:48:19.171" v="3413" actId="20577"/>
          <ac:spMkLst>
            <pc:docMk/>
            <pc:sldMk cId="1020830882" sldId="490"/>
            <ac:spMk id="21" creationId="{458D388B-4B9F-4301-B7C5-A3EFE5F02D24}"/>
          </ac:spMkLst>
        </pc:spChg>
        <pc:spChg chg="add del mod">
          <ac:chgData name="David Mateo Lopez" userId="b980af6a-4146-4c52-8d45-cfc6e30284ae" providerId="ADAL" clId="{16061255-4B41-473E-800E-54BC4842A433}" dt="2021-03-18T03:15:05.760" v="2945"/>
          <ac:spMkLst>
            <pc:docMk/>
            <pc:sldMk cId="1020830882" sldId="490"/>
            <ac:spMk id="22" creationId="{693DD10E-33EA-4012-8FB2-89C6E1148168}"/>
          </ac:spMkLst>
        </pc:spChg>
        <pc:spChg chg="add del mod">
          <ac:chgData name="David Mateo Lopez" userId="b980af6a-4146-4c52-8d45-cfc6e30284ae" providerId="ADAL" clId="{16061255-4B41-473E-800E-54BC4842A433}" dt="2021-03-18T03:19:53.253" v="2979" actId="478"/>
          <ac:spMkLst>
            <pc:docMk/>
            <pc:sldMk cId="1020830882" sldId="490"/>
            <ac:spMk id="23" creationId="{4995B166-3079-4335-A9FE-DD0742B77A86}"/>
          </ac:spMkLst>
        </pc:spChg>
        <pc:spChg chg="add del mod">
          <ac:chgData name="David Mateo Lopez" userId="b980af6a-4146-4c52-8d45-cfc6e30284ae" providerId="ADAL" clId="{16061255-4B41-473E-800E-54BC4842A433}" dt="2021-03-18T03:27:52.705" v="3046" actId="478"/>
          <ac:spMkLst>
            <pc:docMk/>
            <pc:sldMk cId="1020830882" sldId="490"/>
            <ac:spMk id="24" creationId="{6310F62D-CA57-4D85-A9E9-4387AF8012D4}"/>
          </ac:spMkLst>
        </pc:spChg>
        <pc:spChg chg="add del ord">
          <ac:chgData name="David Mateo Lopez" userId="b980af6a-4146-4c52-8d45-cfc6e30284ae" providerId="ADAL" clId="{16061255-4B41-473E-800E-54BC4842A433}" dt="2021-03-18T03:27:41.747" v="3044" actId="478"/>
          <ac:spMkLst>
            <pc:docMk/>
            <pc:sldMk cId="1020830882" sldId="490"/>
            <ac:spMk id="30" creationId="{5E9A6528-15C7-41A7-8E64-45E677586929}"/>
          </ac:spMkLst>
        </pc:spChg>
        <pc:spChg chg="add mod">
          <ac:chgData name="David Mateo Lopez" userId="b980af6a-4146-4c52-8d45-cfc6e30284ae" providerId="ADAL" clId="{16061255-4B41-473E-800E-54BC4842A433}" dt="2021-03-18T03:29:13.602" v="3062" actId="1076"/>
          <ac:spMkLst>
            <pc:docMk/>
            <pc:sldMk cId="1020830882" sldId="490"/>
            <ac:spMk id="32" creationId="{88C6B166-1B49-4A72-AE40-1865C78CCF4E}"/>
          </ac:spMkLst>
        </pc:spChg>
        <pc:spChg chg="add mod">
          <ac:chgData name="David Mateo Lopez" userId="b980af6a-4146-4c52-8d45-cfc6e30284ae" providerId="ADAL" clId="{16061255-4B41-473E-800E-54BC4842A433}" dt="2021-03-18T03:31:41.418" v="3122" actId="1076"/>
          <ac:spMkLst>
            <pc:docMk/>
            <pc:sldMk cId="1020830882" sldId="490"/>
            <ac:spMk id="43" creationId="{AD6E2BEF-F71C-4D32-9D7E-6A004E236C87}"/>
          </ac:spMkLst>
        </pc:spChg>
        <pc:spChg chg="add mod">
          <ac:chgData name="David Mateo Lopez" userId="b980af6a-4146-4c52-8d45-cfc6e30284ae" providerId="ADAL" clId="{16061255-4B41-473E-800E-54BC4842A433}" dt="2021-03-18T03:32:01.278" v="3158" actId="14100"/>
          <ac:spMkLst>
            <pc:docMk/>
            <pc:sldMk cId="1020830882" sldId="490"/>
            <ac:spMk id="44" creationId="{410E383A-D1EB-4BDC-8385-748C3FCD7B28}"/>
          </ac:spMkLst>
        </pc:spChg>
        <pc:spChg chg="mod">
          <ac:chgData name="David Mateo Lopez" userId="b980af6a-4146-4c52-8d45-cfc6e30284ae" providerId="ADAL" clId="{16061255-4B41-473E-800E-54BC4842A433}" dt="2021-03-18T03:30:06.704" v="3080" actId="1076"/>
          <ac:spMkLst>
            <pc:docMk/>
            <pc:sldMk cId="1020830882" sldId="490"/>
            <ac:spMk id="61" creationId="{BD01CEEA-3914-4FB2-BAC7-6688FD709CE9}"/>
          </ac:spMkLst>
        </pc:spChg>
        <pc:picChg chg="add mod">
          <ac:chgData name="David Mateo Lopez" userId="b980af6a-4146-4c52-8d45-cfc6e30284ae" providerId="ADAL" clId="{16061255-4B41-473E-800E-54BC4842A433}" dt="2021-03-18T03:48:36.794" v="3422" actId="1076"/>
          <ac:picMkLst>
            <pc:docMk/>
            <pc:sldMk cId="1020830882" sldId="490"/>
            <ac:picMk id="3" creationId="{23E8A432-8C5A-40E2-8A0D-EC897FF42077}"/>
          </ac:picMkLst>
        </pc:picChg>
        <pc:picChg chg="add mod">
          <ac:chgData name="David Mateo Lopez" userId="b980af6a-4146-4c52-8d45-cfc6e30284ae" providerId="ADAL" clId="{16061255-4B41-473E-800E-54BC4842A433}" dt="2021-03-18T03:48:32.874" v="3419" actId="1076"/>
          <ac:picMkLst>
            <pc:docMk/>
            <pc:sldMk cId="1020830882" sldId="490"/>
            <ac:picMk id="5" creationId="{04F5A8F4-6629-4645-856D-1542D62E19F7}"/>
          </ac:picMkLst>
        </pc:picChg>
        <pc:picChg chg="add mod">
          <ac:chgData name="David Mateo Lopez" userId="b980af6a-4146-4c52-8d45-cfc6e30284ae" providerId="ADAL" clId="{16061255-4B41-473E-800E-54BC4842A433}" dt="2021-03-18T03:48:28.826" v="3417" actId="1076"/>
          <ac:picMkLst>
            <pc:docMk/>
            <pc:sldMk cId="1020830882" sldId="490"/>
            <ac:picMk id="7" creationId="{AB50A6A7-0347-4998-81D3-29DAA9C61FF1}"/>
          </ac:picMkLst>
        </pc:picChg>
        <pc:picChg chg="add del mod">
          <ac:chgData name="David Mateo Lopez" userId="b980af6a-4146-4c52-8d45-cfc6e30284ae" providerId="ADAL" clId="{16061255-4B41-473E-800E-54BC4842A433}" dt="2021-03-18T03:26:21.121" v="3030" actId="478"/>
          <ac:picMkLst>
            <pc:docMk/>
            <pc:sldMk cId="1020830882" sldId="490"/>
            <ac:picMk id="9" creationId="{5C04702C-8591-4DA9-B008-242E3119EDE6}"/>
          </ac:picMkLst>
        </pc:picChg>
        <pc:picChg chg="add mod">
          <ac:chgData name="David Mateo Lopez" userId="b980af6a-4146-4c52-8d45-cfc6e30284ae" providerId="ADAL" clId="{16061255-4B41-473E-800E-54BC4842A433}" dt="2021-03-18T03:48:39.562" v="3424" actId="1076"/>
          <ac:picMkLst>
            <pc:docMk/>
            <pc:sldMk cId="1020830882" sldId="490"/>
            <ac:picMk id="11" creationId="{05D33EB8-725D-44EF-BB40-E773266B91E9}"/>
          </ac:picMkLst>
        </pc:picChg>
        <pc:picChg chg="add mod">
          <ac:chgData name="David Mateo Lopez" userId="b980af6a-4146-4c52-8d45-cfc6e30284ae" providerId="ADAL" clId="{16061255-4B41-473E-800E-54BC4842A433}" dt="2021-03-18T03:48:41.145" v="3425" actId="1076"/>
          <ac:picMkLst>
            <pc:docMk/>
            <pc:sldMk cId="1020830882" sldId="490"/>
            <ac:picMk id="26" creationId="{094AFCF2-2674-409A-805C-41FD7E5E6066}"/>
          </ac:picMkLst>
        </pc:picChg>
        <pc:picChg chg="add mod ord">
          <ac:chgData name="David Mateo Lopez" userId="b980af6a-4146-4c52-8d45-cfc6e30284ae" providerId="ADAL" clId="{16061255-4B41-473E-800E-54BC4842A433}" dt="2021-03-18T03:48:37.963" v="3423" actId="1076"/>
          <ac:picMkLst>
            <pc:docMk/>
            <pc:sldMk cId="1020830882" sldId="490"/>
            <ac:picMk id="29" creationId="{0468B1D4-9E92-4FF4-B5AF-31C0A813888A}"/>
          </ac:picMkLst>
        </pc:picChg>
        <pc:picChg chg="add mod">
          <ac:chgData name="David Mateo Lopez" userId="b980af6a-4146-4c52-8d45-cfc6e30284ae" providerId="ADAL" clId="{16061255-4B41-473E-800E-54BC4842A433}" dt="2021-03-18T03:48:01.771" v="3409" actId="1076"/>
          <ac:picMkLst>
            <pc:docMk/>
            <pc:sldMk cId="1020830882" sldId="490"/>
            <ac:picMk id="45" creationId="{824DB857-6381-40BF-8EF1-53C8B3C0A2E3}"/>
          </ac:picMkLst>
        </pc:picChg>
        <pc:picChg chg="add mod">
          <ac:chgData name="David Mateo Lopez" userId="b980af6a-4146-4c52-8d45-cfc6e30284ae" providerId="ADAL" clId="{16061255-4B41-473E-800E-54BC4842A433}" dt="2021-03-18T03:45:48.275" v="3360" actId="1076"/>
          <ac:picMkLst>
            <pc:docMk/>
            <pc:sldMk cId="1020830882" sldId="490"/>
            <ac:picMk id="46" creationId="{818531B0-F466-46BF-B304-324B43606EE6}"/>
          </ac:picMkLst>
        </pc:picChg>
        <pc:picChg chg="add mod">
          <ac:chgData name="David Mateo Lopez" userId="b980af6a-4146-4c52-8d45-cfc6e30284ae" providerId="ADAL" clId="{16061255-4B41-473E-800E-54BC4842A433}" dt="2021-03-18T03:46:08.659" v="3367" actId="1076"/>
          <ac:picMkLst>
            <pc:docMk/>
            <pc:sldMk cId="1020830882" sldId="490"/>
            <ac:picMk id="47" creationId="{D32FF99C-3840-4CB8-9BE2-277008B0CD2A}"/>
          </ac:picMkLst>
        </pc:picChg>
        <pc:picChg chg="add mod">
          <ac:chgData name="David Mateo Lopez" userId="b980af6a-4146-4c52-8d45-cfc6e30284ae" providerId="ADAL" clId="{16061255-4B41-473E-800E-54BC4842A433}" dt="2021-03-18T03:47:38.939" v="3402" actId="14100"/>
          <ac:picMkLst>
            <pc:docMk/>
            <pc:sldMk cId="1020830882" sldId="490"/>
            <ac:picMk id="48" creationId="{FE4EF54F-4527-4B6F-B47E-96CBE2A67A1F}"/>
          </ac:picMkLst>
        </pc:picChg>
        <pc:picChg chg="add mod">
          <ac:chgData name="David Mateo Lopez" userId="b980af6a-4146-4c52-8d45-cfc6e30284ae" providerId="ADAL" clId="{16061255-4B41-473E-800E-54BC4842A433}" dt="2021-03-18T03:47:29.762" v="3399" actId="1076"/>
          <ac:picMkLst>
            <pc:docMk/>
            <pc:sldMk cId="1020830882" sldId="490"/>
            <ac:picMk id="49" creationId="{20E03327-91B1-4D35-A3CE-F463D78C45E3}"/>
          </ac:picMkLst>
        </pc:picChg>
        <pc:picChg chg="add mod">
          <ac:chgData name="David Mateo Lopez" userId="b980af6a-4146-4c52-8d45-cfc6e30284ae" providerId="ADAL" clId="{16061255-4B41-473E-800E-54BC4842A433}" dt="2021-03-18T03:47:10.187" v="3391" actId="1076"/>
          <ac:picMkLst>
            <pc:docMk/>
            <pc:sldMk cId="1020830882" sldId="490"/>
            <ac:picMk id="50" creationId="{ED5B5260-7454-4B5F-940B-FCAA307904F4}"/>
          </ac:picMkLst>
        </pc:picChg>
      </pc:sldChg>
      <pc:sldChg chg="addSp delSp modSp add del mod modNotesTx">
        <pc:chgData name="David Mateo Lopez" userId="b980af6a-4146-4c52-8d45-cfc6e30284ae" providerId="ADAL" clId="{16061255-4B41-473E-800E-54BC4842A433}" dt="2021-03-18T17:13:45.351" v="6433" actId="47"/>
        <pc:sldMkLst>
          <pc:docMk/>
          <pc:sldMk cId="1259283459" sldId="490"/>
        </pc:sldMkLst>
        <pc:spChg chg="add del mod">
          <ac:chgData name="David Mateo Lopez" userId="b980af6a-4146-4c52-8d45-cfc6e30284ae" providerId="ADAL" clId="{16061255-4B41-473E-800E-54BC4842A433}" dt="2021-03-18T16:59:39.597" v="5981" actId="478"/>
          <ac:spMkLst>
            <pc:docMk/>
            <pc:sldMk cId="1259283459" sldId="490"/>
            <ac:spMk id="4" creationId="{876EA33C-ECCC-405C-B711-E1F1C71B6F33}"/>
          </ac:spMkLst>
        </pc:spChg>
        <pc:spChg chg="del mod">
          <ac:chgData name="David Mateo Lopez" userId="b980af6a-4146-4c52-8d45-cfc6e30284ae" providerId="ADAL" clId="{16061255-4B41-473E-800E-54BC4842A433}" dt="2021-03-18T16:12:18.044" v="5907" actId="478"/>
          <ac:spMkLst>
            <pc:docMk/>
            <pc:sldMk cId="1259283459" sldId="490"/>
            <ac:spMk id="21" creationId="{458D388B-4B9F-4301-B7C5-A3EFE5F02D24}"/>
          </ac:spMkLst>
        </pc:spChg>
        <pc:spChg chg="del mod">
          <ac:chgData name="David Mateo Lopez" userId="b980af6a-4146-4c52-8d45-cfc6e30284ae" providerId="ADAL" clId="{16061255-4B41-473E-800E-54BC4842A433}" dt="2021-03-18T16:12:16.625" v="5906" actId="478"/>
          <ac:spMkLst>
            <pc:docMk/>
            <pc:sldMk cId="1259283459" sldId="490"/>
            <ac:spMk id="32" creationId="{88C6B166-1B49-4A72-AE40-1865C78CCF4E}"/>
          </ac:spMkLst>
        </pc:spChg>
        <pc:spChg chg="add del mod">
          <ac:chgData name="David Mateo Lopez" userId="b980af6a-4146-4c52-8d45-cfc6e30284ae" providerId="ADAL" clId="{16061255-4B41-473E-800E-54BC4842A433}" dt="2021-03-18T16:59:41.921" v="5982" actId="478"/>
          <ac:spMkLst>
            <pc:docMk/>
            <pc:sldMk cId="1259283459" sldId="490"/>
            <ac:spMk id="37" creationId="{DFD789BB-2671-42AF-803D-3594A90BF521}"/>
          </ac:spMkLst>
        </pc:spChg>
        <pc:spChg chg="mod">
          <ac:chgData name="David Mateo Lopez" userId="b980af6a-4146-4c52-8d45-cfc6e30284ae" providerId="ADAL" clId="{16061255-4B41-473E-800E-54BC4842A433}" dt="2021-03-18T03:49:43.123" v="3429" actId="108"/>
          <ac:spMkLst>
            <pc:docMk/>
            <pc:sldMk cId="1259283459" sldId="490"/>
            <ac:spMk id="40" creationId="{19C1574D-8060-4AF9-90FF-119AFA07EAE4}"/>
          </ac:spMkLst>
        </pc:spChg>
        <pc:spChg chg="mod">
          <ac:chgData name="David Mateo Lopez" userId="b980af6a-4146-4c52-8d45-cfc6e30284ae" providerId="ADAL" clId="{16061255-4B41-473E-800E-54BC4842A433}" dt="2021-03-18T03:49:40.250" v="3428" actId="108"/>
          <ac:spMkLst>
            <pc:docMk/>
            <pc:sldMk cId="1259283459" sldId="490"/>
            <ac:spMk id="57" creationId="{FE71D4BD-EB7A-461D-98D9-A0C255EE63B0}"/>
          </ac:spMkLst>
        </pc:spChg>
        <pc:picChg chg="del mod">
          <ac:chgData name="David Mateo Lopez" userId="b980af6a-4146-4c52-8d45-cfc6e30284ae" providerId="ADAL" clId="{16061255-4B41-473E-800E-54BC4842A433}" dt="2021-03-18T16:12:18.044" v="5907" actId="478"/>
          <ac:picMkLst>
            <pc:docMk/>
            <pc:sldMk cId="1259283459" sldId="490"/>
            <ac:picMk id="3" creationId="{23E8A432-8C5A-40E2-8A0D-EC897FF42077}"/>
          </ac:picMkLst>
        </pc:picChg>
        <pc:picChg chg="add del mod">
          <ac:chgData name="David Mateo Lopez" userId="b980af6a-4146-4c52-8d45-cfc6e30284ae" providerId="ADAL" clId="{16061255-4B41-473E-800E-54BC4842A433}" dt="2021-03-18T16:59:38.503" v="5980" actId="478"/>
          <ac:picMkLst>
            <pc:docMk/>
            <pc:sldMk cId="1259283459" sldId="490"/>
            <ac:picMk id="3" creationId="{E8A4DB30-2071-4F88-A143-C172A418BDF2}"/>
          </ac:picMkLst>
        </pc:picChg>
        <pc:picChg chg="del mod">
          <ac:chgData name="David Mateo Lopez" userId="b980af6a-4146-4c52-8d45-cfc6e30284ae" providerId="ADAL" clId="{16061255-4B41-473E-800E-54BC4842A433}" dt="2021-03-18T16:12:18.044" v="5907" actId="478"/>
          <ac:picMkLst>
            <pc:docMk/>
            <pc:sldMk cId="1259283459" sldId="490"/>
            <ac:picMk id="5" creationId="{04F5A8F4-6629-4645-856D-1542D62E19F7}"/>
          </ac:picMkLst>
        </pc:picChg>
        <pc:picChg chg="del mod">
          <ac:chgData name="David Mateo Lopez" userId="b980af6a-4146-4c52-8d45-cfc6e30284ae" providerId="ADAL" clId="{16061255-4B41-473E-800E-54BC4842A433}" dt="2021-03-18T16:12:18.044" v="5907" actId="478"/>
          <ac:picMkLst>
            <pc:docMk/>
            <pc:sldMk cId="1259283459" sldId="490"/>
            <ac:picMk id="7" creationId="{AB50A6A7-0347-4998-81D3-29DAA9C61FF1}"/>
          </ac:picMkLst>
        </pc:picChg>
        <pc:picChg chg="del mod">
          <ac:chgData name="David Mateo Lopez" userId="b980af6a-4146-4c52-8d45-cfc6e30284ae" providerId="ADAL" clId="{16061255-4B41-473E-800E-54BC4842A433}" dt="2021-03-18T16:12:18.044" v="5907" actId="478"/>
          <ac:picMkLst>
            <pc:docMk/>
            <pc:sldMk cId="1259283459" sldId="490"/>
            <ac:picMk id="11" creationId="{05D33EB8-725D-44EF-BB40-E773266B91E9}"/>
          </ac:picMkLst>
        </pc:picChg>
        <pc:picChg chg="del mod">
          <ac:chgData name="David Mateo Lopez" userId="b980af6a-4146-4c52-8d45-cfc6e30284ae" providerId="ADAL" clId="{16061255-4B41-473E-800E-54BC4842A433}" dt="2021-03-18T16:12:18.044" v="5907" actId="478"/>
          <ac:picMkLst>
            <pc:docMk/>
            <pc:sldMk cId="1259283459" sldId="490"/>
            <ac:picMk id="26" creationId="{094AFCF2-2674-409A-805C-41FD7E5E6066}"/>
          </ac:picMkLst>
        </pc:picChg>
        <pc:picChg chg="del mod">
          <ac:chgData name="David Mateo Lopez" userId="b980af6a-4146-4c52-8d45-cfc6e30284ae" providerId="ADAL" clId="{16061255-4B41-473E-800E-54BC4842A433}" dt="2021-03-18T16:12:18.044" v="5907" actId="478"/>
          <ac:picMkLst>
            <pc:docMk/>
            <pc:sldMk cId="1259283459" sldId="490"/>
            <ac:picMk id="29" creationId="{0468B1D4-9E92-4FF4-B5AF-31C0A813888A}"/>
          </ac:picMkLst>
        </pc:picChg>
        <pc:picChg chg="add del mod">
          <ac:chgData name="David Mateo Lopez" userId="b980af6a-4146-4c52-8d45-cfc6e30284ae" providerId="ADAL" clId="{16061255-4B41-473E-800E-54BC4842A433}" dt="2021-03-18T16:28:03.412" v="5941" actId="478"/>
          <ac:picMkLst>
            <pc:docMk/>
            <pc:sldMk cId="1259283459" sldId="490"/>
            <ac:picMk id="1026" creationId="{B7B2A37B-7D5F-436A-9351-1DEFC581E3B9}"/>
          </ac:picMkLst>
        </pc:picChg>
      </pc:sldChg>
      <pc:sldChg chg="add del">
        <pc:chgData name="David Mateo Lopez" userId="b980af6a-4146-4c52-8d45-cfc6e30284ae" providerId="ADAL" clId="{16061255-4B41-473E-800E-54BC4842A433}" dt="2021-03-18T02:18:19.136" v="1383" actId="47"/>
        <pc:sldMkLst>
          <pc:docMk/>
          <pc:sldMk cId="1609294484" sldId="490"/>
        </pc:sldMkLst>
      </pc:sldChg>
      <pc:sldChg chg="addSp delSp modSp add mod">
        <pc:chgData name="David Mateo Lopez" userId="b980af6a-4146-4c52-8d45-cfc6e30284ae" providerId="ADAL" clId="{16061255-4B41-473E-800E-54BC4842A433}" dt="2021-03-18T18:02:42.928" v="7240" actId="20577"/>
        <pc:sldMkLst>
          <pc:docMk/>
          <pc:sldMk cId="2426645410" sldId="491"/>
        </pc:sldMkLst>
        <pc:spChg chg="del">
          <ac:chgData name="David Mateo Lopez" userId="b980af6a-4146-4c52-8d45-cfc6e30284ae" providerId="ADAL" clId="{16061255-4B41-473E-800E-54BC4842A433}" dt="2021-03-18T03:15:16.669" v="2948" actId="478"/>
          <ac:spMkLst>
            <pc:docMk/>
            <pc:sldMk cId="2426645410" sldId="491"/>
            <ac:spMk id="14" creationId="{D28A2CDE-1D6B-402B-B36F-9C4AAA4DBFF3}"/>
          </ac:spMkLst>
        </pc:spChg>
        <pc:spChg chg="del">
          <ac:chgData name="David Mateo Lopez" userId="b980af6a-4146-4c52-8d45-cfc6e30284ae" providerId="ADAL" clId="{16061255-4B41-473E-800E-54BC4842A433}" dt="2021-03-18T03:15:16.669" v="2948" actId="478"/>
          <ac:spMkLst>
            <pc:docMk/>
            <pc:sldMk cId="2426645410" sldId="491"/>
            <ac:spMk id="15" creationId="{02E90BCC-FD20-43D1-9A4B-B813E4F277D5}"/>
          </ac:spMkLst>
        </pc:spChg>
        <pc:spChg chg="del">
          <ac:chgData name="David Mateo Lopez" userId="b980af6a-4146-4c52-8d45-cfc6e30284ae" providerId="ADAL" clId="{16061255-4B41-473E-800E-54BC4842A433}" dt="2021-03-18T03:15:16.669" v="2948" actId="478"/>
          <ac:spMkLst>
            <pc:docMk/>
            <pc:sldMk cId="2426645410" sldId="491"/>
            <ac:spMk id="16" creationId="{9C56E06B-5B52-4076-9C76-0AB72ACA13E9}"/>
          </ac:spMkLst>
        </pc:spChg>
        <pc:spChg chg="del">
          <ac:chgData name="David Mateo Lopez" userId="b980af6a-4146-4c52-8d45-cfc6e30284ae" providerId="ADAL" clId="{16061255-4B41-473E-800E-54BC4842A433}" dt="2021-03-18T03:15:16.669" v="2948" actId="478"/>
          <ac:spMkLst>
            <pc:docMk/>
            <pc:sldMk cId="2426645410" sldId="491"/>
            <ac:spMk id="17" creationId="{B2AF8680-A7BC-49CB-AF68-49DBFC10468F}"/>
          </ac:spMkLst>
        </pc:spChg>
        <pc:spChg chg="del">
          <ac:chgData name="David Mateo Lopez" userId="b980af6a-4146-4c52-8d45-cfc6e30284ae" providerId="ADAL" clId="{16061255-4B41-473E-800E-54BC4842A433}" dt="2021-03-18T03:15:16.669" v="2948" actId="478"/>
          <ac:spMkLst>
            <pc:docMk/>
            <pc:sldMk cId="2426645410" sldId="491"/>
            <ac:spMk id="18" creationId="{0FD9F08C-9028-41B5-9EF4-668F582DC1B0}"/>
          </ac:spMkLst>
        </pc:spChg>
        <pc:spChg chg="del">
          <ac:chgData name="David Mateo Lopez" userId="b980af6a-4146-4c52-8d45-cfc6e30284ae" providerId="ADAL" clId="{16061255-4B41-473E-800E-54BC4842A433}" dt="2021-03-18T03:15:16.669" v="2948" actId="478"/>
          <ac:spMkLst>
            <pc:docMk/>
            <pc:sldMk cId="2426645410" sldId="491"/>
            <ac:spMk id="19" creationId="{94D26BEB-15A2-488F-B872-07961A3AE706}"/>
          </ac:spMkLst>
        </pc:spChg>
        <pc:spChg chg="del">
          <ac:chgData name="David Mateo Lopez" userId="b980af6a-4146-4c52-8d45-cfc6e30284ae" providerId="ADAL" clId="{16061255-4B41-473E-800E-54BC4842A433}" dt="2021-03-18T03:15:16.669" v="2948" actId="478"/>
          <ac:spMkLst>
            <pc:docMk/>
            <pc:sldMk cId="2426645410" sldId="491"/>
            <ac:spMk id="20" creationId="{416B80EA-C6BD-4559-872A-BA2EBCC4A5F5}"/>
          </ac:spMkLst>
        </pc:spChg>
        <pc:spChg chg="del mod">
          <ac:chgData name="David Mateo Lopez" userId="b980af6a-4146-4c52-8d45-cfc6e30284ae" providerId="ADAL" clId="{16061255-4B41-473E-800E-54BC4842A433}" dt="2021-03-18T03:15:16.669" v="2948" actId="478"/>
          <ac:spMkLst>
            <pc:docMk/>
            <pc:sldMk cId="2426645410" sldId="491"/>
            <ac:spMk id="21" creationId="{458D388B-4B9F-4301-B7C5-A3EFE5F02D24}"/>
          </ac:spMkLst>
        </pc:spChg>
        <pc:spChg chg="mod">
          <ac:chgData name="David Mateo Lopez" userId="b980af6a-4146-4c52-8d45-cfc6e30284ae" providerId="ADAL" clId="{16061255-4B41-473E-800E-54BC4842A433}" dt="2021-03-18T04:12:24.828" v="4296" actId="14100"/>
          <ac:spMkLst>
            <pc:docMk/>
            <pc:sldMk cId="2426645410" sldId="491"/>
            <ac:spMk id="23" creationId="{287B9EEB-63F7-4C6E-A994-156B9B6088B5}"/>
          </ac:spMkLst>
        </pc:spChg>
        <pc:spChg chg="del mod">
          <ac:chgData name="David Mateo Lopez" userId="b980af6a-4146-4c52-8d45-cfc6e30284ae" providerId="ADAL" clId="{16061255-4B41-473E-800E-54BC4842A433}" dt="2021-03-18T03:52:18.474" v="3448" actId="478"/>
          <ac:spMkLst>
            <pc:docMk/>
            <pc:sldMk cId="2426645410" sldId="491"/>
            <ac:spMk id="24" creationId="{2E2C18C1-D36C-40E8-A7DF-477E1B39D99D}"/>
          </ac:spMkLst>
        </pc:spChg>
        <pc:spChg chg="mod ord">
          <ac:chgData name="David Mateo Lopez" userId="b980af6a-4146-4c52-8d45-cfc6e30284ae" providerId="ADAL" clId="{16061255-4B41-473E-800E-54BC4842A433}" dt="2021-03-18T17:58:23.505" v="7150" actId="20577"/>
          <ac:spMkLst>
            <pc:docMk/>
            <pc:sldMk cId="2426645410" sldId="491"/>
            <ac:spMk id="25" creationId="{7BC8BA4F-F892-4749-B5C1-2A0F4157E2F6}"/>
          </ac:spMkLst>
        </pc:spChg>
        <pc:spChg chg="mod">
          <ac:chgData name="David Mateo Lopez" userId="b980af6a-4146-4c52-8d45-cfc6e30284ae" providerId="ADAL" clId="{16061255-4B41-473E-800E-54BC4842A433}" dt="2021-03-18T03:52:22.157" v="3459" actId="20577"/>
          <ac:spMkLst>
            <pc:docMk/>
            <pc:sldMk cId="2426645410" sldId="491"/>
            <ac:spMk id="27" creationId="{9BDFA338-1EFC-4544-A03D-1FB2D33644FC}"/>
          </ac:spMkLst>
        </pc:spChg>
        <pc:spChg chg="del mod">
          <ac:chgData name="David Mateo Lopez" userId="b980af6a-4146-4c52-8d45-cfc6e30284ae" providerId="ADAL" clId="{16061255-4B41-473E-800E-54BC4842A433}" dt="2021-03-18T03:52:16.314" v="3447" actId="478"/>
          <ac:spMkLst>
            <pc:docMk/>
            <pc:sldMk cId="2426645410" sldId="491"/>
            <ac:spMk id="29" creationId="{3456F279-B0B3-482B-B8C4-14786E6B8AF6}"/>
          </ac:spMkLst>
        </pc:spChg>
        <pc:spChg chg="mod">
          <ac:chgData name="David Mateo Lopez" userId="b980af6a-4146-4c52-8d45-cfc6e30284ae" providerId="ADAL" clId="{16061255-4B41-473E-800E-54BC4842A433}" dt="2021-03-18T03:52:09.571" v="3445" actId="571"/>
          <ac:spMkLst>
            <pc:docMk/>
            <pc:sldMk cId="2426645410" sldId="491"/>
            <ac:spMk id="30" creationId="{D51A87A6-9B2A-41AA-9A86-579B2525138B}"/>
          </ac:spMkLst>
        </pc:spChg>
        <pc:spChg chg="mod">
          <ac:chgData name="David Mateo Lopez" userId="b980af6a-4146-4c52-8d45-cfc6e30284ae" providerId="ADAL" clId="{16061255-4B41-473E-800E-54BC4842A433}" dt="2021-03-18T04:12:21.796" v="4295" actId="14100"/>
          <ac:spMkLst>
            <pc:docMk/>
            <pc:sldMk cId="2426645410" sldId="491"/>
            <ac:spMk id="35" creationId="{E3B4775A-F186-45AC-9CB7-1FFEDB708C9B}"/>
          </ac:spMkLst>
        </pc:spChg>
        <pc:spChg chg="mod ord">
          <ac:chgData name="David Mateo Lopez" userId="b980af6a-4146-4c52-8d45-cfc6e30284ae" providerId="ADAL" clId="{16061255-4B41-473E-800E-54BC4842A433}" dt="2021-03-18T18:02:42.928" v="7240" actId="20577"/>
          <ac:spMkLst>
            <pc:docMk/>
            <pc:sldMk cId="2426645410" sldId="491"/>
            <ac:spMk id="36" creationId="{F3751EE9-849D-4211-A1F0-0155B7931D02}"/>
          </ac:spMkLst>
        </pc:spChg>
        <pc:spChg chg="mod">
          <ac:chgData name="David Mateo Lopez" userId="b980af6a-4146-4c52-8d45-cfc6e30284ae" providerId="ADAL" clId="{16061255-4B41-473E-800E-54BC4842A433}" dt="2021-03-18T03:36:21.246" v="3334" actId="108"/>
          <ac:spMkLst>
            <pc:docMk/>
            <pc:sldMk cId="2426645410" sldId="491"/>
            <ac:spMk id="40" creationId="{19C1574D-8060-4AF9-90FF-119AFA07EAE4}"/>
          </ac:spMkLst>
        </pc:spChg>
        <pc:spChg chg="mod">
          <ac:chgData name="David Mateo Lopez" userId="b980af6a-4146-4c52-8d45-cfc6e30284ae" providerId="ADAL" clId="{16061255-4B41-473E-800E-54BC4842A433}" dt="2021-03-18T03:36:16.026" v="3333" actId="108"/>
          <ac:spMkLst>
            <pc:docMk/>
            <pc:sldMk cId="2426645410" sldId="491"/>
            <ac:spMk id="42" creationId="{3D7B001A-DF66-4D4E-96D4-D5720DA085D6}"/>
          </ac:spMkLst>
        </pc:spChg>
        <pc:grpChg chg="add mod">
          <ac:chgData name="David Mateo Lopez" userId="b980af6a-4146-4c52-8d45-cfc6e30284ae" providerId="ADAL" clId="{16061255-4B41-473E-800E-54BC4842A433}" dt="2021-03-18T04:12:11.476" v="4292" actId="14100"/>
          <ac:grpSpMkLst>
            <pc:docMk/>
            <pc:sldMk cId="2426645410" sldId="491"/>
            <ac:grpSpMk id="22" creationId="{6FC33CF0-266F-4F03-93A3-2491611FC71E}"/>
          </ac:grpSpMkLst>
        </pc:grpChg>
        <pc:grpChg chg="add del mod">
          <ac:chgData name="David Mateo Lopez" userId="b980af6a-4146-4c52-8d45-cfc6e30284ae" providerId="ADAL" clId="{16061255-4B41-473E-800E-54BC4842A433}" dt="2021-03-18T03:53:09.871" v="3484" actId="478"/>
          <ac:grpSpMkLst>
            <pc:docMk/>
            <pc:sldMk cId="2426645410" sldId="491"/>
            <ac:grpSpMk id="26" creationId="{9146FC2F-829D-4C76-8E4B-DB9B901C5B79}"/>
          </ac:grpSpMkLst>
        </pc:grpChg>
        <pc:grpChg chg="add mod">
          <ac:chgData name="David Mateo Lopez" userId="b980af6a-4146-4c52-8d45-cfc6e30284ae" providerId="ADAL" clId="{16061255-4B41-473E-800E-54BC4842A433}" dt="2021-03-18T04:12:14.564" v="4293" actId="14100"/>
          <ac:grpSpMkLst>
            <pc:docMk/>
            <pc:sldMk cId="2426645410" sldId="491"/>
            <ac:grpSpMk id="32" creationId="{9562CD36-B39E-4090-BF5F-4387CC706128}"/>
          </ac:grpSpMkLst>
        </pc:grpChg>
      </pc:sldChg>
      <pc:sldChg chg="addSp delSp modSp add mod ord">
        <pc:chgData name="David Mateo Lopez" userId="b980af6a-4146-4c52-8d45-cfc6e30284ae" providerId="ADAL" clId="{16061255-4B41-473E-800E-54BC4842A433}" dt="2021-03-18T04:25:26.646" v="4678"/>
        <pc:sldMkLst>
          <pc:docMk/>
          <pc:sldMk cId="269506886" sldId="492"/>
        </pc:sldMkLst>
        <pc:spChg chg="add mod">
          <ac:chgData name="David Mateo Lopez" userId="b980af6a-4146-4c52-8d45-cfc6e30284ae" providerId="ADAL" clId="{16061255-4B41-473E-800E-54BC4842A433}" dt="2021-03-18T04:15:09.330" v="4366" actId="20577"/>
          <ac:spMkLst>
            <pc:docMk/>
            <pc:sldMk cId="269506886" sldId="492"/>
            <ac:spMk id="24" creationId="{EE5682D1-906C-4836-A624-3B3694741F4B}"/>
          </ac:spMkLst>
        </pc:spChg>
        <pc:spChg chg="mod">
          <ac:chgData name="David Mateo Lopez" userId="b980af6a-4146-4c52-8d45-cfc6e30284ae" providerId="ADAL" clId="{16061255-4B41-473E-800E-54BC4842A433}" dt="2021-03-18T03:58:45.009" v="3686" actId="108"/>
          <ac:spMkLst>
            <pc:docMk/>
            <pc:sldMk cId="269506886" sldId="492"/>
            <ac:spMk id="42" creationId="{3D7B001A-DF66-4D4E-96D4-D5720DA085D6}"/>
          </ac:spMkLst>
        </pc:spChg>
        <pc:spChg chg="mod">
          <ac:chgData name="David Mateo Lopez" userId="b980af6a-4146-4c52-8d45-cfc6e30284ae" providerId="ADAL" clId="{16061255-4B41-473E-800E-54BC4842A433}" dt="2021-03-18T03:58:41.203" v="3685" actId="108"/>
          <ac:spMkLst>
            <pc:docMk/>
            <pc:sldMk cId="269506886" sldId="492"/>
            <ac:spMk id="58" creationId="{C1993020-A3B1-490A-B91A-4887F2809128}"/>
          </ac:spMkLst>
        </pc:spChg>
        <pc:grpChg chg="del">
          <ac:chgData name="David Mateo Lopez" userId="b980af6a-4146-4c52-8d45-cfc6e30284ae" providerId="ADAL" clId="{16061255-4B41-473E-800E-54BC4842A433}" dt="2021-03-18T03:58:30.784" v="3683" actId="478"/>
          <ac:grpSpMkLst>
            <pc:docMk/>
            <pc:sldMk cId="269506886" sldId="492"/>
            <ac:grpSpMk id="22" creationId="{6FC33CF0-266F-4F03-93A3-2491611FC71E}"/>
          </ac:grpSpMkLst>
        </pc:grpChg>
        <pc:grpChg chg="del">
          <ac:chgData name="David Mateo Lopez" userId="b980af6a-4146-4c52-8d45-cfc6e30284ae" providerId="ADAL" clId="{16061255-4B41-473E-800E-54BC4842A433}" dt="2021-03-18T03:58:32.199" v="3684" actId="478"/>
          <ac:grpSpMkLst>
            <pc:docMk/>
            <pc:sldMk cId="269506886" sldId="492"/>
            <ac:grpSpMk id="32" creationId="{9562CD36-B39E-4090-BF5F-4387CC706128}"/>
          </ac:grpSpMkLst>
        </pc:grpChg>
        <pc:picChg chg="add mod">
          <ac:chgData name="David Mateo Lopez" userId="b980af6a-4146-4c52-8d45-cfc6e30284ae" providerId="ADAL" clId="{16061255-4B41-473E-800E-54BC4842A433}" dt="2021-03-18T04:14:48.556" v="4352" actId="1076"/>
          <ac:picMkLst>
            <pc:docMk/>
            <pc:sldMk cId="269506886" sldId="492"/>
            <ac:picMk id="3" creationId="{A0C33377-E246-4D3F-AF83-151E252AED7C}"/>
          </ac:picMkLst>
        </pc:picChg>
      </pc:sldChg>
      <pc:sldChg chg="addSp delSp modSp add mod chgLayout">
        <pc:chgData name="David Mateo Lopez" userId="b980af6a-4146-4c52-8d45-cfc6e30284ae" providerId="ADAL" clId="{16061255-4B41-473E-800E-54BC4842A433}" dt="2021-03-18T21:44:15.150" v="9385" actId="1076"/>
        <pc:sldMkLst>
          <pc:docMk/>
          <pc:sldMk cId="3370579254" sldId="493"/>
        </pc:sldMkLst>
        <pc:spChg chg="add del mod ord">
          <ac:chgData name="David Mateo Lopez" userId="b980af6a-4146-4c52-8d45-cfc6e30284ae" providerId="ADAL" clId="{16061255-4B41-473E-800E-54BC4842A433}" dt="2021-03-18T19:27:27.938" v="8953" actId="6264"/>
          <ac:spMkLst>
            <pc:docMk/>
            <pc:sldMk cId="3370579254" sldId="493"/>
            <ac:spMk id="2" creationId="{ACBF4170-D0C7-475C-A29A-B2FB69C95547}"/>
          </ac:spMkLst>
        </pc:spChg>
        <pc:spChg chg="add del mod ord">
          <ac:chgData name="David Mateo Lopez" userId="b980af6a-4146-4c52-8d45-cfc6e30284ae" providerId="ADAL" clId="{16061255-4B41-473E-800E-54BC4842A433}" dt="2021-03-18T19:27:27.938" v="8953" actId="6264"/>
          <ac:spMkLst>
            <pc:docMk/>
            <pc:sldMk cId="3370579254" sldId="493"/>
            <ac:spMk id="4" creationId="{6215C997-73BC-4E97-A5DB-02CB9B3A6089}"/>
          </ac:spMkLst>
        </pc:spChg>
        <pc:spChg chg="add mod">
          <ac:chgData name="David Mateo Lopez" userId="b980af6a-4146-4c52-8d45-cfc6e30284ae" providerId="ADAL" clId="{16061255-4B41-473E-800E-54BC4842A433}" dt="2021-03-18T19:38:18.752" v="9190" actId="20577"/>
          <ac:spMkLst>
            <pc:docMk/>
            <pc:sldMk cId="3370579254" sldId="493"/>
            <ac:spMk id="15" creationId="{E2936DF2-EC35-43FE-B94C-D90879A00F41}"/>
          </ac:spMkLst>
        </pc:spChg>
        <pc:spChg chg="mod">
          <ac:chgData name="David Mateo Lopez" userId="b980af6a-4146-4c52-8d45-cfc6e30284ae" providerId="ADAL" clId="{16061255-4B41-473E-800E-54BC4842A433}" dt="2021-03-18T04:25:42.825" v="4681" actId="108"/>
          <ac:spMkLst>
            <pc:docMk/>
            <pc:sldMk cId="3370579254" sldId="493"/>
            <ac:spMk id="58" creationId="{C1993020-A3B1-490A-B91A-4887F2809128}"/>
          </ac:spMkLst>
        </pc:spChg>
        <pc:spChg chg="mod">
          <ac:chgData name="David Mateo Lopez" userId="b980af6a-4146-4c52-8d45-cfc6e30284ae" providerId="ADAL" clId="{16061255-4B41-473E-800E-54BC4842A433}" dt="2021-03-18T04:25:39.168" v="4680" actId="108"/>
          <ac:spMkLst>
            <pc:docMk/>
            <pc:sldMk cId="3370579254" sldId="493"/>
            <ac:spMk id="59" creationId="{AFEF6061-21D5-4871-B727-FB9AF8814108}"/>
          </ac:spMkLst>
        </pc:spChg>
        <pc:picChg chg="add del mod">
          <ac:chgData name="David Mateo Lopez" userId="b980af6a-4146-4c52-8d45-cfc6e30284ae" providerId="ADAL" clId="{16061255-4B41-473E-800E-54BC4842A433}" dt="2021-03-18T19:38:20.706" v="9191" actId="478"/>
          <ac:picMkLst>
            <pc:docMk/>
            <pc:sldMk cId="3370579254" sldId="493"/>
            <ac:picMk id="3" creationId="{F857D05D-0285-4F5E-A5D0-FE896791DC21}"/>
          </ac:picMkLst>
        </pc:picChg>
        <pc:picChg chg="add del mod">
          <ac:chgData name="David Mateo Lopez" userId="b980af6a-4146-4c52-8d45-cfc6e30284ae" providerId="ADAL" clId="{16061255-4B41-473E-800E-54BC4842A433}" dt="2021-03-18T21:32:10.181" v="9376" actId="478"/>
          <ac:picMkLst>
            <pc:docMk/>
            <pc:sldMk cId="3370579254" sldId="493"/>
            <ac:picMk id="6" creationId="{3315CD18-003E-4DCF-8AF0-AF2450270864}"/>
          </ac:picMkLst>
        </pc:picChg>
        <pc:picChg chg="add mod">
          <ac:chgData name="David Mateo Lopez" userId="b980af6a-4146-4c52-8d45-cfc6e30284ae" providerId="ADAL" clId="{16061255-4B41-473E-800E-54BC4842A433}" dt="2021-03-18T21:44:15.150" v="9385" actId="1076"/>
          <ac:picMkLst>
            <pc:docMk/>
            <pc:sldMk cId="3370579254" sldId="493"/>
            <ac:picMk id="8" creationId="{F31274F6-98B7-47C8-8BC2-31AE24B57CF8}"/>
          </ac:picMkLst>
        </pc:picChg>
      </pc:sldChg>
      <pc:sldChg chg="addSp delSp modSp add mod ord delAnim modAnim">
        <pc:chgData name="David Mateo Lopez" userId="b980af6a-4146-4c52-8d45-cfc6e30284ae" providerId="ADAL" clId="{16061255-4B41-473E-800E-54BC4842A433}" dt="2021-03-18T18:16:08.536" v="7428" actId="1076"/>
        <pc:sldMkLst>
          <pc:docMk/>
          <pc:sldMk cId="930556176" sldId="494"/>
        </pc:sldMkLst>
        <pc:spChg chg="add mod">
          <ac:chgData name="David Mateo Lopez" userId="b980af6a-4146-4c52-8d45-cfc6e30284ae" providerId="ADAL" clId="{16061255-4B41-473E-800E-54BC4842A433}" dt="2021-03-18T18:16:05.155" v="7426" actId="20577"/>
          <ac:spMkLst>
            <pc:docMk/>
            <pc:sldMk cId="930556176" sldId="494"/>
            <ac:spMk id="22" creationId="{5BD285F8-6842-4AC4-A852-5634A27FF061}"/>
          </ac:spMkLst>
        </pc:spChg>
        <pc:spChg chg="mod">
          <ac:chgData name="David Mateo Lopez" userId="b980af6a-4146-4c52-8d45-cfc6e30284ae" providerId="ADAL" clId="{16061255-4B41-473E-800E-54BC4842A433}" dt="2021-03-18T03:58:58.700" v="3689" actId="108"/>
          <ac:spMkLst>
            <pc:docMk/>
            <pc:sldMk cId="930556176" sldId="494"/>
            <ac:spMk id="57" creationId="{FE71D4BD-EB7A-461D-98D9-A0C255EE63B0}"/>
          </ac:spMkLst>
        </pc:spChg>
        <pc:spChg chg="mod">
          <ac:chgData name="David Mateo Lopez" userId="b980af6a-4146-4c52-8d45-cfc6e30284ae" providerId="ADAL" clId="{16061255-4B41-473E-800E-54BC4842A433}" dt="2021-03-18T03:59:01.216" v="3690" actId="108"/>
          <ac:spMkLst>
            <pc:docMk/>
            <pc:sldMk cId="930556176" sldId="494"/>
            <ac:spMk id="58" creationId="{C1993020-A3B1-490A-B91A-4887F2809128}"/>
          </ac:spMkLst>
        </pc:spChg>
        <pc:picChg chg="add del mod">
          <ac:chgData name="David Mateo Lopez" userId="b980af6a-4146-4c52-8d45-cfc6e30284ae" providerId="ADAL" clId="{16061255-4B41-473E-800E-54BC4842A433}" dt="2021-03-18T16:37:06.243" v="5945" actId="478"/>
          <ac:picMkLst>
            <pc:docMk/>
            <pc:sldMk cId="930556176" sldId="494"/>
            <ac:picMk id="2" creationId="{C0E24056-F2E3-4F14-9147-EFED922BEE17}"/>
          </ac:picMkLst>
        </pc:picChg>
        <pc:picChg chg="add del mod">
          <ac:chgData name="David Mateo Lopez" userId="b980af6a-4146-4c52-8d45-cfc6e30284ae" providerId="ADAL" clId="{16061255-4B41-473E-800E-54BC4842A433}" dt="2021-03-18T15:02:07.694" v="4920" actId="478"/>
          <ac:picMkLst>
            <pc:docMk/>
            <pc:sldMk cId="930556176" sldId="494"/>
            <ac:picMk id="2" creationId="{E50003EB-9E9E-41FD-B134-C179579F8B6D}"/>
          </ac:picMkLst>
        </pc:picChg>
        <pc:picChg chg="add del mod">
          <ac:chgData name="David Mateo Lopez" userId="b980af6a-4146-4c52-8d45-cfc6e30284ae" providerId="ADAL" clId="{16061255-4B41-473E-800E-54BC4842A433}" dt="2021-03-18T16:39:44.588" v="5948" actId="478"/>
          <ac:picMkLst>
            <pc:docMk/>
            <pc:sldMk cId="930556176" sldId="494"/>
            <ac:picMk id="3" creationId="{9B17AD2B-3542-44CD-B4F6-461DD207338F}"/>
          </ac:picMkLst>
        </pc:picChg>
        <pc:picChg chg="add del mod">
          <ac:chgData name="David Mateo Lopez" userId="b980af6a-4146-4c52-8d45-cfc6e30284ae" providerId="ADAL" clId="{16061255-4B41-473E-800E-54BC4842A433}" dt="2021-03-18T15:05:13.065" v="4927" actId="478"/>
          <ac:picMkLst>
            <pc:docMk/>
            <pc:sldMk cId="930556176" sldId="494"/>
            <ac:picMk id="3" creationId="{9DB288E8-0ED8-4721-BBE5-5F27B8565CD2}"/>
          </ac:picMkLst>
        </pc:picChg>
        <pc:picChg chg="add del mod">
          <ac:chgData name="David Mateo Lopez" userId="b980af6a-4146-4c52-8d45-cfc6e30284ae" providerId="ADAL" clId="{16061255-4B41-473E-800E-54BC4842A433}" dt="2021-03-18T16:40:19.568" v="5951" actId="478"/>
          <ac:picMkLst>
            <pc:docMk/>
            <pc:sldMk cId="930556176" sldId="494"/>
            <ac:picMk id="4" creationId="{B3F1C5B0-D3D8-49AB-92B3-1E6657F6627A}"/>
          </ac:picMkLst>
        </pc:picChg>
        <pc:picChg chg="add del mod">
          <ac:chgData name="David Mateo Lopez" userId="b980af6a-4146-4c52-8d45-cfc6e30284ae" providerId="ADAL" clId="{16061255-4B41-473E-800E-54BC4842A433}" dt="2021-03-18T15:07:32.853" v="4930" actId="478"/>
          <ac:picMkLst>
            <pc:docMk/>
            <pc:sldMk cId="930556176" sldId="494"/>
            <ac:picMk id="4" creationId="{EE818A77-A5F8-40D4-B469-4B006E587D53}"/>
          </ac:picMkLst>
        </pc:picChg>
        <pc:picChg chg="add del mod">
          <ac:chgData name="David Mateo Lopez" userId="b980af6a-4146-4c52-8d45-cfc6e30284ae" providerId="ADAL" clId="{16061255-4B41-473E-800E-54BC4842A433}" dt="2021-03-18T18:11:19.048" v="7331" actId="478"/>
          <ac:picMkLst>
            <pc:docMk/>
            <pc:sldMk cId="930556176" sldId="494"/>
            <ac:picMk id="5" creationId="{6A51A47A-44D6-4B38-9963-A3668E04DE12}"/>
          </ac:picMkLst>
        </pc:picChg>
        <pc:picChg chg="add mod">
          <ac:chgData name="David Mateo Lopez" userId="b980af6a-4146-4c52-8d45-cfc6e30284ae" providerId="ADAL" clId="{16061255-4B41-473E-800E-54BC4842A433}" dt="2021-03-18T18:16:07.599" v="7427" actId="1076"/>
          <ac:picMkLst>
            <pc:docMk/>
            <pc:sldMk cId="930556176" sldId="494"/>
            <ac:picMk id="7" creationId="{F612F7F0-F608-42A3-B237-37136FE9C4C6}"/>
          </ac:picMkLst>
        </pc:picChg>
        <pc:picChg chg="add mod">
          <ac:chgData name="David Mateo Lopez" userId="b980af6a-4146-4c52-8d45-cfc6e30284ae" providerId="ADAL" clId="{16061255-4B41-473E-800E-54BC4842A433}" dt="2021-03-18T18:16:08.536" v="7428" actId="1076"/>
          <ac:picMkLst>
            <pc:docMk/>
            <pc:sldMk cId="930556176" sldId="494"/>
            <ac:picMk id="9" creationId="{1950A6CC-2177-43F0-86EE-C82AFA642C3D}"/>
          </ac:picMkLst>
        </pc:picChg>
      </pc:sldChg>
      <pc:sldChg chg="addSp delSp modSp add del mod delAnim modAnim">
        <pc:chgData name="David Mateo Lopez" userId="b980af6a-4146-4c52-8d45-cfc6e30284ae" providerId="ADAL" clId="{16061255-4B41-473E-800E-54BC4842A433}" dt="2021-03-18T18:35:30.074" v="7909" actId="47"/>
        <pc:sldMkLst>
          <pc:docMk/>
          <pc:sldMk cId="1290352687" sldId="495"/>
        </pc:sldMkLst>
        <pc:picChg chg="add mod">
          <ac:chgData name="David Mateo Lopez" userId="b980af6a-4146-4c52-8d45-cfc6e30284ae" providerId="ADAL" clId="{16061255-4B41-473E-800E-54BC4842A433}" dt="2021-03-18T17:16:01.541" v="6487" actId="14100"/>
          <ac:picMkLst>
            <pc:docMk/>
            <pc:sldMk cId="1290352687" sldId="495"/>
            <ac:picMk id="2" creationId="{0E4EE6D7-4173-47C4-B46C-15B046F4D832}"/>
          </ac:picMkLst>
        </pc:picChg>
        <pc:picChg chg="del">
          <ac:chgData name="David Mateo Lopez" userId="b980af6a-4146-4c52-8d45-cfc6e30284ae" providerId="ADAL" clId="{16061255-4B41-473E-800E-54BC4842A433}" dt="2021-03-18T04:00:36.830" v="3696" actId="478"/>
          <ac:picMkLst>
            <pc:docMk/>
            <pc:sldMk cId="1290352687" sldId="495"/>
            <ac:picMk id="2" creationId="{E50003EB-9E9E-41FD-B134-C179579F8B6D}"/>
          </ac:picMkLst>
        </pc:picChg>
        <pc:picChg chg="add del mod">
          <ac:chgData name="David Mateo Lopez" userId="b980af6a-4146-4c52-8d45-cfc6e30284ae" providerId="ADAL" clId="{16061255-4B41-473E-800E-54BC4842A433}" dt="2021-03-18T17:14:56.471" v="6479" actId="478"/>
          <ac:picMkLst>
            <pc:docMk/>
            <pc:sldMk cId="1290352687" sldId="495"/>
            <ac:picMk id="3" creationId="{0129E131-23D2-4071-BB6D-CF4889D3C6C0}"/>
          </ac:picMkLst>
        </pc:picChg>
      </pc:sldChg>
      <pc:sldChg chg="addSp delSp modSp add mod ord delAnim">
        <pc:chgData name="David Mateo Lopez" userId="b980af6a-4146-4c52-8d45-cfc6e30284ae" providerId="ADAL" clId="{16061255-4B41-473E-800E-54BC4842A433}" dt="2021-03-18T04:13:57.360" v="4344"/>
        <pc:sldMkLst>
          <pc:docMk/>
          <pc:sldMk cId="592760923" sldId="496"/>
        </pc:sldMkLst>
        <pc:spChg chg="add mod">
          <ac:chgData name="David Mateo Lopez" userId="b980af6a-4146-4c52-8d45-cfc6e30284ae" providerId="ADAL" clId="{16061255-4B41-473E-800E-54BC4842A433}" dt="2021-03-18T04:03:08.999" v="3715" actId="1036"/>
          <ac:spMkLst>
            <pc:docMk/>
            <pc:sldMk cId="592760923" sldId="496"/>
            <ac:spMk id="17" creationId="{29A26F47-D25F-4D61-9A97-3EED87F9F870}"/>
          </ac:spMkLst>
        </pc:spChg>
        <pc:spChg chg="add mod">
          <ac:chgData name="David Mateo Lopez" userId="b980af6a-4146-4c52-8d45-cfc6e30284ae" providerId="ADAL" clId="{16061255-4B41-473E-800E-54BC4842A433}" dt="2021-03-18T04:03:08.999" v="3715" actId="1036"/>
          <ac:spMkLst>
            <pc:docMk/>
            <pc:sldMk cId="592760923" sldId="496"/>
            <ac:spMk id="19" creationId="{FAB927C8-DAA1-4C00-948E-FFEEF28453DF}"/>
          </ac:spMkLst>
        </pc:spChg>
        <pc:spChg chg="add mod">
          <ac:chgData name="David Mateo Lopez" userId="b980af6a-4146-4c52-8d45-cfc6e30284ae" providerId="ADAL" clId="{16061255-4B41-473E-800E-54BC4842A433}" dt="2021-03-18T04:03:08.999" v="3715" actId="1036"/>
          <ac:spMkLst>
            <pc:docMk/>
            <pc:sldMk cId="592760923" sldId="496"/>
            <ac:spMk id="21" creationId="{F2C5998B-F4ED-4F76-994D-27A637578FD5}"/>
          </ac:spMkLst>
        </pc:spChg>
        <pc:spChg chg="add mod">
          <ac:chgData name="David Mateo Lopez" userId="b980af6a-4146-4c52-8d45-cfc6e30284ae" providerId="ADAL" clId="{16061255-4B41-473E-800E-54BC4842A433}" dt="2021-03-18T04:03:08.999" v="3715" actId="1036"/>
          <ac:spMkLst>
            <pc:docMk/>
            <pc:sldMk cId="592760923" sldId="496"/>
            <ac:spMk id="23" creationId="{C1F580E5-78F3-47B5-AE5E-69C2A1807D4E}"/>
          </ac:spMkLst>
        </pc:spChg>
        <pc:spChg chg="add mod">
          <ac:chgData name="David Mateo Lopez" userId="b980af6a-4146-4c52-8d45-cfc6e30284ae" providerId="ADAL" clId="{16061255-4B41-473E-800E-54BC4842A433}" dt="2021-03-18T04:03:08.999" v="3715" actId="1036"/>
          <ac:spMkLst>
            <pc:docMk/>
            <pc:sldMk cId="592760923" sldId="496"/>
            <ac:spMk id="25" creationId="{3EA4F369-C4A6-4337-AA31-90EE3944F5DD}"/>
          </ac:spMkLst>
        </pc:spChg>
        <pc:spChg chg="add mod">
          <ac:chgData name="David Mateo Lopez" userId="b980af6a-4146-4c52-8d45-cfc6e30284ae" providerId="ADAL" clId="{16061255-4B41-473E-800E-54BC4842A433}" dt="2021-03-18T04:03:08.999" v="3715" actId="1036"/>
          <ac:spMkLst>
            <pc:docMk/>
            <pc:sldMk cId="592760923" sldId="496"/>
            <ac:spMk id="27" creationId="{72BB4106-6232-4099-8AEB-29941C4F5702}"/>
          </ac:spMkLst>
        </pc:spChg>
        <pc:spChg chg="add mod">
          <ac:chgData name="David Mateo Lopez" userId="b980af6a-4146-4c52-8d45-cfc6e30284ae" providerId="ADAL" clId="{16061255-4B41-473E-800E-54BC4842A433}" dt="2021-03-18T04:03:08.999" v="3715" actId="1036"/>
          <ac:spMkLst>
            <pc:docMk/>
            <pc:sldMk cId="592760923" sldId="496"/>
            <ac:spMk id="30" creationId="{8BEB65A3-441C-4181-92C3-154E3E1161B0}"/>
          </ac:spMkLst>
        </pc:spChg>
        <pc:picChg chg="del">
          <ac:chgData name="David Mateo Lopez" userId="b980af6a-4146-4c52-8d45-cfc6e30284ae" providerId="ADAL" clId="{16061255-4B41-473E-800E-54BC4842A433}" dt="2021-03-18T04:01:57.906" v="3703" actId="478"/>
          <ac:picMkLst>
            <pc:docMk/>
            <pc:sldMk cId="592760923" sldId="496"/>
            <ac:picMk id="3" creationId="{0129E131-23D2-4071-BB6D-CF4889D3C6C0}"/>
          </ac:picMkLst>
        </pc:picChg>
        <pc:picChg chg="add del mod">
          <ac:chgData name="David Mateo Lopez" userId="b980af6a-4146-4c52-8d45-cfc6e30284ae" providerId="ADAL" clId="{16061255-4B41-473E-800E-54BC4842A433}" dt="2021-03-18T04:02:35.024" v="3707" actId="478"/>
          <ac:picMkLst>
            <pc:docMk/>
            <pc:sldMk cId="592760923" sldId="496"/>
            <ac:picMk id="15" creationId="{9A548828-DB48-41FA-9D57-FBA87D0CC4CE}"/>
          </ac:picMkLst>
        </pc:picChg>
        <pc:picChg chg="add mod">
          <ac:chgData name="David Mateo Lopez" userId="b980af6a-4146-4c52-8d45-cfc6e30284ae" providerId="ADAL" clId="{16061255-4B41-473E-800E-54BC4842A433}" dt="2021-03-18T04:03:08.999" v="3715" actId="1036"/>
          <ac:picMkLst>
            <pc:docMk/>
            <pc:sldMk cId="592760923" sldId="496"/>
            <ac:picMk id="16" creationId="{54478CA0-1725-40BE-AB6F-43392C700E17}"/>
          </ac:picMkLst>
        </pc:picChg>
        <pc:cxnChg chg="add mod">
          <ac:chgData name="David Mateo Lopez" userId="b980af6a-4146-4c52-8d45-cfc6e30284ae" providerId="ADAL" clId="{16061255-4B41-473E-800E-54BC4842A433}" dt="2021-03-18T04:03:08.999" v="3715" actId="1036"/>
          <ac:cxnSpMkLst>
            <pc:docMk/>
            <pc:sldMk cId="592760923" sldId="496"/>
            <ac:cxnSpMk id="18" creationId="{D1900E53-7B6A-4CA8-A845-94900404597A}"/>
          </ac:cxnSpMkLst>
        </pc:cxnChg>
        <pc:cxnChg chg="add mod">
          <ac:chgData name="David Mateo Lopez" userId="b980af6a-4146-4c52-8d45-cfc6e30284ae" providerId="ADAL" clId="{16061255-4B41-473E-800E-54BC4842A433}" dt="2021-03-18T04:03:08.999" v="3715" actId="1036"/>
          <ac:cxnSpMkLst>
            <pc:docMk/>
            <pc:sldMk cId="592760923" sldId="496"/>
            <ac:cxnSpMk id="20" creationId="{807CC3D2-4746-4BAF-8CF7-5F79E7854552}"/>
          </ac:cxnSpMkLst>
        </pc:cxnChg>
        <pc:cxnChg chg="add mod">
          <ac:chgData name="David Mateo Lopez" userId="b980af6a-4146-4c52-8d45-cfc6e30284ae" providerId="ADAL" clId="{16061255-4B41-473E-800E-54BC4842A433}" dt="2021-03-18T04:03:08.999" v="3715" actId="1036"/>
          <ac:cxnSpMkLst>
            <pc:docMk/>
            <pc:sldMk cId="592760923" sldId="496"/>
            <ac:cxnSpMk id="22" creationId="{93D737C3-271F-4A8C-8DF4-D308A5107C85}"/>
          </ac:cxnSpMkLst>
        </pc:cxnChg>
        <pc:cxnChg chg="add mod">
          <ac:chgData name="David Mateo Lopez" userId="b980af6a-4146-4c52-8d45-cfc6e30284ae" providerId="ADAL" clId="{16061255-4B41-473E-800E-54BC4842A433}" dt="2021-03-18T04:03:08.999" v="3715" actId="1036"/>
          <ac:cxnSpMkLst>
            <pc:docMk/>
            <pc:sldMk cId="592760923" sldId="496"/>
            <ac:cxnSpMk id="24" creationId="{59DA6CC0-3B81-4580-8557-FB1E416852D7}"/>
          </ac:cxnSpMkLst>
        </pc:cxnChg>
        <pc:cxnChg chg="add mod">
          <ac:chgData name="David Mateo Lopez" userId="b980af6a-4146-4c52-8d45-cfc6e30284ae" providerId="ADAL" clId="{16061255-4B41-473E-800E-54BC4842A433}" dt="2021-03-18T04:03:08.999" v="3715" actId="1036"/>
          <ac:cxnSpMkLst>
            <pc:docMk/>
            <pc:sldMk cId="592760923" sldId="496"/>
            <ac:cxnSpMk id="26" creationId="{C5BE34C0-35CD-4DC9-ABDB-5FA5E27491ED}"/>
          </ac:cxnSpMkLst>
        </pc:cxnChg>
        <pc:cxnChg chg="add mod">
          <ac:chgData name="David Mateo Lopez" userId="b980af6a-4146-4c52-8d45-cfc6e30284ae" providerId="ADAL" clId="{16061255-4B41-473E-800E-54BC4842A433}" dt="2021-03-18T04:03:08.999" v="3715" actId="1036"/>
          <ac:cxnSpMkLst>
            <pc:docMk/>
            <pc:sldMk cId="592760923" sldId="496"/>
            <ac:cxnSpMk id="29" creationId="{DB5E92F1-5EFF-4027-8895-9A41A79E5746}"/>
          </ac:cxnSpMkLst>
        </pc:cxnChg>
        <pc:cxnChg chg="add mod">
          <ac:chgData name="David Mateo Lopez" userId="b980af6a-4146-4c52-8d45-cfc6e30284ae" providerId="ADAL" clId="{16061255-4B41-473E-800E-54BC4842A433}" dt="2021-03-18T04:03:08.999" v="3715" actId="1036"/>
          <ac:cxnSpMkLst>
            <pc:docMk/>
            <pc:sldMk cId="592760923" sldId="496"/>
            <ac:cxnSpMk id="32" creationId="{AF8021A5-447A-4E8D-97BE-987237BB87E1}"/>
          </ac:cxnSpMkLst>
        </pc:cxnChg>
      </pc:sldChg>
      <pc:sldChg chg="new del">
        <pc:chgData name="David Mateo Lopez" userId="b980af6a-4146-4c52-8d45-cfc6e30284ae" providerId="ADAL" clId="{16061255-4B41-473E-800E-54BC4842A433}" dt="2021-03-18T04:01:52.950" v="3701" actId="47"/>
        <pc:sldMkLst>
          <pc:docMk/>
          <pc:sldMk cId="2172134402" sldId="496"/>
        </pc:sldMkLst>
      </pc:sldChg>
      <pc:sldChg chg="new del">
        <pc:chgData name="David Mateo Lopez" userId="b980af6a-4146-4c52-8d45-cfc6e30284ae" providerId="ADAL" clId="{16061255-4B41-473E-800E-54BC4842A433}" dt="2021-03-18T04:03:18.350" v="3717" actId="47"/>
        <pc:sldMkLst>
          <pc:docMk/>
          <pc:sldMk cId="515657349" sldId="497"/>
        </pc:sldMkLst>
      </pc:sldChg>
      <pc:sldChg chg="addSp delSp modSp add mod ord delAnim">
        <pc:chgData name="David Mateo Lopez" userId="b980af6a-4146-4c52-8d45-cfc6e30284ae" providerId="ADAL" clId="{16061255-4B41-473E-800E-54BC4842A433}" dt="2021-03-18T18:33:19.159" v="7908" actId="20577"/>
        <pc:sldMkLst>
          <pc:docMk/>
          <pc:sldMk cId="3494319356" sldId="497"/>
        </pc:sldMkLst>
        <pc:spChg chg="add mod">
          <ac:chgData name="David Mateo Lopez" userId="b980af6a-4146-4c52-8d45-cfc6e30284ae" providerId="ADAL" clId="{16061255-4B41-473E-800E-54BC4842A433}" dt="2021-03-18T18:33:19.159" v="7908" actId="20577"/>
          <ac:spMkLst>
            <pc:docMk/>
            <pc:sldMk cId="3494319356" sldId="497"/>
            <ac:spMk id="15" creationId="{F8493B69-15B9-4ACC-BCC4-CAC8A6C2E50F}"/>
          </ac:spMkLst>
        </pc:spChg>
        <pc:spChg chg="mod">
          <ac:chgData name="David Mateo Lopez" userId="b980af6a-4146-4c52-8d45-cfc6e30284ae" providerId="ADAL" clId="{16061255-4B41-473E-800E-54BC4842A433}" dt="2021-03-18T04:03:50.949" v="3722" actId="1076"/>
          <ac:spMkLst>
            <pc:docMk/>
            <pc:sldMk cId="3494319356" sldId="497"/>
            <ac:spMk id="16" creationId="{FB0E701D-A68B-43D4-B516-696843B09CF8}"/>
          </ac:spMkLst>
        </pc:spChg>
        <pc:spChg chg="mod">
          <ac:chgData name="David Mateo Lopez" userId="b980af6a-4146-4c52-8d45-cfc6e30284ae" providerId="ADAL" clId="{16061255-4B41-473E-800E-54BC4842A433}" dt="2021-03-18T04:03:50.949" v="3722" actId="1076"/>
          <ac:spMkLst>
            <pc:docMk/>
            <pc:sldMk cId="3494319356" sldId="497"/>
            <ac:spMk id="17" creationId="{57177B09-883E-4D10-98E1-8B5EE545FC49}"/>
          </ac:spMkLst>
        </pc:spChg>
        <pc:spChg chg="mod">
          <ac:chgData name="David Mateo Lopez" userId="b980af6a-4146-4c52-8d45-cfc6e30284ae" providerId="ADAL" clId="{16061255-4B41-473E-800E-54BC4842A433}" dt="2021-03-18T04:03:50.949" v="3722" actId="1076"/>
          <ac:spMkLst>
            <pc:docMk/>
            <pc:sldMk cId="3494319356" sldId="497"/>
            <ac:spMk id="18" creationId="{DA4EF220-C06F-40BE-9398-B39B4CC1F712}"/>
          </ac:spMkLst>
        </pc:spChg>
        <pc:spChg chg="mod">
          <ac:chgData name="David Mateo Lopez" userId="b980af6a-4146-4c52-8d45-cfc6e30284ae" providerId="ADAL" clId="{16061255-4B41-473E-800E-54BC4842A433}" dt="2021-03-18T04:03:50.949" v="3722" actId="1076"/>
          <ac:spMkLst>
            <pc:docMk/>
            <pc:sldMk cId="3494319356" sldId="497"/>
            <ac:spMk id="23" creationId="{73BF59A8-63B7-4488-8826-DEA5E309E567}"/>
          </ac:spMkLst>
        </pc:spChg>
        <pc:spChg chg="mod">
          <ac:chgData name="David Mateo Lopez" userId="b980af6a-4146-4c52-8d45-cfc6e30284ae" providerId="ADAL" clId="{16061255-4B41-473E-800E-54BC4842A433}" dt="2021-03-18T04:03:50.949" v="3722" actId="1076"/>
          <ac:spMkLst>
            <pc:docMk/>
            <pc:sldMk cId="3494319356" sldId="497"/>
            <ac:spMk id="24" creationId="{890A0CA4-13A4-46B0-99F4-E94BA4CBDAC5}"/>
          </ac:spMkLst>
        </pc:spChg>
        <pc:spChg chg="mod">
          <ac:chgData name="David Mateo Lopez" userId="b980af6a-4146-4c52-8d45-cfc6e30284ae" providerId="ADAL" clId="{16061255-4B41-473E-800E-54BC4842A433}" dt="2021-03-18T04:03:50.949" v="3722" actId="1076"/>
          <ac:spMkLst>
            <pc:docMk/>
            <pc:sldMk cId="3494319356" sldId="497"/>
            <ac:spMk id="25" creationId="{EDEE6D50-1258-495C-B255-22E7D6B53FFD}"/>
          </ac:spMkLst>
        </pc:spChg>
        <pc:spChg chg="mod">
          <ac:chgData name="David Mateo Lopez" userId="b980af6a-4146-4c52-8d45-cfc6e30284ae" providerId="ADAL" clId="{16061255-4B41-473E-800E-54BC4842A433}" dt="2021-03-18T04:03:50.949" v="3722" actId="1076"/>
          <ac:spMkLst>
            <pc:docMk/>
            <pc:sldMk cId="3494319356" sldId="497"/>
            <ac:spMk id="32" creationId="{CED705AA-9769-4241-A71B-BEC02BAE53E8}"/>
          </ac:spMkLst>
        </pc:spChg>
        <pc:spChg chg="mod">
          <ac:chgData name="David Mateo Lopez" userId="b980af6a-4146-4c52-8d45-cfc6e30284ae" providerId="ADAL" clId="{16061255-4B41-473E-800E-54BC4842A433}" dt="2021-03-18T04:03:50.949" v="3722" actId="1076"/>
          <ac:spMkLst>
            <pc:docMk/>
            <pc:sldMk cId="3494319356" sldId="497"/>
            <ac:spMk id="36" creationId="{07F06B81-DA94-48EB-88CE-D79A058BFC6D}"/>
          </ac:spMkLst>
        </pc:spChg>
        <pc:spChg chg="mod">
          <ac:chgData name="David Mateo Lopez" userId="b980af6a-4146-4c52-8d45-cfc6e30284ae" providerId="ADAL" clId="{16061255-4B41-473E-800E-54BC4842A433}" dt="2021-03-18T04:03:50.949" v="3722" actId="1076"/>
          <ac:spMkLst>
            <pc:docMk/>
            <pc:sldMk cId="3494319356" sldId="497"/>
            <ac:spMk id="37" creationId="{9ADBB17F-8112-4F35-9771-30ACC009B4EF}"/>
          </ac:spMkLst>
        </pc:spChg>
        <pc:spChg chg="mod">
          <ac:chgData name="David Mateo Lopez" userId="b980af6a-4146-4c52-8d45-cfc6e30284ae" providerId="ADAL" clId="{16061255-4B41-473E-800E-54BC4842A433}" dt="2021-03-18T04:03:50.949" v="3722" actId="1076"/>
          <ac:spMkLst>
            <pc:docMk/>
            <pc:sldMk cId="3494319356" sldId="497"/>
            <ac:spMk id="45" creationId="{0802D231-E165-4AF4-A7E2-42F7C368E32B}"/>
          </ac:spMkLst>
        </pc:spChg>
        <pc:spChg chg="mod">
          <ac:chgData name="David Mateo Lopez" userId="b980af6a-4146-4c52-8d45-cfc6e30284ae" providerId="ADAL" clId="{16061255-4B41-473E-800E-54BC4842A433}" dt="2021-03-18T04:03:50.949" v="3722" actId="1076"/>
          <ac:spMkLst>
            <pc:docMk/>
            <pc:sldMk cId="3494319356" sldId="497"/>
            <ac:spMk id="46" creationId="{69E1F848-9B0E-468F-B6F7-46BF728F04BD}"/>
          </ac:spMkLst>
        </pc:spChg>
        <pc:spChg chg="mod">
          <ac:chgData name="David Mateo Lopez" userId="b980af6a-4146-4c52-8d45-cfc6e30284ae" providerId="ADAL" clId="{16061255-4B41-473E-800E-54BC4842A433}" dt="2021-03-18T04:03:50.949" v="3722" actId="1076"/>
          <ac:spMkLst>
            <pc:docMk/>
            <pc:sldMk cId="3494319356" sldId="497"/>
            <ac:spMk id="47" creationId="{1E255A6C-7314-4B35-B136-07E7141DA925}"/>
          </ac:spMkLst>
        </pc:spChg>
        <pc:spChg chg="mod">
          <ac:chgData name="David Mateo Lopez" userId="b980af6a-4146-4c52-8d45-cfc6e30284ae" providerId="ADAL" clId="{16061255-4B41-473E-800E-54BC4842A433}" dt="2021-03-18T04:03:50.949" v="3722" actId="1076"/>
          <ac:spMkLst>
            <pc:docMk/>
            <pc:sldMk cId="3494319356" sldId="497"/>
            <ac:spMk id="51" creationId="{08C99F1E-E914-40CA-92C1-747A3AF63515}"/>
          </ac:spMkLst>
        </pc:spChg>
        <pc:spChg chg="mod">
          <ac:chgData name="David Mateo Lopez" userId="b980af6a-4146-4c52-8d45-cfc6e30284ae" providerId="ADAL" clId="{16061255-4B41-473E-800E-54BC4842A433}" dt="2021-03-18T04:03:50.949" v="3722" actId="1076"/>
          <ac:spMkLst>
            <pc:docMk/>
            <pc:sldMk cId="3494319356" sldId="497"/>
            <ac:spMk id="52" creationId="{462A8A5C-0469-4B4E-94CA-987F4055E83E}"/>
          </ac:spMkLst>
        </pc:spChg>
        <pc:spChg chg="mod">
          <ac:chgData name="David Mateo Lopez" userId="b980af6a-4146-4c52-8d45-cfc6e30284ae" providerId="ADAL" clId="{16061255-4B41-473E-800E-54BC4842A433}" dt="2021-03-18T04:03:50.949" v="3722" actId="1076"/>
          <ac:spMkLst>
            <pc:docMk/>
            <pc:sldMk cId="3494319356" sldId="497"/>
            <ac:spMk id="53" creationId="{F79D619A-DE6B-431D-99B6-C02AF0579106}"/>
          </ac:spMkLst>
        </pc:spChg>
        <pc:spChg chg="mod">
          <ac:chgData name="David Mateo Lopez" userId="b980af6a-4146-4c52-8d45-cfc6e30284ae" providerId="ADAL" clId="{16061255-4B41-473E-800E-54BC4842A433}" dt="2021-03-18T04:03:50.949" v="3722" actId="1076"/>
          <ac:spMkLst>
            <pc:docMk/>
            <pc:sldMk cId="3494319356" sldId="497"/>
            <ac:spMk id="54" creationId="{AB41453A-5415-4EA0-AA13-87A0ED38E126}"/>
          </ac:spMkLst>
        </pc:spChg>
        <pc:spChg chg="mod">
          <ac:chgData name="David Mateo Lopez" userId="b980af6a-4146-4c52-8d45-cfc6e30284ae" providerId="ADAL" clId="{16061255-4B41-473E-800E-54BC4842A433}" dt="2021-03-18T04:03:50.949" v="3722" actId="1076"/>
          <ac:spMkLst>
            <pc:docMk/>
            <pc:sldMk cId="3494319356" sldId="497"/>
            <ac:spMk id="56" creationId="{760F78AD-2B46-4A36-A84B-BAC6A570BBFA}"/>
          </ac:spMkLst>
        </pc:spChg>
        <pc:spChg chg="mod">
          <ac:chgData name="David Mateo Lopez" userId="b980af6a-4146-4c52-8d45-cfc6e30284ae" providerId="ADAL" clId="{16061255-4B41-473E-800E-54BC4842A433}" dt="2021-03-18T04:03:50.949" v="3722" actId="1076"/>
          <ac:spMkLst>
            <pc:docMk/>
            <pc:sldMk cId="3494319356" sldId="497"/>
            <ac:spMk id="67" creationId="{3F1B7D89-71B7-4D76-9F3D-A98116C757E5}"/>
          </ac:spMkLst>
        </pc:spChg>
        <pc:spChg chg="mod">
          <ac:chgData name="David Mateo Lopez" userId="b980af6a-4146-4c52-8d45-cfc6e30284ae" providerId="ADAL" clId="{16061255-4B41-473E-800E-54BC4842A433}" dt="2021-03-18T04:03:50.949" v="3722" actId="1076"/>
          <ac:spMkLst>
            <pc:docMk/>
            <pc:sldMk cId="3494319356" sldId="497"/>
            <ac:spMk id="71" creationId="{A114CB96-2CAD-4E30-A289-206013E0C459}"/>
          </ac:spMkLst>
        </pc:spChg>
        <pc:spChg chg="mod">
          <ac:chgData name="David Mateo Lopez" userId="b980af6a-4146-4c52-8d45-cfc6e30284ae" providerId="ADAL" clId="{16061255-4B41-473E-800E-54BC4842A433}" dt="2021-03-18T04:03:50.949" v="3722" actId="1076"/>
          <ac:spMkLst>
            <pc:docMk/>
            <pc:sldMk cId="3494319356" sldId="497"/>
            <ac:spMk id="72" creationId="{A6B5954C-8AAB-4805-AC74-E59CC41066AE}"/>
          </ac:spMkLst>
        </pc:spChg>
        <pc:spChg chg="mod">
          <ac:chgData name="David Mateo Lopez" userId="b980af6a-4146-4c52-8d45-cfc6e30284ae" providerId="ADAL" clId="{16061255-4B41-473E-800E-54BC4842A433}" dt="2021-03-18T04:03:50.949" v="3722" actId="1076"/>
          <ac:spMkLst>
            <pc:docMk/>
            <pc:sldMk cId="3494319356" sldId="497"/>
            <ac:spMk id="73" creationId="{E26EC0D7-31AA-41A3-A485-B80F73D543A3}"/>
          </ac:spMkLst>
        </pc:spChg>
        <pc:spChg chg="mod">
          <ac:chgData name="David Mateo Lopez" userId="b980af6a-4146-4c52-8d45-cfc6e30284ae" providerId="ADAL" clId="{16061255-4B41-473E-800E-54BC4842A433}" dt="2021-03-18T04:03:50.949" v="3722" actId="1076"/>
          <ac:spMkLst>
            <pc:docMk/>
            <pc:sldMk cId="3494319356" sldId="497"/>
            <ac:spMk id="77" creationId="{C4CFE53D-CF0A-4BC7-A6A4-4D35504E0083}"/>
          </ac:spMkLst>
        </pc:spChg>
        <pc:grpChg chg="add del mod">
          <ac:chgData name="David Mateo Lopez" userId="b980af6a-4146-4c52-8d45-cfc6e30284ae" providerId="ADAL" clId="{16061255-4B41-473E-800E-54BC4842A433}" dt="2021-03-18T04:03:52.555" v="3723" actId="478"/>
          <ac:grpSpMkLst>
            <pc:docMk/>
            <pc:sldMk cId="3494319356" sldId="497"/>
            <ac:grpSpMk id="15" creationId="{880F7A37-0947-421D-90FE-1E49DC23BD65}"/>
          </ac:grpSpMkLst>
        </pc:grpChg>
        <pc:picChg chg="del">
          <ac:chgData name="David Mateo Lopez" userId="b980af6a-4146-4c52-8d45-cfc6e30284ae" providerId="ADAL" clId="{16061255-4B41-473E-800E-54BC4842A433}" dt="2021-03-18T04:03:22.931" v="3719" actId="478"/>
          <ac:picMkLst>
            <pc:docMk/>
            <pc:sldMk cId="3494319356" sldId="497"/>
            <ac:picMk id="3" creationId="{0129E131-23D2-4071-BB6D-CF4889D3C6C0}"/>
          </ac:picMkLst>
        </pc:picChg>
        <pc:picChg chg="add mod">
          <ac:chgData name="David Mateo Lopez" userId="b980af6a-4146-4c52-8d45-cfc6e30284ae" providerId="ADAL" clId="{16061255-4B41-473E-800E-54BC4842A433}" dt="2021-03-18T18:33:04.623" v="7875" actId="1076"/>
          <ac:picMkLst>
            <pc:docMk/>
            <pc:sldMk cId="3494319356" sldId="497"/>
            <ac:picMk id="4" creationId="{C5DDBB79-69AB-4EF4-B624-B59DCFB82615}"/>
          </ac:picMkLst>
        </pc:picChg>
        <pc:picChg chg="mod">
          <ac:chgData name="David Mateo Lopez" userId="b980af6a-4146-4c52-8d45-cfc6e30284ae" providerId="ADAL" clId="{16061255-4B41-473E-800E-54BC4842A433}" dt="2021-03-18T04:03:50.949" v="3722" actId="1076"/>
          <ac:picMkLst>
            <pc:docMk/>
            <pc:sldMk cId="3494319356" sldId="497"/>
            <ac:picMk id="20" creationId="{5540DBD7-84C2-492E-B593-8D3B3EF194E6}"/>
          </ac:picMkLst>
        </pc:picChg>
        <pc:picChg chg="mod">
          <ac:chgData name="David Mateo Lopez" userId="b980af6a-4146-4c52-8d45-cfc6e30284ae" providerId="ADAL" clId="{16061255-4B41-473E-800E-54BC4842A433}" dt="2021-03-18T04:03:50.949" v="3722" actId="1076"/>
          <ac:picMkLst>
            <pc:docMk/>
            <pc:sldMk cId="3494319356" sldId="497"/>
            <ac:picMk id="70" creationId="{B448FD52-18C6-4D92-A656-5A32E0DCF239}"/>
          </ac:picMkLst>
        </pc:picChg>
        <pc:cxnChg chg="mod">
          <ac:chgData name="David Mateo Lopez" userId="b980af6a-4146-4c52-8d45-cfc6e30284ae" providerId="ADAL" clId="{16061255-4B41-473E-800E-54BC4842A433}" dt="2021-03-18T04:03:50.949" v="3722" actId="1076"/>
          <ac:cxnSpMkLst>
            <pc:docMk/>
            <pc:sldMk cId="3494319356" sldId="497"/>
            <ac:cxnSpMk id="19" creationId="{E37575A5-F9F6-4800-B245-84A90AD16267}"/>
          </ac:cxnSpMkLst>
        </pc:cxnChg>
        <pc:cxnChg chg="mod">
          <ac:chgData name="David Mateo Lopez" userId="b980af6a-4146-4c52-8d45-cfc6e30284ae" providerId="ADAL" clId="{16061255-4B41-473E-800E-54BC4842A433}" dt="2021-03-18T04:03:50.949" v="3722" actId="1076"/>
          <ac:cxnSpMkLst>
            <pc:docMk/>
            <pc:sldMk cId="3494319356" sldId="497"/>
            <ac:cxnSpMk id="21" creationId="{A4074566-4622-4EAE-A443-772A88FF2BCE}"/>
          </ac:cxnSpMkLst>
        </pc:cxnChg>
        <pc:cxnChg chg="mod">
          <ac:chgData name="David Mateo Lopez" userId="b980af6a-4146-4c52-8d45-cfc6e30284ae" providerId="ADAL" clId="{16061255-4B41-473E-800E-54BC4842A433}" dt="2021-03-18T04:03:50.949" v="3722" actId="1076"/>
          <ac:cxnSpMkLst>
            <pc:docMk/>
            <pc:sldMk cId="3494319356" sldId="497"/>
            <ac:cxnSpMk id="22" creationId="{F7154690-4CC0-4382-8212-F52B61792FFC}"/>
          </ac:cxnSpMkLst>
        </pc:cxnChg>
        <pc:cxnChg chg="mod">
          <ac:chgData name="David Mateo Lopez" userId="b980af6a-4146-4c52-8d45-cfc6e30284ae" providerId="ADAL" clId="{16061255-4B41-473E-800E-54BC4842A433}" dt="2021-03-18T04:03:50.949" v="3722" actId="1076"/>
          <ac:cxnSpMkLst>
            <pc:docMk/>
            <pc:sldMk cId="3494319356" sldId="497"/>
            <ac:cxnSpMk id="26" creationId="{08F89071-1494-4386-BC5D-117C0BC5C969}"/>
          </ac:cxnSpMkLst>
        </pc:cxnChg>
        <pc:cxnChg chg="mod">
          <ac:chgData name="David Mateo Lopez" userId="b980af6a-4146-4c52-8d45-cfc6e30284ae" providerId="ADAL" clId="{16061255-4B41-473E-800E-54BC4842A433}" dt="2021-03-18T04:03:50.949" v="3722" actId="1076"/>
          <ac:cxnSpMkLst>
            <pc:docMk/>
            <pc:sldMk cId="3494319356" sldId="497"/>
            <ac:cxnSpMk id="27" creationId="{75D0941F-0F49-4D44-B515-B6663B2786DB}"/>
          </ac:cxnSpMkLst>
        </pc:cxnChg>
        <pc:cxnChg chg="mod">
          <ac:chgData name="David Mateo Lopez" userId="b980af6a-4146-4c52-8d45-cfc6e30284ae" providerId="ADAL" clId="{16061255-4B41-473E-800E-54BC4842A433}" dt="2021-03-18T04:03:50.949" v="3722" actId="1076"/>
          <ac:cxnSpMkLst>
            <pc:docMk/>
            <pc:sldMk cId="3494319356" sldId="497"/>
            <ac:cxnSpMk id="29" creationId="{4812A22E-5530-4E78-8532-24212CA8B186}"/>
          </ac:cxnSpMkLst>
        </pc:cxnChg>
        <pc:cxnChg chg="mod">
          <ac:chgData name="David Mateo Lopez" userId="b980af6a-4146-4c52-8d45-cfc6e30284ae" providerId="ADAL" clId="{16061255-4B41-473E-800E-54BC4842A433}" dt="2021-03-18T04:03:50.949" v="3722" actId="1076"/>
          <ac:cxnSpMkLst>
            <pc:docMk/>
            <pc:sldMk cId="3494319356" sldId="497"/>
            <ac:cxnSpMk id="30" creationId="{B66E277C-E38F-4F02-A194-2F308E2E8429}"/>
          </ac:cxnSpMkLst>
        </pc:cxnChg>
        <pc:cxnChg chg="mod">
          <ac:chgData name="David Mateo Lopez" userId="b980af6a-4146-4c52-8d45-cfc6e30284ae" providerId="ADAL" clId="{16061255-4B41-473E-800E-54BC4842A433}" dt="2021-03-18T04:03:50.949" v="3722" actId="1076"/>
          <ac:cxnSpMkLst>
            <pc:docMk/>
            <pc:sldMk cId="3494319356" sldId="497"/>
            <ac:cxnSpMk id="35" creationId="{4557EA7B-C893-4B74-BFB6-3734550671FB}"/>
          </ac:cxnSpMkLst>
        </pc:cxnChg>
        <pc:cxnChg chg="mod">
          <ac:chgData name="David Mateo Lopez" userId="b980af6a-4146-4c52-8d45-cfc6e30284ae" providerId="ADAL" clId="{16061255-4B41-473E-800E-54BC4842A433}" dt="2021-03-18T04:03:50.949" v="3722" actId="1076"/>
          <ac:cxnSpMkLst>
            <pc:docMk/>
            <pc:sldMk cId="3494319356" sldId="497"/>
            <ac:cxnSpMk id="38" creationId="{C80B5A12-D300-40E8-95DB-19B52FCF3ED1}"/>
          </ac:cxnSpMkLst>
        </pc:cxnChg>
        <pc:cxnChg chg="mod">
          <ac:chgData name="David Mateo Lopez" userId="b980af6a-4146-4c52-8d45-cfc6e30284ae" providerId="ADAL" clId="{16061255-4B41-473E-800E-54BC4842A433}" dt="2021-03-18T04:03:50.949" v="3722" actId="1076"/>
          <ac:cxnSpMkLst>
            <pc:docMk/>
            <pc:sldMk cId="3494319356" sldId="497"/>
            <ac:cxnSpMk id="39" creationId="{54DE5DC8-4BA9-4AA9-AF09-1AD2AE39DBE9}"/>
          </ac:cxnSpMkLst>
        </pc:cxnChg>
        <pc:cxnChg chg="mod">
          <ac:chgData name="David Mateo Lopez" userId="b980af6a-4146-4c52-8d45-cfc6e30284ae" providerId="ADAL" clId="{16061255-4B41-473E-800E-54BC4842A433}" dt="2021-03-18T04:03:50.949" v="3722" actId="1076"/>
          <ac:cxnSpMkLst>
            <pc:docMk/>
            <pc:sldMk cId="3494319356" sldId="497"/>
            <ac:cxnSpMk id="41" creationId="{F748E32F-077A-448A-9AC7-493E7993F320}"/>
          </ac:cxnSpMkLst>
        </pc:cxnChg>
        <pc:cxnChg chg="mod">
          <ac:chgData name="David Mateo Lopez" userId="b980af6a-4146-4c52-8d45-cfc6e30284ae" providerId="ADAL" clId="{16061255-4B41-473E-800E-54BC4842A433}" dt="2021-03-18T04:03:50.949" v="3722" actId="1076"/>
          <ac:cxnSpMkLst>
            <pc:docMk/>
            <pc:sldMk cId="3494319356" sldId="497"/>
            <ac:cxnSpMk id="43" creationId="{0463263B-6199-40EE-854E-8EDD83957081}"/>
          </ac:cxnSpMkLst>
        </pc:cxnChg>
        <pc:cxnChg chg="mod">
          <ac:chgData name="David Mateo Lopez" userId="b980af6a-4146-4c52-8d45-cfc6e30284ae" providerId="ADAL" clId="{16061255-4B41-473E-800E-54BC4842A433}" dt="2021-03-18T04:03:50.949" v="3722" actId="1076"/>
          <ac:cxnSpMkLst>
            <pc:docMk/>
            <pc:sldMk cId="3494319356" sldId="497"/>
            <ac:cxnSpMk id="44" creationId="{733CF912-0770-4998-97DC-0EEB1463C57D}"/>
          </ac:cxnSpMkLst>
        </pc:cxnChg>
        <pc:cxnChg chg="mod">
          <ac:chgData name="David Mateo Lopez" userId="b980af6a-4146-4c52-8d45-cfc6e30284ae" providerId="ADAL" clId="{16061255-4B41-473E-800E-54BC4842A433}" dt="2021-03-18T04:03:50.949" v="3722" actId="1076"/>
          <ac:cxnSpMkLst>
            <pc:docMk/>
            <pc:sldMk cId="3494319356" sldId="497"/>
            <ac:cxnSpMk id="48" creationId="{2F41D66F-637D-45D7-81A8-7373B9FA69AF}"/>
          </ac:cxnSpMkLst>
        </pc:cxnChg>
        <pc:cxnChg chg="mod">
          <ac:chgData name="David Mateo Lopez" userId="b980af6a-4146-4c52-8d45-cfc6e30284ae" providerId="ADAL" clId="{16061255-4B41-473E-800E-54BC4842A433}" dt="2021-03-18T04:03:50.949" v="3722" actId="1076"/>
          <ac:cxnSpMkLst>
            <pc:docMk/>
            <pc:sldMk cId="3494319356" sldId="497"/>
            <ac:cxnSpMk id="49" creationId="{356DAB54-95F7-4CC4-AD87-66FF1C519DF9}"/>
          </ac:cxnSpMkLst>
        </pc:cxnChg>
        <pc:cxnChg chg="mod">
          <ac:chgData name="David Mateo Lopez" userId="b980af6a-4146-4c52-8d45-cfc6e30284ae" providerId="ADAL" clId="{16061255-4B41-473E-800E-54BC4842A433}" dt="2021-03-18T04:03:50.949" v="3722" actId="1076"/>
          <ac:cxnSpMkLst>
            <pc:docMk/>
            <pc:sldMk cId="3494319356" sldId="497"/>
            <ac:cxnSpMk id="50" creationId="{3365AA3F-909C-4B96-9673-4B9F400DC0A4}"/>
          </ac:cxnSpMkLst>
        </pc:cxnChg>
        <pc:cxnChg chg="mod">
          <ac:chgData name="David Mateo Lopez" userId="b980af6a-4146-4c52-8d45-cfc6e30284ae" providerId="ADAL" clId="{16061255-4B41-473E-800E-54BC4842A433}" dt="2021-03-18T04:03:50.949" v="3722" actId="1076"/>
          <ac:cxnSpMkLst>
            <pc:docMk/>
            <pc:sldMk cId="3494319356" sldId="497"/>
            <ac:cxnSpMk id="55" creationId="{2823E9D1-91F4-47C7-A1BB-DF1599A91AD8}"/>
          </ac:cxnSpMkLst>
        </pc:cxnChg>
        <pc:cxnChg chg="mod">
          <ac:chgData name="David Mateo Lopez" userId="b980af6a-4146-4c52-8d45-cfc6e30284ae" providerId="ADAL" clId="{16061255-4B41-473E-800E-54BC4842A433}" dt="2021-03-18T04:03:50.949" v="3722" actId="1076"/>
          <ac:cxnSpMkLst>
            <pc:docMk/>
            <pc:sldMk cId="3494319356" sldId="497"/>
            <ac:cxnSpMk id="63" creationId="{C843CD34-2E3D-4B71-B0E3-F3618E430505}"/>
          </ac:cxnSpMkLst>
        </pc:cxnChg>
        <pc:cxnChg chg="mod">
          <ac:chgData name="David Mateo Lopez" userId="b980af6a-4146-4c52-8d45-cfc6e30284ae" providerId="ADAL" clId="{16061255-4B41-473E-800E-54BC4842A433}" dt="2021-03-18T04:03:50.949" v="3722" actId="1076"/>
          <ac:cxnSpMkLst>
            <pc:docMk/>
            <pc:sldMk cId="3494319356" sldId="497"/>
            <ac:cxnSpMk id="64" creationId="{2C2E8F9F-E7C0-41B7-9270-F3D2C72F55A9}"/>
          </ac:cxnSpMkLst>
        </pc:cxnChg>
        <pc:cxnChg chg="mod">
          <ac:chgData name="David Mateo Lopez" userId="b980af6a-4146-4c52-8d45-cfc6e30284ae" providerId="ADAL" clId="{16061255-4B41-473E-800E-54BC4842A433}" dt="2021-03-18T04:03:50.949" v="3722" actId="1076"/>
          <ac:cxnSpMkLst>
            <pc:docMk/>
            <pc:sldMk cId="3494319356" sldId="497"/>
            <ac:cxnSpMk id="65" creationId="{607C38F4-4040-418D-AAC0-C267424C59B7}"/>
          </ac:cxnSpMkLst>
        </pc:cxnChg>
        <pc:cxnChg chg="mod">
          <ac:chgData name="David Mateo Lopez" userId="b980af6a-4146-4c52-8d45-cfc6e30284ae" providerId="ADAL" clId="{16061255-4B41-473E-800E-54BC4842A433}" dt="2021-03-18T04:03:50.949" v="3722" actId="1076"/>
          <ac:cxnSpMkLst>
            <pc:docMk/>
            <pc:sldMk cId="3494319356" sldId="497"/>
            <ac:cxnSpMk id="66" creationId="{90D306A6-9B06-4D00-BFB1-0D3FBBB001D1}"/>
          </ac:cxnSpMkLst>
        </pc:cxnChg>
        <pc:cxnChg chg="mod">
          <ac:chgData name="David Mateo Lopez" userId="b980af6a-4146-4c52-8d45-cfc6e30284ae" providerId="ADAL" clId="{16061255-4B41-473E-800E-54BC4842A433}" dt="2021-03-18T04:03:50.949" v="3722" actId="1076"/>
          <ac:cxnSpMkLst>
            <pc:docMk/>
            <pc:sldMk cId="3494319356" sldId="497"/>
            <ac:cxnSpMk id="68" creationId="{5D996D3F-C7F1-4A15-97A2-3594440AC88F}"/>
          </ac:cxnSpMkLst>
        </pc:cxnChg>
        <pc:cxnChg chg="mod">
          <ac:chgData name="David Mateo Lopez" userId="b980af6a-4146-4c52-8d45-cfc6e30284ae" providerId="ADAL" clId="{16061255-4B41-473E-800E-54BC4842A433}" dt="2021-03-18T04:03:50.949" v="3722" actId="1076"/>
          <ac:cxnSpMkLst>
            <pc:docMk/>
            <pc:sldMk cId="3494319356" sldId="497"/>
            <ac:cxnSpMk id="69" creationId="{729C3B5A-D7D5-4412-AF33-36ADC0418399}"/>
          </ac:cxnSpMkLst>
        </pc:cxnChg>
        <pc:cxnChg chg="mod">
          <ac:chgData name="David Mateo Lopez" userId="b980af6a-4146-4c52-8d45-cfc6e30284ae" providerId="ADAL" clId="{16061255-4B41-473E-800E-54BC4842A433}" dt="2021-03-18T04:03:50.949" v="3722" actId="1076"/>
          <ac:cxnSpMkLst>
            <pc:docMk/>
            <pc:sldMk cId="3494319356" sldId="497"/>
            <ac:cxnSpMk id="74" creationId="{9D2D9C4A-A205-4BAA-95CB-5DC756D8F1D9}"/>
          </ac:cxnSpMkLst>
        </pc:cxnChg>
        <pc:cxnChg chg="mod">
          <ac:chgData name="David Mateo Lopez" userId="b980af6a-4146-4c52-8d45-cfc6e30284ae" providerId="ADAL" clId="{16061255-4B41-473E-800E-54BC4842A433}" dt="2021-03-18T04:03:50.949" v="3722" actId="1076"/>
          <ac:cxnSpMkLst>
            <pc:docMk/>
            <pc:sldMk cId="3494319356" sldId="497"/>
            <ac:cxnSpMk id="75" creationId="{1BC35983-2B22-48A5-B59C-05ACA8F0A981}"/>
          </ac:cxnSpMkLst>
        </pc:cxnChg>
        <pc:cxnChg chg="mod">
          <ac:chgData name="David Mateo Lopez" userId="b980af6a-4146-4c52-8d45-cfc6e30284ae" providerId="ADAL" clId="{16061255-4B41-473E-800E-54BC4842A433}" dt="2021-03-18T04:03:50.949" v="3722" actId="1076"/>
          <ac:cxnSpMkLst>
            <pc:docMk/>
            <pc:sldMk cId="3494319356" sldId="497"/>
            <ac:cxnSpMk id="76" creationId="{5970F55E-C3DE-4563-92D3-2E21AC90B02A}"/>
          </ac:cxnSpMkLst>
        </pc:cxnChg>
        <pc:cxnChg chg="mod">
          <ac:chgData name="David Mateo Lopez" userId="b980af6a-4146-4c52-8d45-cfc6e30284ae" providerId="ADAL" clId="{16061255-4B41-473E-800E-54BC4842A433}" dt="2021-03-18T04:03:50.949" v="3722" actId="1076"/>
          <ac:cxnSpMkLst>
            <pc:docMk/>
            <pc:sldMk cId="3494319356" sldId="497"/>
            <ac:cxnSpMk id="78" creationId="{2F0AC440-8F59-496B-A01B-105CF0E78A0D}"/>
          </ac:cxnSpMkLst>
        </pc:cxnChg>
      </pc:sldChg>
      <pc:sldChg chg="addSp delSp modSp add mod">
        <pc:chgData name="David Mateo Lopez" userId="b980af6a-4146-4c52-8d45-cfc6e30284ae" providerId="ADAL" clId="{16061255-4B41-473E-800E-54BC4842A433}" dt="2021-03-18T17:58:18.082" v="7146" actId="20577"/>
        <pc:sldMkLst>
          <pc:docMk/>
          <pc:sldMk cId="2389011236" sldId="498"/>
        </pc:sldMkLst>
        <pc:spChg chg="mod">
          <ac:chgData name="David Mateo Lopez" userId="b980af6a-4146-4c52-8d45-cfc6e30284ae" providerId="ADAL" clId="{16061255-4B41-473E-800E-54BC4842A433}" dt="2021-03-18T17:58:18.082" v="7146" actId="20577"/>
          <ac:spMkLst>
            <pc:docMk/>
            <pc:sldMk cId="2389011236" sldId="498"/>
            <ac:spMk id="21" creationId="{9EC3137C-7975-4DBA-ABCB-554AAB44EAA5}"/>
          </ac:spMkLst>
        </pc:spChg>
        <pc:spChg chg="mod">
          <ac:chgData name="David Mateo Lopez" userId="b980af6a-4146-4c52-8d45-cfc6e30284ae" providerId="ADAL" clId="{16061255-4B41-473E-800E-54BC4842A433}" dt="2021-03-18T04:12:30.484" v="4297" actId="14100"/>
          <ac:spMkLst>
            <pc:docMk/>
            <pc:sldMk cId="2389011236" sldId="498"/>
            <ac:spMk id="24" creationId="{1322C3B4-31E6-4363-B9DA-FCAA2B17EED2}"/>
          </ac:spMkLst>
        </pc:spChg>
        <pc:grpChg chg="add mod">
          <ac:chgData name="David Mateo Lopez" userId="b980af6a-4146-4c52-8d45-cfc6e30284ae" providerId="ADAL" clId="{16061255-4B41-473E-800E-54BC4842A433}" dt="2021-03-18T04:12:06.516" v="4291" actId="14100"/>
          <ac:grpSpMkLst>
            <pc:docMk/>
            <pc:sldMk cId="2389011236" sldId="498"/>
            <ac:grpSpMk id="20" creationId="{363689B9-CF43-482D-B9F4-B264A281274E}"/>
          </ac:grpSpMkLst>
        </pc:grpChg>
        <pc:grpChg chg="del">
          <ac:chgData name="David Mateo Lopez" userId="b980af6a-4146-4c52-8d45-cfc6e30284ae" providerId="ADAL" clId="{16061255-4B41-473E-800E-54BC4842A433}" dt="2021-03-18T04:08:05.533" v="3786" actId="478"/>
          <ac:grpSpMkLst>
            <pc:docMk/>
            <pc:sldMk cId="2389011236" sldId="498"/>
            <ac:grpSpMk id="22" creationId="{6FC33CF0-266F-4F03-93A3-2491611FC71E}"/>
          </ac:grpSpMkLst>
        </pc:grpChg>
        <pc:grpChg chg="del">
          <ac:chgData name="David Mateo Lopez" userId="b980af6a-4146-4c52-8d45-cfc6e30284ae" providerId="ADAL" clId="{16061255-4B41-473E-800E-54BC4842A433}" dt="2021-03-18T04:08:07.917" v="3787" actId="478"/>
          <ac:grpSpMkLst>
            <pc:docMk/>
            <pc:sldMk cId="2389011236" sldId="498"/>
            <ac:grpSpMk id="32" creationId="{9562CD36-B39E-4090-BF5F-4387CC706128}"/>
          </ac:grpSpMkLst>
        </pc:grpChg>
      </pc:sldChg>
      <pc:sldChg chg="new del">
        <pc:chgData name="David Mateo Lopez" userId="b980af6a-4146-4c52-8d45-cfc6e30284ae" providerId="ADAL" clId="{16061255-4B41-473E-800E-54BC4842A433}" dt="2021-03-18T04:16:32.692" v="4406" actId="47"/>
        <pc:sldMkLst>
          <pc:docMk/>
          <pc:sldMk cId="55995703" sldId="499"/>
        </pc:sldMkLst>
      </pc:sldChg>
      <pc:sldChg chg="addSp delSp modSp add mod">
        <pc:chgData name="David Mateo Lopez" userId="b980af6a-4146-4c52-8d45-cfc6e30284ae" providerId="ADAL" clId="{16061255-4B41-473E-800E-54BC4842A433}" dt="2021-03-18T22:33:16.464" v="10914" actId="1076"/>
        <pc:sldMkLst>
          <pc:docMk/>
          <pc:sldMk cId="1451361705" sldId="499"/>
        </pc:sldMkLst>
        <pc:spChg chg="del">
          <ac:chgData name="David Mateo Lopez" userId="b980af6a-4146-4c52-8d45-cfc6e30284ae" providerId="ADAL" clId="{16061255-4B41-473E-800E-54BC4842A433}" dt="2021-03-18T04:16:40.451" v="4408" actId="478"/>
          <ac:spMkLst>
            <pc:docMk/>
            <pc:sldMk cId="1451361705" sldId="499"/>
            <ac:spMk id="17" creationId="{29A26F47-D25F-4D61-9A97-3EED87F9F870}"/>
          </ac:spMkLst>
        </pc:spChg>
        <pc:spChg chg="add mod">
          <ac:chgData name="David Mateo Lopez" userId="b980af6a-4146-4c52-8d45-cfc6e30284ae" providerId="ADAL" clId="{16061255-4B41-473E-800E-54BC4842A433}" dt="2021-03-18T17:39:47.945" v="6935" actId="20577"/>
          <ac:spMkLst>
            <pc:docMk/>
            <pc:sldMk cId="1451361705" sldId="499"/>
            <ac:spMk id="18" creationId="{F79F9E99-ED10-4823-AD6E-7C4F6742AF24}"/>
          </ac:spMkLst>
        </pc:spChg>
        <pc:spChg chg="del">
          <ac:chgData name="David Mateo Lopez" userId="b980af6a-4146-4c52-8d45-cfc6e30284ae" providerId="ADAL" clId="{16061255-4B41-473E-800E-54BC4842A433}" dt="2021-03-18T04:16:40.451" v="4408" actId="478"/>
          <ac:spMkLst>
            <pc:docMk/>
            <pc:sldMk cId="1451361705" sldId="499"/>
            <ac:spMk id="19" creationId="{FAB927C8-DAA1-4C00-948E-FFEEF28453DF}"/>
          </ac:spMkLst>
        </pc:spChg>
        <pc:spChg chg="del">
          <ac:chgData name="David Mateo Lopez" userId="b980af6a-4146-4c52-8d45-cfc6e30284ae" providerId="ADAL" clId="{16061255-4B41-473E-800E-54BC4842A433}" dt="2021-03-18T04:16:40.451" v="4408" actId="478"/>
          <ac:spMkLst>
            <pc:docMk/>
            <pc:sldMk cId="1451361705" sldId="499"/>
            <ac:spMk id="21" creationId="{F2C5998B-F4ED-4F76-994D-27A637578FD5}"/>
          </ac:spMkLst>
        </pc:spChg>
        <pc:spChg chg="del">
          <ac:chgData name="David Mateo Lopez" userId="b980af6a-4146-4c52-8d45-cfc6e30284ae" providerId="ADAL" clId="{16061255-4B41-473E-800E-54BC4842A433}" dt="2021-03-18T04:16:40.451" v="4408" actId="478"/>
          <ac:spMkLst>
            <pc:docMk/>
            <pc:sldMk cId="1451361705" sldId="499"/>
            <ac:spMk id="23" creationId="{C1F580E5-78F3-47B5-AE5E-69C2A1807D4E}"/>
          </ac:spMkLst>
        </pc:spChg>
        <pc:spChg chg="del">
          <ac:chgData name="David Mateo Lopez" userId="b980af6a-4146-4c52-8d45-cfc6e30284ae" providerId="ADAL" clId="{16061255-4B41-473E-800E-54BC4842A433}" dt="2021-03-18T04:16:40.451" v="4408" actId="478"/>
          <ac:spMkLst>
            <pc:docMk/>
            <pc:sldMk cId="1451361705" sldId="499"/>
            <ac:spMk id="25" creationId="{3EA4F369-C4A6-4337-AA31-90EE3944F5DD}"/>
          </ac:spMkLst>
        </pc:spChg>
        <pc:spChg chg="del">
          <ac:chgData name="David Mateo Lopez" userId="b980af6a-4146-4c52-8d45-cfc6e30284ae" providerId="ADAL" clId="{16061255-4B41-473E-800E-54BC4842A433}" dt="2021-03-18T04:16:40.451" v="4408" actId="478"/>
          <ac:spMkLst>
            <pc:docMk/>
            <pc:sldMk cId="1451361705" sldId="499"/>
            <ac:spMk id="27" creationId="{72BB4106-6232-4099-8AEB-29941C4F5702}"/>
          </ac:spMkLst>
        </pc:spChg>
        <pc:spChg chg="del">
          <ac:chgData name="David Mateo Lopez" userId="b980af6a-4146-4c52-8d45-cfc6e30284ae" providerId="ADAL" clId="{16061255-4B41-473E-800E-54BC4842A433}" dt="2021-03-18T04:16:40.451" v="4408" actId="478"/>
          <ac:spMkLst>
            <pc:docMk/>
            <pc:sldMk cId="1451361705" sldId="499"/>
            <ac:spMk id="30" creationId="{8BEB65A3-441C-4181-92C3-154E3E1161B0}"/>
          </ac:spMkLst>
        </pc:spChg>
        <pc:spChg chg="add del mod">
          <ac:chgData name="David Mateo Lopez" userId="b980af6a-4146-4c52-8d45-cfc6e30284ae" providerId="ADAL" clId="{16061255-4B41-473E-800E-54BC4842A433}" dt="2021-03-18T17:31:18.768" v="6676" actId="478"/>
          <ac:spMkLst>
            <pc:docMk/>
            <pc:sldMk cId="1451361705" sldId="499"/>
            <ac:spMk id="35" creationId="{FD5234D1-DBC0-4AEC-A09B-C3A5B2DEC641}"/>
          </ac:spMkLst>
        </pc:spChg>
        <pc:picChg chg="add del mod">
          <ac:chgData name="David Mateo Lopez" userId="b980af6a-4146-4c52-8d45-cfc6e30284ae" providerId="ADAL" clId="{16061255-4B41-473E-800E-54BC4842A433}" dt="2021-03-18T17:31:15.500" v="6675" actId="478"/>
          <ac:picMkLst>
            <pc:docMk/>
            <pc:sldMk cId="1451361705" sldId="499"/>
            <ac:picMk id="3" creationId="{03886770-5E7E-4A89-92DC-681E12777531}"/>
          </ac:picMkLst>
        </pc:picChg>
        <pc:picChg chg="add mod">
          <ac:chgData name="David Mateo Lopez" userId="b980af6a-4146-4c52-8d45-cfc6e30284ae" providerId="ADAL" clId="{16061255-4B41-473E-800E-54BC4842A433}" dt="2021-03-18T22:33:16.464" v="10914" actId="1076"/>
          <ac:picMkLst>
            <pc:docMk/>
            <pc:sldMk cId="1451361705" sldId="499"/>
            <ac:picMk id="4" creationId="{D3C93D05-C8C7-4792-B0B0-562D4E74CA52}"/>
          </ac:picMkLst>
        </pc:picChg>
        <pc:picChg chg="del">
          <ac:chgData name="David Mateo Lopez" userId="b980af6a-4146-4c52-8d45-cfc6e30284ae" providerId="ADAL" clId="{16061255-4B41-473E-800E-54BC4842A433}" dt="2021-03-18T04:16:40.451" v="4408" actId="478"/>
          <ac:picMkLst>
            <pc:docMk/>
            <pc:sldMk cId="1451361705" sldId="499"/>
            <ac:picMk id="16" creationId="{54478CA0-1725-40BE-AB6F-43392C700E17}"/>
          </ac:picMkLst>
        </pc:picChg>
        <pc:cxnChg chg="del mod">
          <ac:chgData name="David Mateo Lopez" userId="b980af6a-4146-4c52-8d45-cfc6e30284ae" providerId="ADAL" clId="{16061255-4B41-473E-800E-54BC4842A433}" dt="2021-03-18T04:16:40.451" v="4408" actId="478"/>
          <ac:cxnSpMkLst>
            <pc:docMk/>
            <pc:sldMk cId="1451361705" sldId="499"/>
            <ac:cxnSpMk id="18" creationId="{D1900E53-7B6A-4CA8-A845-94900404597A}"/>
          </ac:cxnSpMkLst>
        </pc:cxnChg>
        <pc:cxnChg chg="del mod">
          <ac:chgData name="David Mateo Lopez" userId="b980af6a-4146-4c52-8d45-cfc6e30284ae" providerId="ADAL" clId="{16061255-4B41-473E-800E-54BC4842A433}" dt="2021-03-18T04:16:40.451" v="4408" actId="478"/>
          <ac:cxnSpMkLst>
            <pc:docMk/>
            <pc:sldMk cId="1451361705" sldId="499"/>
            <ac:cxnSpMk id="20" creationId="{807CC3D2-4746-4BAF-8CF7-5F79E7854552}"/>
          </ac:cxnSpMkLst>
        </pc:cxnChg>
        <pc:cxnChg chg="del mod">
          <ac:chgData name="David Mateo Lopez" userId="b980af6a-4146-4c52-8d45-cfc6e30284ae" providerId="ADAL" clId="{16061255-4B41-473E-800E-54BC4842A433}" dt="2021-03-18T04:16:40.451" v="4408" actId="478"/>
          <ac:cxnSpMkLst>
            <pc:docMk/>
            <pc:sldMk cId="1451361705" sldId="499"/>
            <ac:cxnSpMk id="22" creationId="{93D737C3-271F-4A8C-8DF4-D308A5107C85}"/>
          </ac:cxnSpMkLst>
        </pc:cxnChg>
        <pc:cxnChg chg="del mod">
          <ac:chgData name="David Mateo Lopez" userId="b980af6a-4146-4c52-8d45-cfc6e30284ae" providerId="ADAL" clId="{16061255-4B41-473E-800E-54BC4842A433}" dt="2021-03-18T04:16:40.451" v="4408" actId="478"/>
          <ac:cxnSpMkLst>
            <pc:docMk/>
            <pc:sldMk cId="1451361705" sldId="499"/>
            <ac:cxnSpMk id="24" creationId="{59DA6CC0-3B81-4580-8557-FB1E416852D7}"/>
          </ac:cxnSpMkLst>
        </pc:cxnChg>
        <pc:cxnChg chg="del mod">
          <ac:chgData name="David Mateo Lopez" userId="b980af6a-4146-4c52-8d45-cfc6e30284ae" providerId="ADAL" clId="{16061255-4B41-473E-800E-54BC4842A433}" dt="2021-03-18T04:16:40.451" v="4408" actId="478"/>
          <ac:cxnSpMkLst>
            <pc:docMk/>
            <pc:sldMk cId="1451361705" sldId="499"/>
            <ac:cxnSpMk id="26" creationId="{C5BE34C0-35CD-4DC9-ABDB-5FA5E27491ED}"/>
          </ac:cxnSpMkLst>
        </pc:cxnChg>
        <pc:cxnChg chg="del mod">
          <ac:chgData name="David Mateo Lopez" userId="b980af6a-4146-4c52-8d45-cfc6e30284ae" providerId="ADAL" clId="{16061255-4B41-473E-800E-54BC4842A433}" dt="2021-03-18T04:16:40.451" v="4408" actId="478"/>
          <ac:cxnSpMkLst>
            <pc:docMk/>
            <pc:sldMk cId="1451361705" sldId="499"/>
            <ac:cxnSpMk id="29" creationId="{DB5E92F1-5EFF-4027-8895-9A41A79E5746}"/>
          </ac:cxnSpMkLst>
        </pc:cxnChg>
        <pc:cxnChg chg="del mod">
          <ac:chgData name="David Mateo Lopez" userId="b980af6a-4146-4c52-8d45-cfc6e30284ae" providerId="ADAL" clId="{16061255-4B41-473E-800E-54BC4842A433}" dt="2021-03-18T04:16:40.451" v="4408" actId="478"/>
          <ac:cxnSpMkLst>
            <pc:docMk/>
            <pc:sldMk cId="1451361705" sldId="499"/>
            <ac:cxnSpMk id="32" creationId="{AF8021A5-447A-4E8D-97BE-987237BB87E1}"/>
          </ac:cxnSpMkLst>
        </pc:cxnChg>
      </pc:sldChg>
      <pc:sldChg chg="addSp delSp modSp add del mod delAnim">
        <pc:chgData name="David Mateo Lopez" userId="b980af6a-4146-4c52-8d45-cfc6e30284ae" providerId="ADAL" clId="{16061255-4B41-473E-800E-54BC4842A433}" dt="2021-03-18T18:16:41.515" v="7429" actId="47"/>
        <pc:sldMkLst>
          <pc:docMk/>
          <pc:sldMk cId="2717412168" sldId="500"/>
        </pc:sldMkLst>
        <pc:spChg chg="add mod">
          <ac:chgData name="David Mateo Lopez" userId="b980af6a-4146-4c52-8d45-cfc6e30284ae" providerId="ADAL" clId="{16061255-4B41-473E-800E-54BC4842A433}" dt="2021-03-18T04:17:46.844" v="4467" actId="14100"/>
          <ac:spMkLst>
            <pc:docMk/>
            <pc:sldMk cId="2717412168" sldId="500"/>
            <ac:spMk id="15" creationId="{B0066E3F-06EC-47C0-AAAC-951FD1120087}"/>
          </ac:spMkLst>
        </pc:spChg>
        <pc:picChg chg="del">
          <ac:chgData name="David Mateo Lopez" userId="b980af6a-4146-4c52-8d45-cfc6e30284ae" providerId="ADAL" clId="{16061255-4B41-473E-800E-54BC4842A433}" dt="2021-03-18T04:17:27.202" v="4435" actId="478"/>
          <ac:picMkLst>
            <pc:docMk/>
            <pc:sldMk cId="2717412168" sldId="500"/>
            <ac:picMk id="2" creationId="{E50003EB-9E9E-41FD-B134-C179579F8B6D}"/>
          </ac:picMkLst>
        </pc:picChg>
        <pc:picChg chg="add mod">
          <ac:chgData name="David Mateo Lopez" userId="b980af6a-4146-4c52-8d45-cfc6e30284ae" providerId="ADAL" clId="{16061255-4B41-473E-800E-54BC4842A433}" dt="2021-03-18T04:18:27.804" v="4508" actId="1076"/>
          <ac:picMkLst>
            <pc:docMk/>
            <pc:sldMk cId="2717412168" sldId="500"/>
            <ac:picMk id="4" creationId="{72C0A298-9344-4163-8AAA-9247CC53C237}"/>
          </ac:picMkLst>
        </pc:picChg>
      </pc:sldChg>
      <pc:sldChg chg="addSp delSp modSp add mod">
        <pc:chgData name="David Mateo Lopez" userId="b980af6a-4146-4c52-8d45-cfc6e30284ae" providerId="ADAL" clId="{16061255-4B41-473E-800E-54BC4842A433}" dt="2021-03-18T04:23:09.277" v="4600" actId="1076"/>
        <pc:sldMkLst>
          <pc:docMk/>
          <pc:sldMk cId="1409782452" sldId="501"/>
        </pc:sldMkLst>
        <pc:spChg chg="mod">
          <ac:chgData name="David Mateo Lopez" userId="b980af6a-4146-4c52-8d45-cfc6e30284ae" providerId="ADAL" clId="{16061255-4B41-473E-800E-54BC4842A433}" dt="2021-03-18T04:23:05.691" v="4599" actId="1076"/>
          <ac:spMkLst>
            <pc:docMk/>
            <pc:sldMk cId="1409782452" sldId="501"/>
            <ac:spMk id="35" creationId="{FD5234D1-DBC0-4AEC-A09B-C3A5B2DEC641}"/>
          </ac:spMkLst>
        </pc:spChg>
        <pc:spChg chg="mod">
          <ac:chgData name="David Mateo Lopez" userId="b980af6a-4146-4c52-8d45-cfc6e30284ae" providerId="ADAL" clId="{16061255-4B41-473E-800E-54BC4842A433}" dt="2021-03-18T04:23:05.691" v="4599" actId="1076"/>
          <ac:spMkLst>
            <pc:docMk/>
            <pc:sldMk cId="1409782452" sldId="501"/>
            <ac:spMk id="40" creationId="{19C1574D-8060-4AF9-90FF-119AFA07EAE4}"/>
          </ac:spMkLst>
        </pc:spChg>
        <pc:spChg chg="mod">
          <ac:chgData name="David Mateo Lopez" userId="b980af6a-4146-4c52-8d45-cfc6e30284ae" providerId="ADAL" clId="{16061255-4B41-473E-800E-54BC4842A433}" dt="2021-03-18T04:23:05.691" v="4599" actId="1076"/>
          <ac:spMkLst>
            <pc:docMk/>
            <pc:sldMk cId="1409782452" sldId="501"/>
            <ac:spMk id="42" creationId="{3D7B001A-DF66-4D4E-96D4-D5720DA085D6}"/>
          </ac:spMkLst>
        </pc:spChg>
        <pc:spChg chg="mod">
          <ac:chgData name="David Mateo Lopez" userId="b980af6a-4146-4c52-8d45-cfc6e30284ae" providerId="ADAL" clId="{16061255-4B41-473E-800E-54BC4842A433}" dt="2021-03-18T04:23:05.691" v="4599" actId="1076"/>
          <ac:spMkLst>
            <pc:docMk/>
            <pc:sldMk cId="1409782452" sldId="501"/>
            <ac:spMk id="57" creationId="{FE71D4BD-EB7A-461D-98D9-A0C255EE63B0}"/>
          </ac:spMkLst>
        </pc:spChg>
        <pc:spChg chg="mod">
          <ac:chgData name="David Mateo Lopez" userId="b980af6a-4146-4c52-8d45-cfc6e30284ae" providerId="ADAL" clId="{16061255-4B41-473E-800E-54BC4842A433}" dt="2021-03-18T04:23:05.691" v="4599" actId="1076"/>
          <ac:spMkLst>
            <pc:docMk/>
            <pc:sldMk cId="1409782452" sldId="501"/>
            <ac:spMk id="58" creationId="{C1993020-A3B1-490A-B91A-4887F2809128}"/>
          </ac:spMkLst>
        </pc:spChg>
        <pc:spChg chg="mod">
          <ac:chgData name="David Mateo Lopez" userId="b980af6a-4146-4c52-8d45-cfc6e30284ae" providerId="ADAL" clId="{16061255-4B41-473E-800E-54BC4842A433}" dt="2021-03-18T04:23:05.691" v="4599" actId="1076"/>
          <ac:spMkLst>
            <pc:docMk/>
            <pc:sldMk cId="1409782452" sldId="501"/>
            <ac:spMk id="59" creationId="{AFEF6061-21D5-4871-B727-FB9AF8814108}"/>
          </ac:spMkLst>
        </pc:spChg>
        <pc:spChg chg="mod">
          <ac:chgData name="David Mateo Lopez" userId="b980af6a-4146-4c52-8d45-cfc6e30284ae" providerId="ADAL" clId="{16061255-4B41-473E-800E-54BC4842A433}" dt="2021-03-18T04:23:05.691" v="4599" actId="1076"/>
          <ac:spMkLst>
            <pc:docMk/>
            <pc:sldMk cId="1409782452" sldId="501"/>
            <ac:spMk id="60" creationId="{D8FB7243-A2EF-4715-99D9-EC332790BD37}"/>
          </ac:spMkLst>
        </pc:spChg>
        <pc:picChg chg="del">
          <ac:chgData name="David Mateo Lopez" userId="b980af6a-4146-4c52-8d45-cfc6e30284ae" providerId="ADAL" clId="{16061255-4B41-473E-800E-54BC4842A433}" dt="2021-03-18T04:18:56.973" v="4510" actId="478"/>
          <ac:picMkLst>
            <pc:docMk/>
            <pc:sldMk cId="1409782452" sldId="501"/>
            <ac:picMk id="3" creationId="{03886770-5E7E-4A89-92DC-681E12777531}"/>
          </ac:picMkLst>
        </pc:picChg>
        <pc:picChg chg="add del mod">
          <ac:chgData name="David Mateo Lopez" userId="b980af6a-4146-4c52-8d45-cfc6e30284ae" providerId="ADAL" clId="{16061255-4B41-473E-800E-54BC4842A433}" dt="2021-03-18T04:20:34.020" v="4557" actId="478"/>
          <ac:picMkLst>
            <pc:docMk/>
            <pc:sldMk cId="1409782452" sldId="501"/>
            <ac:picMk id="16" creationId="{61BB4D3F-6B07-42D8-9127-9A6F313CEC02}"/>
          </ac:picMkLst>
        </pc:picChg>
        <pc:picChg chg="add del mod">
          <ac:chgData name="David Mateo Lopez" userId="b980af6a-4146-4c52-8d45-cfc6e30284ae" providerId="ADAL" clId="{16061255-4B41-473E-800E-54BC4842A433}" dt="2021-03-18T04:20:40.348" v="4561" actId="478"/>
          <ac:picMkLst>
            <pc:docMk/>
            <pc:sldMk cId="1409782452" sldId="501"/>
            <ac:picMk id="17" creationId="{E880E487-19E0-4578-96CA-587DD7598904}"/>
          </ac:picMkLst>
        </pc:picChg>
        <pc:picChg chg="add mod">
          <ac:chgData name="David Mateo Lopez" userId="b980af6a-4146-4c52-8d45-cfc6e30284ae" providerId="ADAL" clId="{16061255-4B41-473E-800E-54BC4842A433}" dt="2021-03-18T04:23:05.691" v="4599" actId="1076"/>
          <ac:picMkLst>
            <pc:docMk/>
            <pc:sldMk cId="1409782452" sldId="501"/>
            <ac:picMk id="18" creationId="{63D86111-2469-4336-A010-89E09D03E38B}"/>
          </ac:picMkLst>
        </pc:picChg>
        <pc:picChg chg="add mod">
          <ac:chgData name="David Mateo Lopez" userId="b980af6a-4146-4c52-8d45-cfc6e30284ae" providerId="ADAL" clId="{16061255-4B41-473E-800E-54BC4842A433}" dt="2021-03-18T04:23:09.277" v="4600" actId="1076"/>
          <ac:picMkLst>
            <pc:docMk/>
            <pc:sldMk cId="1409782452" sldId="501"/>
            <ac:picMk id="19" creationId="{0BF0DFDD-17FF-4942-9138-05179DF045E9}"/>
          </ac:picMkLst>
        </pc:picChg>
      </pc:sldChg>
      <pc:sldChg chg="addSp delSp modSp add mod">
        <pc:chgData name="David Mateo Lopez" userId="b980af6a-4146-4c52-8d45-cfc6e30284ae" providerId="ADAL" clId="{16061255-4B41-473E-800E-54BC4842A433}" dt="2021-03-18T18:08:52.521" v="7300" actId="20577"/>
        <pc:sldMkLst>
          <pc:docMk/>
          <pc:sldMk cId="1130082319" sldId="502"/>
        </pc:sldMkLst>
        <pc:spChg chg="add del mod">
          <ac:chgData name="David Mateo Lopez" userId="b980af6a-4146-4c52-8d45-cfc6e30284ae" providerId="ADAL" clId="{16061255-4B41-473E-800E-54BC4842A433}" dt="2021-03-18T17:35:01.271" v="6687" actId="478"/>
          <ac:spMkLst>
            <pc:docMk/>
            <pc:sldMk cId="1130082319" sldId="502"/>
            <ac:spMk id="21" creationId="{54D9BA79-DEE9-4DCE-BFD2-958F464C2A2D}"/>
          </ac:spMkLst>
        </pc:spChg>
        <pc:spChg chg="add del mod">
          <ac:chgData name="David Mateo Lopez" userId="b980af6a-4146-4c52-8d45-cfc6e30284ae" providerId="ADAL" clId="{16061255-4B41-473E-800E-54BC4842A433}" dt="2021-03-18T17:34:59.713" v="6686" actId="478"/>
          <ac:spMkLst>
            <pc:docMk/>
            <pc:sldMk cId="1130082319" sldId="502"/>
            <ac:spMk id="22" creationId="{87132FEB-ADEA-484C-9E02-4683FB747E5E}"/>
          </ac:spMkLst>
        </pc:spChg>
        <pc:spChg chg="mod">
          <ac:chgData name="David Mateo Lopez" userId="b980af6a-4146-4c52-8d45-cfc6e30284ae" providerId="ADAL" clId="{16061255-4B41-473E-800E-54BC4842A433}" dt="2021-03-18T18:08:52.521" v="7300" actId="20577"/>
          <ac:spMkLst>
            <pc:docMk/>
            <pc:sldMk cId="1130082319" sldId="502"/>
            <ac:spMk id="35" creationId="{FD5234D1-DBC0-4AEC-A09B-C3A5B2DEC641}"/>
          </ac:spMkLst>
        </pc:spChg>
        <pc:picChg chg="add del mod">
          <ac:chgData name="David Mateo Lopez" userId="b980af6a-4146-4c52-8d45-cfc6e30284ae" providerId="ADAL" clId="{16061255-4B41-473E-800E-54BC4842A433}" dt="2021-03-18T17:35:36.810" v="6696" actId="478"/>
          <ac:picMkLst>
            <pc:docMk/>
            <pc:sldMk cId="1130082319" sldId="502"/>
            <ac:picMk id="3" creationId="{BE5AC7F8-93BA-48F6-9988-8C37333902C5}"/>
          </ac:picMkLst>
        </pc:picChg>
        <pc:picChg chg="add del mod">
          <ac:chgData name="David Mateo Lopez" userId="b980af6a-4146-4c52-8d45-cfc6e30284ae" providerId="ADAL" clId="{16061255-4B41-473E-800E-54BC4842A433}" dt="2021-03-18T17:38:02.455" v="6818" actId="1076"/>
          <ac:picMkLst>
            <pc:docMk/>
            <pc:sldMk cId="1130082319" sldId="502"/>
            <ac:picMk id="5" creationId="{103145E7-48D4-42BB-968D-7A98D70532F0}"/>
          </ac:picMkLst>
        </pc:picChg>
        <pc:picChg chg="add del mod">
          <ac:chgData name="David Mateo Lopez" userId="b980af6a-4146-4c52-8d45-cfc6e30284ae" providerId="ADAL" clId="{16061255-4B41-473E-800E-54BC4842A433}" dt="2021-03-18T04:22:09.462" v="4587" actId="21"/>
          <ac:picMkLst>
            <pc:docMk/>
            <pc:sldMk cId="1130082319" sldId="502"/>
            <ac:picMk id="16" creationId="{004C9AF6-3AA1-4045-A7CE-6CB246FFA5B3}"/>
          </ac:picMkLst>
        </pc:picChg>
        <pc:picChg chg="add del mod">
          <ac:chgData name="David Mateo Lopez" userId="b980af6a-4146-4c52-8d45-cfc6e30284ae" providerId="ADAL" clId="{16061255-4B41-473E-800E-54BC4842A433}" dt="2021-03-18T04:21:57.047" v="4582" actId="478"/>
          <ac:picMkLst>
            <pc:docMk/>
            <pc:sldMk cId="1130082319" sldId="502"/>
            <ac:picMk id="17" creationId="{70139CB3-C6F1-4E19-B143-006431DB305C}"/>
          </ac:picMkLst>
        </pc:picChg>
        <pc:picChg chg="del">
          <ac:chgData name="David Mateo Lopez" userId="b980af6a-4146-4c52-8d45-cfc6e30284ae" providerId="ADAL" clId="{16061255-4B41-473E-800E-54BC4842A433}" dt="2021-03-18T04:20:47.390" v="4564" actId="478"/>
          <ac:picMkLst>
            <pc:docMk/>
            <pc:sldMk cId="1130082319" sldId="502"/>
            <ac:picMk id="18" creationId="{63D86111-2469-4336-A010-89E09D03E38B}"/>
          </ac:picMkLst>
        </pc:picChg>
        <pc:picChg chg="add del mod">
          <ac:chgData name="David Mateo Lopez" userId="b980af6a-4146-4c52-8d45-cfc6e30284ae" providerId="ADAL" clId="{16061255-4B41-473E-800E-54BC4842A433}" dt="2021-03-18T17:34:57.809" v="6685" actId="478"/>
          <ac:picMkLst>
            <pc:docMk/>
            <pc:sldMk cId="1130082319" sldId="502"/>
            <ac:picMk id="19" creationId="{BD375799-5BED-4790-929A-3E672A961272}"/>
          </ac:picMkLst>
        </pc:picChg>
        <pc:picChg chg="add del mod">
          <ac:chgData name="David Mateo Lopez" userId="b980af6a-4146-4c52-8d45-cfc6e30284ae" providerId="ADAL" clId="{16061255-4B41-473E-800E-54BC4842A433}" dt="2021-03-18T17:34:57.363" v="6684" actId="478"/>
          <ac:picMkLst>
            <pc:docMk/>
            <pc:sldMk cId="1130082319" sldId="502"/>
            <ac:picMk id="20" creationId="{48B8DE6D-60A4-4211-AD84-49A82B0D0FC2}"/>
          </ac:picMkLst>
        </pc:picChg>
      </pc:sldChg>
      <pc:sldChg chg="add del">
        <pc:chgData name="David Mateo Lopez" userId="b980af6a-4146-4c52-8d45-cfc6e30284ae" providerId="ADAL" clId="{16061255-4B41-473E-800E-54BC4842A433}" dt="2021-03-18T04:27:37.338" v="4691" actId="47"/>
        <pc:sldMkLst>
          <pc:docMk/>
          <pc:sldMk cId="1640586303" sldId="503"/>
        </pc:sldMkLst>
      </pc:sldChg>
      <pc:sldChg chg="addSp delSp modSp add del mod">
        <pc:chgData name="David Mateo Lopez" userId="b980af6a-4146-4c52-8d45-cfc6e30284ae" providerId="ADAL" clId="{16061255-4B41-473E-800E-54BC4842A433}" dt="2021-03-18T04:35:18.216" v="4831" actId="47"/>
        <pc:sldMkLst>
          <pc:docMk/>
          <pc:sldMk cId="1453409812" sldId="504"/>
        </pc:sldMkLst>
        <pc:spChg chg="add del mod">
          <ac:chgData name="David Mateo Lopez" userId="b980af6a-4146-4c52-8d45-cfc6e30284ae" providerId="ADAL" clId="{16061255-4B41-473E-800E-54BC4842A433}" dt="2021-03-18T04:32:50.625" v="4818" actId="21"/>
          <ac:spMkLst>
            <pc:docMk/>
            <pc:sldMk cId="1453409812" sldId="504"/>
            <ac:spMk id="4" creationId="{109325C5-D3DF-40FE-8910-E35F07E32D93}"/>
          </ac:spMkLst>
        </pc:spChg>
        <pc:spChg chg="add mod">
          <ac:chgData name="David Mateo Lopez" userId="b980af6a-4146-4c52-8d45-cfc6e30284ae" providerId="ADAL" clId="{16061255-4B41-473E-800E-54BC4842A433}" dt="2021-03-18T04:32:52.594" v="4819" actId="21"/>
          <ac:spMkLst>
            <pc:docMk/>
            <pc:sldMk cId="1453409812" sldId="504"/>
            <ac:spMk id="6" creationId="{FED7BC30-CDCC-42ED-BC35-704F28D7C35A}"/>
          </ac:spMkLst>
        </pc:spChg>
        <pc:spChg chg="add del mod">
          <ac:chgData name="David Mateo Lopez" userId="b980af6a-4146-4c52-8d45-cfc6e30284ae" providerId="ADAL" clId="{16061255-4B41-473E-800E-54BC4842A433}" dt="2021-03-18T04:32:52.594" v="4819" actId="21"/>
          <ac:spMkLst>
            <pc:docMk/>
            <pc:sldMk cId="1453409812" sldId="504"/>
            <ac:spMk id="16" creationId="{CFED33A4-957F-4F6C-BB84-01621AB5B46F}"/>
          </ac:spMkLst>
        </pc:spChg>
        <pc:spChg chg="del">
          <ac:chgData name="David Mateo Lopez" userId="b980af6a-4146-4c52-8d45-cfc6e30284ae" providerId="ADAL" clId="{16061255-4B41-473E-800E-54BC4842A433}" dt="2021-03-18T04:27:14.827" v="4690" actId="478"/>
          <ac:spMkLst>
            <pc:docMk/>
            <pc:sldMk cId="1453409812" sldId="504"/>
            <ac:spMk id="24" creationId="{EE5682D1-906C-4836-A624-3B3694741F4B}"/>
          </ac:spMkLst>
        </pc:spChg>
        <pc:picChg chg="del">
          <ac:chgData name="David Mateo Lopez" userId="b980af6a-4146-4c52-8d45-cfc6e30284ae" providerId="ADAL" clId="{16061255-4B41-473E-800E-54BC4842A433}" dt="2021-03-18T04:27:11.266" v="4689" actId="478"/>
          <ac:picMkLst>
            <pc:docMk/>
            <pc:sldMk cId="1453409812" sldId="504"/>
            <ac:picMk id="3" creationId="{A0C33377-E246-4D3F-AF83-151E252AED7C}"/>
          </ac:picMkLst>
        </pc:picChg>
      </pc:sldChg>
      <pc:sldChg chg="addSp delSp modSp add mod ord">
        <pc:chgData name="David Mateo Lopez" userId="b980af6a-4146-4c52-8d45-cfc6e30284ae" providerId="ADAL" clId="{16061255-4B41-473E-800E-54BC4842A433}" dt="2021-03-18T17:50:05.905" v="6998"/>
        <pc:sldMkLst>
          <pc:docMk/>
          <pc:sldMk cId="4094638518" sldId="505"/>
        </pc:sldMkLst>
        <pc:spChg chg="add mod">
          <ac:chgData name="David Mateo Lopez" userId="b980af6a-4146-4c52-8d45-cfc6e30284ae" providerId="ADAL" clId="{16061255-4B41-473E-800E-54BC4842A433}" dt="2021-03-18T17:49:55.217" v="6996" actId="20577"/>
          <ac:spMkLst>
            <pc:docMk/>
            <pc:sldMk cId="4094638518" sldId="505"/>
            <ac:spMk id="15" creationId="{5729797E-4BCC-45D7-B70B-0EBC18FBF67B}"/>
          </ac:spMkLst>
        </pc:spChg>
        <pc:picChg chg="del">
          <ac:chgData name="David Mateo Lopez" userId="b980af6a-4146-4c52-8d45-cfc6e30284ae" providerId="ADAL" clId="{16061255-4B41-473E-800E-54BC4842A433}" dt="2021-03-18T04:27:41.991" v="4693" actId="478"/>
          <ac:picMkLst>
            <pc:docMk/>
            <pc:sldMk cId="4094638518" sldId="505"/>
            <ac:picMk id="3" creationId="{F857D05D-0285-4F5E-A5D0-FE896791DC21}"/>
          </ac:picMkLst>
        </pc:picChg>
        <pc:picChg chg="add mod">
          <ac:chgData name="David Mateo Lopez" userId="b980af6a-4146-4c52-8d45-cfc6e30284ae" providerId="ADAL" clId="{16061255-4B41-473E-800E-54BC4842A433}" dt="2021-03-18T04:28:08.885" v="4700" actId="1076"/>
          <ac:picMkLst>
            <pc:docMk/>
            <pc:sldMk cId="4094638518" sldId="505"/>
            <ac:picMk id="4" creationId="{8A3FB25B-89CE-49EE-94E8-8C314890E21B}"/>
          </ac:picMkLst>
        </pc:picChg>
      </pc:sldChg>
      <pc:sldChg chg="addSp delSp modSp add mod">
        <pc:chgData name="David Mateo Lopez" userId="b980af6a-4146-4c52-8d45-cfc6e30284ae" providerId="ADAL" clId="{16061255-4B41-473E-800E-54BC4842A433}" dt="2021-03-18T17:48:51.351" v="6987" actId="1076"/>
        <pc:sldMkLst>
          <pc:docMk/>
          <pc:sldMk cId="3224537916" sldId="506"/>
        </pc:sldMkLst>
        <pc:spChg chg="add mod">
          <ac:chgData name="David Mateo Lopez" userId="b980af6a-4146-4c52-8d45-cfc6e30284ae" providerId="ADAL" clId="{16061255-4B41-473E-800E-54BC4842A433}" dt="2021-03-18T17:48:51.351" v="6987" actId="1076"/>
          <ac:spMkLst>
            <pc:docMk/>
            <pc:sldMk cId="3224537916" sldId="506"/>
            <ac:spMk id="15" creationId="{F4B01DEF-5505-4B23-9E12-4D686096E856}"/>
          </ac:spMkLst>
        </pc:spChg>
        <pc:picChg chg="add mod">
          <ac:chgData name="David Mateo Lopez" userId="b980af6a-4146-4c52-8d45-cfc6e30284ae" providerId="ADAL" clId="{16061255-4B41-473E-800E-54BC4842A433}" dt="2021-03-18T04:28:32.540" v="4705" actId="1076"/>
          <ac:picMkLst>
            <pc:docMk/>
            <pc:sldMk cId="3224537916" sldId="506"/>
            <ac:picMk id="3" creationId="{96F50029-FB00-4C72-A814-BC49173A3F09}"/>
          </ac:picMkLst>
        </pc:picChg>
        <pc:picChg chg="del">
          <ac:chgData name="David Mateo Lopez" userId="b980af6a-4146-4c52-8d45-cfc6e30284ae" providerId="ADAL" clId="{16061255-4B41-473E-800E-54BC4842A433}" dt="2021-03-18T04:28:22.287" v="4702" actId="478"/>
          <ac:picMkLst>
            <pc:docMk/>
            <pc:sldMk cId="3224537916" sldId="506"/>
            <ac:picMk id="4" creationId="{8A3FB25B-89CE-49EE-94E8-8C314890E21B}"/>
          </ac:picMkLst>
        </pc:picChg>
      </pc:sldChg>
      <pc:sldChg chg="addSp delSp modSp add mod delAnim modAnim">
        <pc:chgData name="David Mateo Lopez" userId="b980af6a-4146-4c52-8d45-cfc6e30284ae" providerId="ADAL" clId="{16061255-4B41-473E-800E-54BC4842A433}" dt="2021-03-18T17:43:33.958" v="6939" actId="1076"/>
        <pc:sldMkLst>
          <pc:docMk/>
          <pc:sldMk cId="2176880772" sldId="507"/>
        </pc:sldMkLst>
        <pc:picChg chg="add del mod">
          <ac:chgData name="David Mateo Lopez" userId="b980af6a-4146-4c52-8d45-cfc6e30284ae" providerId="ADAL" clId="{16061255-4B41-473E-800E-54BC4842A433}" dt="2021-03-18T04:57:38.003" v="4919" actId="21"/>
          <ac:picMkLst>
            <pc:docMk/>
            <pc:sldMk cId="2176880772" sldId="507"/>
            <ac:picMk id="2" creationId="{35077EF6-B525-4C61-B924-BAB090DD7997}"/>
          </ac:picMkLst>
        </pc:picChg>
        <pc:picChg chg="add mod">
          <ac:chgData name="David Mateo Lopez" userId="b980af6a-4146-4c52-8d45-cfc6e30284ae" providerId="ADAL" clId="{16061255-4B41-473E-800E-54BC4842A433}" dt="2021-03-18T17:43:33.958" v="6939" actId="1076"/>
          <ac:picMkLst>
            <pc:docMk/>
            <pc:sldMk cId="2176880772" sldId="507"/>
            <ac:picMk id="2" creationId="{3A7A132D-23F5-454E-A20D-6CFADA8DA58E}"/>
          </ac:picMkLst>
        </pc:picChg>
        <pc:picChg chg="del">
          <ac:chgData name="David Mateo Lopez" userId="b980af6a-4146-4c52-8d45-cfc6e30284ae" providerId="ADAL" clId="{16061255-4B41-473E-800E-54BC4842A433}" dt="2021-03-18T04:28:41.037" v="4707" actId="478"/>
          <ac:picMkLst>
            <pc:docMk/>
            <pc:sldMk cId="2176880772" sldId="507"/>
            <ac:picMk id="3" creationId="{F857D05D-0285-4F5E-A5D0-FE896791DC21}"/>
          </ac:picMkLst>
        </pc:picChg>
      </pc:sldChg>
      <pc:sldChg chg="delSp modSp add mod">
        <pc:chgData name="David Mateo Lopez" userId="b980af6a-4146-4c52-8d45-cfc6e30284ae" providerId="ADAL" clId="{16061255-4B41-473E-800E-54BC4842A433}" dt="2021-03-18T22:16:01.007" v="10232" actId="20577"/>
        <pc:sldMkLst>
          <pc:docMk/>
          <pc:sldMk cId="250128403" sldId="508"/>
        </pc:sldMkLst>
        <pc:spChg chg="mod">
          <ac:chgData name="David Mateo Lopez" userId="b980af6a-4146-4c52-8d45-cfc6e30284ae" providerId="ADAL" clId="{16061255-4B41-473E-800E-54BC4842A433}" dt="2021-03-18T04:30:46.676" v="4744" actId="14100"/>
          <ac:spMkLst>
            <pc:docMk/>
            <pc:sldMk cId="250128403" sldId="508"/>
            <ac:spMk id="23" creationId="{287B9EEB-63F7-4C6E-A994-156B9B6088B5}"/>
          </ac:spMkLst>
        </pc:spChg>
        <pc:spChg chg="mod">
          <ac:chgData name="David Mateo Lopez" userId="b980af6a-4146-4c52-8d45-cfc6e30284ae" providerId="ADAL" clId="{16061255-4B41-473E-800E-54BC4842A433}" dt="2021-03-18T22:14:52.439" v="10211" actId="1076"/>
          <ac:spMkLst>
            <pc:docMk/>
            <pc:sldMk cId="250128403" sldId="508"/>
            <ac:spMk id="35" creationId="{E3B4775A-F186-45AC-9CB7-1FFEDB708C9B}"/>
          </ac:spMkLst>
        </pc:spChg>
        <pc:spChg chg="mod">
          <ac:chgData name="David Mateo Lopez" userId="b980af6a-4146-4c52-8d45-cfc6e30284ae" providerId="ADAL" clId="{16061255-4B41-473E-800E-54BC4842A433}" dt="2021-03-18T22:16:01.007" v="10232" actId="20577"/>
          <ac:spMkLst>
            <pc:docMk/>
            <pc:sldMk cId="250128403" sldId="508"/>
            <ac:spMk id="36" creationId="{F3751EE9-849D-4211-A1F0-0155B7931D02}"/>
          </ac:spMkLst>
        </pc:spChg>
        <pc:spChg chg="mod">
          <ac:chgData name="David Mateo Lopez" userId="b980af6a-4146-4c52-8d45-cfc6e30284ae" providerId="ADAL" clId="{16061255-4B41-473E-800E-54BC4842A433}" dt="2021-03-18T04:31:31.213" v="4766" actId="108"/>
          <ac:spMkLst>
            <pc:docMk/>
            <pc:sldMk cId="250128403" sldId="508"/>
            <ac:spMk id="42" creationId="{3D7B001A-DF66-4D4E-96D4-D5720DA085D6}"/>
          </ac:spMkLst>
        </pc:spChg>
        <pc:spChg chg="mod">
          <ac:chgData name="David Mateo Lopez" userId="b980af6a-4146-4c52-8d45-cfc6e30284ae" providerId="ADAL" clId="{16061255-4B41-473E-800E-54BC4842A433}" dt="2021-03-18T04:31:28.162" v="4765" actId="108"/>
          <ac:spMkLst>
            <pc:docMk/>
            <pc:sldMk cId="250128403" sldId="508"/>
            <ac:spMk id="60" creationId="{D8FB7243-A2EF-4715-99D9-EC332790BD37}"/>
          </ac:spMkLst>
        </pc:spChg>
        <pc:grpChg chg="del">
          <ac:chgData name="David Mateo Lopez" userId="b980af6a-4146-4c52-8d45-cfc6e30284ae" providerId="ADAL" clId="{16061255-4B41-473E-800E-54BC4842A433}" dt="2021-03-18T04:30:56.687" v="4745" actId="478"/>
          <ac:grpSpMkLst>
            <pc:docMk/>
            <pc:sldMk cId="250128403" sldId="508"/>
            <ac:grpSpMk id="22" creationId="{6FC33CF0-266F-4F03-93A3-2491611FC71E}"/>
          </ac:grpSpMkLst>
        </pc:grpChg>
        <pc:grpChg chg="mod">
          <ac:chgData name="David Mateo Lopez" userId="b980af6a-4146-4c52-8d45-cfc6e30284ae" providerId="ADAL" clId="{16061255-4B41-473E-800E-54BC4842A433}" dt="2021-03-18T22:10:58.655" v="10143" actId="14100"/>
          <ac:grpSpMkLst>
            <pc:docMk/>
            <pc:sldMk cId="250128403" sldId="508"/>
            <ac:grpSpMk id="32" creationId="{9562CD36-B39E-4090-BF5F-4387CC706128}"/>
          </ac:grpSpMkLst>
        </pc:grpChg>
      </pc:sldChg>
      <pc:sldChg chg="new del">
        <pc:chgData name="David Mateo Lopez" userId="b980af6a-4146-4c52-8d45-cfc6e30284ae" providerId="ADAL" clId="{16061255-4B41-473E-800E-54BC4842A433}" dt="2021-03-18T04:30:34.695" v="4719" actId="47"/>
        <pc:sldMkLst>
          <pc:docMk/>
          <pc:sldMk cId="1061664390" sldId="509"/>
        </pc:sldMkLst>
      </pc:sldChg>
      <pc:sldChg chg="modSp add del mod">
        <pc:chgData name="David Mateo Lopez" userId="b980af6a-4146-4c52-8d45-cfc6e30284ae" providerId="ADAL" clId="{16061255-4B41-473E-800E-54BC4842A433}" dt="2021-03-18T22:02:10.188" v="9979" actId="47"/>
        <pc:sldMkLst>
          <pc:docMk/>
          <pc:sldMk cId="2176374669" sldId="509"/>
        </pc:sldMkLst>
        <pc:spChg chg="mod">
          <ac:chgData name="David Mateo Lopez" userId="b980af6a-4146-4c52-8d45-cfc6e30284ae" providerId="ADAL" clId="{16061255-4B41-473E-800E-54BC4842A433}" dt="2021-03-18T04:31:45.613" v="4788" actId="14100"/>
          <ac:spMkLst>
            <pc:docMk/>
            <pc:sldMk cId="2176374669" sldId="509"/>
            <ac:spMk id="35" creationId="{E3B4775A-F186-45AC-9CB7-1FFEDB708C9B}"/>
          </ac:spMkLst>
        </pc:spChg>
      </pc:sldChg>
      <pc:sldChg chg="new del">
        <pc:chgData name="David Mateo Lopez" userId="b980af6a-4146-4c52-8d45-cfc6e30284ae" providerId="ADAL" clId="{16061255-4B41-473E-800E-54BC4842A433}" dt="2021-03-18T04:31:56.367" v="4791" actId="47"/>
        <pc:sldMkLst>
          <pc:docMk/>
          <pc:sldMk cId="2867254131" sldId="510"/>
        </pc:sldMkLst>
      </pc:sldChg>
      <pc:sldChg chg="add del">
        <pc:chgData name="David Mateo Lopez" userId="b980af6a-4146-4c52-8d45-cfc6e30284ae" providerId="ADAL" clId="{16061255-4B41-473E-800E-54BC4842A433}" dt="2021-03-18T04:31:34.627" v="4767" actId="47"/>
        <pc:sldMkLst>
          <pc:docMk/>
          <pc:sldMk cId="3813760317" sldId="510"/>
        </pc:sldMkLst>
      </pc:sldChg>
      <pc:sldChg chg="addSp delSp modSp add mod">
        <pc:chgData name="David Mateo Lopez" userId="b980af6a-4146-4c52-8d45-cfc6e30284ae" providerId="ADAL" clId="{16061255-4B41-473E-800E-54BC4842A433}" dt="2021-03-18T04:33:00.540" v="4823" actId="1076"/>
        <pc:sldMkLst>
          <pc:docMk/>
          <pc:sldMk cId="2044422056" sldId="511"/>
        </pc:sldMkLst>
        <pc:spChg chg="add mod">
          <ac:chgData name="David Mateo Lopez" userId="b980af6a-4146-4c52-8d45-cfc6e30284ae" providerId="ADAL" clId="{16061255-4B41-473E-800E-54BC4842A433}" dt="2021-03-18T04:33:00.540" v="4823" actId="1076"/>
          <ac:spMkLst>
            <pc:docMk/>
            <pc:sldMk cId="2044422056" sldId="511"/>
            <ac:spMk id="17" creationId="{E27B435D-872C-4D9E-91F4-B805CA7102C1}"/>
          </ac:spMkLst>
        </pc:spChg>
        <pc:spChg chg="del">
          <ac:chgData name="David Mateo Lopez" userId="b980af6a-4146-4c52-8d45-cfc6e30284ae" providerId="ADAL" clId="{16061255-4B41-473E-800E-54BC4842A433}" dt="2021-03-18T04:32:03.240" v="4793" actId="478"/>
          <ac:spMkLst>
            <pc:docMk/>
            <pc:sldMk cId="2044422056" sldId="511"/>
            <ac:spMk id="40" creationId="{19C1574D-8060-4AF9-90FF-119AFA07EAE4}"/>
          </ac:spMkLst>
        </pc:spChg>
        <pc:spChg chg="del">
          <ac:chgData name="David Mateo Lopez" userId="b980af6a-4146-4c52-8d45-cfc6e30284ae" providerId="ADAL" clId="{16061255-4B41-473E-800E-54BC4842A433}" dt="2021-03-18T04:32:03.240" v="4793" actId="478"/>
          <ac:spMkLst>
            <pc:docMk/>
            <pc:sldMk cId="2044422056" sldId="511"/>
            <ac:spMk id="42" creationId="{3D7B001A-DF66-4D4E-96D4-D5720DA085D6}"/>
          </ac:spMkLst>
        </pc:spChg>
        <pc:spChg chg="del">
          <ac:chgData name="David Mateo Lopez" userId="b980af6a-4146-4c52-8d45-cfc6e30284ae" providerId="ADAL" clId="{16061255-4B41-473E-800E-54BC4842A433}" dt="2021-03-18T04:32:03.240" v="4793" actId="478"/>
          <ac:spMkLst>
            <pc:docMk/>
            <pc:sldMk cId="2044422056" sldId="511"/>
            <ac:spMk id="57" creationId="{FE71D4BD-EB7A-461D-98D9-A0C255EE63B0}"/>
          </ac:spMkLst>
        </pc:spChg>
        <pc:spChg chg="del">
          <ac:chgData name="David Mateo Lopez" userId="b980af6a-4146-4c52-8d45-cfc6e30284ae" providerId="ADAL" clId="{16061255-4B41-473E-800E-54BC4842A433}" dt="2021-03-18T04:32:03.240" v="4793" actId="478"/>
          <ac:spMkLst>
            <pc:docMk/>
            <pc:sldMk cId="2044422056" sldId="511"/>
            <ac:spMk id="58" creationId="{C1993020-A3B1-490A-B91A-4887F2809128}"/>
          </ac:spMkLst>
        </pc:spChg>
        <pc:spChg chg="del">
          <ac:chgData name="David Mateo Lopez" userId="b980af6a-4146-4c52-8d45-cfc6e30284ae" providerId="ADAL" clId="{16061255-4B41-473E-800E-54BC4842A433}" dt="2021-03-18T04:32:03.240" v="4793" actId="478"/>
          <ac:spMkLst>
            <pc:docMk/>
            <pc:sldMk cId="2044422056" sldId="511"/>
            <ac:spMk id="59" creationId="{AFEF6061-21D5-4871-B727-FB9AF8814108}"/>
          </ac:spMkLst>
        </pc:spChg>
        <pc:spChg chg="del">
          <ac:chgData name="David Mateo Lopez" userId="b980af6a-4146-4c52-8d45-cfc6e30284ae" providerId="ADAL" clId="{16061255-4B41-473E-800E-54BC4842A433}" dt="2021-03-18T04:32:03.240" v="4793" actId="478"/>
          <ac:spMkLst>
            <pc:docMk/>
            <pc:sldMk cId="2044422056" sldId="511"/>
            <ac:spMk id="60" creationId="{D8FB7243-A2EF-4715-99D9-EC332790BD37}"/>
          </ac:spMkLst>
        </pc:spChg>
        <pc:grpChg chg="del">
          <ac:chgData name="David Mateo Lopez" userId="b980af6a-4146-4c52-8d45-cfc6e30284ae" providerId="ADAL" clId="{16061255-4B41-473E-800E-54BC4842A433}" dt="2021-03-18T04:31:59.396" v="4792" actId="478"/>
          <ac:grpSpMkLst>
            <pc:docMk/>
            <pc:sldMk cId="2044422056" sldId="511"/>
            <ac:grpSpMk id="32" creationId="{9562CD36-B39E-4090-BF5F-4387CC706128}"/>
          </ac:grpSpMkLst>
        </pc:grpChg>
      </pc:sldChg>
      <pc:sldChg chg="addSp delSp modSp add mod">
        <pc:chgData name="David Mateo Lopez" userId="b980af6a-4146-4c52-8d45-cfc6e30284ae" providerId="ADAL" clId="{16061255-4B41-473E-800E-54BC4842A433}" dt="2021-03-18T18:30:16.688" v="7862" actId="14100"/>
        <pc:sldMkLst>
          <pc:docMk/>
          <pc:sldMk cId="92386598" sldId="512"/>
        </pc:sldMkLst>
        <pc:spChg chg="del">
          <ac:chgData name="David Mateo Lopez" userId="b980af6a-4146-4c52-8d45-cfc6e30284ae" providerId="ADAL" clId="{16061255-4B41-473E-800E-54BC4842A433}" dt="2021-03-18T04:34:01.407" v="4826" actId="478"/>
          <ac:spMkLst>
            <pc:docMk/>
            <pc:sldMk cId="92386598" sldId="512"/>
            <ac:spMk id="15" creationId="{B0066E3F-06EC-47C0-AAAC-951FD1120087}"/>
          </ac:spMkLst>
        </pc:spChg>
        <pc:spChg chg="add mod">
          <ac:chgData name="David Mateo Lopez" userId="b980af6a-4146-4c52-8d45-cfc6e30284ae" providerId="ADAL" clId="{16061255-4B41-473E-800E-54BC4842A433}" dt="2021-03-18T18:29:18.576" v="7841" actId="1076"/>
          <ac:spMkLst>
            <pc:docMk/>
            <pc:sldMk cId="92386598" sldId="512"/>
            <ac:spMk id="15" creationId="{D0AD44DD-26F1-45EC-A9D5-B49B7AFD7A49}"/>
          </ac:spMkLst>
        </pc:spChg>
        <pc:spChg chg="mod">
          <ac:chgData name="David Mateo Lopez" userId="b980af6a-4146-4c52-8d45-cfc6e30284ae" providerId="ADAL" clId="{16061255-4B41-473E-800E-54BC4842A433}" dt="2021-03-18T18:25:36.032" v="7771" actId="14100"/>
          <ac:spMkLst>
            <pc:docMk/>
            <pc:sldMk cId="92386598" sldId="512"/>
            <ac:spMk id="17" creationId="{DB10EB75-BB8E-4F77-8375-FDB69B30AA9D}"/>
          </ac:spMkLst>
        </pc:spChg>
        <pc:spChg chg="mod">
          <ac:chgData name="David Mateo Lopez" userId="b980af6a-4146-4c52-8d45-cfc6e30284ae" providerId="ADAL" clId="{16061255-4B41-473E-800E-54BC4842A433}" dt="2021-03-18T18:25:36.032" v="7771" actId="14100"/>
          <ac:spMkLst>
            <pc:docMk/>
            <pc:sldMk cId="92386598" sldId="512"/>
            <ac:spMk id="19" creationId="{227A7F33-C50D-4265-9C0C-7D1321AE13B9}"/>
          </ac:spMkLst>
        </pc:spChg>
        <pc:spChg chg="mod">
          <ac:chgData name="David Mateo Lopez" userId="b980af6a-4146-4c52-8d45-cfc6e30284ae" providerId="ADAL" clId="{16061255-4B41-473E-800E-54BC4842A433}" dt="2021-03-18T18:25:36.032" v="7771" actId="14100"/>
          <ac:spMkLst>
            <pc:docMk/>
            <pc:sldMk cId="92386598" sldId="512"/>
            <ac:spMk id="21" creationId="{F55D8E77-D848-4DED-AFAE-EC5C0C9AE40B}"/>
          </ac:spMkLst>
        </pc:spChg>
        <pc:spChg chg="mod">
          <ac:chgData name="David Mateo Lopez" userId="b980af6a-4146-4c52-8d45-cfc6e30284ae" providerId="ADAL" clId="{16061255-4B41-473E-800E-54BC4842A433}" dt="2021-03-18T18:25:36.032" v="7771" actId="14100"/>
          <ac:spMkLst>
            <pc:docMk/>
            <pc:sldMk cId="92386598" sldId="512"/>
            <ac:spMk id="22" creationId="{8B190931-753D-40C3-A52D-85D236964E0E}"/>
          </ac:spMkLst>
        </pc:spChg>
        <pc:spChg chg="mod">
          <ac:chgData name="David Mateo Lopez" userId="b980af6a-4146-4c52-8d45-cfc6e30284ae" providerId="ADAL" clId="{16061255-4B41-473E-800E-54BC4842A433}" dt="2021-03-18T18:25:36.032" v="7771" actId="14100"/>
          <ac:spMkLst>
            <pc:docMk/>
            <pc:sldMk cId="92386598" sldId="512"/>
            <ac:spMk id="24" creationId="{52BC0919-A615-45F4-8DC9-9D90F4FA84D8}"/>
          </ac:spMkLst>
        </pc:spChg>
        <pc:spChg chg="mod">
          <ac:chgData name="David Mateo Lopez" userId="b980af6a-4146-4c52-8d45-cfc6e30284ae" providerId="ADAL" clId="{16061255-4B41-473E-800E-54BC4842A433}" dt="2021-03-18T18:25:36.032" v="7771" actId="14100"/>
          <ac:spMkLst>
            <pc:docMk/>
            <pc:sldMk cId="92386598" sldId="512"/>
            <ac:spMk id="29" creationId="{80B1F3D7-87EF-42A5-9C34-321619C001C1}"/>
          </ac:spMkLst>
        </pc:spChg>
        <pc:spChg chg="mod">
          <ac:chgData name="David Mateo Lopez" userId="b980af6a-4146-4c52-8d45-cfc6e30284ae" providerId="ADAL" clId="{16061255-4B41-473E-800E-54BC4842A433}" dt="2021-03-18T18:25:36.032" v="7771" actId="14100"/>
          <ac:spMkLst>
            <pc:docMk/>
            <pc:sldMk cId="92386598" sldId="512"/>
            <ac:spMk id="30" creationId="{59434F82-E47F-4462-AD96-D4E237946DCC}"/>
          </ac:spMkLst>
        </pc:spChg>
        <pc:spChg chg="mod">
          <ac:chgData name="David Mateo Lopez" userId="b980af6a-4146-4c52-8d45-cfc6e30284ae" providerId="ADAL" clId="{16061255-4B41-473E-800E-54BC4842A433}" dt="2021-03-18T18:25:36.032" v="7771" actId="14100"/>
          <ac:spMkLst>
            <pc:docMk/>
            <pc:sldMk cId="92386598" sldId="512"/>
            <ac:spMk id="32" creationId="{D1E4836B-7692-4E98-AF5E-347BD8F2267D}"/>
          </ac:spMkLst>
        </pc:spChg>
        <pc:spChg chg="mod">
          <ac:chgData name="David Mateo Lopez" userId="b980af6a-4146-4c52-8d45-cfc6e30284ae" providerId="ADAL" clId="{16061255-4B41-473E-800E-54BC4842A433}" dt="2021-03-18T18:25:36.032" v="7771" actId="14100"/>
          <ac:spMkLst>
            <pc:docMk/>
            <pc:sldMk cId="92386598" sldId="512"/>
            <ac:spMk id="35" creationId="{0FA3C63A-4902-4A9A-AB82-A952448ED850}"/>
          </ac:spMkLst>
        </pc:spChg>
        <pc:spChg chg="mod">
          <ac:chgData name="David Mateo Lopez" userId="b980af6a-4146-4c52-8d45-cfc6e30284ae" providerId="ADAL" clId="{16061255-4B41-473E-800E-54BC4842A433}" dt="2021-03-18T18:25:36.032" v="7771" actId="14100"/>
          <ac:spMkLst>
            <pc:docMk/>
            <pc:sldMk cId="92386598" sldId="512"/>
            <ac:spMk id="36" creationId="{CD76440B-154D-49AC-8185-97BC631092EA}"/>
          </ac:spMkLst>
        </pc:spChg>
        <pc:spChg chg="mod">
          <ac:chgData name="David Mateo Lopez" userId="b980af6a-4146-4c52-8d45-cfc6e30284ae" providerId="ADAL" clId="{16061255-4B41-473E-800E-54BC4842A433}" dt="2021-03-18T18:25:36.032" v="7771" actId="14100"/>
          <ac:spMkLst>
            <pc:docMk/>
            <pc:sldMk cId="92386598" sldId="512"/>
            <ac:spMk id="37" creationId="{FFF59386-5AF6-4253-B0B8-839B9FEED6D0}"/>
          </ac:spMkLst>
        </pc:spChg>
        <pc:spChg chg="mod">
          <ac:chgData name="David Mateo Lopez" userId="b980af6a-4146-4c52-8d45-cfc6e30284ae" providerId="ADAL" clId="{16061255-4B41-473E-800E-54BC4842A433}" dt="2021-03-18T18:25:36.032" v="7771" actId="14100"/>
          <ac:spMkLst>
            <pc:docMk/>
            <pc:sldMk cId="92386598" sldId="512"/>
            <ac:spMk id="38" creationId="{24C533C9-1E11-4019-9FC5-F03D35D5AB59}"/>
          </ac:spMkLst>
        </pc:spChg>
        <pc:spChg chg="mod">
          <ac:chgData name="David Mateo Lopez" userId="b980af6a-4146-4c52-8d45-cfc6e30284ae" providerId="ADAL" clId="{16061255-4B41-473E-800E-54BC4842A433}" dt="2021-03-18T18:25:36.032" v="7771" actId="14100"/>
          <ac:spMkLst>
            <pc:docMk/>
            <pc:sldMk cId="92386598" sldId="512"/>
            <ac:spMk id="39" creationId="{A8614E70-EBC1-476C-8437-616E13687825}"/>
          </ac:spMkLst>
        </pc:spChg>
        <pc:spChg chg="mod">
          <ac:chgData name="David Mateo Lopez" userId="b980af6a-4146-4c52-8d45-cfc6e30284ae" providerId="ADAL" clId="{16061255-4B41-473E-800E-54BC4842A433}" dt="2021-03-18T18:25:36.032" v="7771" actId="14100"/>
          <ac:spMkLst>
            <pc:docMk/>
            <pc:sldMk cId="92386598" sldId="512"/>
            <ac:spMk id="41" creationId="{E4A7C6F1-7FF1-4738-94A3-23F549499A77}"/>
          </ac:spMkLst>
        </pc:spChg>
        <pc:spChg chg="mod">
          <ac:chgData name="David Mateo Lopez" userId="b980af6a-4146-4c52-8d45-cfc6e30284ae" providerId="ADAL" clId="{16061255-4B41-473E-800E-54BC4842A433}" dt="2021-03-18T18:25:36.032" v="7771" actId="14100"/>
          <ac:spMkLst>
            <pc:docMk/>
            <pc:sldMk cId="92386598" sldId="512"/>
            <ac:spMk id="43" creationId="{10F21C20-58FA-4067-A648-30EA6CC2F532}"/>
          </ac:spMkLst>
        </pc:spChg>
        <pc:spChg chg="mod">
          <ac:chgData name="David Mateo Lopez" userId="b980af6a-4146-4c52-8d45-cfc6e30284ae" providerId="ADAL" clId="{16061255-4B41-473E-800E-54BC4842A433}" dt="2021-03-18T18:25:36.032" v="7771" actId="14100"/>
          <ac:spMkLst>
            <pc:docMk/>
            <pc:sldMk cId="92386598" sldId="512"/>
            <ac:spMk id="44" creationId="{02553C7C-038F-4A65-A0F2-1645F52DD24B}"/>
          </ac:spMkLst>
        </pc:spChg>
        <pc:spChg chg="mod">
          <ac:chgData name="David Mateo Lopez" userId="b980af6a-4146-4c52-8d45-cfc6e30284ae" providerId="ADAL" clId="{16061255-4B41-473E-800E-54BC4842A433}" dt="2021-03-18T18:25:36.032" v="7771" actId="14100"/>
          <ac:spMkLst>
            <pc:docMk/>
            <pc:sldMk cId="92386598" sldId="512"/>
            <ac:spMk id="45" creationId="{AFA6E21B-5D03-4491-A244-92319026CEAB}"/>
          </ac:spMkLst>
        </pc:spChg>
        <pc:spChg chg="mod">
          <ac:chgData name="David Mateo Lopez" userId="b980af6a-4146-4c52-8d45-cfc6e30284ae" providerId="ADAL" clId="{16061255-4B41-473E-800E-54BC4842A433}" dt="2021-03-18T18:25:36.032" v="7771" actId="14100"/>
          <ac:spMkLst>
            <pc:docMk/>
            <pc:sldMk cId="92386598" sldId="512"/>
            <ac:spMk id="46" creationId="{3A871738-EDCD-406B-ACEB-2B3E0D79DED1}"/>
          </ac:spMkLst>
        </pc:spChg>
        <pc:spChg chg="mod">
          <ac:chgData name="David Mateo Lopez" userId="b980af6a-4146-4c52-8d45-cfc6e30284ae" providerId="ADAL" clId="{16061255-4B41-473E-800E-54BC4842A433}" dt="2021-03-18T18:25:36.032" v="7771" actId="14100"/>
          <ac:spMkLst>
            <pc:docMk/>
            <pc:sldMk cId="92386598" sldId="512"/>
            <ac:spMk id="47" creationId="{42CDA804-49D1-4D99-8BAA-0247BFCBFC24}"/>
          </ac:spMkLst>
        </pc:spChg>
        <pc:spChg chg="mod">
          <ac:chgData name="David Mateo Lopez" userId="b980af6a-4146-4c52-8d45-cfc6e30284ae" providerId="ADAL" clId="{16061255-4B41-473E-800E-54BC4842A433}" dt="2021-03-18T18:25:36.032" v="7771" actId="14100"/>
          <ac:spMkLst>
            <pc:docMk/>
            <pc:sldMk cId="92386598" sldId="512"/>
            <ac:spMk id="48" creationId="{8DA972BB-EE7A-4EE2-A7B9-43DBE95E1945}"/>
          </ac:spMkLst>
        </pc:spChg>
        <pc:spChg chg="mod">
          <ac:chgData name="David Mateo Lopez" userId="b980af6a-4146-4c52-8d45-cfc6e30284ae" providerId="ADAL" clId="{16061255-4B41-473E-800E-54BC4842A433}" dt="2021-03-18T18:25:36.032" v="7771" actId="14100"/>
          <ac:spMkLst>
            <pc:docMk/>
            <pc:sldMk cId="92386598" sldId="512"/>
            <ac:spMk id="49" creationId="{66BF77CC-9CBC-425A-8670-0C810F8ECD75}"/>
          </ac:spMkLst>
        </pc:spChg>
        <pc:spChg chg="mod">
          <ac:chgData name="David Mateo Lopez" userId="b980af6a-4146-4c52-8d45-cfc6e30284ae" providerId="ADAL" clId="{16061255-4B41-473E-800E-54BC4842A433}" dt="2021-03-18T18:25:36.032" v="7771" actId="14100"/>
          <ac:spMkLst>
            <pc:docMk/>
            <pc:sldMk cId="92386598" sldId="512"/>
            <ac:spMk id="50" creationId="{BB5A6A83-E76C-4228-9A6C-6D6DEC2B1BB2}"/>
          </ac:spMkLst>
        </pc:spChg>
        <pc:spChg chg="mod">
          <ac:chgData name="David Mateo Lopez" userId="b980af6a-4146-4c52-8d45-cfc6e30284ae" providerId="ADAL" clId="{16061255-4B41-473E-800E-54BC4842A433}" dt="2021-03-18T18:25:36.032" v="7771" actId="14100"/>
          <ac:spMkLst>
            <pc:docMk/>
            <pc:sldMk cId="92386598" sldId="512"/>
            <ac:spMk id="51" creationId="{B2BCF8D5-5A16-4434-A329-CC8A418D6ED2}"/>
          </ac:spMkLst>
        </pc:spChg>
        <pc:spChg chg="mod">
          <ac:chgData name="David Mateo Lopez" userId="b980af6a-4146-4c52-8d45-cfc6e30284ae" providerId="ADAL" clId="{16061255-4B41-473E-800E-54BC4842A433}" dt="2021-03-18T18:25:36.032" v="7771" actId="14100"/>
          <ac:spMkLst>
            <pc:docMk/>
            <pc:sldMk cId="92386598" sldId="512"/>
            <ac:spMk id="52" creationId="{0673BC3C-382B-4FC4-BE4C-8047D47D225D}"/>
          </ac:spMkLst>
        </pc:spChg>
        <pc:spChg chg="mod">
          <ac:chgData name="David Mateo Lopez" userId="b980af6a-4146-4c52-8d45-cfc6e30284ae" providerId="ADAL" clId="{16061255-4B41-473E-800E-54BC4842A433}" dt="2021-03-18T18:25:36.032" v="7771" actId="14100"/>
          <ac:spMkLst>
            <pc:docMk/>
            <pc:sldMk cId="92386598" sldId="512"/>
            <ac:spMk id="53" creationId="{0608E7CD-1C1F-4F0D-A635-5B9D31C71ADE}"/>
          </ac:spMkLst>
        </pc:spChg>
        <pc:grpChg chg="add del mod">
          <ac:chgData name="David Mateo Lopez" userId="b980af6a-4146-4c52-8d45-cfc6e30284ae" providerId="ADAL" clId="{16061255-4B41-473E-800E-54BC4842A433}" dt="2021-03-18T18:25:37.946" v="7772" actId="478"/>
          <ac:grpSpMkLst>
            <pc:docMk/>
            <pc:sldMk cId="92386598" sldId="512"/>
            <ac:grpSpMk id="16" creationId="{B4F73BDE-AADF-485D-B31E-69F30B64452E}"/>
          </ac:grpSpMkLst>
        </pc:grpChg>
        <pc:picChg chg="add mod">
          <ac:chgData name="David Mateo Lopez" userId="b980af6a-4146-4c52-8d45-cfc6e30284ae" providerId="ADAL" clId="{16061255-4B41-473E-800E-54BC4842A433}" dt="2021-03-18T18:30:16.688" v="7862" actId="14100"/>
          <ac:picMkLst>
            <pc:docMk/>
            <pc:sldMk cId="92386598" sldId="512"/>
            <ac:picMk id="3" creationId="{FDD51B64-122A-4FBD-B0F6-3CBA17F8E446}"/>
          </ac:picMkLst>
        </pc:picChg>
        <pc:picChg chg="add del mod">
          <ac:chgData name="David Mateo Lopez" userId="b980af6a-4146-4c52-8d45-cfc6e30284ae" providerId="ADAL" clId="{16061255-4B41-473E-800E-54BC4842A433}" dt="2021-03-18T18:26:13.230" v="7783" actId="21"/>
          <ac:picMkLst>
            <pc:docMk/>
            <pc:sldMk cId="92386598" sldId="512"/>
            <ac:picMk id="4" creationId="{4F01B969-DF23-4F49-BAD1-085AE8A718C6}"/>
          </ac:picMkLst>
        </pc:picChg>
        <pc:picChg chg="del">
          <ac:chgData name="David Mateo Lopez" userId="b980af6a-4146-4c52-8d45-cfc6e30284ae" providerId="ADAL" clId="{16061255-4B41-473E-800E-54BC4842A433}" dt="2021-03-18T04:33:59.584" v="4825" actId="478"/>
          <ac:picMkLst>
            <pc:docMk/>
            <pc:sldMk cId="92386598" sldId="512"/>
            <ac:picMk id="4" creationId="{72C0A298-9344-4163-8AAA-9247CC53C237}"/>
          </ac:picMkLst>
        </pc:picChg>
        <pc:picChg chg="add del mod">
          <ac:chgData name="David Mateo Lopez" userId="b980af6a-4146-4c52-8d45-cfc6e30284ae" providerId="ADAL" clId="{16061255-4B41-473E-800E-54BC4842A433}" dt="2021-03-18T18:29:45.022" v="7847" actId="478"/>
          <ac:picMkLst>
            <pc:docMk/>
            <pc:sldMk cId="92386598" sldId="512"/>
            <ac:picMk id="6" creationId="{1EF401EF-6CEC-4637-8A3C-BDC9A044CEE2}"/>
          </ac:picMkLst>
        </pc:picChg>
        <pc:picChg chg="add del mod">
          <ac:chgData name="David Mateo Lopez" userId="b980af6a-4146-4c52-8d45-cfc6e30284ae" providerId="ADAL" clId="{16061255-4B41-473E-800E-54BC4842A433}" dt="2021-03-18T18:30:11.917" v="7857" actId="478"/>
          <ac:picMkLst>
            <pc:docMk/>
            <pc:sldMk cId="92386598" sldId="512"/>
            <ac:picMk id="8" creationId="{A6AA1645-2531-4A80-896F-86D25EDBE3AA}"/>
          </ac:picMkLst>
        </pc:picChg>
        <pc:picChg chg="mod">
          <ac:chgData name="David Mateo Lopez" userId="b980af6a-4146-4c52-8d45-cfc6e30284ae" providerId="ADAL" clId="{16061255-4B41-473E-800E-54BC4842A433}" dt="2021-03-18T18:25:36.032" v="7771" actId="14100"/>
          <ac:picMkLst>
            <pc:docMk/>
            <pc:sldMk cId="92386598" sldId="512"/>
            <ac:picMk id="18" creationId="{AACECBBA-0F07-4C6E-86DD-85C59690E529}"/>
          </ac:picMkLst>
        </pc:picChg>
        <pc:picChg chg="mod">
          <ac:chgData name="David Mateo Lopez" userId="b980af6a-4146-4c52-8d45-cfc6e30284ae" providerId="ADAL" clId="{16061255-4B41-473E-800E-54BC4842A433}" dt="2021-03-18T18:25:36.032" v="7771" actId="14100"/>
          <ac:picMkLst>
            <pc:docMk/>
            <pc:sldMk cId="92386598" sldId="512"/>
            <ac:picMk id="20" creationId="{F14E9CB8-467E-473D-A884-02CA5780A83B}"/>
          </ac:picMkLst>
        </pc:picChg>
        <pc:picChg chg="mod">
          <ac:chgData name="David Mateo Lopez" userId="b980af6a-4146-4c52-8d45-cfc6e30284ae" providerId="ADAL" clId="{16061255-4B41-473E-800E-54BC4842A433}" dt="2021-03-18T18:25:36.032" v="7771" actId="14100"/>
          <ac:picMkLst>
            <pc:docMk/>
            <pc:sldMk cId="92386598" sldId="512"/>
            <ac:picMk id="23" creationId="{F3120F0F-BD90-4BC6-9318-DCF4DE2DFB73}"/>
          </ac:picMkLst>
        </pc:picChg>
        <pc:picChg chg="mod">
          <ac:chgData name="David Mateo Lopez" userId="b980af6a-4146-4c52-8d45-cfc6e30284ae" providerId="ADAL" clId="{16061255-4B41-473E-800E-54BC4842A433}" dt="2021-03-18T18:25:36.032" v="7771" actId="14100"/>
          <ac:picMkLst>
            <pc:docMk/>
            <pc:sldMk cId="92386598" sldId="512"/>
            <ac:picMk id="25" creationId="{4CA52138-B1C4-46B7-A45F-D0354D4B0034}"/>
          </ac:picMkLst>
        </pc:picChg>
        <pc:picChg chg="mod">
          <ac:chgData name="David Mateo Lopez" userId="b980af6a-4146-4c52-8d45-cfc6e30284ae" providerId="ADAL" clId="{16061255-4B41-473E-800E-54BC4842A433}" dt="2021-03-18T18:25:36.032" v="7771" actId="14100"/>
          <ac:picMkLst>
            <pc:docMk/>
            <pc:sldMk cId="92386598" sldId="512"/>
            <ac:picMk id="26" creationId="{DDD85491-6C4D-4B43-9A04-F05FFE35468E}"/>
          </ac:picMkLst>
        </pc:picChg>
        <pc:picChg chg="mod">
          <ac:chgData name="David Mateo Lopez" userId="b980af6a-4146-4c52-8d45-cfc6e30284ae" providerId="ADAL" clId="{16061255-4B41-473E-800E-54BC4842A433}" dt="2021-03-18T18:25:36.032" v="7771" actId="14100"/>
          <ac:picMkLst>
            <pc:docMk/>
            <pc:sldMk cId="92386598" sldId="512"/>
            <ac:picMk id="27" creationId="{20413701-F90B-49A1-BA3F-CE3220DD783D}"/>
          </ac:picMkLst>
        </pc:picChg>
      </pc:sldChg>
      <pc:sldChg chg="add del">
        <pc:chgData name="David Mateo Lopez" userId="b980af6a-4146-4c52-8d45-cfc6e30284ae" providerId="ADAL" clId="{16061255-4B41-473E-800E-54BC4842A433}" dt="2021-03-18T04:32:48.188" v="4817"/>
        <pc:sldMkLst>
          <pc:docMk/>
          <pc:sldMk cId="2013738036" sldId="512"/>
        </pc:sldMkLst>
      </pc:sldChg>
      <pc:sldChg chg="delSp add del mod">
        <pc:chgData name="David Mateo Lopez" userId="b980af6a-4146-4c52-8d45-cfc6e30284ae" providerId="ADAL" clId="{16061255-4B41-473E-800E-54BC4842A433}" dt="2021-03-18T04:36:06.862" v="4835" actId="47"/>
        <pc:sldMkLst>
          <pc:docMk/>
          <pc:sldMk cId="1847549583" sldId="513"/>
        </pc:sldMkLst>
        <pc:picChg chg="del">
          <ac:chgData name="David Mateo Lopez" userId="b980af6a-4146-4c52-8d45-cfc6e30284ae" providerId="ADAL" clId="{16061255-4B41-473E-800E-54BC4842A433}" dt="2021-03-18T04:36:02.134" v="4833" actId="478"/>
          <ac:picMkLst>
            <pc:docMk/>
            <pc:sldMk cId="1847549583" sldId="513"/>
            <ac:picMk id="4" creationId="{72C0A298-9344-4163-8AAA-9247CC53C237}"/>
          </ac:picMkLst>
        </pc:picChg>
      </pc:sldChg>
      <pc:sldChg chg="addSp delSp modSp add mod ord">
        <pc:chgData name="David Mateo Lopez" userId="b980af6a-4146-4c52-8d45-cfc6e30284ae" providerId="ADAL" clId="{16061255-4B41-473E-800E-54BC4842A433}" dt="2021-03-18T19:29:58.937" v="9068" actId="1076"/>
        <pc:sldMkLst>
          <pc:docMk/>
          <pc:sldMk cId="3737762357" sldId="514"/>
        </pc:sldMkLst>
        <pc:spChg chg="add mod">
          <ac:chgData name="David Mateo Lopez" userId="b980af6a-4146-4c52-8d45-cfc6e30284ae" providerId="ADAL" clId="{16061255-4B41-473E-800E-54BC4842A433}" dt="2021-03-18T19:29:58.937" v="9068" actId="1076"/>
          <ac:spMkLst>
            <pc:docMk/>
            <pc:sldMk cId="3737762357" sldId="514"/>
            <ac:spMk id="16" creationId="{FB660B15-026A-4A03-9A04-19315A2B7AA7}"/>
          </ac:spMkLst>
        </pc:spChg>
        <pc:picChg chg="del">
          <ac:chgData name="David Mateo Lopez" userId="b980af6a-4146-4c52-8d45-cfc6e30284ae" providerId="ADAL" clId="{16061255-4B41-473E-800E-54BC4842A433}" dt="2021-03-18T04:36:08.798" v="4836" actId="478"/>
          <ac:picMkLst>
            <pc:docMk/>
            <pc:sldMk cId="3737762357" sldId="514"/>
            <ac:picMk id="3" creationId="{F857D05D-0285-4F5E-A5D0-FE896791DC21}"/>
          </ac:picMkLst>
        </pc:picChg>
        <pc:picChg chg="add mod">
          <ac:chgData name="David Mateo Lopez" userId="b980af6a-4146-4c52-8d45-cfc6e30284ae" providerId="ADAL" clId="{16061255-4B41-473E-800E-54BC4842A433}" dt="2021-03-18T19:29:32.362" v="9014" actId="1076"/>
          <ac:picMkLst>
            <pc:docMk/>
            <pc:sldMk cId="3737762357" sldId="514"/>
            <ac:picMk id="15" creationId="{231EE4BA-940A-4FF5-A919-13A0CD36BC58}"/>
          </ac:picMkLst>
        </pc:picChg>
      </pc:sldChg>
      <pc:sldChg chg="addSp delSp modSp add mod">
        <pc:chgData name="David Mateo Lopez" userId="b980af6a-4146-4c52-8d45-cfc6e30284ae" providerId="ADAL" clId="{16061255-4B41-473E-800E-54BC4842A433}" dt="2021-03-18T19:37:27.573" v="9187" actId="20577"/>
        <pc:sldMkLst>
          <pc:docMk/>
          <pc:sldMk cId="220456732" sldId="515"/>
        </pc:sldMkLst>
        <pc:spChg chg="add del">
          <ac:chgData name="David Mateo Lopez" userId="b980af6a-4146-4c52-8d45-cfc6e30284ae" providerId="ADAL" clId="{16061255-4B41-473E-800E-54BC4842A433}" dt="2021-03-18T19:34:22.748" v="9095" actId="478"/>
          <ac:spMkLst>
            <pc:docMk/>
            <pc:sldMk cId="220456732" sldId="515"/>
            <ac:spMk id="8" creationId="{8C2EB370-853C-4922-B5D7-D1B1D1300ED2}"/>
          </ac:spMkLst>
        </pc:spChg>
        <pc:spChg chg="add mod ord">
          <ac:chgData name="David Mateo Lopez" userId="b980af6a-4146-4c52-8d45-cfc6e30284ae" providerId="ADAL" clId="{16061255-4B41-473E-800E-54BC4842A433}" dt="2021-03-18T19:36:31.389" v="9125" actId="164"/>
          <ac:spMkLst>
            <pc:docMk/>
            <pc:sldMk cId="220456732" sldId="515"/>
            <ac:spMk id="9" creationId="{63DA83E1-B41B-45AC-BD1A-D903E9A190DE}"/>
          </ac:spMkLst>
        </pc:spChg>
        <pc:spChg chg="add mod">
          <ac:chgData name="David Mateo Lopez" userId="b980af6a-4146-4c52-8d45-cfc6e30284ae" providerId="ADAL" clId="{16061255-4B41-473E-800E-54BC4842A433}" dt="2021-03-18T19:36:31.389" v="9125" actId="164"/>
          <ac:spMkLst>
            <pc:docMk/>
            <pc:sldMk cId="220456732" sldId="515"/>
            <ac:spMk id="22" creationId="{0471D3F4-5401-4AD6-A35C-DC32CFEEA73E}"/>
          </ac:spMkLst>
        </pc:spChg>
        <pc:spChg chg="add mod">
          <ac:chgData name="David Mateo Lopez" userId="b980af6a-4146-4c52-8d45-cfc6e30284ae" providerId="ADAL" clId="{16061255-4B41-473E-800E-54BC4842A433}" dt="2021-03-18T19:36:31.389" v="9125" actId="164"/>
          <ac:spMkLst>
            <pc:docMk/>
            <pc:sldMk cId="220456732" sldId="515"/>
            <ac:spMk id="23" creationId="{7E76156E-4C8A-4B0A-8CB3-3B0EB4F3BC52}"/>
          </ac:spMkLst>
        </pc:spChg>
        <pc:spChg chg="add mod">
          <ac:chgData name="David Mateo Lopez" userId="b980af6a-4146-4c52-8d45-cfc6e30284ae" providerId="ADAL" clId="{16061255-4B41-473E-800E-54BC4842A433}" dt="2021-03-18T19:36:31.389" v="9125" actId="164"/>
          <ac:spMkLst>
            <pc:docMk/>
            <pc:sldMk cId="220456732" sldId="515"/>
            <ac:spMk id="24" creationId="{EA12E7FA-C71D-47D2-A5E2-9DDA63AB1EA6}"/>
          </ac:spMkLst>
        </pc:spChg>
        <pc:spChg chg="add mod">
          <ac:chgData name="David Mateo Lopez" userId="b980af6a-4146-4c52-8d45-cfc6e30284ae" providerId="ADAL" clId="{16061255-4B41-473E-800E-54BC4842A433}" dt="2021-03-18T19:36:31.389" v="9125" actId="164"/>
          <ac:spMkLst>
            <pc:docMk/>
            <pc:sldMk cId="220456732" sldId="515"/>
            <ac:spMk id="25" creationId="{A00C6279-FB62-4463-A048-42F31EA861D6}"/>
          </ac:spMkLst>
        </pc:spChg>
        <pc:spChg chg="add mod">
          <ac:chgData name="David Mateo Lopez" userId="b980af6a-4146-4c52-8d45-cfc6e30284ae" providerId="ADAL" clId="{16061255-4B41-473E-800E-54BC4842A433}" dt="2021-03-18T19:36:00.346" v="9120" actId="571"/>
          <ac:spMkLst>
            <pc:docMk/>
            <pc:sldMk cId="220456732" sldId="515"/>
            <ac:spMk id="30" creationId="{83957CC8-AFDD-4ECA-A89A-24043FA359F6}"/>
          </ac:spMkLst>
        </pc:spChg>
        <pc:spChg chg="add mod">
          <ac:chgData name="David Mateo Lopez" userId="b980af6a-4146-4c52-8d45-cfc6e30284ae" providerId="ADAL" clId="{16061255-4B41-473E-800E-54BC4842A433}" dt="2021-03-18T19:36:31.389" v="9125" actId="164"/>
          <ac:spMkLst>
            <pc:docMk/>
            <pc:sldMk cId="220456732" sldId="515"/>
            <ac:spMk id="32" creationId="{0C2D5BF1-BCDA-460F-A3E3-9E50E5344587}"/>
          </ac:spMkLst>
        </pc:spChg>
        <pc:spChg chg="add mod">
          <ac:chgData name="David Mateo Lopez" userId="b980af6a-4146-4c52-8d45-cfc6e30284ae" providerId="ADAL" clId="{16061255-4B41-473E-800E-54BC4842A433}" dt="2021-03-18T19:37:27.573" v="9187" actId="20577"/>
          <ac:spMkLst>
            <pc:docMk/>
            <pc:sldMk cId="220456732" sldId="515"/>
            <ac:spMk id="35" creationId="{9A812405-DFAD-4BB4-823D-7C330AD7DEEB}"/>
          </ac:spMkLst>
        </pc:spChg>
        <pc:grpChg chg="add del mod">
          <ac:chgData name="David Mateo Lopez" userId="b980af6a-4146-4c52-8d45-cfc6e30284ae" providerId="ADAL" clId="{16061255-4B41-473E-800E-54BC4842A433}" dt="2021-03-18T19:36:25.879" v="9124" actId="165"/>
          <ac:grpSpMkLst>
            <pc:docMk/>
            <pc:sldMk cId="220456732" sldId="515"/>
            <ac:grpSpMk id="7" creationId="{E8E5588C-5B9B-444F-B306-9A41D36A3F5F}"/>
          </ac:grpSpMkLst>
        </pc:grpChg>
        <pc:grpChg chg="add mod">
          <ac:chgData name="David Mateo Lopez" userId="b980af6a-4146-4c52-8d45-cfc6e30284ae" providerId="ADAL" clId="{16061255-4B41-473E-800E-54BC4842A433}" dt="2021-03-18T19:36:22.783" v="9123" actId="164"/>
          <ac:grpSpMkLst>
            <pc:docMk/>
            <pc:sldMk cId="220456732" sldId="515"/>
            <ac:grpSpMk id="10" creationId="{C1F1B005-1489-46C5-A3BE-D4CFB0404A8D}"/>
          </ac:grpSpMkLst>
        </pc:grpChg>
        <pc:grpChg chg="add mod">
          <ac:chgData name="David Mateo Lopez" userId="b980af6a-4146-4c52-8d45-cfc6e30284ae" providerId="ADAL" clId="{16061255-4B41-473E-800E-54BC4842A433}" dt="2021-03-18T19:36:53.650" v="9126" actId="1076"/>
          <ac:grpSpMkLst>
            <pc:docMk/>
            <pc:sldMk cId="220456732" sldId="515"/>
            <ac:grpSpMk id="11" creationId="{569FD13B-AC83-4CAC-A460-879A155AE912}"/>
          </ac:grpSpMkLst>
        </pc:grpChg>
        <pc:grpChg chg="add mod">
          <ac:chgData name="David Mateo Lopez" userId="b980af6a-4146-4c52-8d45-cfc6e30284ae" providerId="ADAL" clId="{16061255-4B41-473E-800E-54BC4842A433}" dt="2021-03-18T19:36:00.346" v="9120" actId="571"/>
          <ac:grpSpMkLst>
            <pc:docMk/>
            <pc:sldMk cId="220456732" sldId="515"/>
            <ac:grpSpMk id="26" creationId="{013A11A0-1727-475F-8E61-A0727A151BC1}"/>
          </ac:grpSpMkLst>
        </pc:grpChg>
        <pc:graphicFrameChg chg="add del mod">
          <ac:chgData name="David Mateo Lopez" userId="b980af6a-4146-4c52-8d45-cfc6e30284ae" providerId="ADAL" clId="{16061255-4B41-473E-800E-54BC4842A433}" dt="2021-03-18T04:37:13.969" v="4846"/>
          <ac:graphicFrameMkLst>
            <pc:docMk/>
            <pc:sldMk cId="220456732" sldId="515"/>
            <ac:graphicFrameMk id="2" creationId="{9B0998EA-D325-4947-AF57-3E7C48C24405}"/>
          </ac:graphicFrameMkLst>
        </pc:graphicFrameChg>
        <pc:picChg chg="add mod topLvl">
          <ac:chgData name="David Mateo Lopez" userId="b980af6a-4146-4c52-8d45-cfc6e30284ae" providerId="ADAL" clId="{16061255-4B41-473E-800E-54BC4842A433}" dt="2021-03-18T19:36:31.389" v="9125" actId="164"/>
          <ac:picMkLst>
            <pc:docMk/>
            <pc:sldMk cId="220456732" sldId="515"/>
            <ac:picMk id="3" creationId="{7D7BAA4C-0530-4059-AF57-6043DBA686B4}"/>
          </ac:picMkLst>
        </pc:picChg>
        <pc:picChg chg="add del mod">
          <ac:chgData name="David Mateo Lopez" userId="b980af6a-4146-4c52-8d45-cfc6e30284ae" providerId="ADAL" clId="{16061255-4B41-473E-800E-54BC4842A433}" dt="2021-03-18T04:37:42.118" v="4848" actId="478"/>
          <ac:picMkLst>
            <pc:docMk/>
            <pc:sldMk cId="220456732" sldId="515"/>
            <ac:picMk id="4" creationId="{D3AA3A83-4EB5-42FD-B345-600FE453D258}"/>
          </ac:picMkLst>
        </pc:picChg>
        <pc:picChg chg="add mod topLvl">
          <ac:chgData name="David Mateo Lopez" userId="b980af6a-4146-4c52-8d45-cfc6e30284ae" providerId="ADAL" clId="{16061255-4B41-473E-800E-54BC4842A433}" dt="2021-03-18T19:36:31.389" v="9125" actId="164"/>
          <ac:picMkLst>
            <pc:docMk/>
            <pc:sldMk cId="220456732" sldId="515"/>
            <ac:picMk id="5" creationId="{70FF9D7F-D2F4-4882-BBE7-20F5B359C6FB}"/>
          </ac:picMkLst>
        </pc:picChg>
        <pc:picChg chg="add del mod">
          <ac:chgData name="David Mateo Lopez" userId="b980af6a-4146-4c52-8d45-cfc6e30284ae" providerId="ADAL" clId="{16061255-4B41-473E-800E-54BC4842A433}" dt="2021-03-18T19:32:45.867" v="9074" actId="478"/>
          <ac:picMkLst>
            <pc:docMk/>
            <pc:sldMk cId="220456732" sldId="515"/>
            <ac:picMk id="6" creationId="{4DE0D68A-D30A-471A-893A-E2898B481D65}"/>
          </ac:picMkLst>
        </pc:picChg>
        <pc:picChg chg="del">
          <ac:chgData name="David Mateo Lopez" userId="b980af6a-4146-4c52-8d45-cfc6e30284ae" providerId="ADAL" clId="{16061255-4B41-473E-800E-54BC4842A433}" dt="2021-03-18T04:36:52.996" v="4844" actId="478"/>
          <ac:picMkLst>
            <pc:docMk/>
            <pc:sldMk cId="220456732" sldId="515"/>
            <ac:picMk id="15" creationId="{231EE4BA-940A-4FF5-A919-13A0CD36BC58}"/>
          </ac:picMkLst>
        </pc:picChg>
        <pc:picChg chg="mod">
          <ac:chgData name="David Mateo Lopez" userId="b980af6a-4146-4c52-8d45-cfc6e30284ae" providerId="ADAL" clId="{16061255-4B41-473E-800E-54BC4842A433}" dt="2021-03-18T19:36:00.346" v="9120" actId="571"/>
          <ac:picMkLst>
            <pc:docMk/>
            <pc:sldMk cId="220456732" sldId="515"/>
            <ac:picMk id="27" creationId="{80126CCD-2F5A-4E35-BBBF-8350F5006A83}"/>
          </ac:picMkLst>
        </pc:picChg>
        <pc:picChg chg="mod">
          <ac:chgData name="David Mateo Lopez" userId="b980af6a-4146-4c52-8d45-cfc6e30284ae" providerId="ADAL" clId="{16061255-4B41-473E-800E-54BC4842A433}" dt="2021-03-18T19:36:00.346" v="9120" actId="571"/>
          <ac:picMkLst>
            <pc:docMk/>
            <pc:sldMk cId="220456732" sldId="515"/>
            <ac:picMk id="29" creationId="{195EDD4E-1658-4051-96BC-53FEAE32234C}"/>
          </ac:picMkLst>
        </pc:picChg>
      </pc:sldChg>
      <pc:sldChg chg="addSp delSp modSp add mod">
        <pc:chgData name="David Mateo Lopez" userId="b980af6a-4146-4c52-8d45-cfc6e30284ae" providerId="ADAL" clId="{16061255-4B41-473E-800E-54BC4842A433}" dt="2021-03-18T04:38:49.822" v="4860" actId="1076"/>
        <pc:sldMkLst>
          <pc:docMk/>
          <pc:sldMk cId="3085328162" sldId="516"/>
        </pc:sldMkLst>
        <pc:picChg chg="del">
          <ac:chgData name="David Mateo Lopez" userId="b980af6a-4146-4c52-8d45-cfc6e30284ae" providerId="ADAL" clId="{16061255-4B41-473E-800E-54BC4842A433}" dt="2021-03-18T04:38:19.218" v="4856" actId="478"/>
          <ac:picMkLst>
            <pc:docMk/>
            <pc:sldMk cId="3085328162" sldId="516"/>
            <ac:picMk id="6" creationId="{4DE0D68A-D30A-471A-893A-E2898B481D65}"/>
          </ac:picMkLst>
        </pc:picChg>
        <pc:picChg chg="add mod">
          <ac:chgData name="David Mateo Lopez" userId="b980af6a-4146-4c52-8d45-cfc6e30284ae" providerId="ADAL" clId="{16061255-4B41-473E-800E-54BC4842A433}" dt="2021-03-18T04:38:49.822" v="4860" actId="1076"/>
          <ac:picMkLst>
            <pc:docMk/>
            <pc:sldMk cId="3085328162" sldId="516"/>
            <ac:picMk id="15" creationId="{B73B4094-F759-4004-AD3F-41BBAE37B86F}"/>
          </ac:picMkLst>
        </pc:picChg>
      </pc:sldChg>
      <pc:sldChg chg="addSp delSp modSp add mod ord">
        <pc:chgData name="David Mateo Lopez" userId="b980af6a-4146-4c52-8d45-cfc6e30284ae" providerId="ADAL" clId="{16061255-4B41-473E-800E-54BC4842A433}" dt="2021-03-18T19:39:27.994" v="9277" actId="1076"/>
        <pc:sldMkLst>
          <pc:docMk/>
          <pc:sldMk cId="2024785000" sldId="517"/>
        </pc:sldMkLst>
        <pc:spChg chg="add mod">
          <ac:chgData name="David Mateo Lopez" userId="b980af6a-4146-4c52-8d45-cfc6e30284ae" providerId="ADAL" clId="{16061255-4B41-473E-800E-54BC4842A433}" dt="2021-03-18T19:30:55.427" v="9073" actId="20577"/>
          <ac:spMkLst>
            <pc:docMk/>
            <pc:sldMk cId="2024785000" sldId="517"/>
            <ac:spMk id="19" creationId="{DA31A4FC-79CF-48E7-9473-7986A1D745C9}"/>
          </ac:spMkLst>
        </pc:spChg>
        <pc:grpChg chg="add mod">
          <ac:chgData name="David Mateo Lopez" userId="b980af6a-4146-4c52-8d45-cfc6e30284ae" providerId="ADAL" clId="{16061255-4B41-473E-800E-54BC4842A433}" dt="2021-03-18T19:39:27.994" v="9277" actId="1076"/>
          <ac:grpSpMkLst>
            <pc:docMk/>
            <pc:sldMk cId="2024785000" sldId="517"/>
            <ac:grpSpMk id="2" creationId="{B7A5C9E1-6B1F-4747-AC84-9FDCF6497BEE}"/>
          </ac:grpSpMkLst>
        </pc:grpChg>
        <pc:picChg chg="add del mod">
          <ac:chgData name="David Mateo Lopez" userId="b980af6a-4146-4c52-8d45-cfc6e30284ae" providerId="ADAL" clId="{16061255-4B41-473E-800E-54BC4842A433}" dt="2021-03-18T04:40:49.580" v="4894" actId="21"/>
          <ac:picMkLst>
            <pc:docMk/>
            <pc:sldMk cId="2024785000" sldId="517"/>
            <ac:picMk id="3" creationId="{4CB7CC06-70D4-4902-870B-980C72CDA2BF}"/>
          </ac:picMkLst>
        </pc:picChg>
        <pc:picChg chg="del">
          <ac:chgData name="David Mateo Lopez" userId="b980af6a-4146-4c52-8d45-cfc6e30284ae" providerId="ADAL" clId="{16061255-4B41-473E-800E-54BC4842A433}" dt="2021-03-18T04:39:08.142" v="4862" actId="478"/>
          <ac:picMkLst>
            <pc:docMk/>
            <pc:sldMk cId="2024785000" sldId="517"/>
            <ac:picMk id="15" creationId="{B73B4094-F759-4004-AD3F-41BBAE37B86F}"/>
          </ac:picMkLst>
        </pc:picChg>
        <pc:picChg chg="add mod">
          <ac:chgData name="David Mateo Lopez" userId="b980af6a-4146-4c52-8d45-cfc6e30284ae" providerId="ADAL" clId="{16061255-4B41-473E-800E-54BC4842A433}" dt="2021-03-18T19:39:26.123" v="9276" actId="164"/>
          <ac:picMkLst>
            <pc:docMk/>
            <pc:sldMk cId="2024785000" sldId="517"/>
            <ac:picMk id="17" creationId="{95D85D41-EBED-4060-A52C-C7231AADBF00}"/>
          </ac:picMkLst>
        </pc:picChg>
        <pc:picChg chg="add mod">
          <ac:chgData name="David Mateo Lopez" userId="b980af6a-4146-4c52-8d45-cfc6e30284ae" providerId="ADAL" clId="{16061255-4B41-473E-800E-54BC4842A433}" dt="2021-03-18T19:39:26.123" v="9276" actId="164"/>
          <ac:picMkLst>
            <pc:docMk/>
            <pc:sldMk cId="2024785000" sldId="517"/>
            <ac:picMk id="18" creationId="{54E7D576-8731-4193-B413-9B8745F8D24C}"/>
          </ac:picMkLst>
        </pc:picChg>
        <pc:cxnChg chg="add mod">
          <ac:chgData name="David Mateo Lopez" userId="b980af6a-4146-4c52-8d45-cfc6e30284ae" providerId="ADAL" clId="{16061255-4B41-473E-800E-54BC4842A433}" dt="2021-03-18T19:39:26.123" v="9276" actId="164"/>
          <ac:cxnSpMkLst>
            <pc:docMk/>
            <pc:sldMk cId="2024785000" sldId="517"/>
            <ac:cxnSpMk id="5" creationId="{C76464C5-02F3-4564-9936-A2A6242340E2}"/>
          </ac:cxnSpMkLst>
        </pc:cxnChg>
        <pc:cxnChg chg="add mod">
          <ac:chgData name="David Mateo Lopez" userId="b980af6a-4146-4c52-8d45-cfc6e30284ae" providerId="ADAL" clId="{16061255-4B41-473E-800E-54BC4842A433}" dt="2021-03-18T19:39:26.123" v="9276" actId="164"/>
          <ac:cxnSpMkLst>
            <pc:docMk/>
            <pc:sldMk cId="2024785000" sldId="517"/>
            <ac:cxnSpMk id="21" creationId="{8A1997B7-4EA3-4822-B3F8-CB189392CFF2}"/>
          </ac:cxnSpMkLst>
        </pc:cxnChg>
      </pc:sldChg>
      <pc:sldChg chg="addSp delSp modSp new del mod">
        <pc:chgData name="David Mateo Lopez" userId="b980af6a-4146-4c52-8d45-cfc6e30284ae" providerId="ADAL" clId="{16061255-4B41-473E-800E-54BC4842A433}" dt="2021-03-18T04:41:46.717" v="4909" actId="47"/>
        <pc:sldMkLst>
          <pc:docMk/>
          <pc:sldMk cId="2071871606" sldId="518"/>
        </pc:sldMkLst>
        <pc:spChg chg="del">
          <ac:chgData name="David Mateo Lopez" userId="b980af6a-4146-4c52-8d45-cfc6e30284ae" providerId="ADAL" clId="{16061255-4B41-473E-800E-54BC4842A433}" dt="2021-03-18T04:40:52.528" v="4896"/>
          <ac:spMkLst>
            <pc:docMk/>
            <pc:sldMk cId="2071871606" sldId="518"/>
            <ac:spMk id="3" creationId="{379FDE5E-2390-418B-A853-562BA96023C6}"/>
          </ac:spMkLst>
        </pc:spChg>
        <pc:spChg chg="add mod">
          <ac:chgData name="David Mateo Lopez" userId="b980af6a-4146-4c52-8d45-cfc6e30284ae" providerId="ADAL" clId="{16061255-4B41-473E-800E-54BC4842A433}" dt="2021-03-18T04:41:45.590" v="4908" actId="21"/>
          <ac:spMkLst>
            <pc:docMk/>
            <pc:sldMk cId="2071871606" sldId="518"/>
            <ac:spMk id="6" creationId="{CC8032CA-1708-4EBD-AE93-26341D4CD17A}"/>
          </ac:spMkLst>
        </pc:spChg>
        <pc:picChg chg="add del mod">
          <ac:chgData name="David Mateo Lopez" userId="b980af6a-4146-4c52-8d45-cfc6e30284ae" providerId="ADAL" clId="{16061255-4B41-473E-800E-54BC4842A433}" dt="2021-03-18T04:41:45.590" v="4908" actId="21"/>
          <ac:picMkLst>
            <pc:docMk/>
            <pc:sldMk cId="2071871606" sldId="518"/>
            <ac:picMk id="4" creationId="{B8B17A89-E6C5-4655-B37B-7E234FB45EBE}"/>
          </ac:picMkLst>
        </pc:picChg>
      </pc:sldChg>
      <pc:sldChg chg="addSp delSp modSp new del mod">
        <pc:chgData name="David Mateo Lopez" userId="b980af6a-4146-4c52-8d45-cfc6e30284ae" providerId="ADAL" clId="{16061255-4B41-473E-800E-54BC4842A433}" dt="2021-03-18T04:42:06.312" v="4918" actId="47"/>
        <pc:sldMkLst>
          <pc:docMk/>
          <pc:sldMk cId="4218998417" sldId="518"/>
        </pc:sldMkLst>
        <pc:picChg chg="add del mod">
          <ac:chgData name="David Mateo Lopez" userId="b980af6a-4146-4c52-8d45-cfc6e30284ae" providerId="ADAL" clId="{16061255-4B41-473E-800E-54BC4842A433}" dt="2021-03-18T04:41:59.165" v="4913" actId="21"/>
          <ac:picMkLst>
            <pc:docMk/>
            <pc:sldMk cId="4218998417" sldId="518"/>
            <ac:picMk id="4" creationId="{ACBE2997-D133-4DD9-B75A-C483DAEE4F16}"/>
          </ac:picMkLst>
        </pc:picChg>
      </pc:sldChg>
      <pc:sldChg chg="addSp delSp modSp add mod">
        <pc:chgData name="David Mateo Lopez" userId="b980af6a-4146-4c52-8d45-cfc6e30284ae" providerId="ADAL" clId="{16061255-4B41-473E-800E-54BC4842A433}" dt="2021-03-18T19:42:42.026" v="9345" actId="1076"/>
        <pc:sldMkLst>
          <pc:docMk/>
          <pc:sldMk cId="248336576" sldId="519"/>
        </pc:sldMkLst>
        <pc:spChg chg="add mod">
          <ac:chgData name="David Mateo Lopez" userId="b980af6a-4146-4c52-8d45-cfc6e30284ae" providerId="ADAL" clId="{16061255-4B41-473E-800E-54BC4842A433}" dt="2021-03-18T19:42:28.505" v="9339" actId="164"/>
          <ac:spMkLst>
            <pc:docMk/>
            <pc:sldMk cId="248336576" sldId="519"/>
            <ac:spMk id="4" creationId="{ACD1E4C3-4B68-4DED-8C69-CACC40DEEB04}"/>
          </ac:spMkLst>
        </pc:spChg>
        <pc:spChg chg="add mod">
          <ac:chgData name="David Mateo Lopez" userId="b980af6a-4146-4c52-8d45-cfc6e30284ae" providerId="ADAL" clId="{16061255-4B41-473E-800E-54BC4842A433}" dt="2021-03-18T19:42:28.505" v="9339" actId="164"/>
          <ac:spMkLst>
            <pc:docMk/>
            <pc:sldMk cId="248336576" sldId="519"/>
            <ac:spMk id="17" creationId="{65B43C61-CBD2-4C89-A91C-3D57A38333FE}"/>
          </ac:spMkLst>
        </pc:spChg>
        <pc:spChg chg="add mod">
          <ac:chgData name="David Mateo Lopez" userId="b980af6a-4146-4c52-8d45-cfc6e30284ae" providerId="ADAL" clId="{16061255-4B41-473E-800E-54BC4842A433}" dt="2021-03-18T19:42:28.505" v="9339" actId="164"/>
          <ac:spMkLst>
            <pc:docMk/>
            <pc:sldMk cId="248336576" sldId="519"/>
            <ac:spMk id="18" creationId="{920751F0-AF13-4367-9A80-688D3FF1161F}"/>
          </ac:spMkLst>
        </pc:spChg>
        <pc:spChg chg="add mod">
          <ac:chgData name="David Mateo Lopez" userId="b980af6a-4146-4c52-8d45-cfc6e30284ae" providerId="ADAL" clId="{16061255-4B41-473E-800E-54BC4842A433}" dt="2021-03-18T19:42:28.505" v="9339" actId="164"/>
          <ac:spMkLst>
            <pc:docMk/>
            <pc:sldMk cId="248336576" sldId="519"/>
            <ac:spMk id="19" creationId="{4F0854F0-747E-4A60-88C1-4EC61C88B536}"/>
          </ac:spMkLst>
        </pc:spChg>
        <pc:spChg chg="add mod">
          <ac:chgData name="David Mateo Lopez" userId="b980af6a-4146-4c52-8d45-cfc6e30284ae" providerId="ADAL" clId="{16061255-4B41-473E-800E-54BC4842A433}" dt="2021-03-18T19:42:28.505" v="9339" actId="164"/>
          <ac:spMkLst>
            <pc:docMk/>
            <pc:sldMk cId="248336576" sldId="519"/>
            <ac:spMk id="20" creationId="{E4DA7262-5AF5-4B5B-B57F-9CA3317E32AA}"/>
          </ac:spMkLst>
        </pc:spChg>
        <pc:spChg chg="add mod">
          <ac:chgData name="David Mateo Lopez" userId="b980af6a-4146-4c52-8d45-cfc6e30284ae" providerId="ADAL" clId="{16061255-4B41-473E-800E-54BC4842A433}" dt="2021-03-18T19:41:02.294" v="9297" actId="571"/>
          <ac:spMkLst>
            <pc:docMk/>
            <pc:sldMk cId="248336576" sldId="519"/>
            <ac:spMk id="22" creationId="{73BB9191-85C6-46CC-902D-690BE9048AD1}"/>
          </ac:spMkLst>
        </pc:spChg>
        <pc:spChg chg="add mod">
          <ac:chgData name="David Mateo Lopez" userId="b980af6a-4146-4c52-8d45-cfc6e30284ae" providerId="ADAL" clId="{16061255-4B41-473E-800E-54BC4842A433}" dt="2021-03-18T19:41:04.873" v="9299" actId="571"/>
          <ac:spMkLst>
            <pc:docMk/>
            <pc:sldMk cId="248336576" sldId="519"/>
            <ac:spMk id="24" creationId="{1F7FB446-3C73-44F0-93BA-AEE9F087C63F}"/>
          </ac:spMkLst>
        </pc:spChg>
        <pc:spChg chg="add mod">
          <ac:chgData name="David Mateo Lopez" userId="b980af6a-4146-4c52-8d45-cfc6e30284ae" providerId="ADAL" clId="{16061255-4B41-473E-800E-54BC4842A433}" dt="2021-03-18T19:42:28.505" v="9339" actId="164"/>
          <ac:spMkLst>
            <pc:docMk/>
            <pc:sldMk cId="248336576" sldId="519"/>
            <ac:spMk id="25" creationId="{FD511C19-FA86-4B1C-AB17-F4332DEB2358}"/>
          </ac:spMkLst>
        </pc:spChg>
        <pc:spChg chg="add mod">
          <ac:chgData name="David Mateo Lopez" userId="b980af6a-4146-4c52-8d45-cfc6e30284ae" providerId="ADAL" clId="{16061255-4B41-473E-800E-54BC4842A433}" dt="2021-03-18T19:42:28.505" v="9339" actId="164"/>
          <ac:spMkLst>
            <pc:docMk/>
            <pc:sldMk cId="248336576" sldId="519"/>
            <ac:spMk id="26" creationId="{39E8EA42-B844-438D-9A8B-BF764004410F}"/>
          </ac:spMkLst>
        </pc:spChg>
        <pc:spChg chg="add mod">
          <ac:chgData name="David Mateo Lopez" userId="b980af6a-4146-4c52-8d45-cfc6e30284ae" providerId="ADAL" clId="{16061255-4B41-473E-800E-54BC4842A433}" dt="2021-03-18T19:42:39.429" v="9344" actId="20577"/>
          <ac:spMkLst>
            <pc:docMk/>
            <pc:sldMk cId="248336576" sldId="519"/>
            <ac:spMk id="29" creationId="{7D4B3D34-D4A6-4A2A-B1BA-7BFDDDE62C3E}"/>
          </ac:spMkLst>
        </pc:spChg>
        <pc:grpChg chg="add mod">
          <ac:chgData name="David Mateo Lopez" userId="b980af6a-4146-4c52-8d45-cfc6e30284ae" providerId="ADAL" clId="{16061255-4B41-473E-800E-54BC4842A433}" dt="2021-03-18T19:42:42.026" v="9345" actId="1076"/>
          <ac:grpSpMkLst>
            <pc:docMk/>
            <pc:sldMk cId="248336576" sldId="519"/>
            <ac:grpSpMk id="5" creationId="{E4D70EE2-0FDA-45A1-AED3-CF0A79F34C2C}"/>
          </ac:grpSpMkLst>
        </pc:grpChg>
        <pc:picChg chg="add mod">
          <ac:chgData name="David Mateo Lopez" userId="b980af6a-4146-4c52-8d45-cfc6e30284ae" providerId="ADAL" clId="{16061255-4B41-473E-800E-54BC4842A433}" dt="2021-03-18T19:42:28.505" v="9339" actId="164"/>
          <ac:picMkLst>
            <pc:docMk/>
            <pc:sldMk cId="248336576" sldId="519"/>
            <ac:picMk id="3" creationId="{0E13BA29-D773-4E3C-AFCF-ABC66B673866}"/>
          </ac:picMkLst>
        </pc:picChg>
        <pc:picChg chg="del">
          <ac:chgData name="David Mateo Lopez" userId="b980af6a-4146-4c52-8d45-cfc6e30284ae" providerId="ADAL" clId="{16061255-4B41-473E-800E-54BC4842A433}" dt="2021-03-18T04:42:00.578" v="4914" actId="478"/>
          <ac:picMkLst>
            <pc:docMk/>
            <pc:sldMk cId="248336576" sldId="519"/>
            <ac:picMk id="6" creationId="{4DE0D68A-D30A-471A-893A-E2898B481D65}"/>
          </ac:picMkLst>
        </pc:picChg>
        <pc:picChg chg="add del mod">
          <ac:chgData name="David Mateo Lopez" userId="b980af6a-4146-4c52-8d45-cfc6e30284ae" providerId="ADAL" clId="{16061255-4B41-473E-800E-54BC4842A433}" dt="2021-03-18T19:40:17.244" v="9278" actId="478"/>
          <ac:picMkLst>
            <pc:docMk/>
            <pc:sldMk cId="248336576" sldId="519"/>
            <ac:picMk id="15" creationId="{4EBC2EF4-743C-446F-8136-54E0093BBDD7}"/>
          </ac:picMkLst>
        </pc:picChg>
        <pc:picChg chg="add mod">
          <ac:chgData name="David Mateo Lopez" userId="b980af6a-4146-4c52-8d45-cfc6e30284ae" providerId="ADAL" clId="{16061255-4B41-473E-800E-54BC4842A433}" dt="2021-03-18T19:41:02.294" v="9297" actId="571"/>
          <ac:picMkLst>
            <pc:docMk/>
            <pc:sldMk cId="248336576" sldId="519"/>
            <ac:picMk id="21" creationId="{7E691AC9-0EF0-43B9-8E91-15F601728884}"/>
          </ac:picMkLst>
        </pc:picChg>
        <pc:picChg chg="add mod">
          <ac:chgData name="David Mateo Lopez" userId="b980af6a-4146-4c52-8d45-cfc6e30284ae" providerId="ADAL" clId="{16061255-4B41-473E-800E-54BC4842A433}" dt="2021-03-18T19:41:04.873" v="9299" actId="571"/>
          <ac:picMkLst>
            <pc:docMk/>
            <pc:sldMk cId="248336576" sldId="519"/>
            <ac:picMk id="23" creationId="{BC8E6669-62D6-4EE9-AF4E-44A8FE82E367}"/>
          </ac:picMkLst>
        </pc:picChg>
      </pc:sldChg>
      <pc:sldChg chg="addSp delSp modSp add mod">
        <pc:chgData name="David Mateo Lopez" userId="b980af6a-4146-4c52-8d45-cfc6e30284ae" providerId="ADAL" clId="{16061255-4B41-473E-800E-54BC4842A433}" dt="2021-03-18T15:34:14.210" v="5384" actId="1076"/>
        <pc:sldMkLst>
          <pc:docMk/>
          <pc:sldMk cId="1220668902" sldId="520"/>
        </pc:sldMkLst>
        <pc:spChg chg="del">
          <ac:chgData name="David Mateo Lopez" userId="b980af6a-4146-4c52-8d45-cfc6e30284ae" providerId="ADAL" clId="{16061255-4B41-473E-800E-54BC4842A433}" dt="2021-03-18T15:17:24.144" v="4965" actId="478"/>
          <ac:spMkLst>
            <pc:docMk/>
            <pc:sldMk cId="1220668902" sldId="520"/>
            <ac:spMk id="14" creationId="{D28A2CDE-1D6B-402B-B36F-9C4AAA4DBFF3}"/>
          </ac:spMkLst>
        </pc:spChg>
        <pc:spChg chg="del mod">
          <ac:chgData name="David Mateo Lopez" userId="b980af6a-4146-4c52-8d45-cfc6e30284ae" providerId="ADAL" clId="{16061255-4B41-473E-800E-54BC4842A433}" dt="2021-03-18T15:17:24.799" v="4966" actId="478"/>
          <ac:spMkLst>
            <pc:docMk/>
            <pc:sldMk cId="1220668902" sldId="520"/>
            <ac:spMk id="15" creationId="{02E90BCC-FD20-43D1-9A4B-B813E4F277D5}"/>
          </ac:spMkLst>
        </pc:spChg>
        <pc:spChg chg="del">
          <ac:chgData name="David Mateo Lopez" userId="b980af6a-4146-4c52-8d45-cfc6e30284ae" providerId="ADAL" clId="{16061255-4B41-473E-800E-54BC4842A433}" dt="2021-03-18T15:17:22.803" v="4963" actId="478"/>
          <ac:spMkLst>
            <pc:docMk/>
            <pc:sldMk cId="1220668902" sldId="520"/>
            <ac:spMk id="16" creationId="{9C56E06B-5B52-4076-9C76-0AB72ACA13E9}"/>
          </ac:spMkLst>
        </pc:spChg>
        <pc:spChg chg="del">
          <ac:chgData name="David Mateo Lopez" userId="b980af6a-4146-4c52-8d45-cfc6e30284ae" providerId="ADAL" clId="{16061255-4B41-473E-800E-54BC4842A433}" dt="2021-03-18T15:17:27.409" v="4968" actId="478"/>
          <ac:spMkLst>
            <pc:docMk/>
            <pc:sldMk cId="1220668902" sldId="520"/>
            <ac:spMk id="17" creationId="{B2AF8680-A7BC-49CB-AF68-49DBFC10468F}"/>
          </ac:spMkLst>
        </pc:spChg>
        <pc:spChg chg="del">
          <ac:chgData name="David Mateo Lopez" userId="b980af6a-4146-4c52-8d45-cfc6e30284ae" providerId="ADAL" clId="{16061255-4B41-473E-800E-54BC4842A433}" dt="2021-03-18T15:17:28.224" v="4969" actId="478"/>
          <ac:spMkLst>
            <pc:docMk/>
            <pc:sldMk cId="1220668902" sldId="520"/>
            <ac:spMk id="18" creationId="{0FD9F08C-9028-41B5-9EF4-668F582DC1B0}"/>
          </ac:spMkLst>
        </pc:spChg>
        <pc:spChg chg="del">
          <ac:chgData name="David Mateo Lopez" userId="b980af6a-4146-4c52-8d45-cfc6e30284ae" providerId="ADAL" clId="{16061255-4B41-473E-800E-54BC4842A433}" dt="2021-03-18T15:17:29.181" v="4971" actId="478"/>
          <ac:spMkLst>
            <pc:docMk/>
            <pc:sldMk cId="1220668902" sldId="520"/>
            <ac:spMk id="19" creationId="{94D26BEB-15A2-488F-B872-07961A3AE706}"/>
          </ac:spMkLst>
        </pc:spChg>
        <pc:spChg chg="del mod">
          <ac:chgData name="David Mateo Lopez" userId="b980af6a-4146-4c52-8d45-cfc6e30284ae" providerId="ADAL" clId="{16061255-4B41-473E-800E-54BC4842A433}" dt="2021-03-18T15:17:31.029" v="4975" actId="478"/>
          <ac:spMkLst>
            <pc:docMk/>
            <pc:sldMk cId="1220668902" sldId="520"/>
            <ac:spMk id="20" creationId="{416B80EA-C6BD-4559-872A-BA2EBCC4A5F5}"/>
          </ac:spMkLst>
        </pc:spChg>
        <pc:spChg chg="mod">
          <ac:chgData name="David Mateo Lopez" userId="b980af6a-4146-4c52-8d45-cfc6e30284ae" providerId="ADAL" clId="{16061255-4B41-473E-800E-54BC4842A433}" dt="2021-03-18T15:21:01.803" v="5015" actId="164"/>
          <ac:spMkLst>
            <pc:docMk/>
            <pc:sldMk cId="1220668902" sldId="520"/>
            <ac:spMk id="21" creationId="{458D388B-4B9F-4301-B7C5-A3EFE5F02D24}"/>
          </ac:spMkLst>
        </pc:spChg>
        <pc:spChg chg="mod">
          <ac:chgData name="David Mateo Lopez" userId="b980af6a-4146-4c52-8d45-cfc6e30284ae" providerId="ADAL" clId="{16061255-4B41-473E-800E-54BC4842A433}" dt="2021-03-18T15:21:01.803" v="5015" actId="164"/>
          <ac:spMkLst>
            <pc:docMk/>
            <pc:sldMk cId="1220668902" sldId="520"/>
            <ac:spMk id="32" creationId="{88C6B166-1B49-4A72-AE40-1865C78CCF4E}"/>
          </ac:spMkLst>
        </pc:spChg>
        <pc:spChg chg="add del">
          <ac:chgData name="David Mateo Lopez" userId="b980af6a-4146-4c52-8d45-cfc6e30284ae" providerId="ADAL" clId="{16061255-4B41-473E-800E-54BC4842A433}" dt="2021-03-18T15:20:51.393" v="5012" actId="478"/>
          <ac:spMkLst>
            <pc:docMk/>
            <pc:sldMk cId="1220668902" sldId="520"/>
            <ac:spMk id="37" creationId="{DFD789BB-2671-42AF-803D-3594A90BF521}"/>
          </ac:spMkLst>
        </pc:spChg>
        <pc:spChg chg="add del mod">
          <ac:chgData name="David Mateo Lopez" userId="b980af6a-4146-4c52-8d45-cfc6e30284ae" providerId="ADAL" clId="{16061255-4B41-473E-800E-54BC4842A433}" dt="2021-03-18T15:20:46.188" v="5001" actId="571"/>
          <ac:spMkLst>
            <pc:docMk/>
            <pc:sldMk cId="1220668902" sldId="520"/>
            <ac:spMk id="38" creationId="{A8B0C873-AD89-4D90-A533-B9B4AD7954FB}"/>
          </ac:spMkLst>
        </pc:spChg>
        <pc:spChg chg="mod">
          <ac:chgData name="David Mateo Lopez" userId="b980af6a-4146-4c52-8d45-cfc6e30284ae" providerId="ADAL" clId="{16061255-4B41-473E-800E-54BC4842A433}" dt="2021-03-18T15:32:48.347" v="5303" actId="108"/>
          <ac:spMkLst>
            <pc:docMk/>
            <pc:sldMk cId="1220668902" sldId="520"/>
            <ac:spMk id="40" creationId="{19C1574D-8060-4AF9-90FF-119AFA07EAE4}"/>
          </ac:spMkLst>
        </pc:spChg>
        <pc:spChg chg="del">
          <ac:chgData name="David Mateo Lopez" userId="b980af6a-4146-4c52-8d45-cfc6e30284ae" providerId="ADAL" clId="{16061255-4B41-473E-800E-54BC4842A433}" dt="2021-03-18T15:17:32.579" v="4976" actId="478"/>
          <ac:spMkLst>
            <pc:docMk/>
            <pc:sldMk cId="1220668902" sldId="520"/>
            <ac:spMk id="43" creationId="{AD6E2BEF-F71C-4D32-9D7E-6A004E236C87}"/>
          </ac:spMkLst>
        </pc:spChg>
        <pc:spChg chg="del">
          <ac:chgData name="David Mateo Lopez" userId="b980af6a-4146-4c52-8d45-cfc6e30284ae" providerId="ADAL" clId="{16061255-4B41-473E-800E-54BC4842A433}" dt="2021-03-18T15:17:26.891" v="4967" actId="478"/>
          <ac:spMkLst>
            <pc:docMk/>
            <pc:sldMk cId="1220668902" sldId="520"/>
            <ac:spMk id="44" creationId="{410E383A-D1EB-4BDC-8385-748C3FCD7B28}"/>
          </ac:spMkLst>
        </pc:spChg>
        <pc:spChg chg="add mod topLvl">
          <ac:chgData name="David Mateo Lopez" userId="b980af6a-4146-4c52-8d45-cfc6e30284ae" providerId="ADAL" clId="{16061255-4B41-473E-800E-54BC4842A433}" dt="2021-03-18T15:33:22.923" v="5305" actId="571"/>
          <ac:spMkLst>
            <pc:docMk/>
            <pc:sldMk cId="1220668902" sldId="520"/>
            <ac:spMk id="51" creationId="{923FF173-3ACA-4C03-BDAB-E7778FEF2DF7}"/>
          </ac:spMkLst>
        </pc:spChg>
        <pc:spChg chg="add mod topLvl">
          <ac:chgData name="David Mateo Lopez" userId="b980af6a-4146-4c52-8d45-cfc6e30284ae" providerId="ADAL" clId="{16061255-4B41-473E-800E-54BC4842A433}" dt="2021-03-18T15:34:14.210" v="5384" actId="1076"/>
          <ac:spMkLst>
            <pc:docMk/>
            <pc:sldMk cId="1220668902" sldId="520"/>
            <ac:spMk id="52" creationId="{D4A9497C-9B43-4B57-BDD2-B32AEAEBD0FC}"/>
          </ac:spMkLst>
        </pc:spChg>
        <pc:spChg chg="add del mod">
          <ac:chgData name="David Mateo Lopez" userId="b980af6a-4146-4c52-8d45-cfc6e30284ae" providerId="ADAL" clId="{16061255-4B41-473E-800E-54BC4842A433}" dt="2021-03-18T15:22:40.210" v="5059" actId="478"/>
          <ac:spMkLst>
            <pc:docMk/>
            <pc:sldMk cId="1220668902" sldId="520"/>
            <ac:spMk id="53" creationId="{7AF15563-9E90-4BCC-81EF-B73F2C81759B}"/>
          </ac:spMkLst>
        </pc:spChg>
        <pc:spChg chg="add del mod">
          <ac:chgData name="David Mateo Lopez" userId="b980af6a-4146-4c52-8d45-cfc6e30284ae" providerId="ADAL" clId="{16061255-4B41-473E-800E-54BC4842A433}" dt="2021-03-18T15:22:40.210" v="5059" actId="478"/>
          <ac:spMkLst>
            <pc:docMk/>
            <pc:sldMk cId="1220668902" sldId="520"/>
            <ac:spMk id="54" creationId="{2D907ED0-1415-458B-A98D-9036DF2168F5}"/>
          </ac:spMkLst>
        </pc:spChg>
        <pc:spChg chg="add mod topLvl">
          <ac:chgData name="David Mateo Lopez" userId="b980af6a-4146-4c52-8d45-cfc6e30284ae" providerId="ADAL" clId="{16061255-4B41-473E-800E-54BC4842A433}" dt="2021-03-18T15:33:22.923" v="5305" actId="571"/>
          <ac:spMkLst>
            <pc:docMk/>
            <pc:sldMk cId="1220668902" sldId="520"/>
            <ac:spMk id="55" creationId="{84DE14B0-537D-4DEF-87BF-8B10C9E652F9}"/>
          </ac:spMkLst>
        </pc:spChg>
        <pc:spChg chg="add mod topLvl">
          <ac:chgData name="David Mateo Lopez" userId="b980af6a-4146-4c52-8d45-cfc6e30284ae" providerId="ADAL" clId="{16061255-4B41-473E-800E-54BC4842A433}" dt="2021-03-18T15:33:22.923" v="5305" actId="571"/>
          <ac:spMkLst>
            <pc:docMk/>
            <pc:sldMk cId="1220668902" sldId="520"/>
            <ac:spMk id="56" creationId="{E28118C9-23EA-4AAD-B516-A5D5F3A49D9E}"/>
          </ac:spMkLst>
        </pc:spChg>
        <pc:spChg chg="mod">
          <ac:chgData name="David Mateo Lopez" userId="b980af6a-4146-4c52-8d45-cfc6e30284ae" providerId="ADAL" clId="{16061255-4B41-473E-800E-54BC4842A433}" dt="2021-03-18T15:32:51.790" v="5304" actId="108"/>
          <ac:spMkLst>
            <pc:docMk/>
            <pc:sldMk cId="1220668902" sldId="520"/>
            <ac:spMk id="57" creationId="{FE71D4BD-EB7A-461D-98D9-A0C255EE63B0}"/>
          </ac:spMkLst>
        </pc:spChg>
        <pc:spChg chg="add mod topLvl">
          <ac:chgData name="David Mateo Lopez" userId="b980af6a-4146-4c52-8d45-cfc6e30284ae" providerId="ADAL" clId="{16061255-4B41-473E-800E-54BC4842A433}" dt="2021-03-18T15:33:22.923" v="5305" actId="571"/>
          <ac:spMkLst>
            <pc:docMk/>
            <pc:sldMk cId="1220668902" sldId="520"/>
            <ac:spMk id="63" creationId="{472AC912-0789-4991-A4B9-C50B30A091DA}"/>
          </ac:spMkLst>
        </pc:spChg>
        <pc:spChg chg="add mod ord topLvl">
          <ac:chgData name="David Mateo Lopez" userId="b980af6a-4146-4c52-8d45-cfc6e30284ae" providerId="ADAL" clId="{16061255-4B41-473E-800E-54BC4842A433}" dt="2021-03-18T15:33:22.923" v="5305" actId="571"/>
          <ac:spMkLst>
            <pc:docMk/>
            <pc:sldMk cId="1220668902" sldId="520"/>
            <ac:spMk id="64" creationId="{97B36166-817B-4F62-AF9D-69FEF5D1D15F}"/>
          </ac:spMkLst>
        </pc:spChg>
        <pc:spChg chg="add mod topLvl">
          <ac:chgData name="David Mateo Lopez" userId="b980af6a-4146-4c52-8d45-cfc6e30284ae" providerId="ADAL" clId="{16061255-4B41-473E-800E-54BC4842A433}" dt="2021-03-18T15:33:22.923" v="5305" actId="571"/>
          <ac:spMkLst>
            <pc:docMk/>
            <pc:sldMk cId="1220668902" sldId="520"/>
            <ac:spMk id="65" creationId="{3501D776-4014-4C5D-B18D-FCA3D5DD3B9A}"/>
          </ac:spMkLst>
        </pc:spChg>
        <pc:spChg chg="add mod topLvl">
          <ac:chgData name="David Mateo Lopez" userId="b980af6a-4146-4c52-8d45-cfc6e30284ae" providerId="ADAL" clId="{16061255-4B41-473E-800E-54BC4842A433}" dt="2021-03-18T15:33:22.923" v="5305" actId="571"/>
          <ac:spMkLst>
            <pc:docMk/>
            <pc:sldMk cId="1220668902" sldId="520"/>
            <ac:spMk id="66" creationId="{BD05D60D-E7E5-47C0-82E6-715296931160}"/>
          </ac:spMkLst>
        </pc:spChg>
        <pc:spChg chg="add mod topLvl">
          <ac:chgData name="David Mateo Lopez" userId="b980af6a-4146-4c52-8d45-cfc6e30284ae" providerId="ADAL" clId="{16061255-4B41-473E-800E-54BC4842A433}" dt="2021-03-18T15:33:22.923" v="5305" actId="571"/>
          <ac:spMkLst>
            <pc:docMk/>
            <pc:sldMk cId="1220668902" sldId="520"/>
            <ac:spMk id="67" creationId="{BAEFC259-A835-4B3C-977F-BE8513F67E81}"/>
          </ac:spMkLst>
        </pc:spChg>
        <pc:spChg chg="add mod topLvl">
          <ac:chgData name="David Mateo Lopez" userId="b980af6a-4146-4c52-8d45-cfc6e30284ae" providerId="ADAL" clId="{16061255-4B41-473E-800E-54BC4842A433}" dt="2021-03-18T15:33:22.923" v="5305" actId="571"/>
          <ac:spMkLst>
            <pc:docMk/>
            <pc:sldMk cId="1220668902" sldId="520"/>
            <ac:spMk id="68" creationId="{797E7392-35E9-4F9B-B479-474C166C24E7}"/>
          </ac:spMkLst>
        </pc:spChg>
        <pc:spChg chg="add mod">
          <ac:chgData name="David Mateo Lopez" userId="b980af6a-4146-4c52-8d45-cfc6e30284ae" providerId="ADAL" clId="{16061255-4B41-473E-800E-54BC4842A433}" dt="2021-03-18T15:33:56.667" v="5382" actId="1076"/>
          <ac:spMkLst>
            <pc:docMk/>
            <pc:sldMk cId="1220668902" sldId="520"/>
            <ac:spMk id="69" creationId="{8C7FAB3B-669E-4728-B79F-2453D6039C1D}"/>
          </ac:spMkLst>
        </pc:spChg>
        <pc:grpChg chg="add mod">
          <ac:chgData name="David Mateo Lopez" userId="b980af6a-4146-4c52-8d45-cfc6e30284ae" providerId="ADAL" clId="{16061255-4B41-473E-800E-54BC4842A433}" dt="2021-03-18T15:32:37.442" v="5302" actId="1076"/>
          <ac:grpSpMkLst>
            <pc:docMk/>
            <pc:sldMk cId="1220668902" sldId="520"/>
            <ac:grpSpMk id="2" creationId="{B38CA3C4-5703-4E65-BE1A-CC3C7B726BA0}"/>
          </ac:grpSpMkLst>
        </pc:grpChg>
        <pc:grpChg chg="add del mod">
          <ac:chgData name="David Mateo Lopez" userId="b980af6a-4146-4c52-8d45-cfc6e30284ae" providerId="ADAL" clId="{16061255-4B41-473E-800E-54BC4842A433}" dt="2021-03-18T15:29:56.582" v="5258" actId="165"/>
          <ac:grpSpMkLst>
            <pc:docMk/>
            <pc:sldMk cId="1220668902" sldId="520"/>
            <ac:grpSpMk id="10" creationId="{975DA9C7-2A1F-42F1-A604-42460EBE71AA}"/>
          </ac:grpSpMkLst>
        </pc:grpChg>
        <pc:grpChg chg="add mod">
          <ac:chgData name="David Mateo Lopez" userId="b980af6a-4146-4c52-8d45-cfc6e30284ae" providerId="ADAL" clId="{16061255-4B41-473E-800E-54BC4842A433}" dt="2021-03-18T15:33:59.243" v="5383" actId="1076"/>
          <ac:grpSpMkLst>
            <pc:docMk/>
            <pc:sldMk cId="1220668902" sldId="520"/>
            <ac:grpSpMk id="22" creationId="{E8512027-8781-4B72-B082-1495E7F94BFB}"/>
          </ac:grpSpMkLst>
        </pc:grpChg>
        <pc:picChg chg="mod">
          <ac:chgData name="David Mateo Lopez" userId="b980af6a-4146-4c52-8d45-cfc6e30284ae" providerId="ADAL" clId="{16061255-4B41-473E-800E-54BC4842A433}" dt="2021-03-18T15:21:01.803" v="5015" actId="164"/>
          <ac:picMkLst>
            <pc:docMk/>
            <pc:sldMk cId="1220668902" sldId="520"/>
            <ac:picMk id="3" creationId="{23E8A432-8C5A-40E2-8A0D-EC897FF42077}"/>
          </ac:picMkLst>
        </pc:picChg>
        <pc:picChg chg="mod">
          <ac:chgData name="David Mateo Lopez" userId="b980af6a-4146-4c52-8d45-cfc6e30284ae" providerId="ADAL" clId="{16061255-4B41-473E-800E-54BC4842A433}" dt="2021-03-18T15:21:01.803" v="5015" actId="164"/>
          <ac:picMkLst>
            <pc:docMk/>
            <pc:sldMk cId="1220668902" sldId="520"/>
            <ac:picMk id="5" creationId="{04F5A8F4-6629-4645-856D-1542D62E19F7}"/>
          </ac:picMkLst>
        </pc:picChg>
        <pc:picChg chg="add del mod">
          <ac:chgData name="David Mateo Lopez" userId="b980af6a-4146-4c52-8d45-cfc6e30284ae" providerId="ADAL" clId="{16061255-4B41-473E-800E-54BC4842A433}" dt="2021-03-18T15:23:33.332" v="5060" actId="478"/>
          <ac:picMkLst>
            <pc:docMk/>
            <pc:sldMk cId="1220668902" sldId="520"/>
            <ac:picMk id="6" creationId="{4F3CDB29-D6FF-429A-A02F-493A92B4CEBA}"/>
          </ac:picMkLst>
        </pc:picChg>
        <pc:picChg chg="mod">
          <ac:chgData name="David Mateo Lopez" userId="b980af6a-4146-4c52-8d45-cfc6e30284ae" providerId="ADAL" clId="{16061255-4B41-473E-800E-54BC4842A433}" dt="2021-03-18T15:21:01.803" v="5015" actId="164"/>
          <ac:picMkLst>
            <pc:docMk/>
            <pc:sldMk cId="1220668902" sldId="520"/>
            <ac:picMk id="7" creationId="{AB50A6A7-0347-4998-81D3-29DAA9C61FF1}"/>
          </ac:picMkLst>
        </pc:picChg>
        <pc:picChg chg="add del mod topLvl">
          <ac:chgData name="David Mateo Lopez" userId="b980af6a-4146-4c52-8d45-cfc6e30284ae" providerId="ADAL" clId="{16061255-4B41-473E-800E-54BC4842A433}" dt="2021-03-18T15:29:58.595" v="5259" actId="478"/>
          <ac:picMkLst>
            <pc:docMk/>
            <pc:sldMk cId="1220668902" sldId="520"/>
            <ac:picMk id="9" creationId="{B3FB4BA4-1557-4B97-9ABD-9BDF1594ED19}"/>
          </ac:picMkLst>
        </pc:picChg>
        <pc:picChg chg="mod">
          <ac:chgData name="David Mateo Lopez" userId="b980af6a-4146-4c52-8d45-cfc6e30284ae" providerId="ADAL" clId="{16061255-4B41-473E-800E-54BC4842A433}" dt="2021-03-18T15:21:01.803" v="5015" actId="164"/>
          <ac:picMkLst>
            <pc:docMk/>
            <pc:sldMk cId="1220668902" sldId="520"/>
            <ac:picMk id="11" creationId="{05D33EB8-725D-44EF-BB40-E773266B91E9}"/>
          </ac:picMkLst>
        </pc:picChg>
        <pc:picChg chg="add mod ord">
          <ac:chgData name="David Mateo Lopez" userId="b980af6a-4146-4c52-8d45-cfc6e30284ae" providerId="ADAL" clId="{16061255-4B41-473E-800E-54BC4842A433}" dt="2021-03-18T15:33:47.282" v="5379" actId="1076"/>
          <ac:picMkLst>
            <pc:docMk/>
            <pc:sldMk cId="1220668902" sldId="520"/>
            <ac:picMk id="13" creationId="{0DC41736-9254-4685-83B5-EB293ACE2927}"/>
          </ac:picMkLst>
        </pc:picChg>
        <pc:picChg chg="mod">
          <ac:chgData name="David Mateo Lopez" userId="b980af6a-4146-4c52-8d45-cfc6e30284ae" providerId="ADAL" clId="{16061255-4B41-473E-800E-54BC4842A433}" dt="2021-03-18T15:21:01.803" v="5015" actId="164"/>
          <ac:picMkLst>
            <pc:docMk/>
            <pc:sldMk cId="1220668902" sldId="520"/>
            <ac:picMk id="26" creationId="{094AFCF2-2674-409A-805C-41FD7E5E6066}"/>
          </ac:picMkLst>
        </pc:picChg>
        <pc:picChg chg="mod">
          <ac:chgData name="David Mateo Lopez" userId="b980af6a-4146-4c52-8d45-cfc6e30284ae" providerId="ADAL" clId="{16061255-4B41-473E-800E-54BC4842A433}" dt="2021-03-18T15:21:01.803" v="5015" actId="164"/>
          <ac:picMkLst>
            <pc:docMk/>
            <pc:sldMk cId="1220668902" sldId="520"/>
            <ac:picMk id="29" creationId="{0468B1D4-9E92-4FF4-B5AF-31C0A813888A}"/>
          </ac:picMkLst>
        </pc:picChg>
        <pc:picChg chg="del">
          <ac:chgData name="David Mateo Lopez" userId="b980af6a-4146-4c52-8d45-cfc6e30284ae" providerId="ADAL" clId="{16061255-4B41-473E-800E-54BC4842A433}" dt="2021-03-18T15:17:22.277" v="4962" actId="478"/>
          <ac:picMkLst>
            <pc:docMk/>
            <pc:sldMk cId="1220668902" sldId="520"/>
            <ac:picMk id="45" creationId="{824DB857-6381-40BF-8EF1-53C8B3C0A2E3}"/>
          </ac:picMkLst>
        </pc:picChg>
        <pc:picChg chg="del">
          <ac:chgData name="David Mateo Lopez" userId="b980af6a-4146-4c52-8d45-cfc6e30284ae" providerId="ADAL" clId="{16061255-4B41-473E-800E-54BC4842A433}" dt="2021-03-18T15:17:22.277" v="4962" actId="478"/>
          <ac:picMkLst>
            <pc:docMk/>
            <pc:sldMk cId="1220668902" sldId="520"/>
            <ac:picMk id="46" creationId="{818531B0-F466-46BF-B304-324B43606EE6}"/>
          </ac:picMkLst>
        </pc:picChg>
        <pc:picChg chg="del">
          <ac:chgData name="David Mateo Lopez" userId="b980af6a-4146-4c52-8d45-cfc6e30284ae" providerId="ADAL" clId="{16061255-4B41-473E-800E-54BC4842A433}" dt="2021-03-18T15:17:22.277" v="4962" actId="478"/>
          <ac:picMkLst>
            <pc:docMk/>
            <pc:sldMk cId="1220668902" sldId="520"/>
            <ac:picMk id="47" creationId="{D32FF99C-3840-4CB8-9BE2-277008B0CD2A}"/>
          </ac:picMkLst>
        </pc:picChg>
        <pc:picChg chg="del">
          <ac:chgData name="David Mateo Lopez" userId="b980af6a-4146-4c52-8d45-cfc6e30284ae" providerId="ADAL" clId="{16061255-4B41-473E-800E-54BC4842A433}" dt="2021-03-18T15:17:28.668" v="4970" actId="478"/>
          <ac:picMkLst>
            <pc:docMk/>
            <pc:sldMk cId="1220668902" sldId="520"/>
            <ac:picMk id="48" creationId="{FE4EF54F-4527-4B6F-B47E-96CBE2A67A1F}"/>
          </ac:picMkLst>
        </pc:picChg>
        <pc:picChg chg="del">
          <ac:chgData name="David Mateo Lopez" userId="b980af6a-4146-4c52-8d45-cfc6e30284ae" providerId="ADAL" clId="{16061255-4B41-473E-800E-54BC4842A433}" dt="2021-03-18T15:17:29.549" v="4972" actId="478"/>
          <ac:picMkLst>
            <pc:docMk/>
            <pc:sldMk cId="1220668902" sldId="520"/>
            <ac:picMk id="49" creationId="{20E03327-91B1-4D35-A3CE-F463D78C45E3}"/>
          </ac:picMkLst>
        </pc:picChg>
        <pc:picChg chg="del">
          <ac:chgData name="David Mateo Lopez" userId="b980af6a-4146-4c52-8d45-cfc6e30284ae" providerId="ADAL" clId="{16061255-4B41-473E-800E-54BC4842A433}" dt="2021-03-18T15:17:30.544" v="4974" actId="478"/>
          <ac:picMkLst>
            <pc:docMk/>
            <pc:sldMk cId="1220668902" sldId="520"/>
            <ac:picMk id="50" creationId="{ED5B5260-7454-4B5F-940B-FCAA307904F4}"/>
          </ac:picMkLst>
        </pc:picChg>
      </pc:sldChg>
      <pc:sldChg chg="delSp modSp add del mod">
        <pc:chgData name="David Mateo Lopez" userId="b980af6a-4146-4c52-8d45-cfc6e30284ae" providerId="ADAL" clId="{16061255-4B41-473E-800E-54BC4842A433}" dt="2021-03-18T15:13:19.748" v="4958" actId="47"/>
        <pc:sldMkLst>
          <pc:docMk/>
          <pc:sldMk cId="3216140949" sldId="520"/>
        </pc:sldMkLst>
        <pc:spChg chg="mod">
          <ac:chgData name="David Mateo Lopez" userId="b980af6a-4146-4c52-8d45-cfc6e30284ae" providerId="ADAL" clId="{16061255-4B41-473E-800E-54BC4842A433}" dt="2021-03-18T15:13:01.389" v="4945" actId="20577"/>
          <ac:spMkLst>
            <pc:docMk/>
            <pc:sldMk cId="3216140949" sldId="520"/>
            <ac:spMk id="67" creationId="{D22AA789-4874-4AEF-A370-0F39301B03FE}"/>
          </ac:spMkLst>
        </pc:spChg>
        <pc:grpChg chg="del">
          <ac:chgData name="David Mateo Lopez" userId="b980af6a-4146-4c52-8d45-cfc6e30284ae" providerId="ADAL" clId="{16061255-4B41-473E-800E-54BC4842A433}" dt="2021-03-18T15:12:56.666" v="4932" actId="478"/>
          <ac:grpSpMkLst>
            <pc:docMk/>
            <pc:sldMk cId="3216140949" sldId="520"/>
            <ac:grpSpMk id="19" creationId="{C450C443-A076-4312-95DD-6F282A02E864}"/>
          </ac:grpSpMkLst>
        </pc:grpChg>
        <pc:grpChg chg="del">
          <ac:chgData name="David Mateo Lopez" userId="b980af6a-4146-4c52-8d45-cfc6e30284ae" providerId="ADAL" clId="{16061255-4B41-473E-800E-54BC4842A433}" dt="2021-03-18T15:12:57.700" v="4933" actId="478"/>
          <ac:grpSpMkLst>
            <pc:docMk/>
            <pc:sldMk cId="3216140949" sldId="520"/>
            <ac:grpSpMk id="20" creationId="{48851037-2B74-48A1-BA3F-BE94E5BC0CEA}"/>
          </ac:grpSpMkLst>
        </pc:grpChg>
        <pc:grpChg chg="del">
          <ac:chgData name="David Mateo Lopez" userId="b980af6a-4146-4c52-8d45-cfc6e30284ae" providerId="ADAL" clId="{16061255-4B41-473E-800E-54BC4842A433}" dt="2021-03-18T15:12:56.666" v="4932" actId="478"/>
          <ac:grpSpMkLst>
            <pc:docMk/>
            <pc:sldMk cId="3216140949" sldId="520"/>
            <ac:grpSpMk id="21" creationId="{D95C96B8-AC2F-46BB-AA4B-DCD8D64B6949}"/>
          </ac:grpSpMkLst>
        </pc:grpChg>
        <pc:grpChg chg="del">
          <ac:chgData name="David Mateo Lopez" userId="b980af6a-4146-4c52-8d45-cfc6e30284ae" providerId="ADAL" clId="{16061255-4B41-473E-800E-54BC4842A433}" dt="2021-03-18T15:12:56.666" v="4932" actId="478"/>
          <ac:grpSpMkLst>
            <pc:docMk/>
            <pc:sldMk cId="3216140949" sldId="520"/>
            <ac:grpSpMk id="22" creationId="{9A07F135-4EBD-4E24-8050-F4E7BCD5949C}"/>
          </ac:grpSpMkLst>
        </pc:grpChg>
        <pc:picChg chg="del">
          <ac:chgData name="David Mateo Lopez" userId="b980af6a-4146-4c52-8d45-cfc6e30284ae" providerId="ADAL" clId="{16061255-4B41-473E-800E-54BC4842A433}" dt="2021-03-18T15:12:56.666" v="4932" actId="478"/>
          <ac:picMkLst>
            <pc:docMk/>
            <pc:sldMk cId="3216140949" sldId="520"/>
            <ac:picMk id="23" creationId="{79AED006-C2AF-4B6A-8754-BA90D3D0FF3F}"/>
          </ac:picMkLst>
        </pc:picChg>
        <pc:cxnChg chg="del mod">
          <ac:chgData name="David Mateo Lopez" userId="b980af6a-4146-4c52-8d45-cfc6e30284ae" providerId="ADAL" clId="{16061255-4B41-473E-800E-54BC4842A433}" dt="2021-03-18T15:12:56.666" v="4932" actId="478"/>
          <ac:cxnSpMkLst>
            <pc:docMk/>
            <pc:sldMk cId="3216140949" sldId="520"/>
            <ac:cxnSpMk id="37" creationId="{BB955B4D-F6DD-42AA-8BEC-21C82E768A14}"/>
          </ac:cxnSpMkLst>
        </pc:cxnChg>
        <pc:cxnChg chg="del mod">
          <ac:chgData name="David Mateo Lopez" userId="b980af6a-4146-4c52-8d45-cfc6e30284ae" providerId="ADAL" clId="{16061255-4B41-473E-800E-54BC4842A433}" dt="2021-03-18T15:12:56.666" v="4932" actId="478"/>
          <ac:cxnSpMkLst>
            <pc:docMk/>
            <pc:sldMk cId="3216140949" sldId="520"/>
            <ac:cxnSpMk id="50" creationId="{D423F15D-EB1A-455F-9A9D-20398165A6DA}"/>
          </ac:cxnSpMkLst>
        </pc:cxnChg>
        <pc:cxnChg chg="del mod">
          <ac:chgData name="David Mateo Lopez" userId="b980af6a-4146-4c52-8d45-cfc6e30284ae" providerId="ADAL" clId="{16061255-4B41-473E-800E-54BC4842A433}" dt="2021-03-18T15:12:56.666" v="4932" actId="478"/>
          <ac:cxnSpMkLst>
            <pc:docMk/>
            <pc:sldMk cId="3216140949" sldId="520"/>
            <ac:cxnSpMk id="52" creationId="{F8948D3B-FBD1-4148-91FC-4887A0B41DBB}"/>
          </ac:cxnSpMkLst>
        </pc:cxnChg>
        <pc:cxnChg chg="del mod">
          <ac:chgData name="David Mateo Lopez" userId="b980af6a-4146-4c52-8d45-cfc6e30284ae" providerId="ADAL" clId="{16061255-4B41-473E-800E-54BC4842A433}" dt="2021-03-18T15:12:56.666" v="4932" actId="478"/>
          <ac:cxnSpMkLst>
            <pc:docMk/>
            <pc:sldMk cId="3216140949" sldId="520"/>
            <ac:cxnSpMk id="54" creationId="{B6FD0FF7-94D9-4B72-8DD0-5E8387743DBC}"/>
          </ac:cxnSpMkLst>
        </pc:cxnChg>
      </pc:sldChg>
      <pc:sldChg chg="addSp delSp modSp add mod">
        <pc:chgData name="David Mateo Lopez" userId="b980af6a-4146-4c52-8d45-cfc6e30284ae" providerId="ADAL" clId="{16061255-4B41-473E-800E-54BC4842A433}" dt="2021-03-18T17:58:37.719" v="7158" actId="20577"/>
        <pc:sldMkLst>
          <pc:docMk/>
          <pc:sldMk cId="4229353492" sldId="521"/>
        </pc:sldMkLst>
        <pc:spChg chg="add del mod">
          <ac:chgData name="David Mateo Lopez" userId="b980af6a-4146-4c52-8d45-cfc6e30284ae" providerId="ADAL" clId="{16061255-4B41-473E-800E-54BC4842A433}" dt="2021-03-18T17:58:37.719" v="7158" actId="20577"/>
          <ac:spMkLst>
            <pc:docMk/>
            <pc:sldMk cId="4229353492" sldId="521"/>
            <ac:spMk id="8" creationId="{285EA831-CA76-49C9-8838-A209F3083490}"/>
          </ac:spMkLst>
        </pc:spChg>
        <pc:spChg chg="add del mod">
          <ac:chgData name="David Mateo Lopez" userId="b980af6a-4146-4c52-8d45-cfc6e30284ae" providerId="ADAL" clId="{16061255-4B41-473E-800E-54BC4842A433}" dt="2021-03-18T15:56:19.607" v="5428"/>
          <ac:spMkLst>
            <pc:docMk/>
            <pc:sldMk cId="4229353492" sldId="521"/>
            <ac:spMk id="38" creationId="{A5998A31-EDD0-4FA4-BCF0-3C646776F9D8}"/>
          </ac:spMkLst>
        </pc:spChg>
        <pc:spChg chg="add mod">
          <ac:chgData name="David Mateo Lopez" userId="b980af6a-4146-4c52-8d45-cfc6e30284ae" providerId="ADAL" clId="{16061255-4B41-473E-800E-54BC4842A433}" dt="2021-03-18T15:59:33.715" v="5481" actId="14100"/>
          <ac:spMkLst>
            <pc:docMk/>
            <pc:sldMk cId="4229353492" sldId="521"/>
            <ac:spMk id="39" creationId="{E142B567-40EB-4372-A109-49D9936ED46A}"/>
          </ac:spMkLst>
        </pc:spChg>
        <pc:spChg chg="add del mod">
          <ac:chgData name="David Mateo Lopez" userId="b980af6a-4146-4c52-8d45-cfc6e30284ae" providerId="ADAL" clId="{16061255-4B41-473E-800E-54BC4842A433}" dt="2021-03-18T15:56:53.821" v="5437" actId="478"/>
          <ac:spMkLst>
            <pc:docMk/>
            <pc:sldMk cId="4229353492" sldId="521"/>
            <ac:spMk id="41" creationId="{E5A85A88-8E0F-4870-A17F-62032EBFCC1A}"/>
          </ac:spMkLst>
        </pc:spChg>
        <pc:spChg chg="add mod">
          <ac:chgData name="David Mateo Lopez" userId="b980af6a-4146-4c52-8d45-cfc6e30284ae" providerId="ADAL" clId="{16061255-4B41-473E-800E-54BC4842A433}" dt="2021-03-18T17:58:31.122" v="7154" actId="20577"/>
          <ac:spMkLst>
            <pc:docMk/>
            <pc:sldMk cId="4229353492" sldId="521"/>
            <ac:spMk id="44" creationId="{3DE30080-0EFA-4129-9A9E-FB2AB78762D9}"/>
          </ac:spMkLst>
        </pc:spChg>
        <pc:spChg chg="add mod">
          <ac:chgData name="David Mateo Lopez" userId="b980af6a-4146-4c52-8d45-cfc6e30284ae" providerId="ADAL" clId="{16061255-4B41-473E-800E-54BC4842A433}" dt="2021-03-18T16:01:38.279" v="5494" actId="571"/>
          <ac:spMkLst>
            <pc:docMk/>
            <pc:sldMk cId="4229353492" sldId="521"/>
            <ac:spMk id="46" creationId="{4CE13945-2A58-4E91-8CD4-06E0E127A5F2}"/>
          </ac:spMkLst>
        </pc:spChg>
        <pc:spChg chg="add mod">
          <ac:chgData name="David Mateo Lopez" userId="b980af6a-4146-4c52-8d45-cfc6e30284ae" providerId="ADAL" clId="{16061255-4B41-473E-800E-54BC4842A433}" dt="2021-03-18T16:09:24.420" v="5764" actId="14100"/>
          <ac:spMkLst>
            <pc:docMk/>
            <pc:sldMk cId="4229353492" sldId="521"/>
            <ac:spMk id="50" creationId="{F1E28CF3-399F-47C4-8302-17FF1A6AD19E}"/>
          </ac:spMkLst>
        </pc:spChg>
        <pc:spChg chg="add mod">
          <ac:chgData name="David Mateo Lopez" userId="b980af6a-4146-4c52-8d45-cfc6e30284ae" providerId="ADAL" clId="{16061255-4B41-473E-800E-54BC4842A433}" dt="2021-03-18T16:11:14.848" v="5866" actId="20577"/>
          <ac:spMkLst>
            <pc:docMk/>
            <pc:sldMk cId="4229353492" sldId="521"/>
            <ac:spMk id="53" creationId="{11D911A2-0A11-499A-A49D-66C24B650934}"/>
          </ac:spMkLst>
        </pc:spChg>
        <pc:grpChg chg="del">
          <ac:chgData name="David Mateo Lopez" userId="b980af6a-4146-4c52-8d45-cfc6e30284ae" providerId="ADAL" clId="{16061255-4B41-473E-800E-54BC4842A433}" dt="2021-03-18T15:35:01.040" v="5386" actId="478"/>
          <ac:grpSpMkLst>
            <pc:docMk/>
            <pc:sldMk cId="4229353492" sldId="521"/>
            <ac:grpSpMk id="2" creationId="{B38CA3C4-5703-4E65-BE1A-CC3C7B726BA0}"/>
          </ac:grpSpMkLst>
        </pc:grpChg>
        <pc:grpChg chg="del">
          <ac:chgData name="David Mateo Lopez" userId="b980af6a-4146-4c52-8d45-cfc6e30284ae" providerId="ADAL" clId="{16061255-4B41-473E-800E-54BC4842A433}" dt="2021-03-18T15:35:01.040" v="5386" actId="478"/>
          <ac:grpSpMkLst>
            <pc:docMk/>
            <pc:sldMk cId="4229353492" sldId="521"/>
            <ac:grpSpMk id="22" creationId="{E8512027-8781-4B72-B082-1495E7F94BFB}"/>
          </ac:grpSpMkLst>
        </pc:grpChg>
        <pc:picChg chg="add del mod">
          <ac:chgData name="David Mateo Lopez" userId="b980af6a-4146-4c52-8d45-cfc6e30284ae" providerId="ADAL" clId="{16061255-4B41-473E-800E-54BC4842A433}" dt="2021-03-18T16:03:19.247" v="5497" actId="478"/>
          <ac:picMkLst>
            <pc:docMk/>
            <pc:sldMk cId="4229353492" sldId="521"/>
            <ac:picMk id="6" creationId="{B04BE149-6598-40BF-ACD5-935540D9E8F7}"/>
          </ac:picMkLst>
        </pc:picChg>
        <pc:picChg chg="add del mod">
          <ac:chgData name="David Mateo Lopez" userId="b980af6a-4146-4c52-8d45-cfc6e30284ae" providerId="ADAL" clId="{16061255-4B41-473E-800E-54BC4842A433}" dt="2021-03-18T15:59:41.184" v="5482" actId="478"/>
          <ac:picMkLst>
            <pc:docMk/>
            <pc:sldMk cId="4229353492" sldId="521"/>
            <ac:picMk id="10" creationId="{8D8CAECC-7CF8-4B04-B10E-EDFF8CAB22FE}"/>
          </ac:picMkLst>
        </pc:picChg>
        <pc:picChg chg="add mod modCrop">
          <ac:chgData name="David Mateo Lopez" userId="b980af6a-4146-4c52-8d45-cfc6e30284ae" providerId="ADAL" clId="{16061255-4B41-473E-800E-54BC4842A433}" dt="2021-03-18T16:04:32.842" v="5534" actId="1076"/>
          <ac:picMkLst>
            <pc:docMk/>
            <pc:sldMk cId="4229353492" sldId="521"/>
            <ac:picMk id="14" creationId="{C2921AA2-A35B-4729-AE21-56FBA9B7501E}"/>
          </ac:picMkLst>
        </pc:picChg>
        <pc:picChg chg="add mod">
          <ac:chgData name="David Mateo Lopez" userId="b980af6a-4146-4c52-8d45-cfc6e30284ae" providerId="ADAL" clId="{16061255-4B41-473E-800E-54BC4842A433}" dt="2021-03-18T16:03:23.819" v="5500" actId="1076"/>
          <ac:picMkLst>
            <pc:docMk/>
            <pc:sldMk cId="4229353492" sldId="521"/>
            <ac:picMk id="45" creationId="{D689F5AC-0360-423F-8643-5EA50102BB85}"/>
          </ac:picMkLst>
        </pc:picChg>
        <pc:picChg chg="add mod modCrop">
          <ac:chgData name="David Mateo Lopez" userId="b980af6a-4146-4c52-8d45-cfc6e30284ae" providerId="ADAL" clId="{16061255-4B41-473E-800E-54BC4842A433}" dt="2021-03-18T16:04:22.632" v="5526" actId="571"/>
          <ac:picMkLst>
            <pc:docMk/>
            <pc:sldMk cId="4229353492" sldId="521"/>
            <ac:picMk id="49" creationId="{093F736D-EE11-458C-BE08-9D17A0627299}"/>
          </ac:picMkLst>
        </pc:picChg>
      </pc:sldChg>
      <pc:sldChg chg="addSp delSp modSp add del mod">
        <pc:chgData name="David Mateo Lopez" userId="b980af6a-4146-4c52-8d45-cfc6e30284ae" providerId="ADAL" clId="{16061255-4B41-473E-800E-54BC4842A433}" dt="2021-03-18T16:04:39.914" v="5537" actId="47"/>
        <pc:sldMkLst>
          <pc:docMk/>
          <pc:sldMk cId="1498027226" sldId="522"/>
        </pc:sldMkLst>
        <pc:spChg chg="del">
          <ac:chgData name="David Mateo Lopez" userId="b980af6a-4146-4c52-8d45-cfc6e30284ae" providerId="ADAL" clId="{16061255-4B41-473E-800E-54BC4842A433}" dt="2021-03-18T15:57:50.410" v="5454" actId="478"/>
          <ac:spMkLst>
            <pc:docMk/>
            <pc:sldMk cId="1498027226" sldId="522"/>
            <ac:spMk id="44" creationId="{3DE30080-0EFA-4129-9A9E-FB2AB78762D9}"/>
          </ac:spMkLst>
        </pc:spChg>
        <pc:picChg chg="add mod">
          <ac:chgData name="David Mateo Lopez" userId="b980af6a-4146-4c52-8d45-cfc6e30284ae" providerId="ADAL" clId="{16061255-4B41-473E-800E-54BC4842A433}" dt="2021-03-18T15:58:11.802" v="5460" actId="1076"/>
          <ac:picMkLst>
            <pc:docMk/>
            <pc:sldMk cId="1498027226" sldId="522"/>
            <ac:picMk id="3" creationId="{1353D954-FD1E-442C-B3C9-ADC9D04EE51D}"/>
          </ac:picMkLst>
        </pc:picChg>
        <pc:picChg chg="del">
          <ac:chgData name="David Mateo Lopez" userId="b980af6a-4146-4c52-8d45-cfc6e30284ae" providerId="ADAL" clId="{16061255-4B41-473E-800E-54BC4842A433}" dt="2021-03-18T15:57:58.335" v="5456" actId="478"/>
          <ac:picMkLst>
            <pc:docMk/>
            <pc:sldMk cId="1498027226" sldId="522"/>
            <ac:picMk id="6" creationId="{B04BE149-6598-40BF-ACD5-935540D9E8F7}"/>
          </ac:picMkLst>
        </pc:picChg>
        <pc:picChg chg="del">
          <ac:chgData name="David Mateo Lopez" userId="b980af6a-4146-4c52-8d45-cfc6e30284ae" providerId="ADAL" clId="{16061255-4B41-473E-800E-54BC4842A433}" dt="2021-03-18T15:57:50.952" v="5455" actId="478"/>
          <ac:picMkLst>
            <pc:docMk/>
            <pc:sldMk cId="1498027226" sldId="522"/>
            <ac:picMk id="10" creationId="{8D8CAECC-7CF8-4B04-B10E-EDFF8CAB22FE}"/>
          </ac:picMkLst>
        </pc:picChg>
      </pc:sldChg>
      <pc:sldChg chg="addSp delSp modSp add mod">
        <pc:chgData name="David Mateo Lopez" userId="b980af6a-4146-4c52-8d45-cfc6e30284ae" providerId="ADAL" clId="{16061255-4B41-473E-800E-54BC4842A433}" dt="2021-03-18T18:07:54.135" v="7293" actId="1076"/>
        <pc:sldMkLst>
          <pc:docMk/>
          <pc:sldMk cId="2769776718" sldId="522"/>
        </pc:sldMkLst>
        <pc:spChg chg="mod topLvl">
          <ac:chgData name="David Mateo Lopez" userId="b980af6a-4146-4c52-8d45-cfc6e30284ae" providerId="ADAL" clId="{16061255-4B41-473E-800E-54BC4842A433}" dt="2021-03-18T17:30:34.037" v="6673" actId="164"/>
          <ac:spMkLst>
            <pc:docMk/>
            <pc:sldMk cId="2769776718" sldId="522"/>
            <ac:spMk id="4" creationId="{876EA33C-ECCC-405C-B711-E1F1C71B6F33}"/>
          </ac:spMkLst>
        </pc:spChg>
        <pc:spChg chg="del">
          <ac:chgData name="David Mateo Lopez" userId="b980af6a-4146-4c52-8d45-cfc6e30284ae" providerId="ADAL" clId="{16061255-4B41-473E-800E-54BC4842A433}" dt="2021-03-18T16:59:51.092" v="5988" actId="478"/>
          <ac:spMkLst>
            <pc:docMk/>
            <pc:sldMk cId="2769776718" sldId="522"/>
            <ac:spMk id="14" creationId="{D28A2CDE-1D6B-402B-B36F-9C4AAA4DBFF3}"/>
          </ac:spMkLst>
        </pc:spChg>
        <pc:spChg chg="del mod">
          <ac:chgData name="David Mateo Lopez" userId="b980af6a-4146-4c52-8d45-cfc6e30284ae" providerId="ADAL" clId="{16061255-4B41-473E-800E-54BC4842A433}" dt="2021-03-18T16:59:52.362" v="5990" actId="478"/>
          <ac:spMkLst>
            <pc:docMk/>
            <pc:sldMk cId="2769776718" sldId="522"/>
            <ac:spMk id="15" creationId="{02E90BCC-FD20-43D1-9A4B-B813E4F277D5}"/>
          </ac:spMkLst>
        </pc:spChg>
        <pc:spChg chg="del">
          <ac:chgData name="David Mateo Lopez" userId="b980af6a-4146-4c52-8d45-cfc6e30284ae" providerId="ADAL" clId="{16061255-4B41-473E-800E-54BC4842A433}" dt="2021-03-18T16:59:54.411" v="5992" actId="478"/>
          <ac:spMkLst>
            <pc:docMk/>
            <pc:sldMk cId="2769776718" sldId="522"/>
            <ac:spMk id="16" creationId="{9C56E06B-5B52-4076-9C76-0AB72ACA13E9}"/>
          </ac:spMkLst>
        </pc:spChg>
        <pc:spChg chg="del">
          <ac:chgData name="David Mateo Lopez" userId="b980af6a-4146-4c52-8d45-cfc6e30284ae" providerId="ADAL" clId="{16061255-4B41-473E-800E-54BC4842A433}" dt="2021-03-18T17:00:01.959" v="6002" actId="478"/>
          <ac:spMkLst>
            <pc:docMk/>
            <pc:sldMk cId="2769776718" sldId="522"/>
            <ac:spMk id="17" creationId="{B2AF8680-A7BC-49CB-AF68-49DBFC10468F}"/>
          </ac:spMkLst>
        </pc:spChg>
        <pc:spChg chg="del">
          <ac:chgData name="David Mateo Lopez" userId="b980af6a-4146-4c52-8d45-cfc6e30284ae" providerId="ADAL" clId="{16061255-4B41-473E-800E-54BC4842A433}" dt="2021-03-18T16:59:59.055" v="5999" actId="478"/>
          <ac:spMkLst>
            <pc:docMk/>
            <pc:sldMk cId="2769776718" sldId="522"/>
            <ac:spMk id="18" creationId="{0FD9F08C-9028-41B5-9EF4-668F582DC1B0}"/>
          </ac:spMkLst>
        </pc:spChg>
        <pc:spChg chg="del">
          <ac:chgData name="David Mateo Lopez" userId="b980af6a-4146-4c52-8d45-cfc6e30284ae" providerId="ADAL" clId="{16061255-4B41-473E-800E-54BC4842A433}" dt="2021-03-18T16:59:57.183" v="5996" actId="478"/>
          <ac:spMkLst>
            <pc:docMk/>
            <pc:sldMk cId="2769776718" sldId="522"/>
            <ac:spMk id="19" creationId="{94D26BEB-15A2-488F-B872-07961A3AE706}"/>
          </ac:spMkLst>
        </pc:spChg>
        <pc:spChg chg="del">
          <ac:chgData name="David Mateo Lopez" userId="b980af6a-4146-4c52-8d45-cfc6e30284ae" providerId="ADAL" clId="{16061255-4B41-473E-800E-54BC4842A433}" dt="2021-03-18T16:59:56.638" v="5995" actId="478"/>
          <ac:spMkLst>
            <pc:docMk/>
            <pc:sldMk cId="2769776718" sldId="522"/>
            <ac:spMk id="20" creationId="{416B80EA-C6BD-4559-872A-BA2EBCC4A5F5}"/>
          </ac:spMkLst>
        </pc:spChg>
        <pc:spChg chg="del">
          <ac:chgData name="David Mateo Lopez" userId="b980af6a-4146-4c52-8d45-cfc6e30284ae" providerId="ADAL" clId="{16061255-4B41-473E-800E-54BC4842A433}" dt="2021-03-18T17:00:09.334" v="6006" actId="478"/>
          <ac:spMkLst>
            <pc:docMk/>
            <pc:sldMk cId="2769776718" sldId="522"/>
            <ac:spMk id="37" creationId="{DFD789BB-2671-42AF-803D-3594A90BF521}"/>
          </ac:spMkLst>
        </pc:spChg>
        <pc:spChg chg="mod">
          <ac:chgData name="David Mateo Lopez" userId="b980af6a-4146-4c52-8d45-cfc6e30284ae" providerId="ADAL" clId="{16061255-4B41-473E-800E-54BC4842A433}" dt="2021-03-18T17:14:36.077" v="6478" actId="1076"/>
          <ac:spMkLst>
            <pc:docMk/>
            <pc:sldMk cId="2769776718" sldId="522"/>
            <ac:spMk id="40" creationId="{19C1574D-8060-4AF9-90FF-119AFA07EAE4}"/>
          </ac:spMkLst>
        </pc:spChg>
        <pc:spChg chg="del">
          <ac:chgData name="David Mateo Lopez" userId="b980af6a-4146-4c52-8d45-cfc6e30284ae" providerId="ADAL" clId="{16061255-4B41-473E-800E-54BC4842A433}" dt="2021-03-18T17:00:04.727" v="6004" actId="478"/>
          <ac:spMkLst>
            <pc:docMk/>
            <pc:sldMk cId="2769776718" sldId="522"/>
            <ac:spMk id="43" creationId="{AD6E2BEF-F71C-4D32-9D7E-6A004E236C87}"/>
          </ac:spMkLst>
        </pc:spChg>
        <pc:spChg chg="del">
          <ac:chgData name="David Mateo Lopez" userId="b980af6a-4146-4c52-8d45-cfc6e30284ae" providerId="ADAL" clId="{16061255-4B41-473E-800E-54BC4842A433}" dt="2021-03-18T17:00:02.875" v="6003" actId="478"/>
          <ac:spMkLst>
            <pc:docMk/>
            <pc:sldMk cId="2769776718" sldId="522"/>
            <ac:spMk id="44" creationId="{410E383A-D1EB-4BDC-8385-748C3FCD7B28}"/>
          </ac:spMkLst>
        </pc:spChg>
        <pc:spChg chg="mod">
          <ac:chgData name="David Mateo Lopez" userId="b980af6a-4146-4c52-8d45-cfc6e30284ae" providerId="ADAL" clId="{16061255-4B41-473E-800E-54BC4842A433}" dt="2021-03-18T16:59:49.969" v="5987" actId="1076"/>
          <ac:spMkLst>
            <pc:docMk/>
            <pc:sldMk cId="2769776718" sldId="522"/>
            <ac:spMk id="61" creationId="{BD01CEEA-3914-4FB2-BAC7-6688FD709CE9}"/>
          </ac:spMkLst>
        </pc:spChg>
        <pc:spChg chg="add mod topLvl">
          <ac:chgData name="David Mateo Lopez" userId="b980af6a-4146-4c52-8d45-cfc6e30284ae" providerId="ADAL" clId="{16061255-4B41-473E-800E-54BC4842A433}" dt="2021-03-18T17:30:34.037" v="6673" actId="164"/>
          <ac:spMkLst>
            <pc:docMk/>
            <pc:sldMk cId="2769776718" sldId="522"/>
            <ac:spMk id="91" creationId="{4AC8BA41-0AA9-48AD-ABEC-F32DF85A7B48}"/>
          </ac:spMkLst>
        </pc:spChg>
        <pc:spChg chg="add mod topLvl">
          <ac:chgData name="David Mateo Lopez" userId="b980af6a-4146-4c52-8d45-cfc6e30284ae" providerId="ADAL" clId="{16061255-4B41-473E-800E-54BC4842A433}" dt="2021-03-18T17:30:34.037" v="6673" actId="164"/>
          <ac:spMkLst>
            <pc:docMk/>
            <pc:sldMk cId="2769776718" sldId="522"/>
            <ac:spMk id="92" creationId="{D884627A-0E87-4B52-9F5C-27F704448919}"/>
          </ac:spMkLst>
        </pc:spChg>
        <pc:spChg chg="add mod topLvl">
          <ac:chgData name="David Mateo Lopez" userId="b980af6a-4146-4c52-8d45-cfc6e30284ae" providerId="ADAL" clId="{16061255-4B41-473E-800E-54BC4842A433}" dt="2021-03-18T17:30:34.037" v="6673" actId="164"/>
          <ac:spMkLst>
            <pc:docMk/>
            <pc:sldMk cId="2769776718" sldId="522"/>
            <ac:spMk id="93" creationId="{1DC29CF8-349C-4D82-AE4B-44D834438617}"/>
          </ac:spMkLst>
        </pc:spChg>
        <pc:spChg chg="add mod topLvl">
          <ac:chgData name="David Mateo Lopez" userId="b980af6a-4146-4c52-8d45-cfc6e30284ae" providerId="ADAL" clId="{16061255-4B41-473E-800E-54BC4842A433}" dt="2021-03-18T17:30:34.037" v="6673" actId="164"/>
          <ac:spMkLst>
            <pc:docMk/>
            <pc:sldMk cId="2769776718" sldId="522"/>
            <ac:spMk id="94" creationId="{00CC6944-C2AA-4990-A9A5-D29EE62443F4}"/>
          </ac:spMkLst>
        </pc:spChg>
        <pc:spChg chg="add mod topLvl">
          <ac:chgData name="David Mateo Lopez" userId="b980af6a-4146-4c52-8d45-cfc6e30284ae" providerId="ADAL" clId="{16061255-4B41-473E-800E-54BC4842A433}" dt="2021-03-18T17:30:34.037" v="6673" actId="164"/>
          <ac:spMkLst>
            <pc:docMk/>
            <pc:sldMk cId="2769776718" sldId="522"/>
            <ac:spMk id="95" creationId="{8082E7F3-FA8A-4852-9995-A84922EBBA0F}"/>
          </ac:spMkLst>
        </pc:spChg>
        <pc:spChg chg="add mod topLvl">
          <ac:chgData name="David Mateo Lopez" userId="b980af6a-4146-4c52-8d45-cfc6e30284ae" providerId="ADAL" clId="{16061255-4B41-473E-800E-54BC4842A433}" dt="2021-03-18T17:30:34.037" v="6673" actId="164"/>
          <ac:spMkLst>
            <pc:docMk/>
            <pc:sldMk cId="2769776718" sldId="522"/>
            <ac:spMk id="100" creationId="{6CE56F1F-95F0-4A5A-8AC6-E18956BFB91B}"/>
          </ac:spMkLst>
        </pc:spChg>
        <pc:spChg chg="add mod topLvl">
          <ac:chgData name="David Mateo Lopez" userId="b980af6a-4146-4c52-8d45-cfc6e30284ae" providerId="ADAL" clId="{16061255-4B41-473E-800E-54BC4842A433}" dt="2021-03-18T17:30:34.037" v="6673" actId="164"/>
          <ac:spMkLst>
            <pc:docMk/>
            <pc:sldMk cId="2769776718" sldId="522"/>
            <ac:spMk id="101" creationId="{DF40D9AC-49A7-4E51-8D6F-EAEE115D70D9}"/>
          </ac:spMkLst>
        </pc:spChg>
        <pc:spChg chg="add mod topLvl">
          <ac:chgData name="David Mateo Lopez" userId="b980af6a-4146-4c52-8d45-cfc6e30284ae" providerId="ADAL" clId="{16061255-4B41-473E-800E-54BC4842A433}" dt="2021-03-18T17:30:34.037" v="6673" actId="164"/>
          <ac:spMkLst>
            <pc:docMk/>
            <pc:sldMk cId="2769776718" sldId="522"/>
            <ac:spMk id="102" creationId="{496E5DC2-D4C4-4F8A-B229-2CC13A3155C3}"/>
          </ac:spMkLst>
        </pc:spChg>
        <pc:spChg chg="add mod topLvl">
          <ac:chgData name="David Mateo Lopez" userId="b980af6a-4146-4c52-8d45-cfc6e30284ae" providerId="ADAL" clId="{16061255-4B41-473E-800E-54BC4842A433}" dt="2021-03-18T17:30:34.037" v="6673" actId="164"/>
          <ac:spMkLst>
            <pc:docMk/>
            <pc:sldMk cId="2769776718" sldId="522"/>
            <ac:spMk id="103" creationId="{7A30810F-B560-4BBD-964B-D5F1B8A1F869}"/>
          </ac:spMkLst>
        </pc:spChg>
        <pc:spChg chg="add mod topLvl">
          <ac:chgData name="David Mateo Lopez" userId="b980af6a-4146-4c52-8d45-cfc6e30284ae" providerId="ADAL" clId="{16061255-4B41-473E-800E-54BC4842A433}" dt="2021-03-18T17:30:34.037" v="6673" actId="164"/>
          <ac:spMkLst>
            <pc:docMk/>
            <pc:sldMk cId="2769776718" sldId="522"/>
            <ac:spMk id="104" creationId="{C224D05C-DA47-4488-82B8-85165AFC5374}"/>
          </ac:spMkLst>
        </pc:spChg>
        <pc:spChg chg="add mod">
          <ac:chgData name="David Mateo Lopez" userId="b980af6a-4146-4c52-8d45-cfc6e30284ae" providerId="ADAL" clId="{16061255-4B41-473E-800E-54BC4842A433}" dt="2021-03-18T17:11:45.679" v="6325" actId="571"/>
          <ac:spMkLst>
            <pc:docMk/>
            <pc:sldMk cId="2769776718" sldId="522"/>
            <ac:spMk id="106" creationId="{9DEE78E5-6DCF-4591-8D5D-325F88CF6154}"/>
          </ac:spMkLst>
        </pc:spChg>
        <pc:spChg chg="add mod topLvl">
          <ac:chgData name="David Mateo Lopez" userId="b980af6a-4146-4c52-8d45-cfc6e30284ae" providerId="ADAL" clId="{16061255-4B41-473E-800E-54BC4842A433}" dt="2021-03-18T17:30:34.037" v="6673" actId="164"/>
          <ac:spMkLst>
            <pc:docMk/>
            <pc:sldMk cId="2769776718" sldId="522"/>
            <ac:spMk id="107" creationId="{F43D179D-CC68-4852-8701-AD555640C26A}"/>
          </ac:spMkLst>
        </pc:spChg>
        <pc:spChg chg="add mod topLvl">
          <ac:chgData name="David Mateo Lopez" userId="b980af6a-4146-4c52-8d45-cfc6e30284ae" providerId="ADAL" clId="{16061255-4B41-473E-800E-54BC4842A433}" dt="2021-03-18T17:30:34.037" v="6673" actId="164"/>
          <ac:spMkLst>
            <pc:docMk/>
            <pc:sldMk cId="2769776718" sldId="522"/>
            <ac:spMk id="108" creationId="{999EADA8-280D-4081-9EA7-5C8A8BC33076}"/>
          </ac:spMkLst>
        </pc:spChg>
        <pc:spChg chg="add mod topLvl">
          <ac:chgData name="David Mateo Lopez" userId="b980af6a-4146-4c52-8d45-cfc6e30284ae" providerId="ADAL" clId="{16061255-4B41-473E-800E-54BC4842A433}" dt="2021-03-18T17:30:34.037" v="6673" actId="164"/>
          <ac:spMkLst>
            <pc:docMk/>
            <pc:sldMk cId="2769776718" sldId="522"/>
            <ac:spMk id="111" creationId="{96F2E8EC-4410-44E0-8D8E-84BF2522D5FF}"/>
          </ac:spMkLst>
        </pc:spChg>
        <pc:spChg chg="add del mod">
          <ac:chgData name="David Mateo Lopez" userId="b980af6a-4146-4c52-8d45-cfc6e30284ae" providerId="ADAL" clId="{16061255-4B41-473E-800E-54BC4842A433}" dt="2021-03-18T17:24:54.157" v="6501" actId="478"/>
          <ac:spMkLst>
            <pc:docMk/>
            <pc:sldMk cId="2769776718" sldId="522"/>
            <ac:spMk id="112" creationId="{B5100ADE-2BC2-4986-8EE9-FDCB074B1956}"/>
          </ac:spMkLst>
        </pc:spChg>
        <pc:spChg chg="add del">
          <ac:chgData name="David Mateo Lopez" userId="b980af6a-4146-4c52-8d45-cfc6e30284ae" providerId="ADAL" clId="{16061255-4B41-473E-800E-54BC4842A433}" dt="2021-03-18T17:24:18.669" v="6495" actId="478"/>
          <ac:spMkLst>
            <pc:docMk/>
            <pc:sldMk cId="2769776718" sldId="522"/>
            <ac:spMk id="114" creationId="{0FDF7109-2C6E-4802-A2BC-50B775F12FB1}"/>
          </ac:spMkLst>
        </pc:spChg>
        <pc:spChg chg="add mod ord">
          <ac:chgData name="David Mateo Lopez" userId="b980af6a-4146-4c52-8d45-cfc6e30284ae" providerId="ADAL" clId="{16061255-4B41-473E-800E-54BC4842A433}" dt="2021-03-18T17:30:34.037" v="6673" actId="164"/>
          <ac:spMkLst>
            <pc:docMk/>
            <pc:sldMk cId="2769776718" sldId="522"/>
            <ac:spMk id="115" creationId="{D5844CC8-4E6C-4DEF-916D-19FFB7289D0C}"/>
          </ac:spMkLst>
        </pc:spChg>
        <pc:spChg chg="add mod">
          <ac:chgData name="David Mateo Lopez" userId="b980af6a-4146-4c52-8d45-cfc6e30284ae" providerId="ADAL" clId="{16061255-4B41-473E-800E-54BC4842A433}" dt="2021-03-18T17:30:34.037" v="6673" actId="164"/>
          <ac:spMkLst>
            <pc:docMk/>
            <pc:sldMk cId="2769776718" sldId="522"/>
            <ac:spMk id="119" creationId="{B78FF2E3-184F-406F-BBF9-985CD0AD1D7D}"/>
          </ac:spMkLst>
        </pc:spChg>
        <pc:spChg chg="add mod ord">
          <ac:chgData name="David Mateo Lopez" userId="b980af6a-4146-4c52-8d45-cfc6e30284ae" providerId="ADAL" clId="{16061255-4B41-473E-800E-54BC4842A433}" dt="2021-03-18T17:30:34.037" v="6673" actId="164"/>
          <ac:spMkLst>
            <pc:docMk/>
            <pc:sldMk cId="2769776718" sldId="522"/>
            <ac:spMk id="120" creationId="{3C5898FB-B1EF-4D6B-A3E5-2E4DB8D83990}"/>
          </ac:spMkLst>
        </pc:spChg>
        <pc:spChg chg="add mod">
          <ac:chgData name="David Mateo Lopez" userId="b980af6a-4146-4c52-8d45-cfc6e30284ae" providerId="ADAL" clId="{16061255-4B41-473E-800E-54BC4842A433}" dt="2021-03-18T17:30:34.037" v="6673" actId="164"/>
          <ac:spMkLst>
            <pc:docMk/>
            <pc:sldMk cId="2769776718" sldId="522"/>
            <ac:spMk id="136" creationId="{97C0E3E1-6C0D-4957-B1E8-88CADA0BFCB3}"/>
          </ac:spMkLst>
        </pc:spChg>
        <pc:spChg chg="add mod">
          <ac:chgData name="David Mateo Lopez" userId="b980af6a-4146-4c52-8d45-cfc6e30284ae" providerId="ADAL" clId="{16061255-4B41-473E-800E-54BC4842A433}" dt="2021-03-18T18:07:54.135" v="7293" actId="1076"/>
          <ac:spMkLst>
            <pc:docMk/>
            <pc:sldMk cId="2769776718" sldId="522"/>
            <ac:spMk id="138" creationId="{3D98E8A7-A1EC-46B9-A82A-07C7410BF2D3}"/>
          </ac:spMkLst>
        </pc:spChg>
        <pc:grpChg chg="add del mod">
          <ac:chgData name="David Mateo Lopez" userId="b980af6a-4146-4c52-8d45-cfc6e30284ae" providerId="ADAL" clId="{16061255-4B41-473E-800E-54BC4842A433}" dt="2021-03-18T17:09:20.082" v="6162" actId="165"/>
          <ac:grpSpMkLst>
            <pc:docMk/>
            <pc:sldMk cId="2769776718" sldId="522"/>
            <ac:grpSpMk id="90" creationId="{4A2DF79F-85E4-4D1E-8278-CF16C65FB959}"/>
          </ac:grpSpMkLst>
        </pc:grpChg>
        <pc:grpChg chg="add del mod">
          <ac:chgData name="David Mateo Lopez" userId="b980af6a-4146-4c52-8d45-cfc6e30284ae" providerId="ADAL" clId="{16061255-4B41-473E-800E-54BC4842A433}" dt="2021-03-18T17:24:10.655" v="6493" actId="165"/>
          <ac:grpSpMkLst>
            <pc:docMk/>
            <pc:sldMk cId="2769776718" sldId="522"/>
            <ac:grpSpMk id="113" creationId="{5AD9CE8C-B78D-4068-82EF-705FA859B538}"/>
          </ac:grpSpMkLst>
        </pc:grpChg>
        <pc:grpChg chg="add mod">
          <ac:chgData name="David Mateo Lopez" userId="b980af6a-4146-4c52-8d45-cfc6e30284ae" providerId="ADAL" clId="{16061255-4B41-473E-800E-54BC4842A433}" dt="2021-03-18T17:30:35.743" v="6674" actId="1076"/>
          <ac:grpSpMkLst>
            <pc:docMk/>
            <pc:sldMk cId="2769776718" sldId="522"/>
            <ac:grpSpMk id="137" creationId="{A4898ED0-6F5B-47F2-84BC-545286F48976}"/>
          </ac:grpSpMkLst>
        </pc:grpChg>
        <pc:picChg chg="add del mod topLvl">
          <ac:chgData name="David Mateo Lopez" userId="b980af6a-4146-4c52-8d45-cfc6e30284ae" providerId="ADAL" clId="{16061255-4B41-473E-800E-54BC4842A433}" dt="2021-03-18T17:30:34.037" v="6673" actId="164"/>
          <ac:picMkLst>
            <pc:docMk/>
            <pc:sldMk cId="2769776718" sldId="522"/>
            <ac:picMk id="3" creationId="{E8A4DB30-2071-4F88-A143-C172A418BDF2}"/>
          </ac:picMkLst>
        </pc:picChg>
        <pc:picChg chg="add mod topLvl">
          <ac:chgData name="David Mateo Lopez" userId="b980af6a-4146-4c52-8d45-cfc6e30284ae" providerId="ADAL" clId="{16061255-4B41-473E-800E-54BC4842A433}" dt="2021-03-18T17:30:34.037" v="6673" actId="164"/>
          <ac:picMkLst>
            <pc:docMk/>
            <pc:sldMk cId="2769776718" sldId="522"/>
            <ac:picMk id="5" creationId="{F1C55699-4532-4CF7-AB95-1D927A433A47}"/>
          </ac:picMkLst>
        </pc:picChg>
        <pc:picChg chg="del">
          <ac:chgData name="David Mateo Lopez" userId="b980af6a-4146-4c52-8d45-cfc6e30284ae" providerId="ADAL" clId="{16061255-4B41-473E-800E-54BC4842A433}" dt="2021-03-18T16:59:53.150" v="5991" actId="478"/>
          <ac:picMkLst>
            <pc:docMk/>
            <pc:sldMk cId="2769776718" sldId="522"/>
            <ac:picMk id="45" creationId="{824DB857-6381-40BF-8EF1-53C8B3C0A2E3}"/>
          </ac:picMkLst>
        </pc:picChg>
        <pc:picChg chg="del">
          <ac:chgData name="David Mateo Lopez" userId="b980af6a-4146-4c52-8d45-cfc6e30284ae" providerId="ADAL" clId="{16061255-4B41-473E-800E-54BC4842A433}" dt="2021-03-18T16:59:45.439" v="5983" actId="478"/>
          <ac:picMkLst>
            <pc:docMk/>
            <pc:sldMk cId="2769776718" sldId="522"/>
            <ac:picMk id="46" creationId="{818531B0-F466-46BF-B304-324B43606EE6}"/>
          </ac:picMkLst>
        </pc:picChg>
        <pc:picChg chg="del">
          <ac:chgData name="David Mateo Lopez" userId="b980af6a-4146-4c52-8d45-cfc6e30284ae" providerId="ADAL" clId="{16061255-4B41-473E-800E-54BC4842A433}" dt="2021-03-18T16:59:54.898" v="5993" actId="478"/>
          <ac:picMkLst>
            <pc:docMk/>
            <pc:sldMk cId="2769776718" sldId="522"/>
            <ac:picMk id="47" creationId="{D32FF99C-3840-4CB8-9BE2-277008B0CD2A}"/>
          </ac:picMkLst>
        </pc:picChg>
        <pc:picChg chg="del">
          <ac:chgData name="David Mateo Lopez" userId="b980af6a-4146-4c52-8d45-cfc6e30284ae" providerId="ADAL" clId="{16061255-4B41-473E-800E-54BC4842A433}" dt="2021-03-18T16:59:58.507" v="5998" actId="478"/>
          <ac:picMkLst>
            <pc:docMk/>
            <pc:sldMk cId="2769776718" sldId="522"/>
            <ac:picMk id="48" creationId="{FE4EF54F-4527-4B6F-B47E-96CBE2A67A1F}"/>
          </ac:picMkLst>
        </pc:picChg>
        <pc:picChg chg="del">
          <ac:chgData name="David Mateo Lopez" userId="b980af6a-4146-4c52-8d45-cfc6e30284ae" providerId="ADAL" clId="{16061255-4B41-473E-800E-54BC4842A433}" dt="2021-03-18T16:59:57.584" v="5997" actId="478"/>
          <ac:picMkLst>
            <pc:docMk/>
            <pc:sldMk cId="2769776718" sldId="522"/>
            <ac:picMk id="49" creationId="{20E03327-91B1-4D35-A3CE-F463D78C45E3}"/>
          </ac:picMkLst>
        </pc:picChg>
        <pc:picChg chg="del">
          <ac:chgData name="David Mateo Lopez" userId="b980af6a-4146-4c52-8d45-cfc6e30284ae" providerId="ADAL" clId="{16061255-4B41-473E-800E-54BC4842A433}" dt="2021-03-18T16:59:55.823" v="5994" actId="478"/>
          <ac:picMkLst>
            <pc:docMk/>
            <pc:sldMk cId="2769776718" sldId="522"/>
            <ac:picMk id="50" creationId="{ED5B5260-7454-4B5F-940B-FCAA307904F4}"/>
          </ac:picMkLst>
        </pc:picChg>
        <pc:picChg chg="add mod topLvl">
          <ac:chgData name="David Mateo Lopez" userId="b980af6a-4146-4c52-8d45-cfc6e30284ae" providerId="ADAL" clId="{16061255-4B41-473E-800E-54BC4842A433}" dt="2021-03-18T17:30:34.037" v="6673" actId="164"/>
          <ac:picMkLst>
            <pc:docMk/>
            <pc:sldMk cId="2769776718" sldId="522"/>
            <ac:picMk id="55" creationId="{D2D0FB08-837C-43A5-8141-D910F8A6EA1A}"/>
          </ac:picMkLst>
        </pc:picChg>
        <pc:picChg chg="add mod topLvl">
          <ac:chgData name="David Mateo Lopez" userId="b980af6a-4146-4c52-8d45-cfc6e30284ae" providerId="ADAL" clId="{16061255-4B41-473E-800E-54BC4842A433}" dt="2021-03-18T17:30:34.037" v="6673" actId="164"/>
          <ac:picMkLst>
            <pc:docMk/>
            <pc:sldMk cId="2769776718" sldId="522"/>
            <ac:picMk id="56" creationId="{014E3BEF-9682-43BF-8104-1916063D614F}"/>
          </ac:picMkLst>
        </pc:picChg>
        <pc:picChg chg="add mod topLvl">
          <ac:chgData name="David Mateo Lopez" userId="b980af6a-4146-4c52-8d45-cfc6e30284ae" providerId="ADAL" clId="{16061255-4B41-473E-800E-54BC4842A433}" dt="2021-03-18T17:30:34.037" v="6673" actId="164"/>
          <ac:picMkLst>
            <pc:docMk/>
            <pc:sldMk cId="2769776718" sldId="522"/>
            <ac:picMk id="63" creationId="{62923F94-280A-47E1-B524-D9D92FC6D558}"/>
          </ac:picMkLst>
        </pc:picChg>
        <pc:picChg chg="add mod topLvl">
          <ac:chgData name="David Mateo Lopez" userId="b980af6a-4146-4c52-8d45-cfc6e30284ae" providerId="ADAL" clId="{16061255-4B41-473E-800E-54BC4842A433}" dt="2021-03-18T17:30:34.037" v="6673" actId="164"/>
          <ac:picMkLst>
            <pc:docMk/>
            <pc:sldMk cId="2769776718" sldId="522"/>
            <ac:picMk id="64" creationId="{400CB8EC-89A5-40C8-856A-0EACD1EFC7E7}"/>
          </ac:picMkLst>
        </pc:picChg>
        <pc:picChg chg="add mod topLvl">
          <ac:chgData name="David Mateo Lopez" userId="b980af6a-4146-4c52-8d45-cfc6e30284ae" providerId="ADAL" clId="{16061255-4B41-473E-800E-54BC4842A433}" dt="2021-03-18T17:30:34.037" v="6673" actId="164"/>
          <ac:picMkLst>
            <pc:docMk/>
            <pc:sldMk cId="2769776718" sldId="522"/>
            <ac:picMk id="65" creationId="{A57196C8-EB33-4C7D-BDEE-326CE74B89F2}"/>
          </ac:picMkLst>
        </pc:picChg>
        <pc:picChg chg="add mod topLvl">
          <ac:chgData name="David Mateo Lopez" userId="b980af6a-4146-4c52-8d45-cfc6e30284ae" providerId="ADAL" clId="{16061255-4B41-473E-800E-54BC4842A433}" dt="2021-03-18T17:30:34.037" v="6673" actId="164"/>
          <ac:picMkLst>
            <pc:docMk/>
            <pc:sldMk cId="2769776718" sldId="522"/>
            <ac:picMk id="66" creationId="{8BF70139-611B-48A5-AB81-2A607085A5B9}"/>
          </ac:picMkLst>
        </pc:picChg>
        <pc:picChg chg="add mod topLvl">
          <ac:chgData name="David Mateo Lopez" userId="b980af6a-4146-4c52-8d45-cfc6e30284ae" providerId="ADAL" clId="{16061255-4B41-473E-800E-54BC4842A433}" dt="2021-03-18T17:30:34.037" v="6673" actId="164"/>
          <ac:picMkLst>
            <pc:docMk/>
            <pc:sldMk cId="2769776718" sldId="522"/>
            <ac:picMk id="67" creationId="{B8F2EB58-0FD8-4EB4-B652-D98F34515BED}"/>
          </ac:picMkLst>
        </pc:picChg>
        <pc:picChg chg="add mod topLvl">
          <ac:chgData name="David Mateo Lopez" userId="b980af6a-4146-4c52-8d45-cfc6e30284ae" providerId="ADAL" clId="{16061255-4B41-473E-800E-54BC4842A433}" dt="2021-03-18T17:30:34.037" v="6673" actId="164"/>
          <ac:picMkLst>
            <pc:docMk/>
            <pc:sldMk cId="2769776718" sldId="522"/>
            <ac:picMk id="68" creationId="{381D22C0-455D-419B-B235-7F72078A931C}"/>
          </ac:picMkLst>
        </pc:picChg>
        <pc:picChg chg="add mod topLvl">
          <ac:chgData name="David Mateo Lopez" userId="b980af6a-4146-4c52-8d45-cfc6e30284ae" providerId="ADAL" clId="{16061255-4B41-473E-800E-54BC4842A433}" dt="2021-03-18T17:30:34.037" v="6673" actId="164"/>
          <ac:picMkLst>
            <pc:docMk/>
            <pc:sldMk cId="2769776718" sldId="522"/>
            <ac:picMk id="69" creationId="{12F7B0D3-5EC8-4C07-9683-5862C24E4B12}"/>
          </ac:picMkLst>
        </pc:picChg>
        <pc:picChg chg="add mod topLvl">
          <ac:chgData name="David Mateo Lopez" userId="b980af6a-4146-4c52-8d45-cfc6e30284ae" providerId="ADAL" clId="{16061255-4B41-473E-800E-54BC4842A433}" dt="2021-03-18T17:30:34.037" v="6673" actId="164"/>
          <ac:picMkLst>
            <pc:docMk/>
            <pc:sldMk cId="2769776718" sldId="522"/>
            <ac:picMk id="70" creationId="{1E85312F-B308-412F-B3F0-B64761195717}"/>
          </ac:picMkLst>
        </pc:picChg>
        <pc:picChg chg="add mod topLvl">
          <ac:chgData name="David Mateo Lopez" userId="b980af6a-4146-4c52-8d45-cfc6e30284ae" providerId="ADAL" clId="{16061255-4B41-473E-800E-54BC4842A433}" dt="2021-03-18T17:30:34.037" v="6673" actId="164"/>
          <ac:picMkLst>
            <pc:docMk/>
            <pc:sldMk cId="2769776718" sldId="522"/>
            <ac:picMk id="71" creationId="{A8A47FB9-08B4-4CA0-B564-12A12EABBE7A}"/>
          </ac:picMkLst>
        </pc:picChg>
        <pc:picChg chg="add mod topLvl">
          <ac:chgData name="David Mateo Lopez" userId="b980af6a-4146-4c52-8d45-cfc6e30284ae" providerId="ADAL" clId="{16061255-4B41-473E-800E-54BC4842A433}" dt="2021-03-18T17:30:34.037" v="6673" actId="164"/>
          <ac:picMkLst>
            <pc:docMk/>
            <pc:sldMk cId="2769776718" sldId="522"/>
            <ac:picMk id="72" creationId="{A5FEA774-0E18-4A83-A595-DE69FBDFF98B}"/>
          </ac:picMkLst>
        </pc:picChg>
        <pc:picChg chg="add mod topLvl">
          <ac:chgData name="David Mateo Lopez" userId="b980af6a-4146-4c52-8d45-cfc6e30284ae" providerId="ADAL" clId="{16061255-4B41-473E-800E-54BC4842A433}" dt="2021-03-18T17:30:34.037" v="6673" actId="164"/>
          <ac:picMkLst>
            <pc:docMk/>
            <pc:sldMk cId="2769776718" sldId="522"/>
            <ac:picMk id="73" creationId="{7B8A2C7E-E767-4843-B456-878A4DEA928B}"/>
          </ac:picMkLst>
        </pc:picChg>
        <pc:picChg chg="add mod">
          <ac:chgData name="David Mateo Lopez" userId="b980af6a-4146-4c52-8d45-cfc6e30284ae" providerId="ADAL" clId="{16061255-4B41-473E-800E-54BC4842A433}" dt="2021-03-18T17:11:45.679" v="6325" actId="571"/>
          <ac:picMkLst>
            <pc:docMk/>
            <pc:sldMk cId="2769776718" sldId="522"/>
            <ac:picMk id="105" creationId="{889907C6-C95F-4927-9106-62A1E68DC290}"/>
          </ac:picMkLst>
        </pc:picChg>
        <pc:cxnChg chg="add del mod">
          <ac:chgData name="David Mateo Lopez" userId="b980af6a-4146-4c52-8d45-cfc6e30284ae" providerId="ADAL" clId="{16061255-4B41-473E-800E-54BC4842A433}" dt="2021-03-18T17:06:53.552" v="6112" actId="478"/>
          <ac:cxnSpMkLst>
            <pc:docMk/>
            <pc:sldMk cId="2769776718" sldId="522"/>
            <ac:cxnSpMk id="7" creationId="{DCC36E03-4D57-4931-B924-1DDF10BFCA77}"/>
          </ac:cxnSpMkLst>
        </pc:cxnChg>
        <pc:cxnChg chg="add mod topLvl">
          <ac:chgData name="David Mateo Lopez" userId="b980af6a-4146-4c52-8d45-cfc6e30284ae" providerId="ADAL" clId="{16061255-4B41-473E-800E-54BC4842A433}" dt="2021-03-18T17:30:34.037" v="6673" actId="164"/>
          <ac:cxnSpMkLst>
            <pc:docMk/>
            <pc:sldMk cId="2769776718" sldId="522"/>
            <ac:cxnSpMk id="12" creationId="{FE9B0C78-6FDE-4778-AC17-CB9512F735EF}"/>
          </ac:cxnSpMkLst>
        </pc:cxnChg>
        <pc:cxnChg chg="add mod topLvl">
          <ac:chgData name="David Mateo Lopez" userId="b980af6a-4146-4c52-8d45-cfc6e30284ae" providerId="ADAL" clId="{16061255-4B41-473E-800E-54BC4842A433}" dt="2021-03-18T17:30:34.037" v="6673" actId="164"/>
          <ac:cxnSpMkLst>
            <pc:docMk/>
            <pc:sldMk cId="2769776718" sldId="522"/>
            <ac:cxnSpMk id="39" creationId="{A4583676-FBC9-42AD-840D-54EC0DB28E0E}"/>
          </ac:cxnSpMkLst>
        </pc:cxnChg>
        <pc:cxnChg chg="add mod topLvl">
          <ac:chgData name="David Mateo Lopez" userId="b980af6a-4146-4c52-8d45-cfc6e30284ae" providerId="ADAL" clId="{16061255-4B41-473E-800E-54BC4842A433}" dt="2021-03-18T17:30:34.037" v="6673" actId="164"/>
          <ac:cxnSpMkLst>
            <pc:docMk/>
            <pc:sldMk cId="2769776718" sldId="522"/>
            <ac:cxnSpMk id="51" creationId="{0F7D1903-7B82-485E-8CE9-B05FB2128104}"/>
          </ac:cxnSpMkLst>
        </pc:cxnChg>
        <pc:cxnChg chg="add mod topLvl">
          <ac:chgData name="David Mateo Lopez" userId="b980af6a-4146-4c52-8d45-cfc6e30284ae" providerId="ADAL" clId="{16061255-4B41-473E-800E-54BC4842A433}" dt="2021-03-18T17:30:34.037" v="6673" actId="164"/>
          <ac:cxnSpMkLst>
            <pc:docMk/>
            <pc:sldMk cId="2769776718" sldId="522"/>
            <ac:cxnSpMk id="52" creationId="{4AF3478C-66EE-42A7-84D1-69FB601AE764}"/>
          </ac:cxnSpMkLst>
        </pc:cxnChg>
        <pc:cxnChg chg="add mod topLvl">
          <ac:chgData name="David Mateo Lopez" userId="b980af6a-4146-4c52-8d45-cfc6e30284ae" providerId="ADAL" clId="{16061255-4B41-473E-800E-54BC4842A433}" dt="2021-03-18T17:30:34.037" v="6673" actId="164"/>
          <ac:cxnSpMkLst>
            <pc:docMk/>
            <pc:sldMk cId="2769776718" sldId="522"/>
            <ac:cxnSpMk id="53" creationId="{252CF3B1-E5EA-42BD-ABDA-70DEE2FD49A3}"/>
          </ac:cxnSpMkLst>
        </pc:cxnChg>
        <pc:cxnChg chg="add mod topLvl">
          <ac:chgData name="David Mateo Lopez" userId="b980af6a-4146-4c52-8d45-cfc6e30284ae" providerId="ADAL" clId="{16061255-4B41-473E-800E-54BC4842A433}" dt="2021-03-18T17:30:34.037" v="6673" actId="164"/>
          <ac:cxnSpMkLst>
            <pc:docMk/>
            <pc:sldMk cId="2769776718" sldId="522"/>
            <ac:cxnSpMk id="54" creationId="{58B0F728-119E-4F2A-865F-4A73B7836228}"/>
          </ac:cxnSpMkLst>
        </pc:cxnChg>
        <pc:cxnChg chg="add mod topLvl">
          <ac:chgData name="David Mateo Lopez" userId="b980af6a-4146-4c52-8d45-cfc6e30284ae" providerId="ADAL" clId="{16061255-4B41-473E-800E-54BC4842A433}" dt="2021-03-18T17:30:34.037" v="6673" actId="164"/>
          <ac:cxnSpMkLst>
            <pc:docMk/>
            <pc:sldMk cId="2769776718" sldId="522"/>
            <ac:cxnSpMk id="74" creationId="{881703AE-0E44-4441-A2B7-FBB9E49B4E3D}"/>
          </ac:cxnSpMkLst>
        </pc:cxnChg>
        <pc:cxnChg chg="add mod topLvl">
          <ac:chgData name="David Mateo Lopez" userId="b980af6a-4146-4c52-8d45-cfc6e30284ae" providerId="ADAL" clId="{16061255-4B41-473E-800E-54BC4842A433}" dt="2021-03-18T17:30:34.037" v="6673" actId="164"/>
          <ac:cxnSpMkLst>
            <pc:docMk/>
            <pc:sldMk cId="2769776718" sldId="522"/>
            <ac:cxnSpMk id="75" creationId="{FB2CDA86-CBD1-46F4-B85B-AC82490DA494}"/>
          </ac:cxnSpMkLst>
        </pc:cxnChg>
        <pc:cxnChg chg="add mod topLvl">
          <ac:chgData name="David Mateo Lopez" userId="b980af6a-4146-4c52-8d45-cfc6e30284ae" providerId="ADAL" clId="{16061255-4B41-473E-800E-54BC4842A433}" dt="2021-03-18T17:30:34.037" v="6673" actId="164"/>
          <ac:cxnSpMkLst>
            <pc:docMk/>
            <pc:sldMk cId="2769776718" sldId="522"/>
            <ac:cxnSpMk id="76" creationId="{3CA2362E-4F7F-474F-9284-E97EF5107056}"/>
          </ac:cxnSpMkLst>
        </pc:cxnChg>
        <pc:cxnChg chg="add mod topLvl">
          <ac:chgData name="David Mateo Lopez" userId="b980af6a-4146-4c52-8d45-cfc6e30284ae" providerId="ADAL" clId="{16061255-4B41-473E-800E-54BC4842A433}" dt="2021-03-18T17:30:34.037" v="6673" actId="164"/>
          <ac:cxnSpMkLst>
            <pc:docMk/>
            <pc:sldMk cId="2769776718" sldId="522"/>
            <ac:cxnSpMk id="78" creationId="{508704C8-CA12-4BFA-B3F9-A3C5669EBC55}"/>
          </ac:cxnSpMkLst>
        </pc:cxnChg>
        <pc:cxnChg chg="add mod topLvl">
          <ac:chgData name="David Mateo Lopez" userId="b980af6a-4146-4c52-8d45-cfc6e30284ae" providerId="ADAL" clId="{16061255-4B41-473E-800E-54BC4842A433}" dt="2021-03-18T17:30:34.037" v="6673" actId="164"/>
          <ac:cxnSpMkLst>
            <pc:docMk/>
            <pc:sldMk cId="2769776718" sldId="522"/>
            <ac:cxnSpMk id="79" creationId="{AB3C482D-2FD8-43C9-B55E-2B6C803A6BCF}"/>
          </ac:cxnSpMkLst>
        </pc:cxnChg>
        <pc:cxnChg chg="add mod topLvl">
          <ac:chgData name="David Mateo Lopez" userId="b980af6a-4146-4c52-8d45-cfc6e30284ae" providerId="ADAL" clId="{16061255-4B41-473E-800E-54BC4842A433}" dt="2021-03-18T17:30:34.037" v="6673" actId="164"/>
          <ac:cxnSpMkLst>
            <pc:docMk/>
            <pc:sldMk cId="2769776718" sldId="522"/>
            <ac:cxnSpMk id="81" creationId="{866AA825-4CDD-471C-8547-790BA9F7355B}"/>
          </ac:cxnSpMkLst>
        </pc:cxnChg>
        <pc:cxnChg chg="add del mod">
          <ac:chgData name="David Mateo Lopez" userId="b980af6a-4146-4c52-8d45-cfc6e30284ae" providerId="ADAL" clId="{16061255-4B41-473E-800E-54BC4842A433}" dt="2021-03-18T17:08:31.695" v="6150" actId="478"/>
          <ac:cxnSpMkLst>
            <pc:docMk/>
            <pc:sldMk cId="2769776718" sldId="522"/>
            <ac:cxnSpMk id="82" creationId="{642A2D77-0BE0-4D7C-B6DD-FFC45531DEE9}"/>
          </ac:cxnSpMkLst>
        </pc:cxnChg>
        <pc:cxnChg chg="add mod topLvl">
          <ac:chgData name="David Mateo Lopez" userId="b980af6a-4146-4c52-8d45-cfc6e30284ae" providerId="ADAL" clId="{16061255-4B41-473E-800E-54BC4842A433}" dt="2021-03-18T17:30:34.037" v="6673" actId="164"/>
          <ac:cxnSpMkLst>
            <pc:docMk/>
            <pc:sldMk cId="2769776718" sldId="522"/>
            <ac:cxnSpMk id="83" creationId="{0EF2A51E-15BF-489F-B708-792140CBEE43}"/>
          </ac:cxnSpMkLst>
        </pc:cxnChg>
        <pc:cxnChg chg="add del mod topLvl">
          <ac:chgData name="David Mateo Lopez" userId="b980af6a-4146-4c52-8d45-cfc6e30284ae" providerId="ADAL" clId="{16061255-4B41-473E-800E-54BC4842A433}" dt="2021-03-18T17:26:29.610" v="6570" actId="478"/>
          <ac:cxnSpMkLst>
            <pc:docMk/>
            <pc:sldMk cId="2769776718" sldId="522"/>
            <ac:cxnSpMk id="85" creationId="{E862FFCD-AFDF-4AD9-B49F-F41FD44D8384}"/>
          </ac:cxnSpMkLst>
        </pc:cxnChg>
        <pc:cxnChg chg="add mod">
          <ac:chgData name="David Mateo Lopez" userId="b980af6a-4146-4c52-8d45-cfc6e30284ae" providerId="ADAL" clId="{16061255-4B41-473E-800E-54BC4842A433}" dt="2021-03-18T17:30:34.037" v="6673" actId="164"/>
          <ac:cxnSpMkLst>
            <pc:docMk/>
            <pc:sldMk cId="2769776718" sldId="522"/>
            <ac:cxnSpMk id="125" creationId="{0F8CF375-ED45-4B04-AD34-7D590F9EC6A1}"/>
          </ac:cxnSpMkLst>
        </pc:cxnChg>
      </pc:sldChg>
      <pc:sldChg chg="new del">
        <pc:chgData name="David Mateo Lopez" userId="b980af6a-4146-4c52-8d45-cfc6e30284ae" providerId="ADAL" clId="{16061255-4B41-473E-800E-54BC4842A433}" dt="2021-03-18T17:38:11.513" v="6821" actId="47"/>
        <pc:sldMkLst>
          <pc:docMk/>
          <pc:sldMk cId="3190686217" sldId="523"/>
        </pc:sldMkLst>
      </pc:sldChg>
      <pc:sldChg chg="addSp delSp modSp add mod">
        <pc:chgData name="David Mateo Lopez" userId="b980af6a-4146-4c52-8d45-cfc6e30284ae" providerId="ADAL" clId="{16061255-4B41-473E-800E-54BC4842A433}" dt="2021-03-18T17:39:22.926" v="6901" actId="1076"/>
        <pc:sldMkLst>
          <pc:docMk/>
          <pc:sldMk cId="1916082785" sldId="524"/>
        </pc:sldMkLst>
        <pc:spChg chg="mod">
          <ac:chgData name="David Mateo Lopez" userId="b980af6a-4146-4c52-8d45-cfc6e30284ae" providerId="ADAL" clId="{16061255-4B41-473E-800E-54BC4842A433}" dt="2021-03-18T17:39:22.926" v="6901" actId="1076"/>
          <ac:spMkLst>
            <pc:docMk/>
            <pc:sldMk cId="1916082785" sldId="524"/>
            <ac:spMk id="35" creationId="{FD5234D1-DBC0-4AEC-A09B-C3A5B2DEC641}"/>
          </ac:spMkLst>
        </pc:spChg>
        <pc:picChg chg="add del mod">
          <ac:chgData name="David Mateo Lopez" userId="b980af6a-4146-4c52-8d45-cfc6e30284ae" providerId="ADAL" clId="{16061255-4B41-473E-800E-54BC4842A433}" dt="2021-03-18T17:38:28.591" v="6824" actId="478"/>
          <ac:picMkLst>
            <pc:docMk/>
            <pc:sldMk cId="1916082785" sldId="524"/>
            <ac:picMk id="3" creationId="{AA2FD4C1-1EEB-40E4-9E05-92FF32A6491B}"/>
          </ac:picMkLst>
        </pc:picChg>
        <pc:picChg chg="del">
          <ac:chgData name="David Mateo Lopez" userId="b980af6a-4146-4c52-8d45-cfc6e30284ae" providerId="ADAL" clId="{16061255-4B41-473E-800E-54BC4842A433}" dt="2021-03-18T17:38:14.842" v="6822" actId="478"/>
          <ac:picMkLst>
            <pc:docMk/>
            <pc:sldMk cId="1916082785" sldId="524"/>
            <ac:picMk id="5" creationId="{103145E7-48D4-42BB-968D-7A98D70532F0}"/>
          </ac:picMkLst>
        </pc:picChg>
        <pc:picChg chg="add mod">
          <ac:chgData name="David Mateo Lopez" userId="b980af6a-4146-4c52-8d45-cfc6e30284ae" providerId="ADAL" clId="{16061255-4B41-473E-800E-54BC4842A433}" dt="2021-03-18T17:38:50.749" v="6829" actId="1076"/>
          <ac:picMkLst>
            <pc:docMk/>
            <pc:sldMk cId="1916082785" sldId="524"/>
            <ac:picMk id="6" creationId="{549AA990-7EFC-4CB0-B5B8-0FF8E5F66C35}"/>
          </ac:picMkLst>
        </pc:picChg>
      </pc:sldChg>
      <pc:sldChg chg="addSp delSp modSp add mod">
        <pc:chgData name="David Mateo Lopez" userId="b980af6a-4146-4c52-8d45-cfc6e30284ae" providerId="ADAL" clId="{16061255-4B41-473E-800E-54BC4842A433}" dt="2021-03-18T18:10:01.500" v="7328" actId="20577"/>
        <pc:sldMkLst>
          <pc:docMk/>
          <pc:sldMk cId="3057701232" sldId="525"/>
        </pc:sldMkLst>
        <pc:spChg chg="add mod">
          <ac:chgData name="David Mateo Lopez" userId="b980af6a-4146-4c52-8d45-cfc6e30284ae" providerId="ADAL" clId="{16061255-4B41-473E-800E-54BC4842A433}" dt="2021-03-18T18:10:01.500" v="7328" actId="20577"/>
          <ac:spMkLst>
            <pc:docMk/>
            <pc:sldMk cId="3057701232" sldId="525"/>
            <ac:spMk id="20" creationId="{E635661B-88A5-4881-8328-4AEDCEA042D2}"/>
          </ac:spMkLst>
        </pc:spChg>
        <pc:spChg chg="del">
          <ac:chgData name="David Mateo Lopez" userId="b980af6a-4146-4c52-8d45-cfc6e30284ae" providerId="ADAL" clId="{16061255-4B41-473E-800E-54BC4842A433}" dt="2021-03-18T17:47:09.937" v="6945" actId="478"/>
          <ac:spMkLst>
            <pc:docMk/>
            <pc:sldMk cId="3057701232" sldId="525"/>
            <ac:spMk id="35" creationId="{FD5234D1-DBC0-4AEC-A09B-C3A5B2DEC641}"/>
          </ac:spMkLst>
        </pc:spChg>
        <pc:picChg chg="add del mod">
          <ac:chgData name="David Mateo Lopez" userId="b980af6a-4146-4c52-8d45-cfc6e30284ae" providerId="ADAL" clId="{16061255-4B41-473E-800E-54BC4842A433}" dt="2021-03-18T17:47:31.423" v="6953" actId="478"/>
          <ac:picMkLst>
            <pc:docMk/>
            <pc:sldMk cId="3057701232" sldId="525"/>
            <ac:picMk id="3" creationId="{21D51D45-AB1C-4A5A-BFD9-98DB243A7316}"/>
          </ac:picMkLst>
        </pc:picChg>
        <pc:picChg chg="add mod">
          <ac:chgData name="David Mateo Lopez" userId="b980af6a-4146-4c52-8d45-cfc6e30284ae" providerId="ADAL" clId="{16061255-4B41-473E-800E-54BC4842A433}" dt="2021-03-18T18:09:54.655" v="7307" actId="1076"/>
          <ac:picMkLst>
            <pc:docMk/>
            <pc:sldMk cId="3057701232" sldId="525"/>
            <ac:picMk id="5" creationId="{0525F167-2177-454C-9ED8-3B41BD4E9094}"/>
          </ac:picMkLst>
        </pc:picChg>
        <pc:picChg chg="del">
          <ac:chgData name="David Mateo Lopez" userId="b980af6a-4146-4c52-8d45-cfc6e30284ae" providerId="ADAL" clId="{16061255-4B41-473E-800E-54BC4842A433}" dt="2021-03-18T17:47:07.700" v="6944" actId="478"/>
          <ac:picMkLst>
            <pc:docMk/>
            <pc:sldMk cId="3057701232" sldId="525"/>
            <ac:picMk id="6" creationId="{549AA990-7EFC-4CB0-B5B8-0FF8E5F66C35}"/>
          </ac:picMkLst>
        </pc:picChg>
      </pc:sldChg>
      <pc:sldChg chg="new del">
        <pc:chgData name="David Mateo Lopez" userId="b980af6a-4146-4c52-8d45-cfc6e30284ae" providerId="ADAL" clId="{16061255-4B41-473E-800E-54BC4842A433}" dt="2021-03-18T17:47:03.917" v="6942" actId="47"/>
        <pc:sldMkLst>
          <pc:docMk/>
          <pc:sldMk cId="3263127507" sldId="525"/>
        </pc:sldMkLst>
      </pc:sldChg>
      <pc:sldChg chg="addSp delSp modSp add mod">
        <pc:chgData name="David Mateo Lopez" userId="b980af6a-4146-4c52-8d45-cfc6e30284ae" providerId="ADAL" clId="{16061255-4B41-473E-800E-54BC4842A433}" dt="2021-03-18T18:22:22.520" v="7735" actId="1076"/>
        <pc:sldMkLst>
          <pc:docMk/>
          <pc:sldMk cId="2866972571" sldId="526"/>
        </pc:sldMkLst>
        <pc:spChg chg="add mod">
          <ac:chgData name="David Mateo Lopez" userId="b980af6a-4146-4c52-8d45-cfc6e30284ae" providerId="ADAL" clId="{16061255-4B41-473E-800E-54BC4842A433}" dt="2021-03-18T18:17:55.311" v="7467" actId="20577"/>
          <ac:spMkLst>
            <pc:docMk/>
            <pc:sldMk cId="2866972571" sldId="526"/>
            <ac:spMk id="17" creationId="{63A8B1A9-F070-409F-8373-20A78EF9F8F3}"/>
          </ac:spMkLst>
        </pc:spChg>
        <pc:spChg chg="add mod">
          <ac:chgData name="David Mateo Lopez" userId="b980af6a-4146-4c52-8d45-cfc6e30284ae" providerId="ADAL" clId="{16061255-4B41-473E-800E-54BC4842A433}" dt="2021-03-18T18:21:29.563" v="7718" actId="164"/>
          <ac:spMkLst>
            <pc:docMk/>
            <pc:sldMk cId="2866972571" sldId="526"/>
            <ac:spMk id="18" creationId="{FC89A0E1-D9A8-4F49-A99F-14B085550826}"/>
          </ac:spMkLst>
        </pc:spChg>
        <pc:spChg chg="add mod">
          <ac:chgData name="David Mateo Lopez" userId="b980af6a-4146-4c52-8d45-cfc6e30284ae" providerId="ADAL" clId="{16061255-4B41-473E-800E-54BC4842A433}" dt="2021-03-18T18:21:29.563" v="7718" actId="164"/>
          <ac:spMkLst>
            <pc:docMk/>
            <pc:sldMk cId="2866972571" sldId="526"/>
            <ac:spMk id="19" creationId="{0C12D7C1-08BA-4C8E-8BA0-41078503D07C}"/>
          </ac:spMkLst>
        </pc:spChg>
        <pc:spChg chg="mod">
          <ac:chgData name="David Mateo Lopez" userId="b980af6a-4146-4c52-8d45-cfc6e30284ae" providerId="ADAL" clId="{16061255-4B41-473E-800E-54BC4842A433}" dt="2021-03-18T18:22:01.476" v="7726"/>
          <ac:spMkLst>
            <pc:docMk/>
            <pc:sldMk cId="2866972571" sldId="526"/>
            <ac:spMk id="23" creationId="{9FDF49C1-9A50-48AC-8932-DF7FFDED1A3C}"/>
          </ac:spMkLst>
        </pc:spChg>
        <pc:spChg chg="mod">
          <ac:chgData name="David Mateo Lopez" userId="b980af6a-4146-4c52-8d45-cfc6e30284ae" providerId="ADAL" clId="{16061255-4B41-473E-800E-54BC4842A433}" dt="2021-03-18T18:22:01.476" v="7726"/>
          <ac:spMkLst>
            <pc:docMk/>
            <pc:sldMk cId="2866972571" sldId="526"/>
            <ac:spMk id="24" creationId="{9ABA4D72-2B06-4C60-A204-B1F557A921F6}"/>
          </ac:spMkLst>
        </pc:spChg>
        <pc:spChg chg="mod">
          <ac:chgData name="David Mateo Lopez" userId="b980af6a-4146-4c52-8d45-cfc6e30284ae" providerId="ADAL" clId="{16061255-4B41-473E-800E-54BC4842A433}" dt="2021-03-18T18:22:01.476" v="7726"/>
          <ac:spMkLst>
            <pc:docMk/>
            <pc:sldMk cId="2866972571" sldId="526"/>
            <ac:spMk id="25" creationId="{E068D7C3-970B-4FC2-BE11-AD2D4E390E8C}"/>
          </ac:spMkLst>
        </pc:spChg>
        <pc:spChg chg="mod">
          <ac:chgData name="David Mateo Lopez" userId="b980af6a-4146-4c52-8d45-cfc6e30284ae" providerId="ADAL" clId="{16061255-4B41-473E-800E-54BC4842A433}" dt="2021-03-18T18:21:05.605" v="7713" actId="1076"/>
          <ac:spMkLst>
            <pc:docMk/>
            <pc:sldMk cId="2866972571" sldId="526"/>
            <ac:spMk id="61" creationId="{BD01CEEA-3914-4FB2-BAC7-6688FD709CE9}"/>
          </ac:spMkLst>
        </pc:spChg>
        <pc:grpChg chg="add mod">
          <ac:chgData name="David Mateo Lopez" userId="b980af6a-4146-4c52-8d45-cfc6e30284ae" providerId="ADAL" clId="{16061255-4B41-473E-800E-54BC4842A433}" dt="2021-03-18T18:21:31.448" v="7719" actId="1076"/>
          <ac:grpSpMkLst>
            <pc:docMk/>
            <pc:sldMk cId="2866972571" sldId="526"/>
            <ac:grpSpMk id="5" creationId="{882A1CB6-DB07-44F8-AFE3-0B95ABC0970B}"/>
          </ac:grpSpMkLst>
        </pc:grpChg>
        <pc:grpChg chg="add mod">
          <ac:chgData name="David Mateo Lopez" userId="b980af6a-4146-4c52-8d45-cfc6e30284ae" providerId="ADAL" clId="{16061255-4B41-473E-800E-54BC4842A433}" dt="2021-03-18T18:22:18" v="7733" actId="1076"/>
          <ac:grpSpMkLst>
            <pc:docMk/>
            <pc:sldMk cId="2866972571" sldId="526"/>
            <ac:grpSpMk id="21" creationId="{8A753434-4331-4577-81FB-3B08ED60BF48}"/>
          </ac:grpSpMkLst>
        </pc:grpChg>
        <pc:grpChg chg="mod">
          <ac:chgData name="David Mateo Lopez" userId="b980af6a-4146-4c52-8d45-cfc6e30284ae" providerId="ADAL" clId="{16061255-4B41-473E-800E-54BC4842A433}" dt="2021-03-18T18:22:01.476" v="7726"/>
          <ac:grpSpMkLst>
            <pc:docMk/>
            <pc:sldMk cId="2866972571" sldId="526"/>
            <ac:grpSpMk id="22" creationId="{24F1979D-32FC-46BB-A3CF-497B706BA064}"/>
          </ac:grpSpMkLst>
        </pc:grpChg>
        <pc:picChg chg="del">
          <ac:chgData name="David Mateo Lopez" userId="b980af6a-4146-4c52-8d45-cfc6e30284ae" providerId="ADAL" clId="{16061255-4B41-473E-800E-54BC4842A433}" dt="2021-03-18T18:17:04.197" v="7435" actId="478"/>
          <ac:picMkLst>
            <pc:docMk/>
            <pc:sldMk cId="2866972571" sldId="526"/>
            <ac:picMk id="3" creationId="{FDD51B64-122A-4FBD-B0F6-3CBA17F8E446}"/>
          </ac:picMkLst>
        </pc:picChg>
        <pc:picChg chg="add mod">
          <ac:chgData name="David Mateo Lopez" userId="b980af6a-4146-4c52-8d45-cfc6e30284ae" providerId="ADAL" clId="{16061255-4B41-473E-800E-54BC4842A433}" dt="2021-03-18T18:22:14.944" v="7732" actId="1076"/>
          <ac:picMkLst>
            <pc:docMk/>
            <pc:sldMk cId="2866972571" sldId="526"/>
            <ac:picMk id="4" creationId="{B1F94370-0C8C-4C24-9E20-70CCADB0BE45}"/>
          </ac:picMkLst>
        </pc:picChg>
        <pc:picChg chg="mod">
          <ac:chgData name="David Mateo Lopez" userId="b980af6a-4146-4c52-8d45-cfc6e30284ae" providerId="ADAL" clId="{16061255-4B41-473E-800E-54BC4842A433}" dt="2021-03-18T18:22:01.476" v="7726"/>
          <ac:picMkLst>
            <pc:docMk/>
            <pc:sldMk cId="2866972571" sldId="526"/>
            <ac:picMk id="26" creationId="{4C0BB745-EA58-4CD1-B97E-8DF663F645B9}"/>
          </ac:picMkLst>
        </pc:picChg>
        <pc:picChg chg="mod">
          <ac:chgData name="David Mateo Lopez" userId="b980af6a-4146-4c52-8d45-cfc6e30284ae" providerId="ADAL" clId="{16061255-4B41-473E-800E-54BC4842A433}" dt="2021-03-18T18:22:01.476" v="7726"/>
          <ac:picMkLst>
            <pc:docMk/>
            <pc:sldMk cId="2866972571" sldId="526"/>
            <ac:picMk id="27" creationId="{F301AE84-76B9-4D19-87CC-3982BB16F115}"/>
          </ac:picMkLst>
        </pc:picChg>
        <pc:picChg chg="add mod">
          <ac:chgData name="David Mateo Lopez" userId="b980af6a-4146-4c52-8d45-cfc6e30284ae" providerId="ADAL" clId="{16061255-4B41-473E-800E-54BC4842A433}" dt="2021-03-18T18:22:22.520" v="7735" actId="1076"/>
          <ac:picMkLst>
            <pc:docMk/>
            <pc:sldMk cId="2866972571" sldId="526"/>
            <ac:picMk id="29" creationId="{FD0F4909-E2F5-48F6-ACF3-4467D4381AE8}"/>
          </ac:picMkLst>
        </pc:picChg>
      </pc:sldChg>
      <pc:sldChg chg="addSp delSp modSp new del mod">
        <pc:chgData name="David Mateo Lopez" userId="b980af6a-4146-4c52-8d45-cfc6e30284ae" providerId="ADAL" clId="{16061255-4B41-473E-800E-54BC4842A433}" dt="2021-03-18T18:26:36.500" v="7797" actId="47"/>
        <pc:sldMkLst>
          <pc:docMk/>
          <pc:sldMk cId="3115855291" sldId="527"/>
        </pc:sldMkLst>
        <pc:picChg chg="add del mod">
          <ac:chgData name="David Mateo Lopez" userId="b980af6a-4146-4c52-8d45-cfc6e30284ae" providerId="ADAL" clId="{16061255-4B41-473E-800E-54BC4842A433}" dt="2021-03-18T18:26:27.405" v="7790" actId="21"/>
          <ac:picMkLst>
            <pc:docMk/>
            <pc:sldMk cId="3115855291" sldId="527"/>
            <ac:picMk id="4" creationId="{2F20FBEA-4E71-4242-BC06-8017C32A3914}"/>
          </ac:picMkLst>
        </pc:picChg>
      </pc:sldChg>
      <pc:sldChg chg="addSp delSp modSp add mod ord">
        <pc:chgData name="David Mateo Lopez" userId="b980af6a-4146-4c52-8d45-cfc6e30284ae" providerId="ADAL" clId="{16061255-4B41-473E-800E-54BC4842A433}" dt="2021-03-18T18:32:50.055" v="7873" actId="1076"/>
        <pc:sldMkLst>
          <pc:docMk/>
          <pc:sldMk cId="454896379" sldId="528"/>
        </pc:sldMkLst>
        <pc:picChg chg="del">
          <ac:chgData name="David Mateo Lopez" userId="b980af6a-4146-4c52-8d45-cfc6e30284ae" providerId="ADAL" clId="{16061255-4B41-473E-800E-54BC4842A433}" dt="2021-03-18T18:26:25.331" v="7789" actId="478"/>
          <ac:picMkLst>
            <pc:docMk/>
            <pc:sldMk cId="454896379" sldId="528"/>
            <ac:picMk id="3" creationId="{FDD51B64-122A-4FBD-B0F6-3CBA17F8E446}"/>
          </ac:picMkLst>
        </pc:picChg>
        <pc:picChg chg="add del mod">
          <ac:chgData name="David Mateo Lopez" userId="b980af6a-4146-4c52-8d45-cfc6e30284ae" providerId="ADAL" clId="{16061255-4B41-473E-800E-54BC4842A433}" dt="2021-03-18T18:32:40.401" v="7870" actId="478"/>
          <ac:picMkLst>
            <pc:docMk/>
            <pc:sldMk cId="454896379" sldId="528"/>
            <ac:picMk id="4" creationId="{1A0C89A3-12C7-496D-9080-0330E730412F}"/>
          </ac:picMkLst>
        </pc:picChg>
        <pc:picChg chg="add mod">
          <ac:chgData name="David Mateo Lopez" userId="b980af6a-4146-4c52-8d45-cfc6e30284ae" providerId="ADAL" clId="{16061255-4B41-473E-800E-54BC4842A433}" dt="2021-03-18T18:32:50.055" v="7873" actId="1076"/>
          <ac:picMkLst>
            <pc:docMk/>
            <pc:sldMk cId="454896379" sldId="528"/>
            <ac:picMk id="6" creationId="{53ECF9AC-CFB3-4AD8-953C-60215AC63138}"/>
          </ac:picMkLst>
        </pc:picChg>
        <pc:picChg chg="add del mod">
          <ac:chgData name="David Mateo Lopez" userId="b980af6a-4146-4c52-8d45-cfc6e30284ae" providerId="ADAL" clId="{16061255-4B41-473E-800E-54BC4842A433}" dt="2021-03-18T18:31:37.409" v="7864" actId="478"/>
          <ac:picMkLst>
            <pc:docMk/>
            <pc:sldMk cId="454896379" sldId="528"/>
            <ac:picMk id="16" creationId="{CEBFC5BB-1BA4-4A6B-A8CD-489C0DB95D61}"/>
          </ac:picMkLst>
        </pc:picChg>
      </pc:sldChg>
      <pc:sldChg chg="addSp delSp modSp add mod">
        <pc:chgData name="David Mateo Lopez" userId="b980af6a-4146-4c52-8d45-cfc6e30284ae" providerId="ADAL" clId="{16061255-4B41-473E-800E-54BC4842A433}" dt="2021-03-18T18:50:47.068" v="8375" actId="20577"/>
        <pc:sldMkLst>
          <pc:docMk/>
          <pc:sldMk cId="2975755941" sldId="529"/>
        </pc:sldMkLst>
        <pc:spChg chg="mod">
          <ac:chgData name="David Mateo Lopez" userId="b980af6a-4146-4c52-8d45-cfc6e30284ae" providerId="ADAL" clId="{16061255-4B41-473E-800E-54BC4842A433}" dt="2021-03-18T18:43:05.320" v="8037" actId="1076"/>
          <ac:spMkLst>
            <pc:docMk/>
            <pc:sldMk cId="2975755941" sldId="529"/>
            <ac:spMk id="24" creationId="{EE5682D1-906C-4836-A624-3B3694741F4B}"/>
          </ac:spMkLst>
        </pc:spChg>
        <pc:spChg chg="mod topLvl">
          <ac:chgData name="David Mateo Lopez" userId="b980af6a-4146-4c52-8d45-cfc6e30284ae" providerId="ADAL" clId="{16061255-4B41-473E-800E-54BC4842A433}" dt="2021-03-18T18:50:47.068" v="8375" actId="20577"/>
          <ac:spMkLst>
            <pc:docMk/>
            <pc:sldMk cId="2975755941" sldId="529"/>
            <ac:spMk id="26" creationId="{2A41E089-DC8E-4299-97DB-5FD21C11EF98}"/>
          </ac:spMkLst>
        </pc:spChg>
        <pc:spChg chg="mod topLvl">
          <ac:chgData name="David Mateo Lopez" userId="b980af6a-4146-4c52-8d45-cfc6e30284ae" providerId="ADAL" clId="{16061255-4B41-473E-800E-54BC4842A433}" dt="2021-03-18T18:46:23.577" v="8158" actId="14100"/>
          <ac:spMkLst>
            <pc:docMk/>
            <pc:sldMk cId="2975755941" sldId="529"/>
            <ac:spMk id="27" creationId="{A160A892-8F2D-4571-94A2-599A76B9107D}"/>
          </ac:spMkLst>
        </pc:spChg>
        <pc:grpChg chg="add del mod">
          <ac:chgData name="David Mateo Lopez" userId="b980af6a-4146-4c52-8d45-cfc6e30284ae" providerId="ADAL" clId="{16061255-4B41-473E-800E-54BC4842A433}" dt="2021-03-18T18:43:20.139" v="8039" actId="165"/>
          <ac:grpSpMkLst>
            <pc:docMk/>
            <pc:sldMk cId="2975755941" sldId="529"/>
            <ac:grpSpMk id="25" creationId="{FECCE4A3-BB69-4680-86CC-63C0C529FDFB}"/>
          </ac:grpSpMkLst>
        </pc:grpChg>
        <pc:picChg chg="del">
          <ac:chgData name="David Mateo Lopez" userId="b980af6a-4146-4c52-8d45-cfc6e30284ae" providerId="ADAL" clId="{16061255-4B41-473E-800E-54BC4842A433}" dt="2021-03-18T18:36:07.757" v="7911" actId="478"/>
          <ac:picMkLst>
            <pc:docMk/>
            <pc:sldMk cId="2975755941" sldId="529"/>
            <ac:picMk id="3" creationId="{A0C33377-E246-4D3F-AF83-151E252AED7C}"/>
          </ac:picMkLst>
        </pc:picChg>
        <pc:picChg chg="add del mod">
          <ac:chgData name="David Mateo Lopez" userId="b980af6a-4146-4c52-8d45-cfc6e30284ae" providerId="ADAL" clId="{16061255-4B41-473E-800E-54BC4842A433}" dt="2021-03-18T18:42:12.646" v="8026" actId="478"/>
          <ac:picMkLst>
            <pc:docMk/>
            <pc:sldMk cId="2975755941" sldId="529"/>
            <ac:picMk id="4" creationId="{459D07C9-EF9F-43CB-BA64-19F6A88CEFFF}"/>
          </ac:picMkLst>
        </pc:picChg>
        <pc:picChg chg="add del mod">
          <ac:chgData name="David Mateo Lopez" userId="b980af6a-4146-4c52-8d45-cfc6e30284ae" providerId="ADAL" clId="{16061255-4B41-473E-800E-54BC4842A433}" dt="2021-03-18T18:39:18.662" v="7964" actId="478"/>
          <ac:picMkLst>
            <pc:docMk/>
            <pc:sldMk cId="2975755941" sldId="529"/>
            <ac:picMk id="6" creationId="{79B2D08C-2A17-4F35-B125-E18D884A24ED}"/>
          </ac:picMkLst>
        </pc:picChg>
        <pc:picChg chg="add mod">
          <ac:chgData name="David Mateo Lopez" userId="b980af6a-4146-4c52-8d45-cfc6e30284ae" providerId="ADAL" clId="{16061255-4B41-473E-800E-54BC4842A433}" dt="2021-03-18T18:50:39.322" v="8370" actId="1076"/>
          <ac:picMkLst>
            <pc:docMk/>
            <pc:sldMk cId="2975755941" sldId="529"/>
            <ac:picMk id="8" creationId="{C527E7AB-3481-42CB-ABB2-0028811940CC}"/>
          </ac:picMkLst>
        </pc:picChg>
        <pc:picChg chg="add mod">
          <ac:chgData name="David Mateo Lopez" userId="b980af6a-4146-4c52-8d45-cfc6e30284ae" providerId="ADAL" clId="{16061255-4B41-473E-800E-54BC4842A433}" dt="2021-03-18T18:43:02.202" v="8035" actId="1076"/>
          <ac:picMkLst>
            <pc:docMk/>
            <pc:sldMk cId="2975755941" sldId="529"/>
            <ac:picMk id="10" creationId="{BAC7AB31-8F1C-4F28-9C6A-3245DB3E3C4B}"/>
          </ac:picMkLst>
        </pc:picChg>
      </pc:sldChg>
      <pc:sldChg chg="new del">
        <pc:chgData name="David Mateo Lopez" userId="b980af6a-4146-4c52-8d45-cfc6e30284ae" providerId="ADAL" clId="{16061255-4B41-473E-800E-54BC4842A433}" dt="2021-03-18T18:36:44.806" v="7919" actId="47"/>
        <pc:sldMkLst>
          <pc:docMk/>
          <pc:sldMk cId="535336212" sldId="530"/>
        </pc:sldMkLst>
      </pc:sldChg>
      <pc:sldChg chg="addSp delSp modSp add mod">
        <pc:chgData name="David Mateo Lopez" userId="b980af6a-4146-4c52-8d45-cfc6e30284ae" providerId="ADAL" clId="{16061255-4B41-473E-800E-54BC4842A433}" dt="2021-03-18T18:37:07.264" v="7944" actId="1076"/>
        <pc:sldMkLst>
          <pc:docMk/>
          <pc:sldMk cId="2035489132" sldId="530"/>
        </pc:sldMkLst>
        <pc:spChg chg="mod">
          <ac:chgData name="David Mateo Lopez" userId="b980af6a-4146-4c52-8d45-cfc6e30284ae" providerId="ADAL" clId="{16061255-4B41-473E-800E-54BC4842A433}" dt="2021-03-18T18:36:56.971" v="7942" actId="20577"/>
          <ac:spMkLst>
            <pc:docMk/>
            <pc:sldMk cId="2035489132" sldId="530"/>
            <ac:spMk id="15" creationId="{D0AD44DD-26F1-45EC-A9D5-B49B7AFD7A49}"/>
          </ac:spMkLst>
        </pc:spChg>
        <pc:picChg chg="del">
          <ac:chgData name="David Mateo Lopez" userId="b980af6a-4146-4c52-8d45-cfc6e30284ae" providerId="ADAL" clId="{16061255-4B41-473E-800E-54BC4842A433}" dt="2021-03-18T18:36:48.458" v="7921" actId="478"/>
          <ac:picMkLst>
            <pc:docMk/>
            <pc:sldMk cId="2035489132" sldId="530"/>
            <ac:picMk id="3" creationId="{FDD51B64-122A-4FBD-B0F6-3CBA17F8E446}"/>
          </ac:picMkLst>
        </pc:picChg>
        <pc:picChg chg="add mod">
          <ac:chgData name="David Mateo Lopez" userId="b980af6a-4146-4c52-8d45-cfc6e30284ae" providerId="ADAL" clId="{16061255-4B41-473E-800E-54BC4842A433}" dt="2021-03-18T18:37:07.264" v="7944" actId="1076"/>
          <ac:picMkLst>
            <pc:docMk/>
            <pc:sldMk cId="2035489132" sldId="530"/>
            <ac:picMk id="4" creationId="{A637580E-A2ED-4D1A-9943-13C660F79E5E}"/>
          </ac:picMkLst>
        </pc:picChg>
      </pc:sldChg>
      <pc:sldChg chg="delSp modSp add mod">
        <pc:chgData name="David Mateo Lopez" userId="b980af6a-4146-4c52-8d45-cfc6e30284ae" providerId="ADAL" clId="{16061255-4B41-473E-800E-54BC4842A433}" dt="2021-03-18T18:51:43.352" v="8376" actId="1076"/>
        <pc:sldMkLst>
          <pc:docMk/>
          <pc:sldMk cId="4233990343" sldId="531"/>
        </pc:sldMkLst>
        <pc:spChg chg="mod">
          <ac:chgData name="David Mateo Lopez" userId="b980af6a-4146-4c52-8d45-cfc6e30284ae" providerId="ADAL" clId="{16061255-4B41-473E-800E-54BC4842A433}" dt="2021-03-18T18:39:49.575" v="8024" actId="1076"/>
          <ac:spMkLst>
            <pc:docMk/>
            <pc:sldMk cId="4233990343" sldId="531"/>
            <ac:spMk id="24" creationId="{EE5682D1-906C-4836-A624-3B3694741F4B}"/>
          </ac:spMkLst>
        </pc:spChg>
        <pc:picChg chg="del">
          <ac:chgData name="David Mateo Lopez" userId="b980af6a-4146-4c52-8d45-cfc6e30284ae" providerId="ADAL" clId="{16061255-4B41-473E-800E-54BC4842A433}" dt="2021-03-18T18:39:25.026" v="7969" actId="478"/>
          <ac:picMkLst>
            <pc:docMk/>
            <pc:sldMk cId="4233990343" sldId="531"/>
            <ac:picMk id="4" creationId="{459D07C9-EF9F-43CB-BA64-19F6A88CEFFF}"/>
          </ac:picMkLst>
        </pc:picChg>
        <pc:picChg chg="mod">
          <ac:chgData name="David Mateo Lopez" userId="b980af6a-4146-4c52-8d45-cfc6e30284ae" providerId="ADAL" clId="{16061255-4B41-473E-800E-54BC4842A433}" dt="2021-03-18T18:51:43.352" v="8376" actId="1076"/>
          <ac:picMkLst>
            <pc:docMk/>
            <pc:sldMk cId="4233990343" sldId="531"/>
            <ac:picMk id="6" creationId="{79B2D08C-2A17-4F35-B125-E18D884A24ED}"/>
          </ac:picMkLst>
        </pc:picChg>
      </pc:sldChg>
      <pc:sldChg chg="addSp delSp modSp add del mod">
        <pc:chgData name="David Mateo Lopez" userId="b980af6a-4146-4c52-8d45-cfc6e30284ae" providerId="ADAL" clId="{16061255-4B41-473E-800E-54BC4842A433}" dt="2021-03-18T19:00:08.697" v="8536" actId="47"/>
        <pc:sldMkLst>
          <pc:docMk/>
          <pc:sldMk cId="1159472022" sldId="532"/>
        </pc:sldMkLst>
        <pc:spChg chg="add mod ord">
          <ac:chgData name="David Mateo Lopez" userId="b980af6a-4146-4c52-8d45-cfc6e30284ae" providerId="ADAL" clId="{16061255-4B41-473E-800E-54BC4842A433}" dt="2021-03-18T18:56:34.537" v="8453" actId="1076"/>
          <ac:spMkLst>
            <pc:docMk/>
            <pc:sldMk cId="1159472022" sldId="532"/>
            <ac:spMk id="4" creationId="{143344DA-20A3-48CE-BD6B-8BCF87705882}"/>
          </ac:spMkLst>
        </pc:spChg>
        <pc:spChg chg="add mod">
          <ac:chgData name="David Mateo Lopez" userId="b980af6a-4146-4c52-8d45-cfc6e30284ae" providerId="ADAL" clId="{16061255-4B41-473E-800E-54BC4842A433}" dt="2021-03-18T18:56:34.537" v="8453" actId="1076"/>
          <ac:spMkLst>
            <pc:docMk/>
            <pc:sldMk cId="1159472022" sldId="532"/>
            <ac:spMk id="19" creationId="{0AC1D635-F9DB-40FF-947F-C2611646A1B4}"/>
          </ac:spMkLst>
        </pc:spChg>
        <pc:spChg chg="add mod">
          <ac:chgData name="David Mateo Lopez" userId="b980af6a-4146-4c52-8d45-cfc6e30284ae" providerId="ADAL" clId="{16061255-4B41-473E-800E-54BC4842A433}" dt="2021-03-18T18:56:34.537" v="8453" actId="1076"/>
          <ac:spMkLst>
            <pc:docMk/>
            <pc:sldMk cId="1159472022" sldId="532"/>
            <ac:spMk id="20" creationId="{C66B007F-4FAB-49D0-902A-F9E1083657E8}"/>
          </ac:spMkLst>
        </pc:spChg>
        <pc:spChg chg="add mod">
          <ac:chgData name="David Mateo Lopez" userId="b980af6a-4146-4c52-8d45-cfc6e30284ae" providerId="ADAL" clId="{16061255-4B41-473E-800E-54BC4842A433}" dt="2021-03-18T18:56:34.537" v="8453" actId="1076"/>
          <ac:spMkLst>
            <pc:docMk/>
            <pc:sldMk cId="1159472022" sldId="532"/>
            <ac:spMk id="21" creationId="{B8BC2E02-AACD-4B7A-A0CB-9FB35C8A9EF1}"/>
          </ac:spMkLst>
        </pc:spChg>
        <pc:spChg chg="add mod">
          <ac:chgData name="David Mateo Lopez" userId="b980af6a-4146-4c52-8d45-cfc6e30284ae" providerId="ADAL" clId="{16061255-4B41-473E-800E-54BC4842A433}" dt="2021-03-18T18:56:34.537" v="8453" actId="1076"/>
          <ac:spMkLst>
            <pc:docMk/>
            <pc:sldMk cId="1159472022" sldId="532"/>
            <ac:spMk id="22" creationId="{2185620D-D4D5-4477-A142-C5BBDF803714}"/>
          </ac:spMkLst>
        </pc:spChg>
        <pc:spChg chg="mod">
          <ac:chgData name="David Mateo Lopez" userId="b980af6a-4146-4c52-8d45-cfc6e30284ae" providerId="ADAL" clId="{16061255-4B41-473E-800E-54BC4842A433}" dt="2021-03-18T18:52:12.121" v="8416" actId="1076"/>
          <ac:spMkLst>
            <pc:docMk/>
            <pc:sldMk cId="1159472022" sldId="532"/>
            <ac:spMk id="24" creationId="{EE5682D1-906C-4836-A624-3B3694741F4B}"/>
          </ac:spMkLst>
        </pc:spChg>
        <pc:spChg chg="add mod">
          <ac:chgData name="David Mateo Lopez" userId="b980af6a-4146-4c52-8d45-cfc6e30284ae" providerId="ADAL" clId="{16061255-4B41-473E-800E-54BC4842A433}" dt="2021-03-18T18:56:34.537" v="8453" actId="1076"/>
          <ac:spMkLst>
            <pc:docMk/>
            <pc:sldMk cId="1159472022" sldId="532"/>
            <ac:spMk id="25" creationId="{CFB5B6F1-F4BE-4B58-9A64-D75C357565C5}"/>
          </ac:spMkLst>
        </pc:spChg>
        <pc:spChg chg="add mod">
          <ac:chgData name="David Mateo Lopez" userId="b980af6a-4146-4c52-8d45-cfc6e30284ae" providerId="ADAL" clId="{16061255-4B41-473E-800E-54BC4842A433}" dt="2021-03-18T18:56:34.537" v="8453" actId="1076"/>
          <ac:spMkLst>
            <pc:docMk/>
            <pc:sldMk cId="1159472022" sldId="532"/>
            <ac:spMk id="26" creationId="{4FF6E8BF-4B9C-4CB5-A055-825C584FDCB1}"/>
          </ac:spMkLst>
        </pc:spChg>
        <pc:spChg chg="add mod">
          <ac:chgData name="David Mateo Lopez" userId="b980af6a-4146-4c52-8d45-cfc6e30284ae" providerId="ADAL" clId="{16061255-4B41-473E-800E-54BC4842A433}" dt="2021-03-18T18:56:34.537" v="8453" actId="1076"/>
          <ac:spMkLst>
            <pc:docMk/>
            <pc:sldMk cId="1159472022" sldId="532"/>
            <ac:spMk id="27" creationId="{D147037C-0B7A-43F5-A536-0AB0662F8E0E}"/>
          </ac:spMkLst>
        </pc:spChg>
        <pc:spChg chg="add mod">
          <ac:chgData name="David Mateo Lopez" userId="b980af6a-4146-4c52-8d45-cfc6e30284ae" providerId="ADAL" clId="{16061255-4B41-473E-800E-54BC4842A433}" dt="2021-03-18T18:56:34.537" v="8453" actId="1076"/>
          <ac:spMkLst>
            <pc:docMk/>
            <pc:sldMk cId="1159472022" sldId="532"/>
            <ac:spMk id="29" creationId="{5F339812-6D15-4E2D-AA14-876162B33E41}"/>
          </ac:spMkLst>
        </pc:spChg>
        <pc:spChg chg="add mod">
          <ac:chgData name="David Mateo Lopez" userId="b980af6a-4146-4c52-8d45-cfc6e30284ae" providerId="ADAL" clId="{16061255-4B41-473E-800E-54BC4842A433}" dt="2021-03-18T18:57:02.124" v="8477" actId="20577"/>
          <ac:spMkLst>
            <pc:docMk/>
            <pc:sldMk cId="1159472022" sldId="532"/>
            <ac:spMk id="32" creationId="{A6840445-A717-4642-A624-7EA1065C1FED}"/>
          </ac:spMkLst>
        </pc:spChg>
        <pc:picChg chg="add del mod">
          <ac:chgData name="David Mateo Lopez" userId="b980af6a-4146-4c52-8d45-cfc6e30284ae" providerId="ADAL" clId="{16061255-4B41-473E-800E-54BC4842A433}" dt="2021-03-18T18:55:03.908" v="8424" actId="478"/>
          <ac:picMkLst>
            <pc:docMk/>
            <pc:sldMk cId="1159472022" sldId="532"/>
            <ac:picMk id="3" creationId="{D6349D07-9C77-47D2-9601-A0D9F5BBAE16}"/>
          </ac:picMkLst>
        </pc:picChg>
        <pc:picChg chg="del">
          <ac:chgData name="David Mateo Lopez" userId="b980af6a-4146-4c52-8d45-cfc6e30284ae" providerId="ADAL" clId="{16061255-4B41-473E-800E-54BC4842A433}" dt="2021-03-18T18:51:56.738" v="8378" actId="478"/>
          <ac:picMkLst>
            <pc:docMk/>
            <pc:sldMk cId="1159472022" sldId="532"/>
            <ac:picMk id="6" creationId="{79B2D08C-2A17-4F35-B125-E18D884A24ED}"/>
          </ac:picMkLst>
        </pc:picChg>
        <pc:picChg chg="add mod">
          <ac:chgData name="David Mateo Lopez" userId="b980af6a-4146-4c52-8d45-cfc6e30284ae" providerId="ADAL" clId="{16061255-4B41-473E-800E-54BC4842A433}" dt="2021-03-18T18:56:34.537" v="8453" actId="1076"/>
          <ac:picMkLst>
            <pc:docMk/>
            <pc:sldMk cId="1159472022" sldId="532"/>
            <ac:picMk id="18" creationId="{3AC6D1A1-EC51-428D-81BB-DD06F8BF882E}"/>
          </ac:picMkLst>
        </pc:picChg>
        <pc:picChg chg="add mod">
          <ac:chgData name="David Mateo Lopez" userId="b980af6a-4146-4c52-8d45-cfc6e30284ae" providerId="ADAL" clId="{16061255-4B41-473E-800E-54BC4842A433}" dt="2021-03-18T18:56:44.656" v="8456" actId="1076"/>
          <ac:picMkLst>
            <pc:docMk/>
            <pc:sldMk cId="1159472022" sldId="532"/>
            <ac:picMk id="30" creationId="{64EEC486-9C33-40D0-B648-C4DB970F446E}"/>
          </ac:picMkLst>
        </pc:picChg>
      </pc:sldChg>
      <pc:sldChg chg="addSp delSp modSp add mod">
        <pc:chgData name="David Mateo Lopez" userId="b980af6a-4146-4c52-8d45-cfc6e30284ae" providerId="ADAL" clId="{16061255-4B41-473E-800E-54BC4842A433}" dt="2021-03-18T19:23:43.748" v="8921" actId="20577"/>
        <pc:sldMkLst>
          <pc:docMk/>
          <pc:sldMk cId="3126808321" sldId="533"/>
        </pc:sldMkLst>
        <pc:spChg chg="del">
          <ac:chgData name="David Mateo Lopez" userId="b980af6a-4146-4c52-8d45-cfc6e30284ae" providerId="ADAL" clId="{16061255-4B41-473E-800E-54BC4842A433}" dt="2021-03-18T18:57:24.699" v="8479" actId="478"/>
          <ac:spMkLst>
            <pc:docMk/>
            <pc:sldMk cId="3126808321" sldId="533"/>
            <ac:spMk id="4" creationId="{143344DA-20A3-48CE-BD6B-8BCF87705882}"/>
          </ac:spMkLst>
        </pc:spChg>
        <pc:spChg chg="del">
          <ac:chgData name="David Mateo Lopez" userId="b980af6a-4146-4c52-8d45-cfc6e30284ae" providerId="ADAL" clId="{16061255-4B41-473E-800E-54BC4842A433}" dt="2021-03-18T18:57:30.659" v="8483" actId="478"/>
          <ac:spMkLst>
            <pc:docMk/>
            <pc:sldMk cId="3126808321" sldId="533"/>
            <ac:spMk id="19" creationId="{0AC1D635-F9DB-40FF-947F-C2611646A1B4}"/>
          </ac:spMkLst>
        </pc:spChg>
        <pc:spChg chg="del">
          <ac:chgData name="David Mateo Lopez" userId="b980af6a-4146-4c52-8d45-cfc6e30284ae" providerId="ADAL" clId="{16061255-4B41-473E-800E-54BC4842A433}" dt="2021-03-18T18:57:33.210" v="8485" actId="478"/>
          <ac:spMkLst>
            <pc:docMk/>
            <pc:sldMk cId="3126808321" sldId="533"/>
            <ac:spMk id="20" creationId="{C66B007F-4FAB-49D0-902A-F9E1083657E8}"/>
          </ac:spMkLst>
        </pc:spChg>
        <pc:spChg chg="del">
          <ac:chgData name="David Mateo Lopez" userId="b980af6a-4146-4c52-8d45-cfc6e30284ae" providerId="ADAL" clId="{16061255-4B41-473E-800E-54BC4842A433}" dt="2021-03-18T18:57:31.969" v="8484" actId="478"/>
          <ac:spMkLst>
            <pc:docMk/>
            <pc:sldMk cId="3126808321" sldId="533"/>
            <ac:spMk id="21" creationId="{B8BC2E02-AACD-4B7A-A0CB-9FB35C8A9EF1}"/>
          </ac:spMkLst>
        </pc:spChg>
        <pc:spChg chg="del">
          <ac:chgData name="David Mateo Lopez" userId="b980af6a-4146-4c52-8d45-cfc6e30284ae" providerId="ADAL" clId="{16061255-4B41-473E-800E-54BC4842A433}" dt="2021-03-18T18:57:26.568" v="8480" actId="478"/>
          <ac:spMkLst>
            <pc:docMk/>
            <pc:sldMk cId="3126808321" sldId="533"/>
            <ac:spMk id="22" creationId="{2185620D-D4D5-4477-A142-C5BBDF803714}"/>
          </ac:spMkLst>
        </pc:spChg>
        <pc:spChg chg="del">
          <ac:chgData name="David Mateo Lopez" userId="b980af6a-4146-4c52-8d45-cfc6e30284ae" providerId="ADAL" clId="{16061255-4B41-473E-800E-54BC4842A433}" dt="2021-03-18T18:57:37.686" v="8489" actId="478"/>
          <ac:spMkLst>
            <pc:docMk/>
            <pc:sldMk cId="3126808321" sldId="533"/>
            <ac:spMk id="25" creationId="{CFB5B6F1-F4BE-4B58-9A64-D75C357565C5}"/>
          </ac:spMkLst>
        </pc:spChg>
        <pc:spChg chg="del">
          <ac:chgData name="David Mateo Lopez" userId="b980af6a-4146-4c52-8d45-cfc6e30284ae" providerId="ADAL" clId="{16061255-4B41-473E-800E-54BC4842A433}" dt="2021-03-18T18:57:36.739" v="8488" actId="478"/>
          <ac:spMkLst>
            <pc:docMk/>
            <pc:sldMk cId="3126808321" sldId="533"/>
            <ac:spMk id="26" creationId="{4FF6E8BF-4B9C-4CB5-A055-825C584FDCB1}"/>
          </ac:spMkLst>
        </pc:spChg>
        <pc:spChg chg="del">
          <ac:chgData name="David Mateo Lopez" userId="b980af6a-4146-4c52-8d45-cfc6e30284ae" providerId="ADAL" clId="{16061255-4B41-473E-800E-54BC4842A433}" dt="2021-03-18T18:57:35.475" v="8487" actId="478"/>
          <ac:spMkLst>
            <pc:docMk/>
            <pc:sldMk cId="3126808321" sldId="533"/>
            <ac:spMk id="27" creationId="{D147037C-0B7A-43F5-A536-0AB0662F8E0E}"/>
          </ac:spMkLst>
        </pc:spChg>
        <pc:spChg chg="del">
          <ac:chgData name="David Mateo Lopez" userId="b980af6a-4146-4c52-8d45-cfc6e30284ae" providerId="ADAL" clId="{16061255-4B41-473E-800E-54BC4842A433}" dt="2021-03-18T18:57:34.443" v="8486" actId="478"/>
          <ac:spMkLst>
            <pc:docMk/>
            <pc:sldMk cId="3126808321" sldId="533"/>
            <ac:spMk id="29" creationId="{5F339812-6D15-4E2D-AA14-876162B33E41}"/>
          </ac:spMkLst>
        </pc:spChg>
        <pc:spChg chg="del">
          <ac:chgData name="David Mateo Lopez" userId="b980af6a-4146-4c52-8d45-cfc6e30284ae" providerId="ADAL" clId="{16061255-4B41-473E-800E-54BC4842A433}" dt="2021-03-18T18:58:37.375" v="8525" actId="478"/>
          <ac:spMkLst>
            <pc:docMk/>
            <pc:sldMk cId="3126808321" sldId="533"/>
            <ac:spMk id="32" creationId="{A6840445-A717-4642-A624-7EA1065C1FED}"/>
          </ac:spMkLst>
        </pc:spChg>
        <pc:spChg chg="add mod">
          <ac:chgData name="David Mateo Lopez" userId="b980af6a-4146-4c52-8d45-cfc6e30284ae" providerId="ADAL" clId="{16061255-4B41-473E-800E-54BC4842A433}" dt="2021-03-18T19:23:43.748" v="8921" actId="20577"/>
          <ac:spMkLst>
            <pc:docMk/>
            <pc:sldMk cId="3126808321" sldId="533"/>
            <ac:spMk id="35" creationId="{EEADB23C-B7C8-471A-A8E6-61E9002E8983}"/>
          </ac:spMkLst>
        </pc:spChg>
        <pc:spChg chg="add mod">
          <ac:chgData name="David Mateo Lopez" userId="b980af6a-4146-4c52-8d45-cfc6e30284ae" providerId="ADAL" clId="{16061255-4B41-473E-800E-54BC4842A433}" dt="2021-03-18T18:58:10.624" v="8509" actId="1076"/>
          <ac:spMkLst>
            <pc:docMk/>
            <pc:sldMk cId="3126808321" sldId="533"/>
            <ac:spMk id="36" creationId="{360FAB95-858F-4A75-B8C9-CAAE70E30011}"/>
          </ac:spMkLst>
        </pc:spChg>
        <pc:spChg chg="add mod">
          <ac:chgData name="David Mateo Lopez" userId="b980af6a-4146-4c52-8d45-cfc6e30284ae" providerId="ADAL" clId="{16061255-4B41-473E-800E-54BC4842A433}" dt="2021-03-18T19:16:58.056" v="8871" actId="20577"/>
          <ac:spMkLst>
            <pc:docMk/>
            <pc:sldMk cId="3126808321" sldId="533"/>
            <ac:spMk id="37" creationId="{39ED621E-ECCF-492B-A2D9-3638E2CC5354}"/>
          </ac:spMkLst>
        </pc:spChg>
        <pc:spChg chg="add mod">
          <ac:chgData name="David Mateo Lopez" userId="b980af6a-4146-4c52-8d45-cfc6e30284ae" providerId="ADAL" clId="{16061255-4B41-473E-800E-54BC4842A433}" dt="2021-03-18T19:04:00.857" v="8698" actId="14100"/>
          <ac:spMkLst>
            <pc:docMk/>
            <pc:sldMk cId="3126808321" sldId="533"/>
            <ac:spMk id="38" creationId="{625E9565-9C76-430D-B608-0F9A334ADC2B}"/>
          </ac:spMkLst>
        </pc:spChg>
        <pc:spChg chg="mod">
          <ac:chgData name="David Mateo Lopez" userId="b980af6a-4146-4c52-8d45-cfc6e30284ae" providerId="ADAL" clId="{16061255-4B41-473E-800E-54BC4842A433}" dt="2021-03-18T18:57:28.497" v="8482" actId="1076"/>
          <ac:spMkLst>
            <pc:docMk/>
            <pc:sldMk cId="3126808321" sldId="533"/>
            <ac:spMk id="61" creationId="{BD01CEEA-3914-4FB2-BAC7-6688FD709CE9}"/>
          </ac:spMkLst>
        </pc:spChg>
        <pc:picChg chg="add mod modCrop">
          <ac:chgData name="David Mateo Lopez" userId="b980af6a-4146-4c52-8d45-cfc6e30284ae" providerId="ADAL" clId="{16061255-4B41-473E-800E-54BC4842A433}" dt="2021-03-18T18:59:57.176" v="8535" actId="1076"/>
          <ac:picMkLst>
            <pc:docMk/>
            <pc:sldMk cId="3126808321" sldId="533"/>
            <ac:picMk id="3" creationId="{63297286-77CC-4FF3-9B9B-3A2013A55406}"/>
          </ac:picMkLst>
        </pc:picChg>
        <pc:picChg chg="mod">
          <ac:chgData name="David Mateo Lopez" userId="b980af6a-4146-4c52-8d45-cfc6e30284ae" providerId="ADAL" clId="{16061255-4B41-473E-800E-54BC4842A433}" dt="2021-03-18T18:58:14" v="8511" actId="1076"/>
          <ac:picMkLst>
            <pc:docMk/>
            <pc:sldMk cId="3126808321" sldId="533"/>
            <ac:picMk id="18" creationId="{3AC6D1A1-EC51-428D-81BB-DD06F8BF882E}"/>
          </ac:picMkLst>
        </pc:picChg>
        <pc:picChg chg="del mod">
          <ac:chgData name="David Mateo Lopez" userId="b980af6a-4146-4c52-8d45-cfc6e30284ae" providerId="ADAL" clId="{16061255-4B41-473E-800E-54BC4842A433}" dt="2021-03-18T18:59:36.443" v="8527" actId="478"/>
          <ac:picMkLst>
            <pc:docMk/>
            <pc:sldMk cId="3126808321" sldId="533"/>
            <ac:picMk id="30" creationId="{64EEC486-9C33-40D0-B648-C4DB970F446E}"/>
          </ac:picMkLst>
        </pc:picChg>
      </pc:sldChg>
      <pc:sldChg chg="addSp delSp modSp add del mod">
        <pc:chgData name="David Mateo Lopez" userId="b980af6a-4146-4c52-8d45-cfc6e30284ae" providerId="ADAL" clId="{16061255-4B41-473E-800E-54BC4842A433}" dt="2021-03-18T19:23:15.548" v="8901" actId="47"/>
        <pc:sldMkLst>
          <pc:docMk/>
          <pc:sldMk cId="2549530464" sldId="534"/>
        </pc:sldMkLst>
        <pc:spChg chg="del">
          <ac:chgData name="David Mateo Lopez" userId="b980af6a-4146-4c52-8d45-cfc6e30284ae" providerId="ADAL" clId="{16061255-4B41-473E-800E-54BC4842A433}" dt="2021-03-18T19:18:52.519" v="8875" actId="478"/>
          <ac:spMkLst>
            <pc:docMk/>
            <pc:sldMk cId="2549530464" sldId="534"/>
            <ac:spMk id="24" creationId="{EE5682D1-906C-4836-A624-3B3694741F4B}"/>
          </ac:spMkLst>
        </pc:spChg>
        <pc:spChg chg="add mod">
          <ac:chgData name="David Mateo Lopez" userId="b980af6a-4146-4c52-8d45-cfc6e30284ae" providerId="ADAL" clId="{16061255-4B41-473E-800E-54BC4842A433}" dt="2021-03-18T19:23:11.400" v="8900" actId="20577"/>
          <ac:spMkLst>
            <pc:docMk/>
            <pc:sldMk cId="2549530464" sldId="534"/>
            <ac:spMk id="25" creationId="{AC902227-276D-4571-A256-9C30DF0B49D7}"/>
          </ac:spMkLst>
        </pc:spChg>
        <pc:spChg chg="del">
          <ac:chgData name="David Mateo Lopez" userId="b980af6a-4146-4c52-8d45-cfc6e30284ae" providerId="ADAL" clId="{16061255-4B41-473E-800E-54BC4842A433}" dt="2021-03-18T19:18:50.393" v="8873" actId="478"/>
          <ac:spMkLst>
            <pc:docMk/>
            <pc:sldMk cId="2549530464" sldId="534"/>
            <ac:spMk id="35" creationId="{EEADB23C-B7C8-471A-A8E6-61E9002E8983}"/>
          </ac:spMkLst>
        </pc:spChg>
        <pc:spChg chg="del">
          <ac:chgData name="David Mateo Lopez" userId="b980af6a-4146-4c52-8d45-cfc6e30284ae" providerId="ADAL" clId="{16061255-4B41-473E-800E-54BC4842A433}" dt="2021-03-18T19:18:50.393" v="8873" actId="478"/>
          <ac:spMkLst>
            <pc:docMk/>
            <pc:sldMk cId="2549530464" sldId="534"/>
            <ac:spMk id="36" creationId="{360FAB95-858F-4A75-B8C9-CAAE70E30011}"/>
          </ac:spMkLst>
        </pc:spChg>
        <pc:spChg chg="del">
          <ac:chgData name="David Mateo Lopez" userId="b980af6a-4146-4c52-8d45-cfc6e30284ae" providerId="ADAL" clId="{16061255-4B41-473E-800E-54BC4842A433}" dt="2021-03-18T19:18:50.393" v="8873" actId="478"/>
          <ac:spMkLst>
            <pc:docMk/>
            <pc:sldMk cId="2549530464" sldId="534"/>
            <ac:spMk id="37" creationId="{39ED621E-ECCF-492B-A2D9-3638E2CC5354}"/>
          </ac:spMkLst>
        </pc:spChg>
        <pc:spChg chg="del">
          <ac:chgData name="David Mateo Lopez" userId="b980af6a-4146-4c52-8d45-cfc6e30284ae" providerId="ADAL" clId="{16061255-4B41-473E-800E-54BC4842A433}" dt="2021-03-18T19:18:50.393" v="8873" actId="478"/>
          <ac:spMkLst>
            <pc:docMk/>
            <pc:sldMk cId="2549530464" sldId="534"/>
            <ac:spMk id="38" creationId="{625E9565-9C76-430D-B608-0F9A334ADC2B}"/>
          </ac:spMkLst>
        </pc:spChg>
        <pc:picChg chg="del">
          <ac:chgData name="David Mateo Lopez" userId="b980af6a-4146-4c52-8d45-cfc6e30284ae" providerId="ADAL" clId="{16061255-4B41-473E-800E-54BC4842A433}" dt="2021-03-18T19:18:50.876" v="8874" actId="478"/>
          <ac:picMkLst>
            <pc:docMk/>
            <pc:sldMk cId="2549530464" sldId="534"/>
            <ac:picMk id="3" creationId="{63297286-77CC-4FF3-9B9B-3A2013A55406}"/>
          </ac:picMkLst>
        </pc:picChg>
        <pc:picChg chg="add del mod">
          <ac:chgData name="David Mateo Lopez" userId="b980af6a-4146-4c52-8d45-cfc6e30284ae" providerId="ADAL" clId="{16061255-4B41-473E-800E-54BC4842A433}" dt="2021-03-18T19:19:14.500" v="8881" actId="478"/>
          <ac:picMkLst>
            <pc:docMk/>
            <pc:sldMk cId="2549530464" sldId="534"/>
            <ac:picMk id="4" creationId="{FFEE0AC8-8648-4665-97E1-11505D9D4A73}"/>
          </ac:picMkLst>
        </pc:picChg>
        <pc:picChg chg="add mod">
          <ac:chgData name="David Mateo Lopez" userId="b980af6a-4146-4c52-8d45-cfc6e30284ae" providerId="ADAL" clId="{16061255-4B41-473E-800E-54BC4842A433}" dt="2021-03-18T19:20:14.441" v="8890" actId="1076"/>
          <ac:picMkLst>
            <pc:docMk/>
            <pc:sldMk cId="2549530464" sldId="534"/>
            <ac:picMk id="6" creationId="{6FB46936-93EC-4B9A-9B63-5230E03216F2}"/>
          </ac:picMkLst>
        </pc:picChg>
        <pc:picChg chg="del">
          <ac:chgData name="David Mateo Lopez" userId="b980af6a-4146-4c52-8d45-cfc6e30284ae" providerId="ADAL" clId="{16061255-4B41-473E-800E-54BC4842A433}" dt="2021-03-18T19:18:50.393" v="8873" actId="478"/>
          <ac:picMkLst>
            <pc:docMk/>
            <pc:sldMk cId="2549530464" sldId="534"/>
            <ac:picMk id="18" creationId="{3AC6D1A1-EC51-428D-81BB-DD06F8BF882E}"/>
          </ac:picMkLst>
        </pc:picChg>
      </pc:sldChg>
      <pc:sldChg chg="addSp delSp modSp add mod">
        <pc:chgData name="David Mateo Lopez" userId="b980af6a-4146-4c52-8d45-cfc6e30284ae" providerId="ADAL" clId="{16061255-4B41-473E-800E-54BC4842A433}" dt="2021-03-18T19:25:20.869" v="8927" actId="1037"/>
        <pc:sldMkLst>
          <pc:docMk/>
          <pc:sldMk cId="160365567" sldId="535"/>
        </pc:sldMkLst>
        <pc:picChg chg="add del mod">
          <ac:chgData name="David Mateo Lopez" userId="b980af6a-4146-4c52-8d45-cfc6e30284ae" providerId="ADAL" clId="{16061255-4B41-473E-800E-54BC4842A433}" dt="2021-03-18T19:25:04.461" v="8922" actId="478"/>
          <ac:picMkLst>
            <pc:docMk/>
            <pc:sldMk cId="160365567" sldId="535"/>
            <ac:picMk id="3" creationId="{5BDE61F1-DBBE-4408-BFD0-24C52292EA2D}"/>
          </ac:picMkLst>
        </pc:picChg>
        <pc:picChg chg="add mod">
          <ac:chgData name="David Mateo Lopez" userId="b980af6a-4146-4c52-8d45-cfc6e30284ae" providerId="ADAL" clId="{16061255-4B41-473E-800E-54BC4842A433}" dt="2021-03-18T19:25:20.869" v="8927" actId="1037"/>
          <ac:picMkLst>
            <pc:docMk/>
            <pc:sldMk cId="160365567" sldId="535"/>
            <ac:picMk id="5" creationId="{1DA534C0-5234-46D6-8C95-9DC3A059C91E}"/>
          </ac:picMkLst>
        </pc:picChg>
        <pc:picChg chg="del">
          <ac:chgData name="David Mateo Lopez" userId="b980af6a-4146-4c52-8d45-cfc6e30284ae" providerId="ADAL" clId="{16061255-4B41-473E-800E-54BC4842A433}" dt="2021-03-18T19:20:18.148" v="8892" actId="478"/>
          <ac:picMkLst>
            <pc:docMk/>
            <pc:sldMk cId="160365567" sldId="535"/>
            <ac:picMk id="6" creationId="{6FB46936-93EC-4B9A-9B63-5230E03216F2}"/>
          </ac:picMkLst>
        </pc:picChg>
      </pc:sldChg>
      <pc:sldChg chg="addSp delSp modSp add mod">
        <pc:chgData name="David Mateo Lopez" userId="b980af6a-4146-4c52-8d45-cfc6e30284ae" providerId="ADAL" clId="{16061255-4B41-473E-800E-54BC4842A433}" dt="2021-03-18T21:44:31.229" v="9389" actId="1076"/>
        <pc:sldMkLst>
          <pc:docMk/>
          <pc:sldMk cId="676895535" sldId="536"/>
        </pc:sldMkLst>
        <pc:picChg chg="add del">
          <ac:chgData name="David Mateo Lopez" userId="b980af6a-4146-4c52-8d45-cfc6e30284ae" providerId="ADAL" clId="{16061255-4B41-473E-800E-54BC4842A433}" dt="2021-03-18T21:32:50.213" v="9381" actId="478"/>
          <ac:picMkLst>
            <pc:docMk/>
            <pc:sldMk cId="676895535" sldId="536"/>
            <ac:picMk id="3" creationId="{F857D05D-0285-4F5E-A5D0-FE896791DC21}"/>
          </ac:picMkLst>
        </pc:picChg>
        <pc:picChg chg="add mod">
          <ac:chgData name="David Mateo Lopez" userId="b980af6a-4146-4c52-8d45-cfc6e30284ae" providerId="ADAL" clId="{16061255-4B41-473E-800E-54BC4842A433}" dt="2021-03-18T21:44:31.229" v="9389" actId="1076"/>
          <ac:picMkLst>
            <pc:docMk/>
            <pc:sldMk cId="676895535" sldId="536"/>
            <ac:picMk id="4" creationId="{F82CF147-649B-4C4C-AE41-07009480B8BE}"/>
          </ac:picMkLst>
        </pc:picChg>
      </pc:sldChg>
      <pc:sldChg chg="addSp modSp add mod">
        <pc:chgData name="David Mateo Lopez" userId="b980af6a-4146-4c52-8d45-cfc6e30284ae" providerId="ADAL" clId="{16061255-4B41-473E-800E-54BC4842A433}" dt="2021-03-18T21:53:03.671" v="9407" actId="1076"/>
        <pc:sldMkLst>
          <pc:docMk/>
          <pc:sldMk cId="3310210133" sldId="537"/>
        </pc:sldMkLst>
        <pc:spChg chg="mod">
          <ac:chgData name="David Mateo Lopez" userId="b980af6a-4146-4c52-8d45-cfc6e30284ae" providerId="ADAL" clId="{16061255-4B41-473E-800E-54BC4842A433}" dt="2021-03-18T19:38:33.301" v="9196" actId="20577"/>
          <ac:spMkLst>
            <pc:docMk/>
            <pc:sldMk cId="3310210133" sldId="537"/>
            <ac:spMk id="15" creationId="{E2936DF2-EC35-43FE-B94C-D90879A00F41}"/>
          </ac:spMkLst>
        </pc:spChg>
        <pc:picChg chg="add mod">
          <ac:chgData name="David Mateo Lopez" userId="b980af6a-4146-4c52-8d45-cfc6e30284ae" providerId="ADAL" clId="{16061255-4B41-473E-800E-54BC4842A433}" dt="2021-03-18T21:53:03.671" v="9407" actId="1076"/>
          <ac:picMkLst>
            <pc:docMk/>
            <pc:sldMk cId="3310210133" sldId="537"/>
            <ac:picMk id="3" creationId="{063A681B-2898-47E2-8676-0A221222504F}"/>
          </ac:picMkLst>
        </pc:picChg>
      </pc:sldChg>
      <pc:sldChg chg="addSp modSp add mod">
        <pc:chgData name="David Mateo Lopez" userId="b980af6a-4146-4c52-8d45-cfc6e30284ae" providerId="ADAL" clId="{16061255-4B41-473E-800E-54BC4842A433}" dt="2021-03-18T21:32:39.794" v="9380" actId="1076"/>
        <pc:sldMkLst>
          <pc:docMk/>
          <pc:sldMk cId="2934682432" sldId="538"/>
        </pc:sldMkLst>
        <pc:spChg chg="mod">
          <ac:chgData name="David Mateo Lopez" userId="b980af6a-4146-4c52-8d45-cfc6e30284ae" providerId="ADAL" clId="{16061255-4B41-473E-800E-54BC4842A433}" dt="2021-03-18T19:38:51.199" v="9237" actId="14100"/>
          <ac:spMkLst>
            <pc:docMk/>
            <pc:sldMk cId="2934682432" sldId="538"/>
            <ac:spMk id="15" creationId="{E2936DF2-EC35-43FE-B94C-D90879A00F41}"/>
          </ac:spMkLst>
        </pc:spChg>
        <pc:picChg chg="add mod">
          <ac:chgData name="David Mateo Lopez" userId="b980af6a-4146-4c52-8d45-cfc6e30284ae" providerId="ADAL" clId="{16061255-4B41-473E-800E-54BC4842A433}" dt="2021-03-18T21:32:39.794" v="9380" actId="1076"/>
          <ac:picMkLst>
            <pc:docMk/>
            <pc:sldMk cId="2934682432" sldId="538"/>
            <ac:picMk id="3" creationId="{46E314B0-E310-41B3-95D8-DA4D6F2B46A5}"/>
          </ac:picMkLst>
        </pc:picChg>
      </pc:sldChg>
      <pc:sldChg chg="addSp modSp add mod">
        <pc:chgData name="David Mateo Lopez" userId="b980af6a-4146-4c52-8d45-cfc6e30284ae" providerId="ADAL" clId="{16061255-4B41-473E-800E-54BC4842A433}" dt="2021-03-18T21:44:50.702" v="9395" actId="1076"/>
        <pc:sldMkLst>
          <pc:docMk/>
          <pc:sldMk cId="2598595206" sldId="539"/>
        </pc:sldMkLst>
        <pc:spChg chg="mod">
          <ac:chgData name="David Mateo Lopez" userId="b980af6a-4146-4c52-8d45-cfc6e30284ae" providerId="ADAL" clId="{16061255-4B41-473E-800E-54BC4842A433}" dt="2021-03-18T19:38:59.876" v="9255" actId="20577"/>
          <ac:spMkLst>
            <pc:docMk/>
            <pc:sldMk cId="2598595206" sldId="539"/>
            <ac:spMk id="15" creationId="{E2936DF2-EC35-43FE-B94C-D90879A00F41}"/>
          </ac:spMkLst>
        </pc:spChg>
        <pc:picChg chg="add mod">
          <ac:chgData name="David Mateo Lopez" userId="b980af6a-4146-4c52-8d45-cfc6e30284ae" providerId="ADAL" clId="{16061255-4B41-473E-800E-54BC4842A433}" dt="2021-03-18T21:44:50.702" v="9395" actId="1076"/>
          <ac:picMkLst>
            <pc:docMk/>
            <pc:sldMk cId="2598595206" sldId="539"/>
            <ac:picMk id="3" creationId="{8E883A10-C8B1-4381-82C3-346585307D43}"/>
          </ac:picMkLst>
        </pc:picChg>
      </pc:sldChg>
      <pc:sldChg chg="addSp delSp modSp add mod">
        <pc:chgData name="David Mateo Lopez" userId="b980af6a-4146-4c52-8d45-cfc6e30284ae" providerId="ADAL" clId="{16061255-4B41-473E-800E-54BC4842A433}" dt="2021-03-18T21:52:47.990" v="9403" actId="14100"/>
        <pc:sldMkLst>
          <pc:docMk/>
          <pc:sldMk cId="3755338986" sldId="540"/>
        </pc:sldMkLst>
        <pc:spChg chg="mod">
          <ac:chgData name="David Mateo Lopez" userId="b980af6a-4146-4c52-8d45-cfc6e30284ae" providerId="ADAL" clId="{16061255-4B41-473E-800E-54BC4842A433}" dt="2021-03-18T19:39:06.407" v="9263" actId="20577"/>
          <ac:spMkLst>
            <pc:docMk/>
            <pc:sldMk cId="3755338986" sldId="540"/>
            <ac:spMk id="15" creationId="{E2936DF2-EC35-43FE-B94C-D90879A00F41}"/>
          </ac:spMkLst>
        </pc:spChg>
        <pc:picChg chg="add del mod">
          <ac:chgData name="David Mateo Lopez" userId="b980af6a-4146-4c52-8d45-cfc6e30284ae" providerId="ADAL" clId="{16061255-4B41-473E-800E-54BC4842A433}" dt="2021-03-18T21:44:55.978" v="9396" actId="478"/>
          <ac:picMkLst>
            <pc:docMk/>
            <pc:sldMk cId="3755338986" sldId="540"/>
            <ac:picMk id="3" creationId="{1F11F0CE-D876-456B-AC21-98C6016BF077}"/>
          </ac:picMkLst>
        </pc:picChg>
        <pc:picChg chg="add mod">
          <ac:chgData name="David Mateo Lopez" userId="b980af6a-4146-4c52-8d45-cfc6e30284ae" providerId="ADAL" clId="{16061255-4B41-473E-800E-54BC4842A433}" dt="2021-03-18T21:52:47.990" v="9403" actId="14100"/>
          <ac:picMkLst>
            <pc:docMk/>
            <pc:sldMk cId="3755338986" sldId="540"/>
            <ac:picMk id="5" creationId="{C0ADEDB4-CB7A-4733-BF3C-01E4A054B0F2}"/>
          </ac:picMkLst>
        </pc:picChg>
      </pc:sldChg>
      <pc:sldChg chg="addSp modSp add mod">
        <pc:chgData name="David Mateo Lopez" userId="b980af6a-4146-4c52-8d45-cfc6e30284ae" providerId="ADAL" clId="{16061255-4B41-473E-800E-54BC4842A433}" dt="2021-03-18T21:48:42.502" v="9400" actId="1076"/>
        <pc:sldMkLst>
          <pc:docMk/>
          <pc:sldMk cId="3409809596" sldId="541"/>
        </pc:sldMkLst>
        <pc:spChg chg="mod">
          <ac:chgData name="David Mateo Lopez" userId="b980af6a-4146-4c52-8d45-cfc6e30284ae" providerId="ADAL" clId="{16061255-4B41-473E-800E-54BC4842A433}" dt="2021-03-18T19:39:11.432" v="9275" actId="20577"/>
          <ac:spMkLst>
            <pc:docMk/>
            <pc:sldMk cId="3409809596" sldId="541"/>
            <ac:spMk id="15" creationId="{E2936DF2-EC35-43FE-B94C-D90879A00F41}"/>
          </ac:spMkLst>
        </pc:spChg>
        <pc:picChg chg="add mod">
          <ac:chgData name="David Mateo Lopez" userId="b980af6a-4146-4c52-8d45-cfc6e30284ae" providerId="ADAL" clId="{16061255-4B41-473E-800E-54BC4842A433}" dt="2021-03-18T21:48:42.502" v="9400" actId="1076"/>
          <ac:picMkLst>
            <pc:docMk/>
            <pc:sldMk cId="3409809596" sldId="541"/>
            <ac:picMk id="3" creationId="{E61015B7-645A-4D71-B5D9-E55B66F2CDDD}"/>
          </ac:picMkLst>
        </pc:picChg>
      </pc:sldChg>
      <pc:sldChg chg="addSp delSp modSp add mod">
        <pc:chgData name="David Mateo Lopez" userId="b980af6a-4146-4c52-8d45-cfc6e30284ae" providerId="ADAL" clId="{16061255-4B41-473E-800E-54BC4842A433}" dt="2021-03-18T22:32:33.378" v="10912" actId="27636"/>
        <pc:sldMkLst>
          <pc:docMk/>
          <pc:sldMk cId="2210110980" sldId="542"/>
        </pc:sldMkLst>
        <pc:spChg chg="add del">
          <ac:chgData name="David Mateo Lopez" userId="b980af6a-4146-4c52-8d45-cfc6e30284ae" providerId="ADAL" clId="{16061255-4B41-473E-800E-54BC4842A433}" dt="2021-03-18T22:15:55.826" v="10229" actId="22"/>
          <ac:spMkLst>
            <pc:docMk/>
            <pc:sldMk cId="2210110980" sldId="542"/>
            <ac:spMk id="18" creationId="{07DD9E8C-A310-4ED8-BC8C-A6754B8D5A2A}"/>
          </ac:spMkLst>
        </pc:spChg>
        <pc:spChg chg="mod">
          <ac:chgData name="David Mateo Lopez" userId="b980af6a-4146-4c52-8d45-cfc6e30284ae" providerId="ADAL" clId="{16061255-4B41-473E-800E-54BC4842A433}" dt="2021-03-18T22:32:33.378" v="10912" actId="27636"/>
          <ac:spMkLst>
            <pc:docMk/>
            <pc:sldMk cId="2210110980" sldId="542"/>
            <ac:spMk id="36" creationId="{F3751EE9-849D-4211-A1F0-0155B7931D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ECF1FA-8EB4-41E7-BD99-A26D179F42F3}" type="datetimeFigureOut">
              <a:rPr lang="es-US" smtClean="0"/>
              <a:t>9/6/21</a:t>
            </a:fld>
            <a:endParaRPr lang="es-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0059A-80EB-47E5-A7C3-FEC2D1647126}" type="slidenum">
              <a:rPr lang="es-US" smtClean="0"/>
              <a:t>‹Nº›</a:t>
            </a:fld>
            <a:endParaRPr lang="es-US"/>
          </a:p>
        </p:txBody>
      </p:sp>
    </p:spTree>
    <p:extLst>
      <p:ext uri="{BB962C8B-B14F-4D97-AF65-F5344CB8AC3E}">
        <p14:creationId xmlns:p14="http://schemas.microsoft.com/office/powerpoint/2010/main" val="314065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580059A-80EB-47E5-A7C3-FEC2D1647126}" type="slidenum">
              <a:rPr lang="es-US" smtClean="0"/>
              <a:t>1</a:t>
            </a:fld>
            <a:endParaRPr lang="es-US"/>
          </a:p>
        </p:txBody>
      </p:sp>
    </p:spTree>
    <p:extLst>
      <p:ext uri="{BB962C8B-B14F-4D97-AF65-F5344CB8AC3E}">
        <p14:creationId xmlns:p14="http://schemas.microsoft.com/office/powerpoint/2010/main" val="357666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11</a:t>
            </a:fld>
            <a:endParaRPr lang="es-US"/>
          </a:p>
        </p:txBody>
      </p:sp>
    </p:spTree>
    <p:extLst>
      <p:ext uri="{BB962C8B-B14F-4D97-AF65-F5344CB8AC3E}">
        <p14:creationId xmlns:p14="http://schemas.microsoft.com/office/powerpoint/2010/main" val="413006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12</a:t>
            </a:fld>
            <a:endParaRPr lang="es-US"/>
          </a:p>
        </p:txBody>
      </p:sp>
    </p:spTree>
    <p:extLst>
      <p:ext uri="{BB962C8B-B14F-4D97-AF65-F5344CB8AC3E}">
        <p14:creationId xmlns:p14="http://schemas.microsoft.com/office/powerpoint/2010/main" val="49001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13</a:t>
            </a:fld>
            <a:endParaRPr lang="es-US"/>
          </a:p>
        </p:txBody>
      </p:sp>
    </p:spTree>
    <p:extLst>
      <p:ext uri="{BB962C8B-B14F-4D97-AF65-F5344CB8AC3E}">
        <p14:creationId xmlns:p14="http://schemas.microsoft.com/office/powerpoint/2010/main" val="1307057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14</a:t>
            </a:fld>
            <a:endParaRPr lang="es-US"/>
          </a:p>
        </p:txBody>
      </p:sp>
    </p:spTree>
    <p:extLst>
      <p:ext uri="{BB962C8B-B14F-4D97-AF65-F5344CB8AC3E}">
        <p14:creationId xmlns:p14="http://schemas.microsoft.com/office/powerpoint/2010/main" val="429362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15</a:t>
            </a:fld>
            <a:endParaRPr lang="es-US"/>
          </a:p>
        </p:txBody>
      </p:sp>
    </p:spTree>
    <p:extLst>
      <p:ext uri="{BB962C8B-B14F-4D97-AF65-F5344CB8AC3E}">
        <p14:creationId xmlns:p14="http://schemas.microsoft.com/office/powerpoint/2010/main" val="3755930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16</a:t>
            </a:fld>
            <a:endParaRPr lang="es-US"/>
          </a:p>
        </p:txBody>
      </p:sp>
    </p:spTree>
    <p:extLst>
      <p:ext uri="{BB962C8B-B14F-4D97-AF65-F5344CB8AC3E}">
        <p14:creationId xmlns:p14="http://schemas.microsoft.com/office/powerpoint/2010/main" val="3118997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17</a:t>
            </a:fld>
            <a:endParaRPr lang="es-US"/>
          </a:p>
        </p:txBody>
      </p:sp>
    </p:spTree>
    <p:extLst>
      <p:ext uri="{BB962C8B-B14F-4D97-AF65-F5344CB8AC3E}">
        <p14:creationId xmlns:p14="http://schemas.microsoft.com/office/powerpoint/2010/main" val="519117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18</a:t>
            </a:fld>
            <a:endParaRPr lang="es-US"/>
          </a:p>
        </p:txBody>
      </p:sp>
    </p:spTree>
    <p:extLst>
      <p:ext uri="{BB962C8B-B14F-4D97-AF65-F5344CB8AC3E}">
        <p14:creationId xmlns:p14="http://schemas.microsoft.com/office/powerpoint/2010/main" val="2957858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3</a:t>
            </a:fld>
            <a:endParaRPr lang="es-US"/>
          </a:p>
        </p:txBody>
      </p:sp>
    </p:spTree>
    <p:extLst>
      <p:ext uri="{BB962C8B-B14F-4D97-AF65-F5344CB8AC3E}">
        <p14:creationId xmlns:p14="http://schemas.microsoft.com/office/powerpoint/2010/main" val="379647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Las principales fuentes de contaminación se representan claramente en estas imágenes, tanto de origen exterior como interior, en relación a materiales de construcción, procesos de combustión en la cocina, calefactores, estufas a gas, madera, carbón </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4</a:t>
            </a:fld>
            <a:endParaRPr lang="es-US"/>
          </a:p>
        </p:txBody>
      </p:sp>
    </p:spTree>
    <p:extLst>
      <p:ext uri="{BB962C8B-B14F-4D97-AF65-F5344CB8AC3E}">
        <p14:creationId xmlns:p14="http://schemas.microsoft.com/office/powerpoint/2010/main" val="284511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Las principales fuentes de contaminación se representan claramente en estas imágenes, tanto de origen exterior como interior, en relación a materiales de construcción, procesos de combustión en la cocina, calefactores, estufas a gas, madera, carbón </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5</a:t>
            </a:fld>
            <a:endParaRPr lang="es-US"/>
          </a:p>
        </p:txBody>
      </p:sp>
    </p:spTree>
    <p:extLst>
      <p:ext uri="{BB962C8B-B14F-4D97-AF65-F5344CB8AC3E}">
        <p14:creationId xmlns:p14="http://schemas.microsoft.com/office/powerpoint/2010/main" val="4055240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6</a:t>
            </a:fld>
            <a:endParaRPr lang="es-US"/>
          </a:p>
        </p:txBody>
      </p:sp>
    </p:spTree>
    <p:extLst>
      <p:ext uri="{BB962C8B-B14F-4D97-AF65-F5344CB8AC3E}">
        <p14:creationId xmlns:p14="http://schemas.microsoft.com/office/powerpoint/2010/main" val="3885549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En base a las afecciones </a:t>
            </a:r>
          </a:p>
        </p:txBody>
      </p:sp>
      <p:sp>
        <p:nvSpPr>
          <p:cNvPr id="4" name="Marcador de número de diapositiva 3"/>
          <p:cNvSpPr>
            <a:spLocks noGrp="1"/>
          </p:cNvSpPr>
          <p:nvPr>
            <p:ph type="sldNum" sz="quarter" idx="5"/>
          </p:nvPr>
        </p:nvSpPr>
        <p:spPr/>
        <p:txBody>
          <a:bodyPr/>
          <a:lstStyle/>
          <a:p>
            <a:fld id="{C580059A-80EB-47E5-A7C3-FEC2D1647126}" type="slidenum">
              <a:rPr lang="es-US" smtClean="0"/>
              <a:t>7</a:t>
            </a:fld>
            <a:endParaRPr lang="es-US"/>
          </a:p>
        </p:txBody>
      </p:sp>
    </p:spTree>
    <p:extLst>
      <p:ext uri="{BB962C8B-B14F-4D97-AF65-F5344CB8AC3E}">
        <p14:creationId xmlns:p14="http://schemas.microsoft.com/office/powerpoint/2010/main" val="1047038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8</a:t>
            </a:fld>
            <a:endParaRPr lang="es-US"/>
          </a:p>
        </p:txBody>
      </p:sp>
    </p:spTree>
    <p:extLst>
      <p:ext uri="{BB962C8B-B14F-4D97-AF65-F5344CB8AC3E}">
        <p14:creationId xmlns:p14="http://schemas.microsoft.com/office/powerpoint/2010/main" val="101566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9</a:t>
            </a:fld>
            <a:endParaRPr lang="es-US"/>
          </a:p>
        </p:txBody>
      </p:sp>
    </p:spTree>
    <p:extLst>
      <p:ext uri="{BB962C8B-B14F-4D97-AF65-F5344CB8AC3E}">
        <p14:creationId xmlns:p14="http://schemas.microsoft.com/office/powerpoint/2010/main" val="1842503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580059A-80EB-47E5-A7C3-FEC2D1647126}" type="slidenum">
              <a:rPr lang="es-US" smtClean="0"/>
              <a:t>10</a:t>
            </a:fld>
            <a:endParaRPr lang="es-US"/>
          </a:p>
        </p:txBody>
      </p:sp>
    </p:spTree>
    <p:extLst>
      <p:ext uri="{BB962C8B-B14F-4D97-AF65-F5344CB8AC3E}">
        <p14:creationId xmlns:p14="http://schemas.microsoft.com/office/powerpoint/2010/main" val="8479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9/6/21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87951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9/6/21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24335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9/6/21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17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10"/>
          </p:nvPr>
        </p:nvSpPr>
        <p:spPr/>
        <p:txBody>
          <a:bodyPr/>
          <a:lstStyle/>
          <a:p>
            <a:fld id="{52F92EEF-AA2B-41D4-B43C-AE588325732F}" type="datetimeFigureOut">
              <a:rPr lang="es-US" smtClean="0"/>
              <a:t>9/6/21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972204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52F92EEF-AA2B-41D4-B43C-AE588325732F}" type="datetimeFigureOut">
              <a:rPr lang="es-US" smtClean="0"/>
              <a:t>9/6/21</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72633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fecha 4"/>
          <p:cNvSpPr>
            <a:spLocks noGrp="1"/>
          </p:cNvSpPr>
          <p:nvPr>
            <p:ph type="dt" sz="half" idx="10"/>
          </p:nvPr>
        </p:nvSpPr>
        <p:spPr/>
        <p:txBody>
          <a:bodyPr/>
          <a:lstStyle/>
          <a:p>
            <a:fld id="{52F92EEF-AA2B-41D4-B43C-AE588325732F}" type="datetimeFigureOut">
              <a:rPr lang="es-US" smtClean="0"/>
              <a:t>9/6/21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8954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7" name="Marcador de fecha 6"/>
          <p:cNvSpPr>
            <a:spLocks noGrp="1"/>
          </p:cNvSpPr>
          <p:nvPr>
            <p:ph type="dt" sz="half" idx="10"/>
          </p:nvPr>
        </p:nvSpPr>
        <p:spPr/>
        <p:txBody>
          <a:bodyPr/>
          <a:lstStyle/>
          <a:p>
            <a:fld id="{52F92EEF-AA2B-41D4-B43C-AE588325732F}" type="datetimeFigureOut">
              <a:rPr lang="es-US" smtClean="0"/>
              <a:t>9/6/21</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572488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US"/>
          </a:p>
        </p:txBody>
      </p:sp>
      <p:sp>
        <p:nvSpPr>
          <p:cNvPr id="3" name="Marcador de fecha 2"/>
          <p:cNvSpPr>
            <a:spLocks noGrp="1"/>
          </p:cNvSpPr>
          <p:nvPr>
            <p:ph type="dt" sz="half" idx="10"/>
          </p:nvPr>
        </p:nvSpPr>
        <p:spPr/>
        <p:txBody>
          <a:bodyPr/>
          <a:lstStyle/>
          <a:p>
            <a:fld id="{52F92EEF-AA2B-41D4-B43C-AE588325732F}" type="datetimeFigureOut">
              <a:rPr lang="es-US" smtClean="0"/>
              <a:t>9/6/21</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2410425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F92EEF-AA2B-41D4-B43C-AE588325732F}" type="datetimeFigureOut">
              <a:rPr lang="es-US" smtClean="0"/>
              <a:t>9/6/21</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1938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9/6/21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402600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52F92EEF-AA2B-41D4-B43C-AE588325732F}" type="datetimeFigureOut">
              <a:rPr lang="es-US" smtClean="0"/>
              <a:t>9/6/21</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F290D131-0A13-4DB6-A40C-08D30D16EEF8}" type="slidenum">
              <a:rPr lang="es-US" smtClean="0"/>
              <a:t>‹Nº›</a:t>
            </a:fld>
            <a:endParaRPr lang="es-US"/>
          </a:p>
        </p:txBody>
      </p:sp>
    </p:spTree>
    <p:extLst>
      <p:ext uri="{BB962C8B-B14F-4D97-AF65-F5344CB8AC3E}">
        <p14:creationId xmlns:p14="http://schemas.microsoft.com/office/powerpoint/2010/main" val="392768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92EEF-AA2B-41D4-B43C-AE588325732F}" type="datetimeFigureOut">
              <a:rPr lang="es-US" smtClean="0"/>
              <a:t>9/6/21</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0D131-0A13-4DB6-A40C-08D30D16EEF8}" type="slidenum">
              <a:rPr lang="es-US" smtClean="0"/>
              <a:t>‹Nº›</a:t>
            </a:fld>
            <a:endParaRPr lang="es-US"/>
          </a:p>
        </p:txBody>
      </p:sp>
    </p:spTree>
    <p:extLst>
      <p:ext uri="{BB962C8B-B14F-4D97-AF65-F5344CB8AC3E}">
        <p14:creationId xmlns:p14="http://schemas.microsoft.com/office/powerpoint/2010/main" val="428084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tmp"/><Relationship Id="rId5" Type="http://schemas.openxmlformats.org/officeDocument/2006/relationships/image" Target="../media/image22.tm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tmp"/><Relationship Id="rId5" Type="http://schemas.openxmlformats.org/officeDocument/2006/relationships/image" Target="../media/image7.tm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tmp"/><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tmp"/><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485494" y="1600200"/>
            <a:ext cx="10839108" cy="4949546"/>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endParaRPr lang="es-EC" sz="2400" b="1" dirty="0">
              <a:latin typeface="Georgia" panose="02040502050405020303" pitchFamily="18" charset="0"/>
            </a:endParaRPr>
          </a:p>
          <a:p>
            <a:pPr>
              <a:lnSpc>
                <a:spcPct val="100000"/>
              </a:lnSpc>
            </a:pPr>
            <a:r>
              <a:rPr lang="es-EC" sz="2800" dirty="0">
                <a:latin typeface="Georgia" panose="02040502050405020303" pitchFamily="18" charset="0"/>
              </a:rPr>
              <a:t>“</a:t>
            </a:r>
            <a:r>
              <a:rPr lang="es-ES" sz="2800" dirty="0">
                <a:latin typeface="Georgia" panose="02040502050405020303" pitchFamily="18" charset="0"/>
              </a:rPr>
              <a:t>Diseño y Construcción de un acoplador de ranura corta de 8 puertos a 0 dB en dos configuraciones</a:t>
            </a:r>
            <a:r>
              <a:rPr lang="es-EC" sz="2800" dirty="0">
                <a:latin typeface="Georgia" panose="02040502050405020303" pitchFamily="18" charset="0"/>
              </a:rPr>
              <a:t>”</a:t>
            </a:r>
          </a:p>
          <a:p>
            <a:pPr>
              <a:lnSpc>
                <a:spcPct val="100000"/>
              </a:lnSpc>
            </a:pPr>
            <a:endParaRPr lang="es-EC" sz="2400" dirty="0">
              <a:latin typeface="Georgia" panose="02040502050405020303" pitchFamily="18" charset="0"/>
            </a:endParaRPr>
          </a:p>
          <a:p>
            <a:pPr>
              <a:lnSpc>
                <a:spcPct val="100000"/>
              </a:lnSpc>
            </a:pPr>
            <a:endParaRPr lang="es-EC" sz="2400" b="1" dirty="0">
              <a:latin typeface="Georgia" panose="02040502050405020303" pitchFamily="18" charset="0"/>
            </a:endParaRPr>
          </a:p>
          <a:p>
            <a:pPr>
              <a:lnSpc>
                <a:spcPct val="100000"/>
              </a:lnSpc>
            </a:pPr>
            <a:r>
              <a:rPr lang="es-EC" sz="2400" b="1" dirty="0">
                <a:latin typeface="Georgia" panose="02040502050405020303" pitchFamily="18" charset="0"/>
              </a:rPr>
              <a:t>Autor: </a:t>
            </a:r>
            <a:r>
              <a:rPr lang="es-EC" sz="2400" dirty="0">
                <a:latin typeface="Georgia" panose="02040502050405020303" pitchFamily="18" charset="0"/>
              </a:rPr>
              <a:t>Jean Carlo Briceño</a:t>
            </a:r>
          </a:p>
          <a:p>
            <a:pPr>
              <a:lnSpc>
                <a:spcPct val="100000"/>
              </a:lnSpc>
            </a:pPr>
            <a:endParaRPr lang="es-EC" sz="2400" dirty="0">
              <a:latin typeface="Georgia" panose="02040502050405020303" pitchFamily="18" charset="0"/>
            </a:endParaRPr>
          </a:p>
          <a:p>
            <a:pPr>
              <a:lnSpc>
                <a:spcPct val="100000"/>
              </a:lnSpc>
            </a:pPr>
            <a:endParaRPr lang="es-EC" sz="2400" dirty="0">
              <a:latin typeface="Georgia" panose="02040502050405020303" pitchFamily="18" charset="0"/>
            </a:endParaRPr>
          </a:p>
          <a:p>
            <a:pPr>
              <a:lnSpc>
                <a:spcPct val="100000"/>
              </a:lnSpc>
            </a:pPr>
            <a:r>
              <a:rPr lang="pt-BR" sz="2000" b="1" dirty="0" err="1">
                <a:latin typeface="Georgia" panose="02040502050405020303" pitchFamily="18" charset="0"/>
              </a:rPr>
              <a:t>Director</a:t>
            </a:r>
            <a:r>
              <a:rPr lang="pt-BR" sz="2000" b="1" dirty="0">
                <a:latin typeface="Georgia" panose="02040502050405020303" pitchFamily="18" charset="0"/>
              </a:rPr>
              <a:t>:  </a:t>
            </a:r>
            <a:r>
              <a:rPr lang="pt-BR" sz="2000" dirty="0">
                <a:latin typeface="Georgia" panose="02040502050405020303" pitchFamily="18" charset="0"/>
              </a:rPr>
              <a:t>Ing. </a:t>
            </a:r>
            <a:r>
              <a:rPr lang="pt-BR" sz="2000" dirty="0" err="1">
                <a:latin typeface="Georgia" panose="02040502050405020303" pitchFamily="18" charset="0"/>
              </a:rPr>
              <a:t>Raúl</a:t>
            </a:r>
            <a:r>
              <a:rPr lang="pt-BR" sz="2000" dirty="0">
                <a:latin typeface="Georgia" panose="02040502050405020303" pitchFamily="18" charset="0"/>
              </a:rPr>
              <a:t> </a:t>
            </a:r>
            <a:r>
              <a:rPr lang="pt-BR" sz="2000" dirty="0" err="1">
                <a:latin typeface="Georgia" panose="02040502050405020303" pitchFamily="18" charset="0"/>
              </a:rPr>
              <a:t>Vinicio</a:t>
            </a:r>
            <a:r>
              <a:rPr lang="pt-BR" sz="2000" dirty="0">
                <a:latin typeface="Georgia" panose="02040502050405020303" pitchFamily="18" charset="0"/>
              </a:rPr>
              <a:t> Haro Báez MSc.</a:t>
            </a:r>
          </a:p>
          <a:p>
            <a:pPr>
              <a:lnSpc>
                <a:spcPct val="100000"/>
              </a:lnSpc>
            </a:pPr>
            <a:endParaRPr lang="pt-BR" sz="2400" dirty="0">
              <a:latin typeface="Georgia" panose="02040502050405020303" pitchFamily="18" charset="0"/>
            </a:endParaRPr>
          </a:p>
          <a:p>
            <a:pPr>
              <a:lnSpc>
                <a:spcPct val="100000"/>
              </a:lnSpc>
            </a:pPr>
            <a:r>
              <a:rPr lang="es-EC" sz="1800" b="1" dirty="0">
                <a:latin typeface="Georgia" panose="02040502050405020303" pitchFamily="18" charset="0"/>
              </a:rPr>
              <a:t>Sangolquí, 2021</a:t>
            </a:r>
          </a:p>
        </p:txBody>
      </p:sp>
      <p:pic>
        <p:nvPicPr>
          <p:cNvPr id="3" name="Imagen 2">
            <a:extLst>
              <a:ext uri="{FF2B5EF4-FFF2-40B4-BE49-F238E27FC236}">
                <a16:creationId xmlns:a16="http://schemas.microsoft.com/office/drawing/2014/main" id="{39F3E974-CB0D-4E6D-A119-DEB3FCC451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7794" y="279973"/>
            <a:ext cx="3896412" cy="1006317"/>
          </a:xfrm>
          <a:prstGeom prst="rect">
            <a:avLst/>
          </a:prstGeom>
        </p:spPr>
      </p:pic>
      <p:sp>
        <p:nvSpPr>
          <p:cNvPr id="13" name="3 Rectángulo">
            <a:extLst>
              <a:ext uri="{FF2B5EF4-FFF2-40B4-BE49-F238E27FC236}">
                <a16:creationId xmlns:a16="http://schemas.microsoft.com/office/drawing/2014/main" id="{200486B8-257C-4BDF-BB41-DB483AA85644}"/>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3 Rectángulo">
            <a:extLst>
              <a:ext uri="{FF2B5EF4-FFF2-40B4-BE49-F238E27FC236}">
                <a16:creationId xmlns:a16="http://schemas.microsoft.com/office/drawing/2014/main" id="{DC8BFE3C-17D5-4611-8871-B312076374B8}"/>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0" name="3 Rectángulo">
            <a:extLst>
              <a:ext uri="{FF2B5EF4-FFF2-40B4-BE49-F238E27FC236}">
                <a16:creationId xmlns:a16="http://schemas.microsoft.com/office/drawing/2014/main" id="{0D37FCD4-CC8C-4D98-9BC4-45007500547D}"/>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3 Rectángulo">
            <a:extLst>
              <a:ext uri="{FF2B5EF4-FFF2-40B4-BE49-F238E27FC236}">
                <a16:creationId xmlns:a16="http://schemas.microsoft.com/office/drawing/2014/main" id="{2B2FB9D5-5B69-4AB4-B4DB-AB67EB0B29B8}"/>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4163667486"/>
      </p:ext>
    </p:extLst>
  </p:cSld>
  <p:clrMapOvr>
    <a:masterClrMapping/>
  </p:clrMapOvr>
  <mc:AlternateContent xmlns:mc="http://schemas.openxmlformats.org/markup-compatibility/2006" xmlns:p14="http://schemas.microsoft.com/office/powerpoint/2010/main">
    <mc:Choice Requires="p14">
      <p:transition p14:dur="0" advTm="33073"/>
    </mc:Choice>
    <mc:Fallback xmlns="">
      <p:transition advTm="330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23 CuadroTexto">
            <a:extLst>
              <a:ext uri="{FF2B5EF4-FFF2-40B4-BE49-F238E27FC236}">
                <a16:creationId xmlns:a16="http://schemas.microsoft.com/office/drawing/2014/main" id="{BF53517A-5D27-E24E-A59E-CCFD1BD80162}"/>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8" name="26 CuadroTexto">
            <a:extLst>
              <a:ext uri="{FF2B5EF4-FFF2-40B4-BE49-F238E27FC236}">
                <a16:creationId xmlns:a16="http://schemas.microsoft.com/office/drawing/2014/main" id="{3926AC3A-E156-0F49-A153-8A5E4D85F1DD}"/>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19" name="26 CuadroTexto">
            <a:extLst>
              <a:ext uri="{FF2B5EF4-FFF2-40B4-BE49-F238E27FC236}">
                <a16:creationId xmlns:a16="http://schemas.microsoft.com/office/drawing/2014/main" id="{E8BB1A11-A377-744D-AA21-F56520009096}"/>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0" name="26 CuadroTexto">
            <a:extLst>
              <a:ext uri="{FF2B5EF4-FFF2-40B4-BE49-F238E27FC236}">
                <a16:creationId xmlns:a16="http://schemas.microsoft.com/office/drawing/2014/main" id="{D8999D16-A1E5-604A-987A-6AA087968C46}"/>
              </a:ext>
            </a:extLst>
          </p:cNvPr>
          <p:cNvSpPr txBox="1"/>
          <p:nvPr/>
        </p:nvSpPr>
        <p:spPr>
          <a:xfrm>
            <a:off x="6587051" y="430103"/>
            <a:ext cx="1120503" cy="261610"/>
          </a:xfrm>
          <a:prstGeom prst="rect">
            <a:avLst/>
          </a:prstGeom>
          <a:solidFill>
            <a:schemeClr val="accent5"/>
          </a:solidFill>
          <a:ln>
            <a:solidFill>
              <a:schemeClr val="accent5"/>
            </a:solidFill>
          </a:ln>
        </p:spPr>
        <p:txBody>
          <a:bodyPr wrap="square" rtlCol="0">
            <a:spAutoFit/>
          </a:bodyPr>
          <a:lstStyle/>
          <a:p>
            <a:r>
              <a:rPr lang="es-EC" sz="1100" dirty="0">
                <a:solidFill>
                  <a:schemeClr val="bg1"/>
                </a:solidFill>
                <a:latin typeface="Georgia" pitchFamily="18" charset="0"/>
              </a:rPr>
              <a:t>4. Diseño.</a:t>
            </a:r>
          </a:p>
        </p:txBody>
      </p:sp>
      <p:sp>
        <p:nvSpPr>
          <p:cNvPr id="21" name="26 CuadroTexto">
            <a:extLst>
              <a:ext uri="{FF2B5EF4-FFF2-40B4-BE49-F238E27FC236}">
                <a16:creationId xmlns:a16="http://schemas.microsoft.com/office/drawing/2014/main" id="{5A27E69F-C139-D04A-A528-DB0EC28F93F6}"/>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2" name="26 CuadroTexto">
            <a:extLst>
              <a:ext uri="{FF2B5EF4-FFF2-40B4-BE49-F238E27FC236}">
                <a16:creationId xmlns:a16="http://schemas.microsoft.com/office/drawing/2014/main" id="{41C8B5F4-0578-5B40-83C0-C22688FA46C0}"/>
              </a:ext>
            </a:extLst>
          </p:cNvPr>
          <p:cNvSpPr txBox="1"/>
          <p:nvPr/>
        </p:nvSpPr>
        <p:spPr>
          <a:xfrm>
            <a:off x="8951218" y="431028"/>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sp>
        <p:nvSpPr>
          <p:cNvPr id="23" name="Text Placeholder 3">
            <a:extLst>
              <a:ext uri="{FF2B5EF4-FFF2-40B4-BE49-F238E27FC236}">
                <a16:creationId xmlns:a16="http://schemas.microsoft.com/office/drawing/2014/main" id="{9C2060A5-892D-3E4A-9188-925DB4FA0FBB}"/>
              </a:ext>
            </a:extLst>
          </p:cNvPr>
          <p:cNvSpPr txBox="1">
            <a:spLocks/>
          </p:cNvSpPr>
          <p:nvPr/>
        </p:nvSpPr>
        <p:spPr>
          <a:xfrm>
            <a:off x="728037" y="855987"/>
            <a:ext cx="9571663" cy="439413"/>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S_tradnl" altLang="ja-JP" sz="3200" b="1" dirty="0">
                <a:solidFill>
                  <a:sysClr val="windowText" lastClr="000000"/>
                </a:solidFill>
                <a:latin typeface="Calibri Light" panose="020F0302020204030204"/>
                <a:ea typeface="游ゴシック" panose="020B0400000000000000" pitchFamily="34" charset="-128"/>
              </a:rPr>
              <a:t>Relación de potencias con longitud de cavidad central </a:t>
            </a:r>
            <a:endParaRPr kumimoji="1" lang="es-ES_tradnl" altLang="ja-JP" sz="3200" b="1" i="0" u="none" strike="noStrike" kern="1200" cap="none" spc="0" normalizeH="0" baseline="0" dirty="0">
              <a:ln>
                <a:noFill/>
              </a:ln>
              <a:solidFill>
                <a:srgbClr val="E3DED1"/>
              </a:solidFill>
              <a:effectLst/>
              <a:uLnTx/>
              <a:uFillTx/>
              <a:latin typeface="Calibri Light" panose="020F0302020204030204"/>
              <a:ea typeface="游ゴシック" panose="020B0400000000000000" pitchFamily="34" charset="-128"/>
              <a:cs typeface="+mn-cs"/>
            </a:endParaRPr>
          </a:p>
        </p:txBody>
      </p:sp>
      <p:pic>
        <p:nvPicPr>
          <p:cNvPr id="24" name="Imagen 23">
            <a:extLst>
              <a:ext uri="{FF2B5EF4-FFF2-40B4-BE49-F238E27FC236}">
                <a16:creationId xmlns:a16="http://schemas.microsoft.com/office/drawing/2014/main" id="{CDC64DD0-4354-BA40-8098-98C22C9ABCB7}"/>
              </a:ext>
            </a:extLst>
          </p:cNvPr>
          <p:cNvPicPr/>
          <p:nvPr/>
        </p:nvPicPr>
        <p:blipFill>
          <a:blip r:embed="rId5">
            <a:extLst>
              <a:ext uri="{28A0092B-C50C-407E-A947-70E740481C1C}">
                <a14:useLocalDpi xmlns:a14="http://schemas.microsoft.com/office/drawing/2010/main" val="0"/>
              </a:ext>
            </a:extLst>
          </a:blip>
          <a:stretch>
            <a:fillRect/>
          </a:stretch>
        </p:blipFill>
        <p:spPr>
          <a:xfrm>
            <a:off x="822034" y="1594485"/>
            <a:ext cx="4483100" cy="2703830"/>
          </a:xfrm>
          <a:prstGeom prst="rect">
            <a:avLst/>
          </a:prstGeom>
        </p:spPr>
      </p:pic>
      <p:pic>
        <p:nvPicPr>
          <p:cNvPr id="26" name="Imagen 25">
            <a:extLst>
              <a:ext uri="{FF2B5EF4-FFF2-40B4-BE49-F238E27FC236}">
                <a16:creationId xmlns:a16="http://schemas.microsoft.com/office/drawing/2014/main" id="{11218D84-9CBF-CE4D-9C59-68092F22EA77}"/>
              </a:ext>
            </a:extLst>
          </p:cNvPr>
          <p:cNvPicPr/>
          <p:nvPr/>
        </p:nvPicPr>
        <p:blipFill>
          <a:blip r:embed="rId6">
            <a:extLst>
              <a:ext uri="{28A0092B-C50C-407E-A947-70E740481C1C}">
                <a14:useLocalDpi xmlns:a14="http://schemas.microsoft.com/office/drawing/2010/main" val="0"/>
              </a:ext>
            </a:extLst>
          </a:blip>
          <a:stretch>
            <a:fillRect/>
          </a:stretch>
        </p:blipFill>
        <p:spPr>
          <a:xfrm>
            <a:off x="5746539" y="2868288"/>
            <a:ext cx="4590415" cy="3133725"/>
          </a:xfrm>
          <a:prstGeom prst="rect">
            <a:avLst/>
          </a:prstGeom>
        </p:spPr>
      </p:pic>
    </p:spTree>
    <p:extLst>
      <p:ext uri="{BB962C8B-B14F-4D97-AF65-F5344CB8AC3E}">
        <p14:creationId xmlns:p14="http://schemas.microsoft.com/office/powerpoint/2010/main" val="825409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11" name="Grupo 10">
            <a:extLst>
              <a:ext uri="{FF2B5EF4-FFF2-40B4-BE49-F238E27FC236}">
                <a16:creationId xmlns:a16="http://schemas.microsoft.com/office/drawing/2014/main" id="{EEB60B6D-4AFB-064E-BAD5-D978AB325E57}"/>
              </a:ext>
            </a:extLst>
          </p:cNvPr>
          <p:cNvGrpSpPr/>
          <p:nvPr/>
        </p:nvGrpSpPr>
        <p:grpSpPr>
          <a:xfrm>
            <a:off x="3233443" y="423280"/>
            <a:ext cx="7155730" cy="269358"/>
            <a:chOff x="3233443" y="423280"/>
            <a:chExt cx="7155730" cy="269358"/>
          </a:xfrm>
        </p:grpSpPr>
        <p:sp>
          <p:nvSpPr>
            <p:cNvPr id="17" name="23 CuadroTexto">
              <a:extLst>
                <a:ext uri="{FF2B5EF4-FFF2-40B4-BE49-F238E27FC236}">
                  <a16:creationId xmlns:a16="http://schemas.microsoft.com/office/drawing/2014/main" id="{BF53517A-5D27-E24E-A59E-CCFD1BD80162}"/>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8" name="26 CuadroTexto">
              <a:extLst>
                <a:ext uri="{FF2B5EF4-FFF2-40B4-BE49-F238E27FC236}">
                  <a16:creationId xmlns:a16="http://schemas.microsoft.com/office/drawing/2014/main" id="{3926AC3A-E156-0F49-A153-8A5E4D85F1DD}"/>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19" name="26 CuadroTexto">
              <a:extLst>
                <a:ext uri="{FF2B5EF4-FFF2-40B4-BE49-F238E27FC236}">
                  <a16:creationId xmlns:a16="http://schemas.microsoft.com/office/drawing/2014/main" id="{E8BB1A11-A377-744D-AA21-F56520009096}"/>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0" name="26 CuadroTexto">
              <a:extLst>
                <a:ext uri="{FF2B5EF4-FFF2-40B4-BE49-F238E27FC236}">
                  <a16:creationId xmlns:a16="http://schemas.microsoft.com/office/drawing/2014/main" id="{D8999D16-A1E5-604A-987A-6AA087968C46}"/>
                </a:ext>
              </a:extLst>
            </p:cNvPr>
            <p:cNvSpPr txBox="1"/>
            <p:nvPr/>
          </p:nvSpPr>
          <p:spPr>
            <a:xfrm>
              <a:off x="6587051" y="430103"/>
              <a:ext cx="1120503" cy="261610"/>
            </a:xfrm>
            <a:prstGeom prst="rect">
              <a:avLst/>
            </a:prstGeom>
            <a:solidFill>
              <a:schemeClr val="accent5"/>
            </a:solidFill>
            <a:ln>
              <a:solidFill>
                <a:schemeClr val="accent5"/>
              </a:solidFill>
            </a:ln>
          </p:spPr>
          <p:txBody>
            <a:bodyPr wrap="square" rtlCol="0">
              <a:spAutoFit/>
            </a:bodyPr>
            <a:lstStyle/>
            <a:p>
              <a:r>
                <a:rPr lang="es-EC" sz="1100" dirty="0">
                  <a:solidFill>
                    <a:schemeClr val="bg1"/>
                  </a:solidFill>
                  <a:latin typeface="Georgia" pitchFamily="18" charset="0"/>
                </a:rPr>
                <a:t>4. Diseño.</a:t>
              </a:r>
            </a:p>
          </p:txBody>
        </p:sp>
        <p:sp>
          <p:nvSpPr>
            <p:cNvPr id="21" name="26 CuadroTexto">
              <a:extLst>
                <a:ext uri="{FF2B5EF4-FFF2-40B4-BE49-F238E27FC236}">
                  <a16:creationId xmlns:a16="http://schemas.microsoft.com/office/drawing/2014/main" id="{5A27E69F-C139-D04A-A528-DB0EC28F93F6}"/>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2" name="26 CuadroTexto">
              <a:extLst>
                <a:ext uri="{FF2B5EF4-FFF2-40B4-BE49-F238E27FC236}">
                  <a16:creationId xmlns:a16="http://schemas.microsoft.com/office/drawing/2014/main" id="{41C8B5F4-0578-5B40-83C0-C22688FA46C0}"/>
                </a:ext>
              </a:extLst>
            </p:cNvPr>
            <p:cNvSpPr txBox="1"/>
            <p:nvPr/>
          </p:nvSpPr>
          <p:spPr>
            <a:xfrm>
              <a:off x="8951218" y="431028"/>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grpSp>
      <p:sp>
        <p:nvSpPr>
          <p:cNvPr id="23" name="Text Placeholder 3">
            <a:extLst>
              <a:ext uri="{FF2B5EF4-FFF2-40B4-BE49-F238E27FC236}">
                <a16:creationId xmlns:a16="http://schemas.microsoft.com/office/drawing/2014/main" id="{9C2060A5-892D-3E4A-9188-925DB4FA0FBB}"/>
              </a:ext>
            </a:extLst>
          </p:cNvPr>
          <p:cNvSpPr txBox="1">
            <a:spLocks/>
          </p:cNvSpPr>
          <p:nvPr/>
        </p:nvSpPr>
        <p:spPr>
          <a:xfrm>
            <a:off x="728037" y="855987"/>
            <a:ext cx="8196871" cy="439413"/>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S_tradnl" altLang="ja-JP" sz="3200" b="1" dirty="0">
                <a:solidFill>
                  <a:sysClr val="windowText" lastClr="000000"/>
                </a:solidFill>
                <a:latin typeface="Calibri Light" panose="020F0302020204030204"/>
                <a:ea typeface="游ゴシック" panose="020B0400000000000000" pitchFamily="34" charset="-128"/>
              </a:rPr>
              <a:t>Parámetros S, 8 puertos</a:t>
            </a:r>
            <a:endParaRPr kumimoji="1" lang="es-ES_tradnl" altLang="ja-JP" sz="3200" b="1" i="0" u="none" strike="noStrike" kern="1200" cap="none" spc="0" normalizeH="0" baseline="0" dirty="0">
              <a:ln>
                <a:noFill/>
              </a:ln>
              <a:solidFill>
                <a:srgbClr val="E3DED1"/>
              </a:solidFill>
              <a:effectLst/>
              <a:uLnTx/>
              <a:uFillTx/>
              <a:latin typeface="Calibri Light" panose="020F0302020204030204"/>
              <a:ea typeface="游ゴシック" panose="020B0400000000000000" pitchFamily="34" charset="-128"/>
              <a:cs typeface="+mn-cs"/>
            </a:endParaRPr>
          </a:p>
        </p:txBody>
      </p:sp>
      <mc:AlternateContent xmlns:mc="http://schemas.openxmlformats.org/markup-compatibility/2006">
        <mc:Choice xmlns:a14="http://schemas.microsoft.com/office/drawing/2010/main" Requires="a14">
          <p:sp>
            <p:nvSpPr>
              <p:cNvPr id="7" name="Rectángulo 6">
                <a:extLst>
                  <a:ext uri="{FF2B5EF4-FFF2-40B4-BE49-F238E27FC236}">
                    <a16:creationId xmlns:a16="http://schemas.microsoft.com/office/drawing/2014/main" id="{691058F9-97FE-7440-BE43-00749A0E4D93}"/>
                  </a:ext>
                </a:extLst>
              </p:cNvPr>
              <p:cNvSpPr/>
              <p:nvPr/>
            </p:nvSpPr>
            <p:spPr>
              <a:xfrm>
                <a:off x="668124" y="2576026"/>
                <a:ext cx="4977195" cy="22787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𝑆</m:t>
                      </m:r>
                      <m:r>
                        <a:rPr lang="es-ES_tradnl" i="0">
                          <a:latin typeface="Cambria Math" panose="02040503050406030204" pitchFamily="18" charset="0"/>
                        </a:rPr>
                        <m:t>=</m:t>
                      </m:r>
                      <m:d>
                        <m:dPr>
                          <m:begChr m:val="["/>
                          <m:endChr m:val="]"/>
                          <m:ctrlPr>
                            <a:rPr lang="es-ES_tradnl" i="1">
                              <a:solidFill>
                                <a:srgbClr val="836967"/>
                              </a:solidFill>
                              <a:latin typeface="Cambria Math" panose="02040503050406030204" pitchFamily="18" charset="0"/>
                            </a:rPr>
                          </m:ctrlPr>
                        </m:dPr>
                        <m:e>
                          <m:m>
                            <m:mPr>
                              <m:plcHide m:val="on"/>
                              <m:mcs>
                                <m:mc>
                                  <m:mcPr>
                                    <m:count m:val="8"/>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18</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28</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38</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48</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58</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68</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78</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82</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83</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84</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85</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86</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87</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88</m:t>
                                    </m:r>
                                  </m:sub>
                                </m:sSub>
                              </m:e>
                            </m:mr>
                          </m:m>
                        </m:e>
                      </m:d>
                    </m:oMath>
                  </m:oMathPara>
                </a14:m>
                <a:endParaRPr lang="es-ES_tradnl" dirty="0"/>
              </a:p>
            </p:txBody>
          </p:sp>
        </mc:Choice>
        <mc:Fallback>
          <p:sp>
            <p:nvSpPr>
              <p:cNvPr id="7" name="Rectángulo 6">
                <a:extLst>
                  <a:ext uri="{FF2B5EF4-FFF2-40B4-BE49-F238E27FC236}">
                    <a16:creationId xmlns:a16="http://schemas.microsoft.com/office/drawing/2014/main" id="{691058F9-97FE-7440-BE43-00749A0E4D93}"/>
                  </a:ext>
                </a:extLst>
              </p:cNvPr>
              <p:cNvSpPr>
                <a:spLocks noRot="1" noChangeAspect="1" noMove="1" noResize="1" noEditPoints="1" noAdjustHandles="1" noChangeArrowheads="1" noChangeShapeType="1" noTextEdit="1"/>
              </p:cNvSpPr>
              <p:nvPr/>
            </p:nvSpPr>
            <p:spPr>
              <a:xfrm>
                <a:off x="668124" y="2576026"/>
                <a:ext cx="4977195" cy="2278765"/>
              </a:xfrm>
              <a:prstGeom prst="rect">
                <a:avLst/>
              </a:prstGeom>
              <a:blipFill>
                <a:blip r:embed="rId5"/>
                <a:stretch>
                  <a:fillRect/>
                </a:stretch>
              </a:blipFill>
            </p:spPr>
            <p:txBody>
              <a:bodyPr/>
              <a:lstStyle/>
              <a:p>
                <a:r>
                  <a:rPr lang="es-ES_tradnl">
                    <a:noFill/>
                  </a:rPr>
                  <a:t> </a:t>
                </a:r>
              </a:p>
            </p:txBody>
          </p:sp>
        </mc:Fallback>
      </mc:AlternateContent>
      <p:sp>
        <p:nvSpPr>
          <p:cNvPr id="8" name="CuadroTexto 7">
            <a:extLst>
              <a:ext uri="{FF2B5EF4-FFF2-40B4-BE49-F238E27FC236}">
                <a16:creationId xmlns:a16="http://schemas.microsoft.com/office/drawing/2014/main" id="{08B02A34-23C5-2341-AEE9-F4302CF2726C}"/>
              </a:ext>
            </a:extLst>
          </p:cNvPr>
          <p:cNvSpPr txBox="1"/>
          <p:nvPr/>
        </p:nvSpPr>
        <p:spPr>
          <a:xfrm>
            <a:off x="6597295" y="1384300"/>
            <a:ext cx="3448405" cy="369332"/>
          </a:xfrm>
          <a:prstGeom prst="rect">
            <a:avLst/>
          </a:prstGeom>
          <a:noFill/>
        </p:spPr>
        <p:txBody>
          <a:bodyPr wrap="square" rtlCol="0">
            <a:spAutoFit/>
          </a:bodyPr>
          <a:lstStyle/>
          <a:p>
            <a:r>
              <a:rPr lang="es-ES_tradnl" dirty="0"/>
              <a:t>Crossover</a:t>
            </a:r>
          </a:p>
        </p:txBody>
      </p:sp>
      <mc:AlternateContent xmlns:mc="http://schemas.openxmlformats.org/markup-compatibility/2006">
        <mc:Choice xmlns:a14="http://schemas.microsoft.com/office/drawing/2010/main" Requires="a14">
          <p:sp>
            <p:nvSpPr>
              <p:cNvPr id="9" name="Rectángulo 8">
                <a:extLst>
                  <a:ext uri="{FF2B5EF4-FFF2-40B4-BE49-F238E27FC236}">
                    <a16:creationId xmlns:a16="http://schemas.microsoft.com/office/drawing/2014/main" id="{50FCC45D-E07B-AF41-A926-F8FFA68AFA3D}"/>
                  </a:ext>
                </a:extLst>
              </p:cNvPr>
              <p:cNvSpPr/>
              <p:nvPr/>
            </p:nvSpPr>
            <p:spPr>
              <a:xfrm>
                <a:off x="5744164" y="1753632"/>
                <a:ext cx="4966552" cy="2275431"/>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𝑆</m:t>
                      </m:r>
                      <m:r>
                        <a:rPr lang="es-ES_tradnl" i="0">
                          <a:latin typeface="Cambria Math" panose="02040503050406030204" pitchFamily="18" charset="0"/>
                        </a:rPr>
                        <m:t>=</m:t>
                      </m:r>
                      <m:d>
                        <m:dPr>
                          <m:begChr m:val="["/>
                          <m:endChr m:val="]"/>
                          <m:ctrlPr>
                            <a:rPr lang="es-ES_tradnl" i="1">
                              <a:solidFill>
                                <a:srgbClr val="836967"/>
                              </a:solidFill>
                              <a:latin typeface="Cambria Math" panose="02040503050406030204" pitchFamily="18" charset="0"/>
                            </a:rPr>
                          </m:ctrlPr>
                        </m:dPr>
                        <m:e>
                          <m:m>
                            <m:mPr>
                              <m:plcHide m:val="on"/>
                              <m:mcs>
                                <m:mc>
                                  <m:mcPr>
                                    <m:count m:val="8"/>
                                    <m:mcJc m:val="center"/>
                                  </m:mcPr>
                                </m:mc>
                              </m:mcs>
                              <m:ctrlPr>
                                <a:rPr lang="es-ES_tradnl" i="1">
                                  <a:solidFill>
                                    <a:srgbClr val="836967"/>
                                  </a:solidFill>
                                  <a:latin typeface="Cambria Math" panose="02040503050406030204" pitchFamily="18" charset="0"/>
                                </a:rPr>
                              </m:ctrlPr>
                            </m:mP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18</m:t>
                                    </m:r>
                                  </m:sub>
                                </m:sSub>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27</m:t>
                                    </m:r>
                                  </m:sub>
                                </m:sSub>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36</m:t>
                                    </m:r>
                                  </m:sub>
                                </m:sSub>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45</m:t>
                                    </m:r>
                                  </m:sub>
                                </m:sSub>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45</m:t>
                                    </m:r>
                                  </m:sub>
                                </m:sSub>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36</m:t>
                                    </m:r>
                                  </m:sub>
                                </m:sSub>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27</m:t>
                                    </m:r>
                                  </m:sub>
                                </m:sSub>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18</m:t>
                                    </m:r>
                                  </m:sub>
                                </m:sSub>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
                        </m:e>
                      </m:d>
                    </m:oMath>
                  </m:oMathPara>
                </a14:m>
                <a:endParaRPr lang="es-ES_tradnl" dirty="0"/>
              </a:p>
            </p:txBody>
          </p:sp>
        </mc:Choice>
        <mc:Fallback>
          <p:sp>
            <p:nvSpPr>
              <p:cNvPr id="9" name="Rectángulo 8">
                <a:extLst>
                  <a:ext uri="{FF2B5EF4-FFF2-40B4-BE49-F238E27FC236}">
                    <a16:creationId xmlns:a16="http://schemas.microsoft.com/office/drawing/2014/main" id="{50FCC45D-E07B-AF41-A926-F8FFA68AFA3D}"/>
                  </a:ext>
                </a:extLst>
              </p:cNvPr>
              <p:cNvSpPr>
                <a:spLocks noRot="1" noChangeAspect="1" noMove="1" noResize="1" noEditPoints="1" noAdjustHandles="1" noChangeArrowheads="1" noChangeShapeType="1" noTextEdit="1"/>
              </p:cNvSpPr>
              <p:nvPr/>
            </p:nvSpPr>
            <p:spPr>
              <a:xfrm>
                <a:off x="5744164" y="1753632"/>
                <a:ext cx="4966552" cy="2275431"/>
              </a:xfrm>
              <a:prstGeom prst="rect">
                <a:avLst/>
              </a:prstGeom>
              <a:blipFill>
                <a:blip r:embed="rId6"/>
                <a:stretch>
                  <a:fillRect/>
                </a:stretch>
              </a:blipFill>
            </p:spPr>
            <p:txBody>
              <a:bodyPr/>
              <a:lstStyle/>
              <a:p>
                <a:r>
                  <a:rPr lang="es-ES_tradnl">
                    <a:noFill/>
                  </a:rPr>
                  <a:t> </a:t>
                </a:r>
              </a:p>
            </p:txBody>
          </p:sp>
        </mc:Fallback>
      </mc:AlternateContent>
      <p:sp>
        <p:nvSpPr>
          <p:cNvPr id="25" name="CuadroTexto 24">
            <a:extLst>
              <a:ext uri="{FF2B5EF4-FFF2-40B4-BE49-F238E27FC236}">
                <a16:creationId xmlns:a16="http://schemas.microsoft.com/office/drawing/2014/main" id="{2CDD8B77-C40D-254E-9D25-DB41C238DA77}"/>
              </a:ext>
            </a:extLst>
          </p:cNvPr>
          <p:cNvSpPr txBox="1"/>
          <p:nvPr/>
        </p:nvSpPr>
        <p:spPr>
          <a:xfrm>
            <a:off x="6503237" y="4124829"/>
            <a:ext cx="3448405" cy="369332"/>
          </a:xfrm>
          <a:prstGeom prst="rect">
            <a:avLst/>
          </a:prstGeom>
          <a:noFill/>
        </p:spPr>
        <p:txBody>
          <a:bodyPr wrap="square" rtlCol="0">
            <a:spAutoFit/>
          </a:bodyPr>
          <a:lstStyle/>
          <a:p>
            <a:r>
              <a:rPr lang="es-ES_tradnl" dirty="0"/>
              <a:t>Directo</a:t>
            </a:r>
          </a:p>
        </p:txBody>
      </p:sp>
      <mc:AlternateContent xmlns:mc="http://schemas.openxmlformats.org/markup-compatibility/2006">
        <mc:Choice xmlns:a14="http://schemas.microsoft.com/office/drawing/2010/main" Requires="a14">
          <p:sp>
            <p:nvSpPr>
              <p:cNvPr id="10" name="Rectángulo 9">
                <a:extLst>
                  <a:ext uri="{FF2B5EF4-FFF2-40B4-BE49-F238E27FC236}">
                    <a16:creationId xmlns:a16="http://schemas.microsoft.com/office/drawing/2014/main" id="{FBBE51EE-9978-0A4F-AC52-700B81BA9A12}"/>
                  </a:ext>
                </a:extLst>
              </p:cNvPr>
              <p:cNvSpPr/>
              <p:nvPr/>
            </p:nvSpPr>
            <p:spPr>
              <a:xfrm>
                <a:off x="5763385" y="4487295"/>
                <a:ext cx="4217565" cy="2207977"/>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𝑆</m:t>
                      </m:r>
                      <m:r>
                        <a:rPr lang="es-ES_tradnl" i="0">
                          <a:latin typeface="Cambria Math" panose="02040503050406030204" pitchFamily="18" charset="0"/>
                        </a:rPr>
                        <m:t>=</m:t>
                      </m:r>
                      <m:d>
                        <m:dPr>
                          <m:begChr m:val="["/>
                          <m:endChr m:val="]"/>
                          <m:ctrlPr>
                            <a:rPr lang="es-ES_tradnl" i="1">
                              <a:solidFill>
                                <a:srgbClr val="836967"/>
                              </a:solidFill>
                              <a:latin typeface="Cambria Math" panose="02040503050406030204" pitchFamily="18" charset="0"/>
                            </a:rPr>
                          </m:ctrlPr>
                        </m:dPr>
                        <m:e>
                          <m:m>
                            <m:mPr>
                              <m:plcHide m:val="on"/>
                              <m:mcs>
                                <m:mc>
                                  <m:mcPr>
                                    <m:count m:val="8"/>
                                    <m:mcJc m:val="center"/>
                                  </m:mcPr>
                                </m:mc>
                              </m:mcs>
                              <m:ctrlPr>
                                <a:rPr lang="es-ES_tradnl" i="1">
                                  <a:solidFill>
                                    <a:srgbClr val="836967"/>
                                  </a:solidFill>
                                  <a:latin typeface="Cambria Math" panose="02040503050406030204" pitchFamily="18" charset="0"/>
                                </a:rPr>
                              </m:ctrlPr>
                            </m:mP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15</m:t>
                                    </m:r>
                                  </m:sub>
                                </m:sSub>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26</m:t>
                                    </m:r>
                                  </m:sub>
                                </m:sSub>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37</m:t>
                                    </m:r>
                                  </m:sub>
                                </m:sSub>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48</m:t>
                                    </m:r>
                                  </m:sub>
                                </m:sSub>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r>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e>
                                <m:r>
                                  <a:rPr lang="es-ES_tradnl" i="0">
                                    <a:latin typeface="Cambria Math" panose="02040503050406030204" pitchFamily="18" charset="0"/>
                                  </a:rPr>
                                  <m:t>0</m:t>
                                </m:r>
                              </m:e>
                            </m:mr>
                          </m:m>
                        </m:e>
                      </m:d>
                    </m:oMath>
                  </m:oMathPara>
                </a14:m>
                <a:endParaRPr lang="es-ES_tradnl" dirty="0"/>
              </a:p>
            </p:txBody>
          </p:sp>
        </mc:Choice>
        <mc:Fallback>
          <p:sp>
            <p:nvSpPr>
              <p:cNvPr id="10" name="Rectángulo 9">
                <a:extLst>
                  <a:ext uri="{FF2B5EF4-FFF2-40B4-BE49-F238E27FC236}">
                    <a16:creationId xmlns:a16="http://schemas.microsoft.com/office/drawing/2014/main" id="{FBBE51EE-9978-0A4F-AC52-700B81BA9A12}"/>
                  </a:ext>
                </a:extLst>
              </p:cNvPr>
              <p:cNvSpPr>
                <a:spLocks noRot="1" noChangeAspect="1" noMove="1" noResize="1" noEditPoints="1" noAdjustHandles="1" noChangeArrowheads="1" noChangeShapeType="1" noTextEdit="1"/>
              </p:cNvSpPr>
              <p:nvPr/>
            </p:nvSpPr>
            <p:spPr>
              <a:xfrm>
                <a:off x="5763385" y="4487295"/>
                <a:ext cx="4217565" cy="2207977"/>
              </a:xfrm>
              <a:prstGeom prst="rect">
                <a:avLst/>
              </a:prstGeom>
              <a:blipFill>
                <a:blip r:embed="rId7"/>
                <a:stretch>
                  <a:fillRect/>
                </a:stretch>
              </a:blipFill>
            </p:spPr>
            <p:txBody>
              <a:bodyPr/>
              <a:lstStyle/>
              <a:p>
                <a:r>
                  <a:rPr lang="es-ES_tradnl">
                    <a:noFill/>
                  </a:rPr>
                  <a:t> </a:t>
                </a:r>
              </a:p>
            </p:txBody>
          </p:sp>
        </mc:Fallback>
      </mc:AlternateContent>
    </p:spTree>
    <p:extLst>
      <p:ext uri="{BB962C8B-B14F-4D97-AF65-F5344CB8AC3E}">
        <p14:creationId xmlns:p14="http://schemas.microsoft.com/office/powerpoint/2010/main" val="279280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6" name="Grupo 25">
            <a:extLst>
              <a:ext uri="{FF2B5EF4-FFF2-40B4-BE49-F238E27FC236}">
                <a16:creationId xmlns:a16="http://schemas.microsoft.com/office/drawing/2014/main" id="{C6E424F3-B6B3-2C48-8F68-9E074109CB80}"/>
              </a:ext>
            </a:extLst>
          </p:cNvPr>
          <p:cNvGrpSpPr/>
          <p:nvPr/>
        </p:nvGrpSpPr>
        <p:grpSpPr>
          <a:xfrm>
            <a:off x="3233443" y="423280"/>
            <a:ext cx="7155730" cy="269358"/>
            <a:chOff x="3233443" y="423280"/>
            <a:chExt cx="7155730" cy="269358"/>
          </a:xfrm>
        </p:grpSpPr>
        <p:sp>
          <p:nvSpPr>
            <p:cNvPr id="27" name="23 CuadroTexto">
              <a:extLst>
                <a:ext uri="{FF2B5EF4-FFF2-40B4-BE49-F238E27FC236}">
                  <a16:creationId xmlns:a16="http://schemas.microsoft.com/office/drawing/2014/main" id="{8D56A31E-44A2-FA4A-86AF-960E30DF2921}"/>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29" name="26 CuadroTexto">
              <a:extLst>
                <a:ext uri="{FF2B5EF4-FFF2-40B4-BE49-F238E27FC236}">
                  <a16:creationId xmlns:a16="http://schemas.microsoft.com/office/drawing/2014/main" id="{74F3F1BB-F1DC-674A-8FAE-8EFF1FB7E8CC}"/>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30" name="26 CuadroTexto">
              <a:extLst>
                <a:ext uri="{FF2B5EF4-FFF2-40B4-BE49-F238E27FC236}">
                  <a16:creationId xmlns:a16="http://schemas.microsoft.com/office/drawing/2014/main" id="{1D4189DB-5F9D-2B4D-9595-94BB2E87E773}"/>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36" name="26 CuadroTexto">
              <a:extLst>
                <a:ext uri="{FF2B5EF4-FFF2-40B4-BE49-F238E27FC236}">
                  <a16:creationId xmlns:a16="http://schemas.microsoft.com/office/drawing/2014/main" id="{218C3D0A-17A1-2844-9BAE-FE14B80C7F90}"/>
                </a:ext>
              </a:extLst>
            </p:cNvPr>
            <p:cNvSpPr txBox="1"/>
            <p:nvPr/>
          </p:nvSpPr>
          <p:spPr>
            <a:xfrm>
              <a:off x="6587051" y="430103"/>
              <a:ext cx="1120503" cy="261610"/>
            </a:xfrm>
            <a:prstGeom prst="rect">
              <a:avLst/>
            </a:prstGeom>
            <a:noFill/>
            <a:ln>
              <a:solidFill>
                <a:schemeClr val="accent1"/>
              </a:solidFill>
            </a:ln>
          </p:spPr>
          <p:txBody>
            <a:bodyPr wrap="square" rtlCol="0">
              <a:spAutoFit/>
            </a:bodyPr>
            <a:lstStyle/>
            <a:p>
              <a:r>
                <a:rPr lang="es-EC" sz="1100" dirty="0">
                  <a:solidFill>
                    <a:schemeClr val="accent1"/>
                  </a:solidFill>
                  <a:latin typeface="Georgia" pitchFamily="18" charset="0"/>
                </a:rPr>
                <a:t>4. Diseño.</a:t>
              </a:r>
            </a:p>
          </p:txBody>
        </p:sp>
        <p:sp>
          <p:nvSpPr>
            <p:cNvPr id="37" name="26 CuadroTexto">
              <a:extLst>
                <a:ext uri="{FF2B5EF4-FFF2-40B4-BE49-F238E27FC236}">
                  <a16:creationId xmlns:a16="http://schemas.microsoft.com/office/drawing/2014/main" id="{7B05684C-8338-3C41-9F1A-DB315D369132}"/>
                </a:ext>
              </a:extLst>
            </p:cNvPr>
            <p:cNvSpPr txBox="1"/>
            <p:nvPr/>
          </p:nvSpPr>
          <p:spPr>
            <a:xfrm>
              <a:off x="7717798" y="430103"/>
              <a:ext cx="1218322" cy="261610"/>
            </a:xfrm>
            <a:prstGeom prst="rect">
              <a:avLst/>
            </a:prstGeom>
            <a:solidFill>
              <a:schemeClr val="accent5"/>
            </a:solidFill>
            <a:ln>
              <a:solidFill>
                <a:schemeClr val="accent5"/>
              </a:solidFill>
            </a:ln>
          </p:spPr>
          <p:txBody>
            <a:bodyPr wrap="square" rtlCol="0">
              <a:spAutoFit/>
            </a:bodyPr>
            <a:lstStyle/>
            <a:p>
              <a:r>
                <a:rPr lang="es-EC" sz="1100" dirty="0">
                  <a:solidFill>
                    <a:schemeClr val="bg2"/>
                  </a:solidFill>
                  <a:latin typeface="Georgia" pitchFamily="18" charset="0"/>
                </a:rPr>
                <a:t>5. Pruebas y R.</a:t>
              </a:r>
            </a:p>
          </p:txBody>
        </p:sp>
        <p:sp>
          <p:nvSpPr>
            <p:cNvPr id="38" name="26 CuadroTexto">
              <a:extLst>
                <a:ext uri="{FF2B5EF4-FFF2-40B4-BE49-F238E27FC236}">
                  <a16:creationId xmlns:a16="http://schemas.microsoft.com/office/drawing/2014/main" id="{4ADCB035-BCD2-754A-9913-859DE718B905}"/>
                </a:ext>
              </a:extLst>
            </p:cNvPr>
            <p:cNvSpPr txBox="1"/>
            <p:nvPr/>
          </p:nvSpPr>
          <p:spPr>
            <a:xfrm>
              <a:off x="8951218" y="431028"/>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grpSp>
      <p:graphicFrame>
        <p:nvGraphicFramePr>
          <p:cNvPr id="2" name="Tabla 1">
            <a:extLst>
              <a:ext uri="{FF2B5EF4-FFF2-40B4-BE49-F238E27FC236}">
                <a16:creationId xmlns:a16="http://schemas.microsoft.com/office/drawing/2014/main" id="{4083452B-ABA8-E740-A1ED-F5B6D33BB826}"/>
              </a:ext>
            </a:extLst>
          </p:cNvPr>
          <p:cNvGraphicFramePr>
            <a:graphicFrameLocks noGrp="1"/>
          </p:cNvGraphicFramePr>
          <p:nvPr>
            <p:extLst>
              <p:ext uri="{D42A27DB-BD31-4B8C-83A1-F6EECF244321}">
                <p14:modId xmlns:p14="http://schemas.microsoft.com/office/powerpoint/2010/main" val="3876368092"/>
              </p:ext>
            </p:extLst>
          </p:nvPr>
        </p:nvGraphicFramePr>
        <p:xfrm>
          <a:off x="822034" y="990600"/>
          <a:ext cx="10214266" cy="5549900"/>
        </p:xfrm>
        <a:graphic>
          <a:graphicData uri="http://schemas.openxmlformats.org/drawingml/2006/table">
            <a:tbl>
              <a:tblPr firstRow="1" firstCol="1" bandRow="1">
                <a:tableStyleId>{5C22544A-7EE6-4342-B048-85BDC9FD1C3A}</a:tableStyleId>
              </a:tblPr>
              <a:tblGrid>
                <a:gridCol w="3404354">
                  <a:extLst>
                    <a:ext uri="{9D8B030D-6E8A-4147-A177-3AD203B41FA5}">
                      <a16:colId xmlns:a16="http://schemas.microsoft.com/office/drawing/2014/main" val="306926883"/>
                    </a:ext>
                  </a:extLst>
                </a:gridCol>
                <a:gridCol w="3404354">
                  <a:extLst>
                    <a:ext uri="{9D8B030D-6E8A-4147-A177-3AD203B41FA5}">
                      <a16:colId xmlns:a16="http://schemas.microsoft.com/office/drawing/2014/main" val="1231485870"/>
                    </a:ext>
                  </a:extLst>
                </a:gridCol>
                <a:gridCol w="3405558">
                  <a:extLst>
                    <a:ext uri="{9D8B030D-6E8A-4147-A177-3AD203B41FA5}">
                      <a16:colId xmlns:a16="http://schemas.microsoft.com/office/drawing/2014/main" val="3754084300"/>
                    </a:ext>
                  </a:extLst>
                </a:gridCol>
              </a:tblGrid>
              <a:tr h="388709">
                <a:tc>
                  <a:txBody>
                    <a:bodyPr/>
                    <a:lstStyle/>
                    <a:p>
                      <a:pPr algn="just">
                        <a:lnSpc>
                          <a:spcPct val="107000"/>
                        </a:lnSpc>
                        <a:spcAft>
                          <a:spcPts val="800"/>
                        </a:spcAft>
                      </a:pPr>
                      <a:r>
                        <a:rPr lang="es-EC" sz="1100">
                          <a:effectLst/>
                        </a:rPr>
                        <a:t>Parámetro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Acoplador Crossover (1-8)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Acoplador Directo (1-5)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7555340"/>
                  </a:ext>
                </a:extLst>
              </a:tr>
              <a:tr h="388709">
                <a:tc>
                  <a:txBody>
                    <a:bodyPr/>
                    <a:lstStyle/>
                    <a:p>
                      <a:pPr algn="just">
                        <a:lnSpc>
                          <a:spcPct val="107000"/>
                        </a:lnSpc>
                        <a:spcAft>
                          <a:spcPts val="800"/>
                        </a:spcAft>
                      </a:pPr>
                      <a:r>
                        <a:rPr lang="es-EC" sz="1100">
                          <a:effectLst/>
                        </a:rPr>
                        <a:t>Ancho de banda real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1.027 GHz (3.67%)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0.176 GHz (0.63%)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1676838"/>
                  </a:ext>
                </a:extLst>
              </a:tr>
              <a:tr h="795414">
                <a:tc>
                  <a:txBody>
                    <a:bodyPr/>
                    <a:lstStyle/>
                    <a:p>
                      <a:pPr algn="just">
                        <a:lnSpc>
                          <a:spcPct val="107000"/>
                        </a:lnSpc>
                        <a:spcAft>
                          <a:spcPts val="800"/>
                        </a:spcAft>
                      </a:pPr>
                      <a:r>
                        <a:rPr lang="es-EC" sz="1100">
                          <a:effectLst/>
                        </a:rPr>
                        <a:t>Pérdidas de retorno a 28 GHz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-20.323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-22.703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9826405"/>
                  </a:ext>
                </a:extLst>
              </a:tr>
              <a:tr h="388709">
                <a:tc>
                  <a:txBody>
                    <a:bodyPr/>
                    <a:lstStyle/>
                    <a:p>
                      <a:pPr algn="just">
                        <a:lnSpc>
                          <a:spcPct val="107000"/>
                        </a:lnSpc>
                        <a:spcAft>
                          <a:spcPts val="800"/>
                        </a:spcAft>
                      </a:pPr>
                      <a:r>
                        <a:rPr lang="es-EC" sz="1100">
                          <a:effectLst/>
                        </a:rPr>
                        <a:t>Potencia de salida a 28 GHz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-3.3741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-4.9337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6779947"/>
                  </a:ext>
                </a:extLst>
              </a:tr>
              <a:tr h="388709">
                <a:tc>
                  <a:txBody>
                    <a:bodyPr/>
                    <a:lstStyle/>
                    <a:p>
                      <a:pPr algn="just">
                        <a:lnSpc>
                          <a:spcPct val="107000"/>
                        </a:lnSpc>
                        <a:spcAft>
                          <a:spcPts val="800"/>
                        </a:spcAft>
                      </a:pPr>
                      <a:r>
                        <a:rPr lang="es-EC" sz="1100">
                          <a:effectLst/>
                        </a:rPr>
                        <a:t>Pico máximo de potencia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-2.2704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-4.0704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9524689"/>
                  </a:ext>
                </a:extLst>
              </a:tr>
              <a:tr h="795414">
                <a:tc>
                  <a:txBody>
                    <a:bodyPr/>
                    <a:lstStyle/>
                    <a:p>
                      <a:pPr algn="just">
                        <a:lnSpc>
                          <a:spcPct val="107000"/>
                        </a:lnSpc>
                        <a:spcAft>
                          <a:spcPts val="800"/>
                        </a:spcAft>
                      </a:pPr>
                      <a:r>
                        <a:rPr lang="es-EC" sz="1100">
                          <a:effectLst/>
                        </a:rPr>
                        <a:t>Frecuencia de máxima potencia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27.306 GHz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28.17 GHz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908628"/>
                  </a:ext>
                </a:extLst>
              </a:tr>
              <a:tr h="1202118">
                <a:tc>
                  <a:txBody>
                    <a:bodyPr/>
                    <a:lstStyle/>
                    <a:p>
                      <a:pPr algn="just">
                        <a:lnSpc>
                          <a:spcPct val="107000"/>
                        </a:lnSpc>
                        <a:spcAft>
                          <a:spcPts val="800"/>
                        </a:spcAft>
                      </a:pPr>
                      <a:r>
                        <a:rPr lang="es-EC" sz="1100">
                          <a:effectLst/>
                        </a:rPr>
                        <a:t>Próximo puerto de entrada con mayor potencia a 28 GHz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Puerto 4 con -8.8822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a:effectLst/>
                        </a:rPr>
                        <a:t>Puerto 2 con -5.6469 dB</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4089216"/>
                  </a:ext>
                </a:extLst>
              </a:tr>
              <a:tr h="1202118">
                <a:tc>
                  <a:txBody>
                    <a:bodyPr/>
                    <a:lstStyle/>
                    <a:p>
                      <a:pPr algn="just">
                        <a:lnSpc>
                          <a:spcPct val="107000"/>
                        </a:lnSpc>
                        <a:spcAft>
                          <a:spcPts val="800"/>
                        </a:spcAft>
                      </a:pPr>
                      <a:r>
                        <a:rPr lang="es-EC" sz="1100">
                          <a:effectLst/>
                        </a:rPr>
                        <a:t>Próximo puerto de salida con mayor potencia a 28 GHz</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dirty="0">
                          <a:effectLst/>
                        </a:rPr>
                        <a:t>Puerto 6 con -7.138 dB</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es-EC" sz="1100" dirty="0">
                          <a:effectLst/>
                        </a:rPr>
                        <a:t>Puerto 6 con -8.2683 dB</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343909"/>
                  </a:ext>
                </a:extLst>
              </a:tr>
            </a:tbl>
          </a:graphicData>
        </a:graphic>
      </p:graphicFrame>
    </p:spTree>
    <p:extLst>
      <p:ext uri="{BB962C8B-B14F-4D97-AF65-F5344CB8AC3E}">
        <p14:creationId xmlns:p14="http://schemas.microsoft.com/office/powerpoint/2010/main" val="22045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32" name="Grupo 31">
            <a:extLst>
              <a:ext uri="{FF2B5EF4-FFF2-40B4-BE49-F238E27FC236}">
                <a16:creationId xmlns:a16="http://schemas.microsoft.com/office/drawing/2014/main" id="{9562CD36-B39E-4090-BF5F-4387CC706128}"/>
              </a:ext>
            </a:extLst>
          </p:cNvPr>
          <p:cNvGrpSpPr/>
          <p:nvPr/>
        </p:nvGrpSpPr>
        <p:grpSpPr>
          <a:xfrm>
            <a:off x="897812" y="797661"/>
            <a:ext cx="9760014" cy="5648598"/>
            <a:chOff x="3087122" y="2123555"/>
            <a:chExt cx="2468616" cy="432712"/>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5562" y="2159025"/>
              <a:ext cx="2460176" cy="397242"/>
            </a:xfrm>
            <a:prstGeom prst="rect">
              <a:avLst/>
            </a:prstGeom>
            <a:ln w="28575">
              <a:solidFill>
                <a:srgbClr val="0070C0"/>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s-EC" sz="1800" dirty="0">
                <a:solidFill>
                  <a:schemeClr val="tx1"/>
                </a:solidFill>
                <a:effectLst/>
                <a:latin typeface="Arial" panose="020B0604020202020204" pitchFamily="34" charset="0"/>
                <a:ea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87122" y="2123555"/>
              <a:ext cx="589469"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rgbClr val="0070C0"/>
                  </a:solidFill>
                  <a:effectLst/>
                  <a:uLnTx/>
                  <a:uFillTx/>
                  <a:latin typeface="Calibri Light" panose="020F0302020204030204"/>
                  <a:ea typeface="游ゴシック" panose="020B0400000000000000" pitchFamily="34" charset="-128"/>
                  <a:cs typeface="+mn-cs"/>
                </a:rPr>
                <a:t>Conclusiones</a:t>
              </a:r>
              <a:endParaRPr kumimoji="1" lang="ja-JP" altLang="en-US"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endParaRPr>
            </a:p>
          </p:txBody>
        </p:sp>
      </p:grpSp>
      <p:grpSp>
        <p:nvGrpSpPr>
          <p:cNvPr id="17" name="Grupo 16">
            <a:extLst>
              <a:ext uri="{FF2B5EF4-FFF2-40B4-BE49-F238E27FC236}">
                <a16:creationId xmlns:a16="http://schemas.microsoft.com/office/drawing/2014/main" id="{FA6C09E9-1D46-6A41-9069-49D8CB8DB543}"/>
              </a:ext>
            </a:extLst>
          </p:cNvPr>
          <p:cNvGrpSpPr/>
          <p:nvPr/>
        </p:nvGrpSpPr>
        <p:grpSpPr>
          <a:xfrm>
            <a:off x="3233443" y="423280"/>
            <a:ext cx="7155730" cy="269358"/>
            <a:chOff x="3233443" y="423280"/>
            <a:chExt cx="7155730" cy="269358"/>
          </a:xfrm>
        </p:grpSpPr>
        <p:sp>
          <p:nvSpPr>
            <p:cNvPr id="18" name="23 CuadroTexto">
              <a:extLst>
                <a:ext uri="{FF2B5EF4-FFF2-40B4-BE49-F238E27FC236}">
                  <a16:creationId xmlns:a16="http://schemas.microsoft.com/office/drawing/2014/main" id="{5D26421B-D67C-9F49-8ECB-126966715CEA}"/>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9" name="26 CuadroTexto">
              <a:extLst>
                <a:ext uri="{FF2B5EF4-FFF2-40B4-BE49-F238E27FC236}">
                  <a16:creationId xmlns:a16="http://schemas.microsoft.com/office/drawing/2014/main" id="{5129A5B7-EC8D-2444-BE26-D143D253C0E4}"/>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20" name="26 CuadroTexto">
              <a:extLst>
                <a:ext uri="{FF2B5EF4-FFF2-40B4-BE49-F238E27FC236}">
                  <a16:creationId xmlns:a16="http://schemas.microsoft.com/office/drawing/2014/main" id="{04A1D220-4B6B-0C40-B421-59B73FFCCCA2}"/>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1" name="26 CuadroTexto">
              <a:extLst>
                <a:ext uri="{FF2B5EF4-FFF2-40B4-BE49-F238E27FC236}">
                  <a16:creationId xmlns:a16="http://schemas.microsoft.com/office/drawing/2014/main" id="{8154AC0F-EB5E-8D49-943C-C0110BB9567F}"/>
                </a:ext>
              </a:extLst>
            </p:cNvPr>
            <p:cNvSpPr txBox="1"/>
            <p:nvPr/>
          </p:nvSpPr>
          <p:spPr>
            <a:xfrm>
              <a:off x="6587051" y="430103"/>
              <a:ext cx="1120503" cy="261610"/>
            </a:xfrm>
            <a:prstGeom prst="rect">
              <a:avLst/>
            </a:prstGeom>
            <a:noFill/>
            <a:ln>
              <a:solidFill>
                <a:schemeClr val="accent1"/>
              </a:solidFill>
            </a:ln>
          </p:spPr>
          <p:txBody>
            <a:bodyPr wrap="square" rtlCol="0">
              <a:spAutoFit/>
            </a:bodyPr>
            <a:lstStyle/>
            <a:p>
              <a:r>
                <a:rPr lang="es-EC" sz="1100" dirty="0">
                  <a:solidFill>
                    <a:schemeClr val="accent1"/>
                  </a:solidFill>
                  <a:latin typeface="Georgia" pitchFamily="18" charset="0"/>
                </a:rPr>
                <a:t>4. Diseño.</a:t>
              </a:r>
            </a:p>
          </p:txBody>
        </p:sp>
        <p:sp>
          <p:nvSpPr>
            <p:cNvPr id="22" name="26 CuadroTexto">
              <a:extLst>
                <a:ext uri="{FF2B5EF4-FFF2-40B4-BE49-F238E27FC236}">
                  <a16:creationId xmlns:a16="http://schemas.microsoft.com/office/drawing/2014/main" id="{558DB51F-CBD1-7445-8FD2-EFD77E8888F0}"/>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3" name="26 CuadroTexto">
              <a:extLst>
                <a:ext uri="{FF2B5EF4-FFF2-40B4-BE49-F238E27FC236}">
                  <a16:creationId xmlns:a16="http://schemas.microsoft.com/office/drawing/2014/main" id="{335B96CE-BA4E-C14B-896A-639CB74E6655}"/>
                </a:ext>
              </a:extLst>
            </p:cNvPr>
            <p:cNvSpPr txBox="1"/>
            <p:nvPr/>
          </p:nvSpPr>
          <p:spPr>
            <a:xfrm>
              <a:off x="8951218" y="431028"/>
              <a:ext cx="1437955" cy="261610"/>
            </a:xfrm>
            <a:prstGeom prst="rect">
              <a:avLst/>
            </a:prstGeom>
            <a:solidFill>
              <a:schemeClr val="accent5"/>
            </a:solidFill>
            <a:ln>
              <a:solidFill>
                <a:schemeClr val="accent5"/>
              </a:solidFill>
            </a:ln>
          </p:spPr>
          <p:txBody>
            <a:bodyPr wrap="square" rtlCol="0">
              <a:spAutoFit/>
            </a:bodyPr>
            <a:lstStyle/>
            <a:p>
              <a:r>
                <a:rPr lang="es-EC" sz="1100" dirty="0">
                  <a:solidFill>
                    <a:schemeClr val="bg2"/>
                  </a:solidFill>
                  <a:latin typeface="Georgia" pitchFamily="18" charset="0"/>
                </a:rPr>
                <a:t>6. Conclusiones y R.</a:t>
              </a:r>
            </a:p>
          </p:txBody>
        </p:sp>
      </p:grpSp>
      <p:sp>
        <p:nvSpPr>
          <p:cNvPr id="3" name="CuadroTexto 2">
            <a:extLst>
              <a:ext uri="{FF2B5EF4-FFF2-40B4-BE49-F238E27FC236}">
                <a16:creationId xmlns:a16="http://schemas.microsoft.com/office/drawing/2014/main" id="{390A72CE-138C-C747-9A97-FBD8AE56AA4B}"/>
              </a:ext>
            </a:extLst>
          </p:cNvPr>
          <p:cNvSpPr txBox="1"/>
          <p:nvPr/>
        </p:nvSpPr>
        <p:spPr>
          <a:xfrm>
            <a:off x="1079500" y="1435100"/>
            <a:ext cx="9448800" cy="4524315"/>
          </a:xfrm>
          <a:prstGeom prst="rect">
            <a:avLst/>
          </a:prstGeom>
          <a:noFill/>
        </p:spPr>
        <p:txBody>
          <a:bodyPr wrap="square" rtlCol="0">
            <a:spAutoFit/>
          </a:bodyPr>
          <a:lstStyle/>
          <a:p>
            <a:pPr marL="285750" lvl="0" indent="-285750">
              <a:buFont typeface="Arial" panose="020B0604020202020204" pitchFamily="34" charset="0"/>
              <a:buChar char="•"/>
            </a:pPr>
            <a:r>
              <a:rPr lang="es-EC" dirty="0"/>
              <a:t>El desempeño de la distribución de potencia del acoplador está relacionado estrechamente con las dimensiones de la región de acoplamiento, variaciones mínimas de las dimensiones del largo o ancho de esta región pueden provocar grandes cambios en los niveles de potencia en los varios puertos del acoplador.</a:t>
            </a:r>
          </a:p>
          <a:p>
            <a:pPr marL="285750" lvl="0" indent="-285750">
              <a:buFont typeface="Arial" panose="020B0604020202020204" pitchFamily="34" charset="0"/>
              <a:buChar char="•"/>
            </a:pPr>
            <a:r>
              <a:rPr lang="es-EC" dirty="0"/>
              <a:t>El análisis para la obtención de una medida estimada del largo de la cavidad central se puede extender del análisis para un acoplador con cuatro puertos a un acoplador con más puertos ya que al establecer una relación entre las constantes de propagación en el acoplador y las relaciones de potencia entre los puertos de interés, el cálculo no consideraría el número de puertos del acoplador, sin embargo, es mejor estimar esta medida en función de x veces la longitud de onda de trabajo bajo un rango específico.</a:t>
            </a:r>
          </a:p>
          <a:p>
            <a:pPr marL="285750" lvl="0" indent="-285750">
              <a:buFont typeface="Arial" panose="020B0604020202020204" pitchFamily="34" charset="0"/>
              <a:buChar char="•"/>
            </a:pPr>
            <a:r>
              <a:rPr lang="es-EC" dirty="0"/>
              <a:t>Al tener puertos de entrada de forma WR en el acoplador, se puede realizar un análisis de parámetros S como una matriz de un acoplador simétrico, idealmente con el vació como medio de propagación dentro del mismo, considerando además que los modos de propagación de interés para el acoplador de 8 puertos son TE</a:t>
            </a:r>
            <a:r>
              <a:rPr lang="es-EC" baseline="-25000" dirty="0"/>
              <a:t>10</a:t>
            </a:r>
            <a:r>
              <a:rPr lang="es-EC" dirty="0"/>
              <a:t> y TE</a:t>
            </a:r>
            <a:r>
              <a:rPr lang="es-EC" baseline="-25000" dirty="0"/>
              <a:t>40</a:t>
            </a:r>
            <a:r>
              <a:rPr lang="es-EC" dirty="0"/>
              <a:t>. Las constantes de propagación obtenidas para estos modos deben ser en la cavidad central es decir que en la ecuación de cálculo se debe usar cuatro veces la dimensión a del acoplador.</a:t>
            </a:r>
          </a:p>
        </p:txBody>
      </p:sp>
    </p:spTree>
    <p:extLst>
      <p:ext uri="{BB962C8B-B14F-4D97-AF65-F5344CB8AC3E}">
        <p14:creationId xmlns:p14="http://schemas.microsoft.com/office/powerpoint/2010/main" val="25012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32" name="Grupo 31">
            <a:extLst>
              <a:ext uri="{FF2B5EF4-FFF2-40B4-BE49-F238E27FC236}">
                <a16:creationId xmlns:a16="http://schemas.microsoft.com/office/drawing/2014/main" id="{9562CD36-B39E-4090-BF5F-4387CC706128}"/>
              </a:ext>
            </a:extLst>
          </p:cNvPr>
          <p:cNvGrpSpPr/>
          <p:nvPr/>
        </p:nvGrpSpPr>
        <p:grpSpPr>
          <a:xfrm>
            <a:off x="897812" y="797661"/>
            <a:ext cx="9760014" cy="5648598"/>
            <a:chOff x="3087122" y="2123555"/>
            <a:chExt cx="2468616" cy="432712"/>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5562" y="2159025"/>
              <a:ext cx="2460176" cy="397242"/>
            </a:xfrm>
            <a:prstGeom prst="rect">
              <a:avLst/>
            </a:prstGeom>
            <a:ln w="28575">
              <a:solidFill>
                <a:srgbClr val="0070C0"/>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s-EC" sz="1800" dirty="0">
                <a:solidFill>
                  <a:schemeClr val="tx1"/>
                </a:solidFill>
                <a:effectLst/>
                <a:latin typeface="Arial" panose="020B0604020202020204" pitchFamily="34" charset="0"/>
                <a:ea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87122" y="2123555"/>
              <a:ext cx="589469"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rgbClr val="0070C0"/>
                  </a:solidFill>
                  <a:effectLst/>
                  <a:uLnTx/>
                  <a:uFillTx/>
                  <a:latin typeface="Calibri Light" panose="020F0302020204030204"/>
                  <a:ea typeface="游ゴシック" panose="020B0400000000000000" pitchFamily="34" charset="-128"/>
                  <a:cs typeface="+mn-cs"/>
                </a:rPr>
                <a:t>Conclusiones</a:t>
              </a:r>
              <a:endParaRPr kumimoji="1" lang="ja-JP" altLang="en-US"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endParaRPr>
            </a:p>
          </p:txBody>
        </p:sp>
      </p:grpSp>
      <p:grpSp>
        <p:nvGrpSpPr>
          <p:cNvPr id="17" name="Grupo 16">
            <a:extLst>
              <a:ext uri="{FF2B5EF4-FFF2-40B4-BE49-F238E27FC236}">
                <a16:creationId xmlns:a16="http://schemas.microsoft.com/office/drawing/2014/main" id="{FA6C09E9-1D46-6A41-9069-49D8CB8DB543}"/>
              </a:ext>
            </a:extLst>
          </p:cNvPr>
          <p:cNvGrpSpPr/>
          <p:nvPr/>
        </p:nvGrpSpPr>
        <p:grpSpPr>
          <a:xfrm>
            <a:off x="3233443" y="423280"/>
            <a:ext cx="7155730" cy="269358"/>
            <a:chOff x="3233443" y="423280"/>
            <a:chExt cx="7155730" cy="269358"/>
          </a:xfrm>
        </p:grpSpPr>
        <p:sp>
          <p:nvSpPr>
            <p:cNvPr id="18" name="23 CuadroTexto">
              <a:extLst>
                <a:ext uri="{FF2B5EF4-FFF2-40B4-BE49-F238E27FC236}">
                  <a16:creationId xmlns:a16="http://schemas.microsoft.com/office/drawing/2014/main" id="{5D26421B-D67C-9F49-8ECB-126966715CEA}"/>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9" name="26 CuadroTexto">
              <a:extLst>
                <a:ext uri="{FF2B5EF4-FFF2-40B4-BE49-F238E27FC236}">
                  <a16:creationId xmlns:a16="http://schemas.microsoft.com/office/drawing/2014/main" id="{5129A5B7-EC8D-2444-BE26-D143D253C0E4}"/>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20" name="26 CuadroTexto">
              <a:extLst>
                <a:ext uri="{FF2B5EF4-FFF2-40B4-BE49-F238E27FC236}">
                  <a16:creationId xmlns:a16="http://schemas.microsoft.com/office/drawing/2014/main" id="{04A1D220-4B6B-0C40-B421-59B73FFCCCA2}"/>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1" name="26 CuadroTexto">
              <a:extLst>
                <a:ext uri="{FF2B5EF4-FFF2-40B4-BE49-F238E27FC236}">
                  <a16:creationId xmlns:a16="http://schemas.microsoft.com/office/drawing/2014/main" id="{8154AC0F-EB5E-8D49-943C-C0110BB9567F}"/>
                </a:ext>
              </a:extLst>
            </p:cNvPr>
            <p:cNvSpPr txBox="1"/>
            <p:nvPr/>
          </p:nvSpPr>
          <p:spPr>
            <a:xfrm>
              <a:off x="6587051" y="430103"/>
              <a:ext cx="1120503" cy="261610"/>
            </a:xfrm>
            <a:prstGeom prst="rect">
              <a:avLst/>
            </a:prstGeom>
            <a:noFill/>
            <a:ln>
              <a:solidFill>
                <a:schemeClr val="accent1"/>
              </a:solidFill>
            </a:ln>
          </p:spPr>
          <p:txBody>
            <a:bodyPr wrap="square" rtlCol="0">
              <a:spAutoFit/>
            </a:bodyPr>
            <a:lstStyle/>
            <a:p>
              <a:r>
                <a:rPr lang="es-EC" sz="1100" dirty="0">
                  <a:solidFill>
                    <a:schemeClr val="accent1"/>
                  </a:solidFill>
                  <a:latin typeface="Georgia" pitchFamily="18" charset="0"/>
                </a:rPr>
                <a:t>4. Diseño.</a:t>
              </a:r>
            </a:p>
          </p:txBody>
        </p:sp>
        <p:sp>
          <p:nvSpPr>
            <p:cNvPr id="22" name="26 CuadroTexto">
              <a:extLst>
                <a:ext uri="{FF2B5EF4-FFF2-40B4-BE49-F238E27FC236}">
                  <a16:creationId xmlns:a16="http://schemas.microsoft.com/office/drawing/2014/main" id="{558DB51F-CBD1-7445-8FD2-EFD77E8888F0}"/>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3" name="26 CuadroTexto">
              <a:extLst>
                <a:ext uri="{FF2B5EF4-FFF2-40B4-BE49-F238E27FC236}">
                  <a16:creationId xmlns:a16="http://schemas.microsoft.com/office/drawing/2014/main" id="{335B96CE-BA4E-C14B-896A-639CB74E6655}"/>
                </a:ext>
              </a:extLst>
            </p:cNvPr>
            <p:cNvSpPr txBox="1"/>
            <p:nvPr/>
          </p:nvSpPr>
          <p:spPr>
            <a:xfrm>
              <a:off x="8951218" y="431028"/>
              <a:ext cx="1437955" cy="261610"/>
            </a:xfrm>
            <a:prstGeom prst="rect">
              <a:avLst/>
            </a:prstGeom>
            <a:solidFill>
              <a:schemeClr val="accent5"/>
            </a:solidFill>
            <a:ln>
              <a:solidFill>
                <a:schemeClr val="accent5"/>
              </a:solidFill>
            </a:ln>
          </p:spPr>
          <p:txBody>
            <a:bodyPr wrap="square" rtlCol="0">
              <a:spAutoFit/>
            </a:bodyPr>
            <a:lstStyle/>
            <a:p>
              <a:r>
                <a:rPr lang="es-EC" sz="1100" dirty="0">
                  <a:solidFill>
                    <a:schemeClr val="bg2"/>
                  </a:solidFill>
                  <a:latin typeface="Georgia" pitchFamily="18" charset="0"/>
                </a:rPr>
                <a:t>6. Conclusiones y R.</a:t>
              </a:r>
            </a:p>
          </p:txBody>
        </p:sp>
      </p:grpSp>
      <p:sp>
        <p:nvSpPr>
          <p:cNvPr id="3" name="CuadroTexto 2">
            <a:extLst>
              <a:ext uri="{FF2B5EF4-FFF2-40B4-BE49-F238E27FC236}">
                <a16:creationId xmlns:a16="http://schemas.microsoft.com/office/drawing/2014/main" id="{390A72CE-138C-C747-9A97-FBD8AE56AA4B}"/>
              </a:ext>
            </a:extLst>
          </p:cNvPr>
          <p:cNvSpPr txBox="1"/>
          <p:nvPr/>
        </p:nvSpPr>
        <p:spPr>
          <a:xfrm>
            <a:off x="1079500" y="1435100"/>
            <a:ext cx="9448800" cy="4247317"/>
          </a:xfrm>
          <a:prstGeom prst="rect">
            <a:avLst/>
          </a:prstGeom>
          <a:noFill/>
        </p:spPr>
        <p:txBody>
          <a:bodyPr wrap="square" rtlCol="0">
            <a:spAutoFit/>
          </a:bodyPr>
          <a:lstStyle/>
          <a:p>
            <a:pPr marL="285750" lvl="0" indent="-285750">
              <a:buFont typeface="Arial" panose="020B0604020202020204" pitchFamily="34" charset="0"/>
              <a:buChar char="•"/>
            </a:pPr>
            <a:r>
              <a:rPr lang="es-EC" dirty="0"/>
              <a:t>El ingreso de un factor de escalamiento para cambiar las medidas WR del acoplador bastó para cambiar drásticamente la distribución de potencia del mismo, por lo tanto, es de suma importancia escoger correctamente el WR de trabajo deseado porque incluso a frecuencias fuera de las especificadas en la tabla 1, el acoplador no dejará pasar la señal ingresada o tendrá un comportamiento aleatorio en la cavidad central.</a:t>
            </a:r>
          </a:p>
          <a:p>
            <a:pPr marL="285750" lvl="0" indent="-285750">
              <a:buFont typeface="Arial" panose="020B0604020202020204" pitchFamily="34" charset="0"/>
              <a:buChar char="•"/>
            </a:pPr>
            <a:r>
              <a:rPr lang="es-EC" dirty="0"/>
              <a:t>La relación de potencias para el cálculo de la longitud de la cavidad central está relacionada con la función arco tangente, al ser esta una función periódica, se obtendrán varios resultados de esta longitud, lo cual se puede evidenciar si se simula varias veces el mismo acoplador con un factor de n veces la longitud calculada obteniendo el mismo resultado de distribución de potencia. </a:t>
            </a:r>
          </a:p>
          <a:p>
            <a:pPr marL="285750" lvl="0" indent="-285750">
              <a:buFont typeface="Arial" panose="020B0604020202020204" pitchFamily="34" charset="0"/>
              <a:buChar char="•"/>
            </a:pPr>
            <a:r>
              <a:rPr lang="es-EC" dirty="0"/>
              <a:t>Para el ancho de la cavidad central no se estableció una ecuación para estimar esta medida, por lo tanto, es una de las medidas que se utilizó en el proceso de optimización del acoplador, obteniendo mejores resultados que al solo optimizar el largo de la cavidad central. Sin embargo, mientras más medidas se consideren en el optimizador el proceso de optimización tomará más tiempo.</a:t>
            </a:r>
          </a:p>
        </p:txBody>
      </p:sp>
    </p:spTree>
    <p:extLst>
      <p:ext uri="{BB962C8B-B14F-4D97-AF65-F5344CB8AC3E}">
        <p14:creationId xmlns:p14="http://schemas.microsoft.com/office/powerpoint/2010/main" val="130881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32" name="Grupo 31">
            <a:extLst>
              <a:ext uri="{FF2B5EF4-FFF2-40B4-BE49-F238E27FC236}">
                <a16:creationId xmlns:a16="http://schemas.microsoft.com/office/drawing/2014/main" id="{9562CD36-B39E-4090-BF5F-4387CC706128}"/>
              </a:ext>
            </a:extLst>
          </p:cNvPr>
          <p:cNvGrpSpPr/>
          <p:nvPr/>
        </p:nvGrpSpPr>
        <p:grpSpPr>
          <a:xfrm>
            <a:off x="897812" y="797661"/>
            <a:ext cx="9760014" cy="5648598"/>
            <a:chOff x="3087122" y="2123555"/>
            <a:chExt cx="2468616" cy="432712"/>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5562" y="2159025"/>
              <a:ext cx="2460176" cy="397242"/>
            </a:xfrm>
            <a:prstGeom prst="rect">
              <a:avLst/>
            </a:prstGeom>
            <a:ln w="28575">
              <a:solidFill>
                <a:srgbClr val="0070C0"/>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s-EC" sz="1800" dirty="0">
                <a:solidFill>
                  <a:schemeClr val="tx1"/>
                </a:solidFill>
                <a:effectLst/>
                <a:latin typeface="Arial" panose="020B0604020202020204" pitchFamily="34" charset="0"/>
                <a:ea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87122" y="2123555"/>
              <a:ext cx="589469"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rgbClr val="0070C0"/>
                  </a:solidFill>
                  <a:effectLst/>
                  <a:uLnTx/>
                  <a:uFillTx/>
                  <a:latin typeface="Calibri Light" panose="020F0302020204030204"/>
                  <a:ea typeface="游ゴシック" panose="020B0400000000000000" pitchFamily="34" charset="-128"/>
                  <a:cs typeface="+mn-cs"/>
                </a:rPr>
                <a:t>Conclusiones</a:t>
              </a:r>
              <a:endParaRPr kumimoji="1" lang="ja-JP" altLang="en-US"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endParaRPr>
            </a:p>
          </p:txBody>
        </p:sp>
      </p:grpSp>
      <p:grpSp>
        <p:nvGrpSpPr>
          <p:cNvPr id="17" name="Grupo 16">
            <a:extLst>
              <a:ext uri="{FF2B5EF4-FFF2-40B4-BE49-F238E27FC236}">
                <a16:creationId xmlns:a16="http://schemas.microsoft.com/office/drawing/2014/main" id="{FA6C09E9-1D46-6A41-9069-49D8CB8DB543}"/>
              </a:ext>
            </a:extLst>
          </p:cNvPr>
          <p:cNvGrpSpPr/>
          <p:nvPr/>
        </p:nvGrpSpPr>
        <p:grpSpPr>
          <a:xfrm>
            <a:off x="3233443" y="423280"/>
            <a:ext cx="7155730" cy="269358"/>
            <a:chOff x="3233443" y="423280"/>
            <a:chExt cx="7155730" cy="269358"/>
          </a:xfrm>
        </p:grpSpPr>
        <p:sp>
          <p:nvSpPr>
            <p:cNvPr id="18" name="23 CuadroTexto">
              <a:extLst>
                <a:ext uri="{FF2B5EF4-FFF2-40B4-BE49-F238E27FC236}">
                  <a16:creationId xmlns:a16="http://schemas.microsoft.com/office/drawing/2014/main" id="{5D26421B-D67C-9F49-8ECB-126966715CEA}"/>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9" name="26 CuadroTexto">
              <a:extLst>
                <a:ext uri="{FF2B5EF4-FFF2-40B4-BE49-F238E27FC236}">
                  <a16:creationId xmlns:a16="http://schemas.microsoft.com/office/drawing/2014/main" id="{5129A5B7-EC8D-2444-BE26-D143D253C0E4}"/>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20" name="26 CuadroTexto">
              <a:extLst>
                <a:ext uri="{FF2B5EF4-FFF2-40B4-BE49-F238E27FC236}">
                  <a16:creationId xmlns:a16="http://schemas.microsoft.com/office/drawing/2014/main" id="{04A1D220-4B6B-0C40-B421-59B73FFCCCA2}"/>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1" name="26 CuadroTexto">
              <a:extLst>
                <a:ext uri="{FF2B5EF4-FFF2-40B4-BE49-F238E27FC236}">
                  <a16:creationId xmlns:a16="http://schemas.microsoft.com/office/drawing/2014/main" id="{8154AC0F-EB5E-8D49-943C-C0110BB9567F}"/>
                </a:ext>
              </a:extLst>
            </p:cNvPr>
            <p:cNvSpPr txBox="1"/>
            <p:nvPr/>
          </p:nvSpPr>
          <p:spPr>
            <a:xfrm>
              <a:off x="6587051" y="430103"/>
              <a:ext cx="1120503" cy="261610"/>
            </a:xfrm>
            <a:prstGeom prst="rect">
              <a:avLst/>
            </a:prstGeom>
            <a:noFill/>
            <a:ln>
              <a:solidFill>
                <a:schemeClr val="accent1"/>
              </a:solidFill>
            </a:ln>
          </p:spPr>
          <p:txBody>
            <a:bodyPr wrap="square" rtlCol="0">
              <a:spAutoFit/>
            </a:bodyPr>
            <a:lstStyle/>
            <a:p>
              <a:r>
                <a:rPr lang="es-EC" sz="1100" dirty="0">
                  <a:solidFill>
                    <a:schemeClr val="accent1"/>
                  </a:solidFill>
                  <a:latin typeface="Georgia" pitchFamily="18" charset="0"/>
                </a:rPr>
                <a:t>4. Diseño.</a:t>
              </a:r>
            </a:p>
          </p:txBody>
        </p:sp>
        <p:sp>
          <p:nvSpPr>
            <p:cNvPr id="22" name="26 CuadroTexto">
              <a:extLst>
                <a:ext uri="{FF2B5EF4-FFF2-40B4-BE49-F238E27FC236}">
                  <a16:creationId xmlns:a16="http://schemas.microsoft.com/office/drawing/2014/main" id="{558DB51F-CBD1-7445-8FD2-EFD77E8888F0}"/>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3" name="26 CuadroTexto">
              <a:extLst>
                <a:ext uri="{FF2B5EF4-FFF2-40B4-BE49-F238E27FC236}">
                  <a16:creationId xmlns:a16="http://schemas.microsoft.com/office/drawing/2014/main" id="{335B96CE-BA4E-C14B-896A-639CB74E6655}"/>
                </a:ext>
              </a:extLst>
            </p:cNvPr>
            <p:cNvSpPr txBox="1"/>
            <p:nvPr/>
          </p:nvSpPr>
          <p:spPr>
            <a:xfrm>
              <a:off x="8951218" y="431028"/>
              <a:ext cx="1437955" cy="261610"/>
            </a:xfrm>
            <a:prstGeom prst="rect">
              <a:avLst/>
            </a:prstGeom>
            <a:solidFill>
              <a:schemeClr val="accent5"/>
            </a:solidFill>
            <a:ln>
              <a:solidFill>
                <a:schemeClr val="accent5"/>
              </a:solidFill>
            </a:ln>
          </p:spPr>
          <p:txBody>
            <a:bodyPr wrap="square" rtlCol="0">
              <a:spAutoFit/>
            </a:bodyPr>
            <a:lstStyle/>
            <a:p>
              <a:r>
                <a:rPr lang="es-EC" sz="1100" dirty="0">
                  <a:solidFill>
                    <a:schemeClr val="bg2"/>
                  </a:solidFill>
                  <a:latin typeface="Georgia" pitchFamily="18" charset="0"/>
                </a:rPr>
                <a:t>6. Conclusiones y R.</a:t>
              </a:r>
            </a:p>
          </p:txBody>
        </p:sp>
      </p:grpSp>
      <p:sp>
        <p:nvSpPr>
          <p:cNvPr id="3" name="CuadroTexto 2">
            <a:extLst>
              <a:ext uri="{FF2B5EF4-FFF2-40B4-BE49-F238E27FC236}">
                <a16:creationId xmlns:a16="http://schemas.microsoft.com/office/drawing/2014/main" id="{390A72CE-138C-C747-9A97-FBD8AE56AA4B}"/>
              </a:ext>
            </a:extLst>
          </p:cNvPr>
          <p:cNvSpPr txBox="1"/>
          <p:nvPr/>
        </p:nvSpPr>
        <p:spPr>
          <a:xfrm>
            <a:off x="1079500" y="1435100"/>
            <a:ext cx="9448800" cy="2031325"/>
          </a:xfrm>
          <a:prstGeom prst="rect">
            <a:avLst/>
          </a:prstGeom>
          <a:noFill/>
        </p:spPr>
        <p:txBody>
          <a:bodyPr wrap="square" rtlCol="0">
            <a:spAutoFit/>
          </a:bodyPr>
          <a:lstStyle/>
          <a:p>
            <a:pPr marL="285750" lvl="0" indent="-285750">
              <a:buFont typeface="Arial" panose="020B0604020202020204" pitchFamily="34" charset="0"/>
              <a:buChar char="•"/>
            </a:pPr>
            <a:r>
              <a:rPr lang="es-EC" dirty="0"/>
              <a:t>Para la frecuencia central de 28 GHz ambos acopladores en su diseño final con optimización muestran un buen resultado destacando el acoplador crossover con mayor potencia. En ancho de banda el acoplador crossover se comporta de mejor manera que el directo teniendo un valor porcentual incluso mayor al propuesto en el diseño. Por otro lado, en la potencia máxima el acoplador directo tiene su potencia máxima en una frecuencia dentro del ancho de banda requerido muy cerca de los 28 GHz mientras que en el crossover a pesar de tener un nivel más alto está fuera del ancho de banda deseado.</a:t>
            </a:r>
          </a:p>
        </p:txBody>
      </p:sp>
    </p:spTree>
    <p:extLst>
      <p:ext uri="{BB962C8B-B14F-4D97-AF65-F5344CB8AC3E}">
        <p14:creationId xmlns:p14="http://schemas.microsoft.com/office/powerpoint/2010/main" val="355343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32" name="Grupo 31">
            <a:extLst>
              <a:ext uri="{FF2B5EF4-FFF2-40B4-BE49-F238E27FC236}">
                <a16:creationId xmlns:a16="http://schemas.microsoft.com/office/drawing/2014/main" id="{9562CD36-B39E-4090-BF5F-4387CC706128}"/>
              </a:ext>
            </a:extLst>
          </p:cNvPr>
          <p:cNvGrpSpPr/>
          <p:nvPr/>
        </p:nvGrpSpPr>
        <p:grpSpPr>
          <a:xfrm>
            <a:off x="897812" y="797661"/>
            <a:ext cx="9760014" cy="5648598"/>
            <a:chOff x="3087122" y="2123555"/>
            <a:chExt cx="2468616" cy="432712"/>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5562" y="2159025"/>
              <a:ext cx="2460176" cy="397242"/>
            </a:xfrm>
            <a:prstGeom prst="rect">
              <a:avLst/>
            </a:prstGeom>
            <a:ln w="28575">
              <a:solidFill>
                <a:srgbClr val="0070C0"/>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s-EC" sz="1800" dirty="0">
                <a:solidFill>
                  <a:schemeClr val="tx1"/>
                </a:solidFill>
                <a:effectLst/>
                <a:latin typeface="Arial" panose="020B0604020202020204" pitchFamily="34" charset="0"/>
                <a:ea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87122" y="2123555"/>
              <a:ext cx="877355"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rgbClr val="0070C0"/>
                  </a:solidFill>
                  <a:effectLst/>
                  <a:uLnTx/>
                  <a:uFillTx/>
                  <a:latin typeface="Calibri Light" panose="020F0302020204030204"/>
                  <a:ea typeface="游ゴシック" panose="020B0400000000000000" pitchFamily="34" charset="-128"/>
                  <a:cs typeface="+mn-cs"/>
                </a:rPr>
                <a:t>Recomendaciones</a:t>
              </a:r>
              <a:endParaRPr kumimoji="1" lang="ja-JP" altLang="en-US"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endParaRPr>
            </a:p>
          </p:txBody>
        </p:sp>
      </p:grpSp>
      <p:grpSp>
        <p:nvGrpSpPr>
          <p:cNvPr id="17" name="Grupo 16">
            <a:extLst>
              <a:ext uri="{FF2B5EF4-FFF2-40B4-BE49-F238E27FC236}">
                <a16:creationId xmlns:a16="http://schemas.microsoft.com/office/drawing/2014/main" id="{FA6C09E9-1D46-6A41-9069-49D8CB8DB543}"/>
              </a:ext>
            </a:extLst>
          </p:cNvPr>
          <p:cNvGrpSpPr/>
          <p:nvPr/>
        </p:nvGrpSpPr>
        <p:grpSpPr>
          <a:xfrm>
            <a:off x="3233443" y="423280"/>
            <a:ext cx="7155730" cy="269358"/>
            <a:chOff x="3233443" y="423280"/>
            <a:chExt cx="7155730" cy="269358"/>
          </a:xfrm>
        </p:grpSpPr>
        <p:sp>
          <p:nvSpPr>
            <p:cNvPr id="18" name="23 CuadroTexto">
              <a:extLst>
                <a:ext uri="{FF2B5EF4-FFF2-40B4-BE49-F238E27FC236}">
                  <a16:creationId xmlns:a16="http://schemas.microsoft.com/office/drawing/2014/main" id="{5D26421B-D67C-9F49-8ECB-126966715CEA}"/>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9" name="26 CuadroTexto">
              <a:extLst>
                <a:ext uri="{FF2B5EF4-FFF2-40B4-BE49-F238E27FC236}">
                  <a16:creationId xmlns:a16="http://schemas.microsoft.com/office/drawing/2014/main" id="{5129A5B7-EC8D-2444-BE26-D143D253C0E4}"/>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20" name="26 CuadroTexto">
              <a:extLst>
                <a:ext uri="{FF2B5EF4-FFF2-40B4-BE49-F238E27FC236}">
                  <a16:creationId xmlns:a16="http://schemas.microsoft.com/office/drawing/2014/main" id="{04A1D220-4B6B-0C40-B421-59B73FFCCCA2}"/>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1" name="26 CuadroTexto">
              <a:extLst>
                <a:ext uri="{FF2B5EF4-FFF2-40B4-BE49-F238E27FC236}">
                  <a16:creationId xmlns:a16="http://schemas.microsoft.com/office/drawing/2014/main" id="{8154AC0F-EB5E-8D49-943C-C0110BB9567F}"/>
                </a:ext>
              </a:extLst>
            </p:cNvPr>
            <p:cNvSpPr txBox="1"/>
            <p:nvPr/>
          </p:nvSpPr>
          <p:spPr>
            <a:xfrm>
              <a:off x="6587051" y="430103"/>
              <a:ext cx="1120503" cy="261610"/>
            </a:xfrm>
            <a:prstGeom prst="rect">
              <a:avLst/>
            </a:prstGeom>
            <a:noFill/>
            <a:ln>
              <a:solidFill>
                <a:schemeClr val="accent1"/>
              </a:solidFill>
            </a:ln>
          </p:spPr>
          <p:txBody>
            <a:bodyPr wrap="square" rtlCol="0">
              <a:spAutoFit/>
            </a:bodyPr>
            <a:lstStyle/>
            <a:p>
              <a:r>
                <a:rPr lang="es-EC" sz="1100" dirty="0">
                  <a:solidFill>
                    <a:schemeClr val="accent1"/>
                  </a:solidFill>
                  <a:latin typeface="Georgia" pitchFamily="18" charset="0"/>
                </a:rPr>
                <a:t>4. Diseño.</a:t>
              </a:r>
            </a:p>
          </p:txBody>
        </p:sp>
        <p:sp>
          <p:nvSpPr>
            <p:cNvPr id="22" name="26 CuadroTexto">
              <a:extLst>
                <a:ext uri="{FF2B5EF4-FFF2-40B4-BE49-F238E27FC236}">
                  <a16:creationId xmlns:a16="http://schemas.microsoft.com/office/drawing/2014/main" id="{558DB51F-CBD1-7445-8FD2-EFD77E8888F0}"/>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3" name="26 CuadroTexto">
              <a:extLst>
                <a:ext uri="{FF2B5EF4-FFF2-40B4-BE49-F238E27FC236}">
                  <a16:creationId xmlns:a16="http://schemas.microsoft.com/office/drawing/2014/main" id="{335B96CE-BA4E-C14B-896A-639CB74E6655}"/>
                </a:ext>
              </a:extLst>
            </p:cNvPr>
            <p:cNvSpPr txBox="1"/>
            <p:nvPr/>
          </p:nvSpPr>
          <p:spPr>
            <a:xfrm>
              <a:off x="8951218" y="431028"/>
              <a:ext cx="1437955" cy="261610"/>
            </a:xfrm>
            <a:prstGeom prst="rect">
              <a:avLst/>
            </a:prstGeom>
            <a:solidFill>
              <a:schemeClr val="accent5"/>
            </a:solidFill>
            <a:ln>
              <a:solidFill>
                <a:schemeClr val="accent5"/>
              </a:solidFill>
            </a:ln>
          </p:spPr>
          <p:txBody>
            <a:bodyPr wrap="square" rtlCol="0">
              <a:spAutoFit/>
            </a:bodyPr>
            <a:lstStyle/>
            <a:p>
              <a:r>
                <a:rPr lang="es-EC" sz="1100" dirty="0">
                  <a:solidFill>
                    <a:schemeClr val="bg2"/>
                  </a:solidFill>
                  <a:latin typeface="Georgia" pitchFamily="18" charset="0"/>
                </a:rPr>
                <a:t>6. Conclusiones y R.</a:t>
              </a:r>
            </a:p>
          </p:txBody>
        </p:sp>
      </p:grpSp>
      <p:sp>
        <p:nvSpPr>
          <p:cNvPr id="3" name="CuadroTexto 2">
            <a:extLst>
              <a:ext uri="{FF2B5EF4-FFF2-40B4-BE49-F238E27FC236}">
                <a16:creationId xmlns:a16="http://schemas.microsoft.com/office/drawing/2014/main" id="{390A72CE-138C-C747-9A97-FBD8AE56AA4B}"/>
              </a:ext>
            </a:extLst>
          </p:cNvPr>
          <p:cNvSpPr txBox="1"/>
          <p:nvPr/>
        </p:nvSpPr>
        <p:spPr>
          <a:xfrm>
            <a:off x="1079500" y="1435100"/>
            <a:ext cx="9448800" cy="2862322"/>
          </a:xfrm>
          <a:prstGeom prst="rect">
            <a:avLst/>
          </a:prstGeom>
          <a:noFill/>
        </p:spPr>
        <p:txBody>
          <a:bodyPr wrap="square" rtlCol="0">
            <a:spAutoFit/>
          </a:bodyPr>
          <a:lstStyle/>
          <a:p>
            <a:pPr marL="285750" lvl="0" indent="-285750">
              <a:buFont typeface="Arial" panose="020B0604020202020204" pitchFamily="34" charset="0"/>
              <a:buChar char="•"/>
            </a:pPr>
            <a:r>
              <a:rPr lang="es-EC" dirty="0"/>
              <a:t>El cálculo de la cavidad central es de suma importancia por lo que se recomienda ingresar su longitud de la manera más aproximada posible dentro del modelo del acoplador en CST para obtener una respuesta de distribución de potencia más cercana a la que posteriormente será optimizada, esto también disminuirá las iteraciones de optimización.</a:t>
            </a:r>
          </a:p>
          <a:p>
            <a:pPr marL="285750" lvl="0" indent="-285750">
              <a:buFont typeface="Arial" panose="020B0604020202020204" pitchFamily="34" charset="0"/>
              <a:buChar char="•"/>
            </a:pPr>
            <a:r>
              <a:rPr lang="es-EC" dirty="0"/>
              <a:t>El proceso de optimización va a tomar mayor tiempo mientras más medidas del acoplador y más objetivos de optimización se coloquen en CST, por lo tanto, es importante mantener un equilibrio entre estas dos consideraciones para obtener una optimización con buenos resultados en un menor tiempo. Se puede establecer como guía inicial optimizar las dos medidas de la cavidad central y dos medidas más de los elementos cercanos a la misma, y dos objetivos de simulación, las pérdidas de retorno y la potencia de salida en el puerto deseado.</a:t>
            </a:r>
          </a:p>
        </p:txBody>
      </p:sp>
    </p:spTree>
    <p:extLst>
      <p:ext uri="{BB962C8B-B14F-4D97-AF65-F5344CB8AC3E}">
        <p14:creationId xmlns:p14="http://schemas.microsoft.com/office/powerpoint/2010/main" val="12483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32" name="Grupo 31">
            <a:extLst>
              <a:ext uri="{FF2B5EF4-FFF2-40B4-BE49-F238E27FC236}">
                <a16:creationId xmlns:a16="http://schemas.microsoft.com/office/drawing/2014/main" id="{9562CD36-B39E-4090-BF5F-4387CC706128}"/>
              </a:ext>
            </a:extLst>
          </p:cNvPr>
          <p:cNvGrpSpPr/>
          <p:nvPr/>
        </p:nvGrpSpPr>
        <p:grpSpPr>
          <a:xfrm>
            <a:off x="897812" y="797661"/>
            <a:ext cx="9760014" cy="5648598"/>
            <a:chOff x="3087122" y="2123555"/>
            <a:chExt cx="2468616" cy="432712"/>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5562" y="2159025"/>
              <a:ext cx="2460176" cy="397242"/>
            </a:xfrm>
            <a:prstGeom prst="rect">
              <a:avLst/>
            </a:prstGeom>
            <a:ln w="28575">
              <a:solidFill>
                <a:srgbClr val="0070C0"/>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just"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s-EC" sz="1800" dirty="0">
                <a:solidFill>
                  <a:schemeClr val="tx1"/>
                </a:solidFill>
                <a:effectLst/>
                <a:latin typeface="Arial" panose="020B0604020202020204" pitchFamily="34" charset="0"/>
                <a:ea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87122" y="2123555"/>
              <a:ext cx="877355" cy="3694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rgbClr val="0070C0"/>
                  </a:solidFill>
                  <a:effectLst/>
                  <a:uLnTx/>
                  <a:uFillTx/>
                  <a:latin typeface="Calibri Light" panose="020F0302020204030204"/>
                  <a:ea typeface="游ゴシック" panose="020B0400000000000000" pitchFamily="34" charset="-128"/>
                  <a:cs typeface="+mn-cs"/>
                </a:rPr>
                <a:t>Recomendaciones</a:t>
              </a:r>
              <a:endParaRPr kumimoji="1" lang="ja-JP" altLang="en-US"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endParaRPr>
            </a:p>
          </p:txBody>
        </p:sp>
      </p:grpSp>
      <p:grpSp>
        <p:nvGrpSpPr>
          <p:cNvPr id="17" name="Grupo 16">
            <a:extLst>
              <a:ext uri="{FF2B5EF4-FFF2-40B4-BE49-F238E27FC236}">
                <a16:creationId xmlns:a16="http://schemas.microsoft.com/office/drawing/2014/main" id="{FA6C09E9-1D46-6A41-9069-49D8CB8DB543}"/>
              </a:ext>
            </a:extLst>
          </p:cNvPr>
          <p:cNvGrpSpPr/>
          <p:nvPr/>
        </p:nvGrpSpPr>
        <p:grpSpPr>
          <a:xfrm>
            <a:off x="3233443" y="423280"/>
            <a:ext cx="7155730" cy="269358"/>
            <a:chOff x="3233443" y="423280"/>
            <a:chExt cx="7155730" cy="269358"/>
          </a:xfrm>
        </p:grpSpPr>
        <p:sp>
          <p:nvSpPr>
            <p:cNvPr id="18" name="23 CuadroTexto">
              <a:extLst>
                <a:ext uri="{FF2B5EF4-FFF2-40B4-BE49-F238E27FC236}">
                  <a16:creationId xmlns:a16="http://schemas.microsoft.com/office/drawing/2014/main" id="{5D26421B-D67C-9F49-8ECB-126966715CEA}"/>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9" name="26 CuadroTexto">
              <a:extLst>
                <a:ext uri="{FF2B5EF4-FFF2-40B4-BE49-F238E27FC236}">
                  <a16:creationId xmlns:a16="http://schemas.microsoft.com/office/drawing/2014/main" id="{5129A5B7-EC8D-2444-BE26-D143D253C0E4}"/>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20" name="26 CuadroTexto">
              <a:extLst>
                <a:ext uri="{FF2B5EF4-FFF2-40B4-BE49-F238E27FC236}">
                  <a16:creationId xmlns:a16="http://schemas.microsoft.com/office/drawing/2014/main" id="{04A1D220-4B6B-0C40-B421-59B73FFCCCA2}"/>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1" name="26 CuadroTexto">
              <a:extLst>
                <a:ext uri="{FF2B5EF4-FFF2-40B4-BE49-F238E27FC236}">
                  <a16:creationId xmlns:a16="http://schemas.microsoft.com/office/drawing/2014/main" id="{8154AC0F-EB5E-8D49-943C-C0110BB9567F}"/>
                </a:ext>
              </a:extLst>
            </p:cNvPr>
            <p:cNvSpPr txBox="1"/>
            <p:nvPr/>
          </p:nvSpPr>
          <p:spPr>
            <a:xfrm>
              <a:off x="6587051" y="430103"/>
              <a:ext cx="1120503" cy="261610"/>
            </a:xfrm>
            <a:prstGeom prst="rect">
              <a:avLst/>
            </a:prstGeom>
            <a:noFill/>
            <a:ln>
              <a:solidFill>
                <a:schemeClr val="accent1"/>
              </a:solidFill>
            </a:ln>
          </p:spPr>
          <p:txBody>
            <a:bodyPr wrap="square" rtlCol="0">
              <a:spAutoFit/>
            </a:bodyPr>
            <a:lstStyle/>
            <a:p>
              <a:r>
                <a:rPr lang="es-EC" sz="1100" dirty="0">
                  <a:solidFill>
                    <a:schemeClr val="accent1"/>
                  </a:solidFill>
                  <a:latin typeface="Georgia" pitchFamily="18" charset="0"/>
                </a:rPr>
                <a:t>4. Diseño.</a:t>
              </a:r>
            </a:p>
          </p:txBody>
        </p:sp>
        <p:sp>
          <p:nvSpPr>
            <p:cNvPr id="22" name="26 CuadroTexto">
              <a:extLst>
                <a:ext uri="{FF2B5EF4-FFF2-40B4-BE49-F238E27FC236}">
                  <a16:creationId xmlns:a16="http://schemas.microsoft.com/office/drawing/2014/main" id="{558DB51F-CBD1-7445-8FD2-EFD77E8888F0}"/>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3" name="26 CuadroTexto">
              <a:extLst>
                <a:ext uri="{FF2B5EF4-FFF2-40B4-BE49-F238E27FC236}">
                  <a16:creationId xmlns:a16="http://schemas.microsoft.com/office/drawing/2014/main" id="{335B96CE-BA4E-C14B-896A-639CB74E6655}"/>
                </a:ext>
              </a:extLst>
            </p:cNvPr>
            <p:cNvSpPr txBox="1"/>
            <p:nvPr/>
          </p:nvSpPr>
          <p:spPr>
            <a:xfrm>
              <a:off x="8951218" y="431028"/>
              <a:ext cx="1437955" cy="261610"/>
            </a:xfrm>
            <a:prstGeom prst="rect">
              <a:avLst/>
            </a:prstGeom>
            <a:solidFill>
              <a:schemeClr val="accent5"/>
            </a:solidFill>
            <a:ln>
              <a:solidFill>
                <a:schemeClr val="accent5"/>
              </a:solidFill>
            </a:ln>
          </p:spPr>
          <p:txBody>
            <a:bodyPr wrap="square" rtlCol="0">
              <a:spAutoFit/>
            </a:bodyPr>
            <a:lstStyle/>
            <a:p>
              <a:r>
                <a:rPr lang="es-EC" sz="1100" dirty="0">
                  <a:solidFill>
                    <a:schemeClr val="bg2"/>
                  </a:solidFill>
                  <a:latin typeface="Georgia" pitchFamily="18" charset="0"/>
                </a:rPr>
                <a:t>6. Conclusiones y R.</a:t>
              </a:r>
            </a:p>
          </p:txBody>
        </p:sp>
      </p:grpSp>
      <mc:AlternateContent xmlns:mc="http://schemas.openxmlformats.org/markup-compatibility/2006">
        <mc:Choice xmlns:a14="http://schemas.microsoft.com/office/drawing/2010/main" Requires="a14">
          <p:sp>
            <p:nvSpPr>
              <p:cNvPr id="3" name="CuadroTexto 2">
                <a:extLst>
                  <a:ext uri="{FF2B5EF4-FFF2-40B4-BE49-F238E27FC236}">
                    <a16:creationId xmlns:a16="http://schemas.microsoft.com/office/drawing/2014/main" id="{390A72CE-138C-C747-9A97-FBD8AE56AA4B}"/>
                  </a:ext>
                </a:extLst>
              </p:cNvPr>
              <p:cNvSpPr txBox="1"/>
              <p:nvPr/>
            </p:nvSpPr>
            <p:spPr>
              <a:xfrm>
                <a:off x="1079500" y="1435100"/>
                <a:ext cx="9448800" cy="2585323"/>
              </a:xfrm>
              <a:prstGeom prst="rect">
                <a:avLst/>
              </a:prstGeom>
              <a:noFill/>
            </p:spPr>
            <p:txBody>
              <a:bodyPr wrap="square" rtlCol="0">
                <a:spAutoFit/>
              </a:bodyPr>
              <a:lstStyle/>
              <a:p>
                <a:pPr marL="285750" lvl="0" indent="-285750">
                  <a:buFont typeface="Arial" panose="020B0604020202020204" pitchFamily="34" charset="0"/>
                  <a:buChar char="•"/>
                </a:pPr>
                <a:r>
                  <a:rPr lang="es-EC" dirty="0"/>
                  <a:t>Para empezar con las simulaciones del acoplador es importante iniciar siempre con el ingreso del factor de escalamiento en el acoplador para la obtención del WR de trabajo deseado si se parte de un acoplador ya establecido a otro WR distinto, partiendo de esto se empieza la modificación de las medidas de la cavidad central considerando que todas las nuevas medidas ingresadas deben tener este factor de escalamiento.</a:t>
                </a:r>
              </a:p>
              <a:p>
                <a:pPr marL="285750" lvl="0" indent="-285750">
                  <a:buFont typeface="Arial" panose="020B0604020202020204" pitchFamily="34" charset="0"/>
                  <a:buChar char="•"/>
                </a:pPr>
                <a:r>
                  <a:rPr lang="es-EC" dirty="0"/>
                  <a:t>Las medidas de la cavidad central tienen una relación con la longitud de onda de trabajo del acoplador, por lo tanto, se debe establecer un rango de valores de x veces la longitud de onda para estimar las medidas de la cavidad central, lo recomendable es un rango entre 1.5 y 2.5 veces </a:t>
                </a:r>
                <a14:m>
                  <m:oMath xmlns:m="http://schemas.openxmlformats.org/officeDocument/2006/math">
                    <m:r>
                      <a:rPr lang="es-EC" i="1"/>
                      <m:t>𝜆</m:t>
                    </m:r>
                  </m:oMath>
                </a14:m>
                <a:r>
                  <a:rPr lang="es-EC" dirty="0"/>
                  <a:t>.</a:t>
                </a:r>
              </a:p>
            </p:txBody>
          </p:sp>
        </mc:Choice>
        <mc:Fallback>
          <p:sp>
            <p:nvSpPr>
              <p:cNvPr id="3" name="CuadroTexto 2">
                <a:extLst>
                  <a:ext uri="{FF2B5EF4-FFF2-40B4-BE49-F238E27FC236}">
                    <a16:creationId xmlns:a16="http://schemas.microsoft.com/office/drawing/2014/main" id="{390A72CE-138C-C747-9A97-FBD8AE56AA4B}"/>
                  </a:ext>
                </a:extLst>
              </p:cNvPr>
              <p:cNvSpPr txBox="1">
                <a:spLocks noRot="1" noChangeAspect="1" noMove="1" noResize="1" noEditPoints="1" noAdjustHandles="1" noChangeArrowheads="1" noChangeShapeType="1" noTextEdit="1"/>
              </p:cNvSpPr>
              <p:nvPr/>
            </p:nvSpPr>
            <p:spPr>
              <a:xfrm>
                <a:off x="1079500" y="1435100"/>
                <a:ext cx="9448800" cy="2585323"/>
              </a:xfrm>
              <a:prstGeom prst="rect">
                <a:avLst/>
              </a:prstGeom>
              <a:blipFill>
                <a:blip r:embed="rId5"/>
                <a:stretch>
                  <a:fillRect l="-268" t="-976" b="-3415"/>
                </a:stretch>
              </a:blipFill>
            </p:spPr>
            <p:txBody>
              <a:bodyPr/>
              <a:lstStyle/>
              <a:p>
                <a:r>
                  <a:rPr lang="es-ES_tradnl">
                    <a:noFill/>
                  </a:rPr>
                  <a:t> </a:t>
                </a:r>
              </a:p>
            </p:txBody>
          </p:sp>
        </mc:Fallback>
      </mc:AlternateContent>
    </p:spTree>
    <p:extLst>
      <p:ext uri="{BB962C8B-B14F-4D97-AF65-F5344CB8AC3E}">
        <p14:creationId xmlns:p14="http://schemas.microsoft.com/office/powerpoint/2010/main" val="38594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Title 4">
            <a:extLst>
              <a:ext uri="{FF2B5EF4-FFF2-40B4-BE49-F238E27FC236}">
                <a16:creationId xmlns:a16="http://schemas.microsoft.com/office/drawing/2014/main" id="{E27B435D-872C-4D9E-91F4-B805CA7102C1}"/>
              </a:ext>
            </a:extLst>
          </p:cNvPr>
          <p:cNvSpPr>
            <a:spLocks noGrp="1"/>
          </p:cNvSpPr>
          <p:nvPr>
            <p:ph type="title"/>
          </p:nvPr>
        </p:nvSpPr>
        <p:spPr>
          <a:xfrm>
            <a:off x="4456466" y="2804450"/>
            <a:ext cx="3279068" cy="1237718"/>
          </a:xfrm>
        </p:spPr>
        <p:txBody>
          <a:bodyPr>
            <a:normAutofit/>
          </a:bodyPr>
          <a:lstStyle/>
          <a:p>
            <a:r>
              <a:rPr kumimoji="1" lang="en-US" altLang="ja-JP" sz="6000" b="1" i="1" dirty="0">
                <a:solidFill>
                  <a:schemeClr val="accent1">
                    <a:lumMod val="50000"/>
                  </a:schemeClr>
                </a:solidFill>
              </a:rPr>
              <a:t>GRACIAS</a:t>
            </a:r>
            <a:endParaRPr kumimoji="1" lang="ja-JP" altLang="en-US" sz="6000" b="1" i="1" dirty="0">
              <a:solidFill>
                <a:schemeClr val="accent1">
                  <a:lumMod val="50000"/>
                </a:schemeClr>
              </a:solidFill>
            </a:endParaRPr>
          </a:p>
        </p:txBody>
      </p:sp>
    </p:spTree>
    <p:extLst>
      <p:ext uri="{BB962C8B-B14F-4D97-AF65-F5344CB8AC3E}">
        <p14:creationId xmlns:p14="http://schemas.microsoft.com/office/powerpoint/2010/main" val="204442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389FEEB-B262-4275-A9F3-135682845C60}"/>
              </a:ext>
            </a:extLst>
          </p:cNvPr>
          <p:cNvSpPr>
            <a:spLocks noGrp="1"/>
          </p:cNvSpPr>
          <p:nvPr>
            <p:ph type="title"/>
          </p:nvPr>
        </p:nvSpPr>
        <p:spPr>
          <a:xfrm>
            <a:off x="1539177" y="1007642"/>
            <a:ext cx="4134041" cy="679780"/>
          </a:xfrm>
        </p:spPr>
        <p:txBody>
          <a:bodyPr>
            <a:normAutofit fontScale="90000"/>
          </a:bodyPr>
          <a:lstStyle/>
          <a:p>
            <a:r>
              <a:rPr kumimoji="1" lang="en-US" altLang="ja-JP" b="1" i="1" dirty="0">
                <a:solidFill>
                  <a:schemeClr val="accent1">
                    <a:lumMod val="50000"/>
                  </a:schemeClr>
                </a:solidFill>
              </a:rPr>
              <a:t>CONTENIDO</a:t>
            </a:r>
            <a:endParaRPr kumimoji="1" lang="ja-JP" altLang="en-US" b="1" i="1" dirty="0">
              <a:solidFill>
                <a:schemeClr val="accent1">
                  <a:lumMod val="50000"/>
                </a:schemeClr>
              </a:solidFill>
            </a:endParaRPr>
          </a:p>
        </p:txBody>
      </p:sp>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35" name="Grupo 34">
            <a:extLst>
              <a:ext uri="{FF2B5EF4-FFF2-40B4-BE49-F238E27FC236}">
                <a16:creationId xmlns:a16="http://schemas.microsoft.com/office/drawing/2014/main" id="{9F91D8E9-7461-430D-B0DD-D582BDEAD632}"/>
              </a:ext>
            </a:extLst>
          </p:cNvPr>
          <p:cNvGrpSpPr/>
          <p:nvPr/>
        </p:nvGrpSpPr>
        <p:grpSpPr>
          <a:xfrm>
            <a:off x="901722" y="1739496"/>
            <a:ext cx="8849039" cy="847213"/>
            <a:chOff x="2577414" y="2162282"/>
            <a:chExt cx="2731330" cy="847213"/>
          </a:xfrm>
        </p:grpSpPr>
        <p:sp>
          <p:nvSpPr>
            <p:cNvPr id="8" name="Text Placeholder 3">
              <a:extLst>
                <a:ext uri="{FF2B5EF4-FFF2-40B4-BE49-F238E27FC236}">
                  <a16:creationId xmlns:a16="http://schemas.microsoft.com/office/drawing/2014/main" id="{4FDDF6E5-23F1-4133-9ACA-C29F5953ECE1}"/>
                </a:ext>
              </a:extLst>
            </p:cNvPr>
            <p:cNvSpPr txBox="1">
              <a:spLocks/>
            </p:cNvSpPr>
            <p:nvPr/>
          </p:nvSpPr>
          <p:spPr>
            <a:xfrm>
              <a:off x="2738051" y="2174201"/>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Introducción</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9" name="Text Placeholder 5">
              <a:extLst>
                <a:ext uri="{FF2B5EF4-FFF2-40B4-BE49-F238E27FC236}">
                  <a16:creationId xmlns:a16="http://schemas.microsoft.com/office/drawing/2014/main" id="{F3E32973-C882-4AF0-B9D9-5F1841AD0560}"/>
                </a:ext>
              </a:extLst>
            </p:cNvPr>
            <p:cNvSpPr txBox="1">
              <a:spLocks/>
            </p:cNvSpPr>
            <p:nvPr/>
          </p:nvSpPr>
          <p:spPr>
            <a:xfrm>
              <a:off x="2577414" y="2162282"/>
              <a:ext cx="131453"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rPr>
                <a:t>1</a:t>
              </a:r>
              <a:endParaRPr kumimoji="1" lang="ja-JP" altLang="en-US"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endParaRPr>
            </a:p>
          </p:txBody>
        </p:sp>
        <p:sp>
          <p:nvSpPr>
            <p:cNvPr id="10" name="Marcador de texto 22">
              <a:extLst>
                <a:ext uri="{FF2B5EF4-FFF2-40B4-BE49-F238E27FC236}">
                  <a16:creationId xmlns:a16="http://schemas.microsoft.com/office/drawing/2014/main" id="{111CA4E2-11EC-4D82-824F-FA6C31B72A59}"/>
                </a:ext>
              </a:extLst>
            </p:cNvPr>
            <p:cNvSpPr txBox="1">
              <a:spLocks/>
            </p:cNvSpPr>
            <p:nvPr/>
          </p:nvSpPr>
          <p:spPr>
            <a:xfrm>
              <a:off x="2724876" y="2679929"/>
              <a:ext cx="2460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Sistemas de monitorización  </a:t>
              </a:r>
              <a:r>
                <a:rPr lang="es-EC" sz="1400" dirty="0">
                  <a:solidFill>
                    <a:sysClr val="windowText" lastClr="000000"/>
                  </a:solidFill>
                  <a:latin typeface="Calibri" panose="020F0502020204030204"/>
                </a:rPr>
                <a:t>en</a:t>
              </a:r>
              <a:r>
                <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lang="es-EC" sz="1400" dirty="0">
                  <a:solidFill>
                    <a:sysClr val="windowText" lastClr="000000"/>
                  </a:solidFill>
                  <a:latin typeface="Calibri" panose="020F0502020204030204"/>
                </a:rPr>
                <a:t>e</a:t>
              </a:r>
              <a:r>
                <a:rPr kumimoji="0" lang="es-EC"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spacios</a:t>
              </a:r>
              <a:r>
                <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lang="es-EC" sz="1400" dirty="0">
                  <a:solidFill>
                    <a:sysClr val="windowText" lastClr="000000"/>
                  </a:solidFill>
                  <a:latin typeface="Calibri" panose="020F0502020204030204"/>
                </a:rPr>
                <a:t>i</a:t>
              </a:r>
              <a:r>
                <a:rPr kumimoji="0" lang="es-EC" sz="1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nteriores</a:t>
              </a:r>
              <a:endPar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36" name="Grupo 35">
            <a:extLst>
              <a:ext uri="{FF2B5EF4-FFF2-40B4-BE49-F238E27FC236}">
                <a16:creationId xmlns:a16="http://schemas.microsoft.com/office/drawing/2014/main" id="{DBB0E4C3-4502-48F3-AEA4-58EB6AB477D7}"/>
              </a:ext>
            </a:extLst>
          </p:cNvPr>
          <p:cNvGrpSpPr/>
          <p:nvPr/>
        </p:nvGrpSpPr>
        <p:grpSpPr>
          <a:xfrm>
            <a:off x="777549" y="3386322"/>
            <a:ext cx="10215888" cy="921594"/>
            <a:chOff x="2593189" y="2090215"/>
            <a:chExt cx="7644768" cy="921594"/>
          </a:xfrm>
        </p:grpSpPr>
        <p:sp>
          <p:nvSpPr>
            <p:cNvPr id="37" name="Text Placeholder 3">
              <a:extLst>
                <a:ext uri="{FF2B5EF4-FFF2-40B4-BE49-F238E27FC236}">
                  <a16:creationId xmlns:a16="http://schemas.microsoft.com/office/drawing/2014/main" id="{AB1023E2-A0D3-477F-A851-CC503D36DB07}"/>
                </a:ext>
              </a:extLst>
            </p:cNvPr>
            <p:cNvSpPr txBox="1">
              <a:spLocks/>
            </p:cNvSpPr>
            <p:nvPr/>
          </p:nvSpPr>
          <p:spPr>
            <a:xfrm>
              <a:off x="2997602" y="2155805"/>
              <a:ext cx="7240355"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S_tradnl" altLang="ja-JP" sz="3200" b="1" dirty="0">
                  <a:solidFill>
                    <a:sysClr val="windowText" lastClr="000000"/>
                  </a:solidFill>
                  <a:latin typeface="Calibri Light" panose="020F0302020204030204"/>
                  <a:ea typeface="游ゴシック" panose="020B0400000000000000" pitchFamily="34" charset="-128"/>
                </a:rPr>
                <a:t>Herramientas</a:t>
              </a:r>
              <a:r>
                <a:rPr kumimoji="1" lang="en-US" altLang="ja-JP" sz="3200" b="1" dirty="0">
                  <a:solidFill>
                    <a:sysClr val="windowText" lastClr="000000"/>
                  </a:solidFill>
                  <a:latin typeface="Calibri Light" panose="020F0302020204030204"/>
                  <a:ea typeface="游ゴシック" panose="020B0400000000000000" pitchFamily="34" charset="-128"/>
                </a:rPr>
                <a:t>. </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38" name="Text Placeholder 5">
              <a:extLst>
                <a:ext uri="{FF2B5EF4-FFF2-40B4-BE49-F238E27FC236}">
                  <a16:creationId xmlns:a16="http://schemas.microsoft.com/office/drawing/2014/main" id="{ADA14F3B-F5F5-4A6D-A108-61457B5C4E8D}"/>
                </a:ext>
              </a:extLst>
            </p:cNvPr>
            <p:cNvSpPr txBox="1">
              <a:spLocks/>
            </p:cNvSpPr>
            <p:nvPr/>
          </p:nvSpPr>
          <p:spPr>
            <a:xfrm>
              <a:off x="2593189" y="2090215"/>
              <a:ext cx="381146"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rPr>
                <a:t>3</a:t>
              </a:r>
              <a:endParaRPr kumimoji="1" lang="ja-JP" altLang="en-US"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endParaRPr>
            </a:p>
          </p:txBody>
        </p:sp>
        <p:sp>
          <p:nvSpPr>
            <p:cNvPr id="39" name="Marcador de texto 22">
              <a:extLst>
                <a:ext uri="{FF2B5EF4-FFF2-40B4-BE49-F238E27FC236}">
                  <a16:creationId xmlns:a16="http://schemas.microsoft.com/office/drawing/2014/main" id="{B6E54739-4ADF-4456-85AD-701612FB8AB4}"/>
                </a:ext>
              </a:extLst>
            </p:cNvPr>
            <p:cNvSpPr txBox="1">
              <a:spLocks/>
            </p:cNvSpPr>
            <p:nvPr/>
          </p:nvSpPr>
          <p:spPr>
            <a:xfrm>
              <a:off x="3037146" y="2682243"/>
              <a:ext cx="2460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lang="es-EC" sz="1400" dirty="0">
                  <a:solidFill>
                    <a:sysClr val="windowText" lastClr="000000"/>
                  </a:solidFill>
                  <a:latin typeface="Calibri" panose="020F0502020204030204"/>
                </a:rPr>
                <a:t>Plataformas fijas y móviles</a:t>
              </a:r>
              <a:endPar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44" name="Grupo 43">
            <a:extLst>
              <a:ext uri="{FF2B5EF4-FFF2-40B4-BE49-F238E27FC236}">
                <a16:creationId xmlns:a16="http://schemas.microsoft.com/office/drawing/2014/main" id="{ADFF4885-3793-42C2-ACB8-EC3BFCEA6966}"/>
              </a:ext>
            </a:extLst>
          </p:cNvPr>
          <p:cNvGrpSpPr/>
          <p:nvPr/>
        </p:nvGrpSpPr>
        <p:grpSpPr>
          <a:xfrm>
            <a:off x="777549" y="4333030"/>
            <a:ext cx="9772973" cy="805218"/>
            <a:chOff x="2577414" y="2131277"/>
            <a:chExt cx="9772973" cy="805218"/>
          </a:xfrm>
        </p:grpSpPr>
        <p:sp>
          <p:nvSpPr>
            <p:cNvPr id="45" name="Text Placeholder 3">
              <a:extLst>
                <a:ext uri="{FF2B5EF4-FFF2-40B4-BE49-F238E27FC236}">
                  <a16:creationId xmlns:a16="http://schemas.microsoft.com/office/drawing/2014/main" id="{6D6CFF2F-07AB-451A-9607-B087900A78A7}"/>
                </a:ext>
              </a:extLst>
            </p:cNvPr>
            <p:cNvSpPr txBox="1">
              <a:spLocks/>
            </p:cNvSpPr>
            <p:nvPr/>
          </p:nvSpPr>
          <p:spPr>
            <a:xfrm>
              <a:off x="3102524" y="2131277"/>
              <a:ext cx="924786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549E39"/>
                </a:buClr>
                <a:defRPr/>
              </a:pPr>
              <a:r>
                <a:rPr kumimoji="1" lang="en-US" altLang="ja-JP" sz="3200" b="1" i="0" u="none" strike="noStrike" kern="1200" cap="none" spc="0" normalizeH="0" baseline="0" dirty="0" err="1">
                  <a:ln>
                    <a:noFill/>
                  </a:ln>
                  <a:solidFill>
                    <a:sysClr val="windowText" lastClr="000000"/>
                  </a:solidFill>
                  <a:effectLst/>
                  <a:uLnTx/>
                  <a:uFillTx/>
                  <a:latin typeface="Calibri Light" panose="020F0302020204030204"/>
                  <a:ea typeface="游ゴシック" panose="020B0400000000000000" pitchFamily="34" charset="-128"/>
                  <a:cs typeface="+mn-cs"/>
                </a:rPr>
                <a:t>Dise</a:t>
              </a:r>
              <a:r>
                <a:rPr lang="es-EC" sz="3200" dirty="0">
                  <a:solidFill>
                    <a:srgbClr val="202124"/>
                  </a:solidFill>
                  <a:latin typeface="Google Sans"/>
                </a:rPr>
                <a:t>ño de los acopladores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46" name="Text Placeholder 5">
              <a:extLst>
                <a:ext uri="{FF2B5EF4-FFF2-40B4-BE49-F238E27FC236}">
                  <a16:creationId xmlns:a16="http://schemas.microsoft.com/office/drawing/2014/main" id="{4208F1E1-5750-42C9-8CA5-83ACBC722B4A}"/>
                </a:ext>
              </a:extLst>
            </p:cNvPr>
            <p:cNvSpPr txBox="1">
              <a:spLocks/>
            </p:cNvSpPr>
            <p:nvPr/>
          </p:nvSpPr>
          <p:spPr>
            <a:xfrm>
              <a:off x="2577414" y="2162282"/>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rPr>
                <a:t>4</a:t>
              </a:r>
              <a:endParaRPr kumimoji="1" lang="ja-JP" altLang="en-US"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endParaRPr>
            </a:p>
          </p:txBody>
        </p:sp>
        <p:sp>
          <p:nvSpPr>
            <p:cNvPr id="47" name="Marcador de texto 22">
              <a:extLst>
                <a:ext uri="{FF2B5EF4-FFF2-40B4-BE49-F238E27FC236}">
                  <a16:creationId xmlns:a16="http://schemas.microsoft.com/office/drawing/2014/main" id="{165188AF-5E0F-4B12-A83E-123DB5EE74EC}"/>
                </a:ext>
              </a:extLst>
            </p:cNvPr>
            <p:cNvSpPr txBox="1">
              <a:spLocks/>
            </p:cNvSpPr>
            <p:nvPr/>
          </p:nvSpPr>
          <p:spPr>
            <a:xfrm>
              <a:off x="3102524" y="2606929"/>
              <a:ext cx="7386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Protocolo de comunicación MQTT</a:t>
              </a:r>
            </a:p>
          </p:txBody>
        </p:sp>
      </p:grpSp>
      <p:grpSp>
        <p:nvGrpSpPr>
          <p:cNvPr id="48" name="Grupo 47">
            <a:extLst>
              <a:ext uri="{FF2B5EF4-FFF2-40B4-BE49-F238E27FC236}">
                <a16:creationId xmlns:a16="http://schemas.microsoft.com/office/drawing/2014/main" id="{613A7A0B-4BC5-4DA0-BF6E-A019FE79C288}"/>
              </a:ext>
            </a:extLst>
          </p:cNvPr>
          <p:cNvGrpSpPr/>
          <p:nvPr/>
        </p:nvGrpSpPr>
        <p:grpSpPr>
          <a:xfrm>
            <a:off x="777549" y="5157996"/>
            <a:ext cx="9772973" cy="805218"/>
            <a:chOff x="2577414" y="2131277"/>
            <a:chExt cx="9772973" cy="805218"/>
          </a:xfrm>
        </p:grpSpPr>
        <p:sp>
          <p:nvSpPr>
            <p:cNvPr id="49" name="Text Placeholder 3">
              <a:extLst>
                <a:ext uri="{FF2B5EF4-FFF2-40B4-BE49-F238E27FC236}">
                  <a16:creationId xmlns:a16="http://schemas.microsoft.com/office/drawing/2014/main" id="{9BF31AF1-58F3-4472-AF76-1317EAB4349F}"/>
                </a:ext>
              </a:extLst>
            </p:cNvPr>
            <p:cNvSpPr txBox="1">
              <a:spLocks/>
            </p:cNvSpPr>
            <p:nvPr/>
          </p:nvSpPr>
          <p:spPr>
            <a:xfrm>
              <a:off x="3102524" y="2131277"/>
              <a:ext cx="924786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Pruebas</a:t>
              </a:r>
              <a:r>
                <a:rPr kumimoji="1" lang="en-US" altLang="ja-JP" sz="3200" b="1" dirty="0">
                  <a:solidFill>
                    <a:sysClr val="windowText" lastClr="000000"/>
                  </a:solidFill>
                  <a:latin typeface="Calibri Light" panose="020F0302020204030204"/>
                  <a:ea typeface="游ゴシック" panose="020B0400000000000000" pitchFamily="34" charset="-128"/>
                </a:rPr>
                <a:t> y R</a:t>
              </a: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esultados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50" name="Text Placeholder 5">
              <a:extLst>
                <a:ext uri="{FF2B5EF4-FFF2-40B4-BE49-F238E27FC236}">
                  <a16:creationId xmlns:a16="http://schemas.microsoft.com/office/drawing/2014/main" id="{63370694-1AD9-4471-B700-F0FD86888C2C}"/>
                </a:ext>
              </a:extLst>
            </p:cNvPr>
            <p:cNvSpPr txBox="1">
              <a:spLocks/>
            </p:cNvSpPr>
            <p:nvPr/>
          </p:nvSpPr>
          <p:spPr>
            <a:xfrm>
              <a:off x="2577414" y="2162282"/>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dirty="0">
                  <a:solidFill>
                    <a:schemeClr val="accent1">
                      <a:lumMod val="75000"/>
                    </a:schemeClr>
                  </a:solidFill>
                  <a:latin typeface="Calibri" panose="020F0502020204030204"/>
                  <a:ea typeface="游ゴシック" panose="020B0400000000000000" pitchFamily="34" charset="-128"/>
                </a:rPr>
                <a:t>5</a:t>
              </a:r>
              <a:endParaRPr kumimoji="1" lang="ja-JP" altLang="en-US"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endParaRPr>
            </a:p>
          </p:txBody>
        </p:sp>
        <p:sp>
          <p:nvSpPr>
            <p:cNvPr id="51" name="Marcador de texto 22">
              <a:extLst>
                <a:ext uri="{FF2B5EF4-FFF2-40B4-BE49-F238E27FC236}">
                  <a16:creationId xmlns:a16="http://schemas.microsoft.com/office/drawing/2014/main" id="{935302B5-80AA-4871-99BC-B977CD607969}"/>
                </a:ext>
              </a:extLst>
            </p:cNvPr>
            <p:cNvSpPr txBox="1">
              <a:spLocks/>
            </p:cNvSpPr>
            <p:nvPr/>
          </p:nvSpPr>
          <p:spPr>
            <a:xfrm>
              <a:off x="3102524" y="2606929"/>
              <a:ext cx="7386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lang="es-EC" sz="1400" dirty="0">
                  <a:solidFill>
                    <a:sysClr val="windowText" lastClr="000000"/>
                  </a:solidFill>
                  <a:latin typeface="Calibri" panose="020F0502020204030204"/>
                </a:rPr>
                <a:t>Mapas de calor de las concentraciones medidas</a:t>
              </a:r>
              <a:endPar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grpSp>
      <p:grpSp>
        <p:nvGrpSpPr>
          <p:cNvPr id="52" name="Grupo 51">
            <a:extLst>
              <a:ext uri="{FF2B5EF4-FFF2-40B4-BE49-F238E27FC236}">
                <a16:creationId xmlns:a16="http://schemas.microsoft.com/office/drawing/2014/main" id="{7739B74E-A9EF-42CE-82E8-EE3E4CEE11D2}"/>
              </a:ext>
            </a:extLst>
          </p:cNvPr>
          <p:cNvGrpSpPr/>
          <p:nvPr/>
        </p:nvGrpSpPr>
        <p:grpSpPr>
          <a:xfrm>
            <a:off x="777549" y="5963214"/>
            <a:ext cx="9788748" cy="774213"/>
            <a:chOff x="2561639" y="2042407"/>
            <a:chExt cx="9788748" cy="774213"/>
          </a:xfrm>
        </p:grpSpPr>
        <p:sp>
          <p:nvSpPr>
            <p:cNvPr id="53" name="Text Placeholder 3">
              <a:extLst>
                <a:ext uri="{FF2B5EF4-FFF2-40B4-BE49-F238E27FC236}">
                  <a16:creationId xmlns:a16="http://schemas.microsoft.com/office/drawing/2014/main" id="{AFE5E307-FD3F-4EBF-ABF3-37308ECABDDC}"/>
                </a:ext>
              </a:extLst>
            </p:cNvPr>
            <p:cNvSpPr txBox="1">
              <a:spLocks/>
            </p:cNvSpPr>
            <p:nvPr/>
          </p:nvSpPr>
          <p:spPr>
            <a:xfrm>
              <a:off x="3102524" y="2131277"/>
              <a:ext cx="924786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Conclusiones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 y </a:t>
              </a: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Recomendaciones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54" name="Text Placeholder 5">
              <a:extLst>
                <a:ext uri="{FF2B5EF4-FFF2-40B4-BE49-F238E27FC236}">
                  <a16:creationId xmlns:a16="http://schemas.microsoft.com/office/drawing/2014/main" id="{76A07C4F-6277-4E5C-A72A-62F3AA66DEB9}"/>
                </a:ext>
              </a:extLst>
            </p:cNvPr>
            <p:cNvSpPr txBox="1">
              <a:spLocks/>
            </p:cNvSpPr>
            <p:nvPr/>
          </p:nvSpPr>
          <p:spPr>
            <a:xfrm>
              <a:off x="2561639" y="2042407"/>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rPr>
                <a:t>6</a:t>
              </a:r>
              <a:endParaRPr kumimoji="1" lang="ja-JP" altLang="en-US"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endParaRPr>
            </a:p>
          </p:txBody>
        </p:sp>
      </p:grpSp>
      <p:grpSp>
        <p:nvGrpSpPr>
          <p:cNvPr id="56" name="Grupo 55">
            <a:extLst>
              <a:ext uri="{FF2B5EF4-FFF2-40B4-BE49-F238E27FC236}">
                <a16:creationId xmlns:a16="http://schemas.microsoft.com/office/drawing/2014/main" id="{F048030A-E3C9-4DAC-B592-AF3FA1CE4531}"/>
              </a:ext>
            </a:extLst>
          </p:cNvPr>
          <p:cNvGrpSpPr/>
          <p:nvPr/>
        </p:nvGrpSpPr>
        <p:grpSpPr>
          <a:xfrm>
            <a:off x="827965" y="2528306"/>
            <a:ext cx="3095803" cy="870416"/>
            <a:chOff x="2577414" y="2131277"/>
            <a:chExt cx="3095803" cy="870416"/>
          </a:xfrm>
        </p:grpSpPr>
        <p:sp>
          <p:nvSpPr>
            <p:cNvPr id="57" name="Text Placeholder 3">
              <a:extLst>
                <a:ext uri="{FF2B5EF4-FFF2-40B4-BE49-F238E27FC236}">
                  <a16:creationId xmlns:a16="http://schemas.microsoft.com/office/drawing/2014/main" id="{42EC696D-755A-41E6-B33F-C4CD986DA35A}"/>
                </a:ext>
              </a:extLst>
            </p:cNvPr>
            <p:cNvSpPr txBox="1">
              <a:spLocks/>
            </p:cNvSpPr>
            <p:nvPr/>
          </p:nvSpPr>
          <p:spPr>
            <a:xfrm>
              <a:off x="3102524" y="2131277"/>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Objetivos</a:t>
              </a:r>
              <a:r>
                <a:rPr kumimoji="1" lang="en-US" altLang="ja-JP" sz="3200" b="1" i="0" u="none" strike="noStrike" kern="1200" cap="none" spc="0" normalizeH="0" baseline="0" noProof="0" dirty="0">
                  <a:ln>
                    <a:noFill/>
                  </a:ln>
                  <a:solidFill>
                    <a:sysClr val="windowText" lastClr="00000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sp>
          <p:nvSpPr>
            <p:cNvPr id="58" name="Text Placeholder 5">
              <a:extLst>
                <a:ext uri="{FF2B5EF4-FFF2-40B4-BE49-F238E27FC236}">
                  <a16:creationId xmlns:a16="http://schemas.microsoft.com/office/drawing/2014/main" id="{0ECF7F8F-7688-4C3E-9CA6-2564B0E84BCD}"/>
                </a:ext>
              </a:extLst>
            </p:cNvPr>
            <p:cNvSpPr txBox="1">
              <a:spLocks/>
            </p:cNvSpPr>
            <p:nvPr/>
          </p:nvSpPr>
          <p:spPr>
            <a:xfrm>
              <a:off x="2577414" y="2162282"/>
              <a:ext cx="509335" cy="774213"/>
            </a:xfrm>
            <a:prstGeom prst="rect">
              <a:avLst/>
            </a:prstGeom>
          </p:spPr>
          <p:txBody>
            <a:bodyPr vert="horz" lIns="91440" tIns="45720" rIns="91440" bIns="45720" numCol="1" spcCol="360000" rtlCol="0" anchor="ctr">
              <a:noAutofit/>
            </a:bodyPr>
            <a:lstStyle>
              <a:lvl1pPr marL="0" indent="0" algn="r" defTabSz="914400" rtl="0" eaLnBrk="1" latinLnBrk="0" hangingPunct="1">
                <a:lnSpc>
                  <a:spcPct val="100000"/>
                </a:lnSpc>
                <a:spcBef>
                  <a:spcPts val="0"/>
                </a:spcBef>
                <a:buClr>
                  <a:schemeClr val="accent1"/>
                </a:buClr>
                <a:buFontTx/>
                <a:buNone/>
                <a:defRPr sz="4800" i="1"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4000" dirty="0">
                  <a:solidFill>
                    <a:schemeClr val="accent1">
                      <a:lumMod val="75000"/>
                    </a:schemeClr>
                  </a:solidFill>
                  <a:latin typeface="Calibri" panose="020F0502020204030204"/>
                  <a:ea typeface="游ゴシック" panose="020B0400000000000000" pitchFamily="34" charset="-128"/>
                </a:rPr>
                <a:t>2</a:t>
              </a:r>
              <a:endParaRPr kumimoji="1" lang="ja-JP" altLang="en-US" sz="4000" b="0" i="1" u="none" strike="noStrike" kern="1200" cap="none" spc="0" normalizeH="0" baseline="0" noProof="0" dirty="0">
                <a:ln>
                  <a:noFill/>
                </a:ln>
                <a:solidFill>
                  <a:schemeClr val="accent1">
                    <a:lumMod val="75000"/>
                  </a:schemeClr>
                </a:solidFill>
                <a:effectLst/>
                <a:uLnTx/>
                <a:uFillTx/>
                <a:latin typeface="Calibri" panose="020F0502020204030204"/>
                <a:ea typeface="游ゴシック" panose="020B0400000000000000" pitchFamily="34" charset="-128"/>
                <a:cs typeface="+mn-cs"/>
              </a:endParaRPr>
            </a:p>
          </p:txBody>
        </p:sp>
        <p:sp>
          <p:nvSpPr>
            <p:cNvPr id="59" name="Marcador de texto 22">
              <a:extLst>
                <a:ext uri="{FF2B5EF4-FFF2-40B4-BE49-F238E27FC236}">
                  <a16:creationId xmlns:a16="http://schemas.microsoft.com/office/drawing/2014/main" id="{6F900786-C48A-43D9-B765-B2CAA67FA156}"/>
                </a:ext>
              </a:extLst>
            </p:cNvPr>
            <p:cNvSpPr txBox="1">
              <a:spLocks/>
            </p:cNvSpPr>
            <p:nvPr/>
          </p:nvSpPr>
          <p:spPr>
            <a:xfrm>
              <a:off x="3094086" y="2672127"/>
              <a:ext cx="2460176" cy="329566"/>
            </a:xfrm>
            <a:prstGeom prst="rect">
              <a:avLst/>
            </a:prstGeom>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0" lang="es-EC" sz="1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General y Específicos</a:t>
              </a:r>
            </a:p>
          </p:txBody>
        </p:sp>
      </p:grpSp>
      <p:sp>
        <p:nvSpPr>
          <p:cNvPr id="60" name="3 Rectángulo">
            <a:extLst>
              <a:ext uri="{FF2B5EF4-FFF2-40B4-BE49-F238E27FC236}">
                <a16:creationId xmlns:a16="http://schemas.microsoft.com/office/drawing/2014/main" id="{CDE2369B-9709-4FDB-8564-0B2A4F54BA22}"/>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00E65C11-7A88-4E6E-A9B1-8DBFC5CEFA7C}"/>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53089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a:extLst>
              <a:ext uri="{FF2B5EF4-FFF2-40B4-BE49-F238E27FC236}">
                <a16:creationId xmlns:a16="http://schemas.microsoft.com/office/drawing/2014/main" id="{2B440858-120E-7241-8E39-F881F3966542}"/>
              </a:ext>
            </a:extLst>
          </p:cNvPr>
          <p:cNvGrpSpPr/>
          <p:nvPr/>
        </p:nvGrpSpPr>
        <p:grpSpPr>
          <a:xfrm>
            <a:off x="3254265" y="411744"/>
            <a:ext cx="7156527" cy="269197"/>
            <a:chOff x="3254265" y="411744"/>
            <a:chExt cx="7156527" cy="269197"/>
          </a:xfrm>
        </p:grpSpPr>
        <p:sp>
          <p:nvSpPr>
            <p:cNvPr id="40" name="23 CuadroTexto">
              <a:extLst>
                <a:ext uri="{FF2B5EF4-FFF2-40B4-BE49-F238E27FC236}">
                  <a16:creationId xmlns:a16="http://schemas.microsoft.com/office/drawing/2014/main" id="{19C1574D-8060-4AF9-90FF-119AFA07EAE4}"/>
                </a:ext>
              </a:extLst>
            </p:cNvPr>
            <p:cNvSpPr txBox="1"/>
            <p:nvPr/>
          </p:nvSpPr>
          <p:spPr>
            <a:xfrm>
              <a:off x="3254265" y="418407"/>
              <a:ext cx="1133112" cy="252000"/>
            </a:xfrm>
            <a:prstGeom prst="rect">
              <a:avLst/>
            </a:prstGeom>
            <a:solidFill>
              <a:srgbClr val="0070C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latin typeface="Georgia" pitchFamily="18" charset="0"/>
                </a:rPr>
                <a:t>1. Introducción</a:t>
              </a:r>
            </a:p>
          </p:txBody>
        </p:sp>
        <p:sp>
          <p:nvSpPr>
            <p:cNvPr id="42" name="26 CuadroTexto">
              <a:extLst>
                <a:ext uri="{FF2B5EF4-FFF2-40B4-BE49-F238E27FC236}">
                  <a16:creationId xmlns:a16="http://schemas.microsoft.com/office/drawing/2014/main" id="{3D7B001A-DF66-4D4E-96D4-D5720DA085D6}"/>
                </a:ext>
              </a:extLst>
            </p:cNvPr>
            <p:cNvSpPr txBox="1"/>
            <p:nvPr/>
          </p:nvSpPr>
          <p:spPr>
            <a:xfrm>
              <a:off x="4388174" y="411744"/>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57" name="26 CuadroTexto">
              <a:extLst>
                <a:ext uri="{FF2B5EF4-FFF2-40B4-BE49-F238E27FC236}">
                  <a16:creationId xmlns:a16="http://schemas.microsoft.com/office/drawing/2014/main" id="{FE71D4BD-EB7A-461D-98D9-A0C255EE63B0}"/>
                </a:ext>
              </a:extLst>
            </p:cNvPr>
            <p:cNvSpPr txBox="1"/>
            <p:nvPr/>
          </p:nvSpPr>
          <p:spPr>
            <a:xfrm>
              <a:off x="5324174" y="418406"/>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58" name="26 CuadroTexto">
              <a:extLst>
                <a:ext uri="{FF2B5EF4-FFF2-40B4-BE49-F238E27FC236}">
                  <a16:creationId xmlns:a16="http://schemas.microsoft.com/office/drawing/2014/main" id="{C1993020-A3B1-490A-B91A-4887F2809128}"/>
                </a:ext>
              </a:extLst>
            </p:cNvPr>
            <p:cNvSpPr txBox="1"/>
            <p:nvPr/>
          </p:nvSpPr>
          <p:spPr>
            <a:xfrm>
              <a:off x="6608670" y="418406"/>
              <a:ext cx="1120503"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4. Diseño.</a:t>
              </a:r>
            </a:p>
          </p:txBody>
        </p:sp>
        <p:sp>
          <p:nvSpPr>
            <p:cNvPr id="59" name="26 CuadroTexto">
              <a:extLst>
                <a:ext uri="{FF2B5EF4-FFF2-40B4-BE49-F238E27FC236}">
                  <a16:creationId xmlns:a16="http://schemas.microsoft.com/office/drawing/2014/main" id="{AFEF6061-21D5-4871-B727-FB9AF8814108}"/>
                </a:ext>
              </a:extLst>
            </p:cNvPr>
            <p:cNvSpPr txBox="1"/>
            <p:nvPr/>
          </p:nvSpPr>
          <p:spPr>
            <a:xfrm>
              <a:off x="7739417" y="418406"/>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60" name="26 CuadroTexto">
              <a:extLst>
                <a:ext uri="{FF2B5EF4-FFF2-40B4-BE49-F238E27FC236}">
                  <a16:creationId xmlns:a16="http://schemas.microsoft.com/office/drawing/2014/main" id="{D8FB7243-A2EF-4715-99D9-EC332790BD37}"/>
                </a:ext>
              </a:extLst>
            </p:cNvPr>
            <p:cNvSpPr txBox="1"/>
            <p:nvPr/>
          </p:nvSpPr>
          <p:spPr>
            <a:xfrm>
              <a:off x="8972837" y="419331"/>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gr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7" name="Text Placeholder 3">
            <a:extLst>
              <a:ext uri="{FF2B5EF4-FFF2-40B4-BE49-F238E27FC236}">
                <a16:creationId xmlns:a16="http://schemas.microsoft.com/office/drawing/2014/main" id="{2F20CA02-47BF-4E96-A70D-425086F35194}"/>
              </a:ext>
            </a:extLst>
          </p:cNvPr>
          <p:cNvSpPr txBox="1">
            <a:spLocks/>
          </p:cNvSpPr>
          <p:nvPr/>
        </p:nvSpPr>
        <p:spPr>
          <a:xfrm>
            <a:off x="638703" y="764510"/>
            <a:ext cx="2570693"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i="0" u="none" strike="noStrike" kern="1200" cap="none" spc="0" normalizeH="0" baseline="0" noProof="0" dirty="0" err="1">
                <a:ln>
                  <a:noFill/>
                </a:ln>
                <a:solidFill>
                  <a:sysClr val="windowText" lastClr="000000"/>
                </a:solidFill>
                <a:effectLst/>
                <a:uLnTx/>
                <a:uFillTx/>
                <a:latin typeface="Calibri Light" panose="020F0302020204030204"/>
                <a:ea typeface="游ゴシック" panose="020B0400000000000000" pitchFamily="34" charset="-128"/>
                <a:cs typeface="+mn-cs"/>
              </a:rPr>
              <a:t>Antecedentes</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pic>
        <p:nvPicPr>
          <p:cNvPr id="1028" name="Picture 4" descr="Acoplador direccional - Wikipedia, la enciclopedia libre">
            <a:extLst>
              <a:ext uri="{FF2B5EF4-FFF2-40B4-BE49-F238E27FC236}">
                <a16:creationId xmlns:a16="http://schemas.microsoft.com/office/drawing/2014/main" id="{5E536F5F-E8F5-834E-91B5-A0F7636134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070" y="4168942"/>
            <a:ext cx="4082653" cy="22046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4 beneficios con la llegada de las redes 5G - Revista Summa">
            <a:extLst>
              <a:ext uri="{FF2B5EF4-FFF2-40B4-BE49-F238E27FC236}">
                <a16:creationId xmlns:a16="http://schemas.microsoft.com/office/drawing/2014/main" id="{3E5D3B32-D6C1-664A-AFC3-2645E48172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128" y="1486129"/>
            <a:ext cx="3643249" cy="242689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E6B0970A-9825-DD4E-9680-65B0FAD79F16}"/>
              </a:ext>
            </a:extLst>
          </p:cNvPr>
          <p:cNvPicPr>
            <a:picLocks noChangeAspect="1"/>
          </p:cNvPicPr>
          <p:nvPr/>
        </p:nvPicPr>
        <p:blipFill>
          <a:blip r:embed="rId7"/>
          <a:stretch>
            <a:fillRect/>
          </a:stretch>
        </p:blipFill>
        <p:spPr>
          <a:xfrm>
            <a:off x="5110803" y="1834602"/>
            <a:ext cx="6244045" cy="3676512"/>
          </a:xfrm>
          <a:prstGeom prst="rect">
            <a:avLst/>
          </a:prstGeom>
        </p:spPr>
      </p:pic>
    </p:spTree>
    <p:extLst>
      <p:ext uri="{BB962C8B-B14F-4D97-AF65-F5344CB8AC3E}">
        <p14:creationId xmlns:p14="http://schemas.microsoft.com/office/powerpoint/2010/main" val="49134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7" name="Text Placeholder 3">
            <a:extLst>
              <a:ext uri="{FF2B5EF4-FFF2-40B4-BE49-F238E27FC236}">
                <a16:creationId xmlns:a16="http://schemas.microsoft.com/office/drawing/2014/main" id="{D22AA789-4874-4AEF-A370-0F39301B03FE}"/>
              </a:ext>
            </a:extLst>
          </p:cNvPr>
          <p:cNvSpPr txBox="1">
            <a:spLocks/>
          </p:cNvSpPr>
          <p:nvPr/>
        </p:nvSpPr>
        <p:spPr>
          <a:xfrm>
            <a:off x="639703" y="804407"/>
            <a:ext cx="6687854"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dirty="0">
                <a:solidFill>
                  <a:sysClr val="windowText" lastClr="000000"/>
                </a:solidFill>
                <a:latin typeface="Calibri Light" panose="020F0302020204030204"/>
                <a:ea typeface="游ゴシック" panose="020B0400000000000000" pitchFamily="34" charset="-128"/>
              </a:rPr>
              <a:t>Acopladores </a:t>
            </a:r>
            <a:r>
              <a:rPr kumimoji="1" lang="es-ES_tradnl" altLang="ja-JP" sz="3200" b="1" dirty="0">
                <a:solidFill>
                  <a:sysClr val="windowText" lastClr="000000"/>
                </a:solidFill>
                <a:latin typeface="Calibri Light" panose="020F0302020204030204"/>
                <a:ea typeface="游ゴシック" panose="020B0400000000000000" pitchFamily="34" charset="-128"/>
              </a:rPr>
              <a:t>Direccionales - </a:t>
            </a:r>
            <a:r>
              <a:rPr kumimoji="1" lang="es-ES_tradnl" altLang="ja-JP" sz="3200" b="1" dirty="0" err="1">
                <a:solidFill>
                  <a:sysClr val="windowText" lastClr="000000"/>
                </a:solidFill>
                <a:latin typeface="Calibri Light" panose="020F0302020204030204"/>
                <a:ea typeface="游ゴシック" panose="020B0400000000000000" pitchFamily="34" charset="-128"/>
              </a:rPr>
              <a:t>Riblet</a:t>
            </a:r>
            <a:endParaRPr kumimoji="1" lang="es-ES_tradnl" altLang="ja-JP" sz="3200" b="1" i="0" u="none" strike="noStrike" kern="1200" cap="none" spc="0" normalizeH="0" baseline="0" dirty="0">
              <a:ln>
                <a:noFill/>
              </a:ln>
              <a:solidFill>
                <a:srgbClr val="E3DED1"/>
              </a:solidFill>
              <a:effectLst/>
              <a:uLnTx/>
              <a:uFillTx/>
              <a:latin typeface="Calibri Light" panose="020F0302020204030204"/>
              <a:ea typeface="游ゴシック" panose="020B0400000000000000" pitchFamily="34" charset="-128"/>
              <a:cs typeface="+mn-cs"/>
            </a:endParaRPr>
          </a:p>
        </p:txBody>
      </p:sp>
      <p:pic>
        <p:nvPicPr>
          <p:cNvPr id="35" name="Imagen 34">
            <a:extLst>
              <a:ext uri="{FF2B5EF4-FFF2-40B4-BE49-F238E27FC236}">
                <a16:creationId xmlns:a16="http://schemas.microsoft.com/office/drawing/2014/main" id="{5849FAF1-ED8D-7945-A9AE-3EEBDB7F6A30}"/>
              </a:ext>
            </a:extLst>
          </p:cNvPr>
          <p:cNvPicPr/>
          <p:nvPr/>
        </p:nvPicPr>
        <p:blipFill>
          <a:blip r:embed="rId5">
            <a:extLst>
              <a:ext uri="{28A0092B-C50C-407E-A947-70E740481C1C}">
                <a14:useLocalDpi xmlns:a14="http://schemas.microsoft.com/office/drawing/2010/main" val="0"/>
              </a:ext>
            </a:extLst>
          </a:blip>
          <a:stretch>
            <a:fillRect/>
          </a:stretch>
        </p:blipFill>
        <p:spPr>
          <a:xfrm>
            <a:off x="940100" y="1638504"/>
            <a:ext cx="4410430" cy="1784805"/>
          </a:xfrm>
          <a:prstGeom prst="rect">
            <a:avLst/>
          </a:prstGeom>
        </p:spPr>
      </p:pic>
      <p:pic>
        <p:nvPicPr>
          <p:cNvPr id="36" name="Imagen 35">
            <a:extLst>
              <a:ext uri="{FF2B5EF4-FFF2-40B4-BE49-F238E27FC236}">
                <a16:creationId xmlns:a16="http://schemas.microsoft.com/office/drawing/2014/main" id="{D057C7EA-192F-3A41-8B96-88CA61BB4203}"/>
              </a:ext>
            </a:extLst>
          </p:cNvPr>
          <p:cNvPicPr/>
          <p:nvPr/>
        </p:nvPicPr>
        <p:blipFill>
          <a:blip r:embed="rId6">
            <a:extLst>
              <a:ext uri="{28A0092B-C50C-407E-A947-70E740481C1C}">
                <a14:useLocalDpi xmlns:a14="http://schemas.microsoft.com/office/drawing/2010/main" val="0"/>
              </a:ext>
            </a:extLst>
          </a:blip>
          <a:stretch>
            <a:fillRect/>
          </a:stretch>
        </p:blipFill>
        <p:spPr>
          <a:xfrm>
            <a:off x="6841472" y="1712316"/>
            <a:ext cx="3333708" cy="1660750"/>
          </a:xfrm>
          <a:prstGeom prst="rect">
            <a:avLst/>
          </a:prstGeom>
        </p:spPr>
      </p:pic>
      <p:pic>
        <p:nvPicPr>
          <p:cNvPr id="38" name="Imagen 37">
            <a:extLst>
              <a:ext uri="{FF2B5EF4-FFF2-40B4-BE49-F238E27FC236}">
                <a16:creationId xmlns:a16="http://schemas.microsoft.com/office/drawing/2014/main" id="{A7512DBF-4774-D74D-A30B-91B3AA363D79}"/>
              </a:ext>
            </a:extLst>
          </p:cNvPr>
          <p:cNvPicPr/>
          <p:nvPr/>
        </p:nvPicPr>
        <p:blipFill>
          <a:blip r:embed="rId7">
            <a:extLst>
              <a:ext uri="{28A0092B-C50C-407E-A947-70E740481C1C}">
                <a14:useLocalDpi xmlns:a14="http://schemas.microsoft.com/office/drawing/2010/main" val="0"/>
              </a:ext>
            </a:extLst>
          </a:blip>
          <a:stretch>
            <a:fillRect/>
          </a:stretch>
        </p:blipFill>
        <p:spPr>
          <a:xfrm>
            <a:off x="4216191" y="3528909"/>
            <a:ext cx="2753019" cy="3131383"/>
          </a:xfrm>
          <a:prstGeom prst="rect">
            <a:avLst/>
          </a:prstGeom>
        </p:spPr>
      </p:pic>
      <p:grpSp>
        <p:nvGrpSpPr>
          <p:cNvPr id="39" name="Grupo 38">
            <a:extLst>
              <a:ext uri="{FF2B5EF4-FFF2-40B4-BE49-F238E27FC236}">
                <a16:creationId xmlns:a16="http://schemas.microsoft.com/office/drawing/2014/main" id="{175A1E5D-D584-1D48-9361-E668F0F9B2EB}"/>
              </a:ext>
            </a:extLst>
          </p:cNvPr>
          <p:cNvGrpSpPr/>
          <p:nvPr/>
        </p:nvGrpSpPr>
        <p:grpSpPr>
          <a:xfrm>
            <a:off x="3254265" y="411744"/>
            <a:ext cx="7156527" cy="269197"/>
            <a:chOff x="3254265" y="411744"/>
            <a:chExt cx="7156527" cy="269197"/>
          </a:xfrm>
        </p:grpSpPr>
        <p:sp>
          <p:nvSpPr>
            <p:cNvPr id="43" name="23 CuadroTexto">
              <a:extLst>
                <a:ext uri="{FF2B5EF4-FFF2-40B4-BE49-F238E27FC236}">
                  <a16:creationId xmlns:a16="http://schemas.microsoft.com/office/drawing/2014/main" id="{FAB00B83-6D1F-B045-BB73-AAF87D4223EF}"/>
                </a:ext>
              </a:extLst>
            </p:cNvPr>
            <p:cNvSpPr txBox="1"/>
            <p:nvPr/>
          </p:nvSpPr>
          <p:spPr>
            <a:xfrm>
              <a:off x="3254265" y="418407"/>
              <a:ext cx="1133112" cy="252000"/>
            </a:xfrm>
            <a:prstGeom prst="rect">
              <a:avLst/>
            </a:prstGeom>
            <a:solidFill>
              <a:srgbClr val="0070C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latin typeface="Georgia" pitchFamily="18" charset="0"/>
                </a:rPr>
                <a:t>1. Introducción</a:t>
              </a:r>
            </a:p>
          </p:txBody>
        </p:sp>
        <p:sp>
          <p:nvSpPr>
            <p:cNvPr id="44" name="26 CuadroTexto">
              <a:extLst>
                <a:ext uri="{FF2B5EF4-FFF2-40B4-BE49-F238E27FC236}">
                  <a16:creationId xmlns:a16="http://schemas.microsoft.com/office/drawing/2014/main" id="{1C5F4E9B-406A-F240-8328-B4EF7C0FBF1B}"/>
                </a:ext>
              </a:extLst>
            </p:cNvPr>
            <p:cNvSpPr txBox="1"/>
            <p:nvPr/>
          </p:nvSpPr>
          <p:spPr>
            <a:xfrm>
              <a:off x="4388174" y="411744"/>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46" name="26 CuadroTexto">
              <a:extLst>
                <a:ext uri="{FF2B5EF4-FFF2-40B4-BE49-F238E27FC236}">
                  <a16:creationId xmlns:a16="http://schemas.microsoft.com/office/drawing/2014/main" id="{9E1281F4-7DD4-2246-930D-E2AA0E436034}"/>
                </a:ext>
              </a:extLst>
            </p:cNvPr>
            <p:cNvSpPr txBox="1"/>
            <p:nvPr/>
          </p:nvSpPr>
          <p:spPr>
            <a:xfrm>
              <a:off x="5324174" y="418406"/>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47" name="26 CuadroTexto">
              <a:extLst>
                <a:ext uri="{FF2B5EF4-FFF2-40B4-BE49-F238E27FC236}">
                  <a16:creationId xmlns:a16="http://schemas.microsoft.com/office/drawing/2014/main" id="{756653FF-C763-0547-93BC-DB4D7D401DCB}"/>
                </a:ext>
              </a:extLst>
            </p:cNvPr>
            <p:cNvSpPr txBox="1"/>
            <p:nvPr/>
          </p:nvSpPr>
          <p:spPr>
            <a:xfrm>
              <a:off x="6608670" y="418406"/>
              <a:ext cx="1120503"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4. Diseño.</a:t>
              </a:r>
            </a:p>
          </p:txBody>
        </p:sp>
        <p:sp>
          <p:nvSpPr>
            <p:cNvPr id="48" name="26 CuadroTexto">
              <a:extLst>
                <a:ext uri="{FF2B5EF4-FFF2-40B4-BE49-F238E27FC236}">
                  <a16:creationId xmlns:a16="http://schemas.microsoft.com/office/drawing/2014/main" id="{00DB84C4-1634-DF42-83CE-3A3606C2A090}"/>
                </a:ext>
              </a:extLst>
            </p:cNvPr>
            <p:cNvSpPr txBox="1"/>
            <p:nvPr/>
          </p:nvSpPr>
          <p:spPr>
            <a:xfrm>
              <a:off x="7739417" y="418406"/>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51" name="26 CuadroTexto">
              <a:extLst>
                <a:ext uri="{FF2B5EF4-FFF2-40B4-BE49-F238E27FC236}">
                  <a16:creationId xmlns:a16="http://schemas.microsoft.com/office/drawing/2014/main" id="{8DD85BE0-5687-9C46-91C2-1EE28767D58C}"/>
                </a:ext>
              </a:extLst>
            </p:cNvPr>
            <p:cNvSpPr txBox="1"/>
            <p:nvPr/>
          </p:nvSpPr>
          <p:spPr>
            <a:xfrm>
              <a:off x="8972837" y="419331"/>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grpSp>
    </p:spTree>
    <p:extLst>
      <p:ext uri="{BB962C8B-B14F-4D97-AF65-F5344CB8AC3E}">
        <p14:creationId xmlns:p14="http://schemas.microsoft.com/office/powerpoint/2010/main" val="66202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7" name="Text Placeholder 3">
            <a:extLst>
              <a:ext uri="{FF2B5EF4-FFF2-40B4-BE49-F238E27FC236}">
                <a16:creationId xmlns:a16="http://schemas.microsoft.com/office/drawing/2014/main" id="{D22AA789-4874-4AEF-A370-0F39301B03FE}"/>
              </a:ext>
            </a:extLst>
          </p:cNvPr>
          <p:cNvSpPr txBox="1">
            <a:spLocks/>
          </p:cNvSpPr>
          <p:nvPr/>
        </p:nvSpPr>
        <p:spPr>
          <a:xfrm>
            <a:off x="639703" y="804407"/>
            <a:ext cx="6687854" cy="445172"/>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dirty="0">
                <a:solidFill>
                  <a:sysClr val="windowText" lastClr="000000"/>
                </a:solidFill>
                <a:latin typeface="Calibri Light" panose="020F0302020204030204"/>
                <a:ea typeface="游ゴシック" panose="020B0400000000000000" pitchFamily="34" charset="-128"/>
              </a:rPr>
              <a:t>Acopladores </a:t>
            </a:r>
            <a:r>
              <a:rPr kumimoji="1" lang="es-ES_tradnl" altLang="ja-JP" sz="3200" b="1" dirty="0">
                <a:solidFill>
                  <a:sysClr val="windowText" lastClr="000000"/>
                </a:solidFill>
                <a:latin typeface="Calibri Light" panose="020F0302020204030204"/>
                <a:ea typeface="游ゴシック" panose="020B0400000000000000" pitchFamily="34" charset="-128"/>
              </a:rPr>
              <a:t>de mas puertos</a:t>
            </a:r>
            <a:endParaRPr kumimoji="1" lang="es-ES_tradnl" altLang="ja-JP" sz="3200" b="1" i="0" u="none" strike="noStrike" kern="1200" cap="none" spc="0" normalizeH="0" baseline="0" dirty="0">
              <a:ln>
                <a:noFill/>
              </a:ln>
              <a:solidFill>
                <a:srgbClr val="E3DED1"/>
              </a:solidFill>
              <a:effectLst/>
              <a:uLnTx/>
              <a:uFillTx/>
              <a:latin typeface="Calibri Light" panose="020F0302020204030204"/>
              <a:ea typeface="游ゴシック" panose="020B0400000000000000" pitchFamily="34" charset="-128"/>
              <a:cs typeface="+mn-cs"/>
            </a:endParaRPr>
          </a:p>
        </p:txBody>
      </p:sp>
      <p:pic>
        <p:nvPicPr>
          <p:cNvPr id="2" name="Imagen 1">
            <a:extLst>
              <a:ext uri="{FF2B5EF4-FFF2-40B4-BE49-F238E27FC236}">
                <a16:creationId xmlns:a16="http://schemas.microsoft.com/office/drawing/2014/main" id="{510A79EF-BD71-E14A-A699-6C7EBEC7DC9C}"/>
              </a:ext>
            </a:extLst>
          </p:cNvPr>
          <p:cNvPicPr>
            <a:picLocks noChangeAspect="1"/>
          </p:cNvPicPr>
          <p:nvPr/>
        </p:nvPicPr>
        <p:blipFill>
          <a:blip r:embed="rId5"/>
          <a:stretch>
            <a:fillRect/>
          </a:stretch>
        </p:blipFill>
        <p:spPr>
          <a:xfrm>
            <a:off x="1190609" y="1467536"/>
            <a:ext cx="4267200" cy="4787900"/>
          </a:xfrm>
          <a:prstGeom prst="rect">
            <a:avLst/>
          </a:prstGeom>
        </p:spPr>
      </p:pic>
      <p:pic>
        <p:nvPicPr>
          <p:cNvPr id="19" name="Imagen 18">
            <a:extLst>
              <a:ext uri="{FF2B5EF4-FFF2-40B4-BE49-F238E27FC236}">
                <a16:creationId xmlns:a16="http://schemas.microsoft.com/office/drawing/2014/main" id="{EFFE44C9-E104-D143-9288-71140B748303}"/>
              </a:ext>
            </a:extLst>
          </p:cNvPr>
          <p:cNvPicPr/>
          <p:nvPr/>
        </p:nvPicPr>
        <p:blipFill>
          <a:blip r:embed="rId6">
            <a:extLst>
              <a:ext uri="{28A0092B-C50C-407E-A947-70E740481C1C}">
                <a14:useLocalDpi xmlns:a14="http://schemas.microsoft.com/office/drawing/2010/main" val="0"/>
              </a:ext>
            </a:extLst>
          </a:blip>
          <a:stretch>
            <a:fillRect/>
          </a:stretch>
        </p:blipFill>
        <p:spPr>
          <a:xfrm>
            <a:off x="5799571" y="1831040"/>
            <a:ext cx="5383294" cy="3086950"/>
          </a:xfrm>
          <a:prstGeom prst="rect">
            <a:avLst/>
          </a:prstGeom>
        </p:spPr>
      </p:pic>
      <p:grpSp>
        <p:nvGrpSpPr>
          <p:cNvPr id="20" name="Grupo 19">
            <a:extLst>
              <a:ext uri="{FF2B5EF4-FFF2-40B4-BE49-F238E27FC236}">
                <a16:creationId xmlns:a16="http://schemas.microsoft.com/office/drawing/2014/main" id="{E6AFA630-39AF-4849-A348-E18B40F75318}"/>
              </a:ext>
            </a:extLst>
          </p:cNvPr>
          <p:cNvGrpSpPr/>
          <p:nvPr/>
        </p:nvGrpSpPr>
        <p:grpSpPr>
          <a:xfrm>
            <a:off x="3254265" y="411744"/>
            <a:ext cx="7156527" cy="269197"/>
            <a:chOff x="3254265" y="411744"/>
            <a:chExt cx="7156527" cy="269197"/>
          </a:xfrm>
        </p:grpSpPr>
        <p:sp>
          <p:nvSpPr>
            <p:cNvPr id="21" name="23 CuadroTexto">
              <a:extLst>
                <a:ext uri="{FF2B5EF4-FFF2-40B4-BE49-F238E27FC236}">
                  <a16:creationId xmlns:a16="http://schemas.microsoft.com/office/drawing/2014/main" id="{3C388D0A-EEE7-C24F-923D-4B7574FAE60F}"/>
                </a:ext>
              </a:extLst>
            </p:cNvPr>
            <p:cNvSpPr txBox="1"/>
            <p:nvPr/>
          </p:nvSpPr>
          <p:spPr>
            <a:xfrm>
              <a:off x="3254265" y="418407"/>
              <a:ext cx="1133112" cy="252000"/>
            </a:xfrm>
            <a:prstGeom prst="rect">
              <a:avLst/>
            </a:prstGeom>
            <a:solidFill>
              <a:srgbClr val="0070C0"/>
            </a:solidFill>
            <a:ln>
              <a:solidFill>
                <a:srgbClr val="002060"/>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s-EC" sz="1100" dirty="0">
                  <a:latin typeface="Georgia" pitchFamily="18" charset="0"/>
                </a:rPr>
                <a:t>1. Introducción</a:t>
              </a:r>
            </a:p>
          </p:txBody>
        </p:sp>
        <p:sp>
          <p:nvSpPr>
            <p:cNvPr id="22" name="26 CuadroTexto">
              <a:extLst>
                <a:ext uri="{FF2B5EF4-FFF2-40B4-BE49-F238E27FC236}">
                  <a16:creationId xmlns:a16="http://schemas.microsoft.com/office/drawing/2014/main" id="{D581702E-2DCD-0C4C-9DA8-8FD28940ABAB}"/>
                </a:ext>
              </a:extLst>
            </p:cNvPr>
            <p:cNvSpPr txBox="1"/>
            <p:nvPr/>
          </p:nvSpPr>
          <p:spPr>
            <a:xfrm>
              <a:off x="4388174" y="411744"/>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23" name="26 CuadroTexto">
              <a:extLst>
                <a:ext uri="{FF2B5EF4-FFF2-40B4-BE49-F238E27FC236}">
                  <a16:creationId xmlns:a16="http://schemas.microsoft.com/office/drawing/2014/main" id="{EFC50653-F4B2-0747-8C0A-70CD4E464CA7}"/>
                </a:ext>
              </a:extLst>
            </p:cNvPr>
            <p:cNvSpPr txBox="1"/>
            <p:nvPr/>
          </p:nvSpPr>
          <p:spPr>
            <a:xfrm>
              <a:off x="5324174" y="418406"/>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4" name="26 CuadroTexto">
              <a:extLst>
                <a:ext uri="{FF2B5EF4-FFF2-40B4-BE49-F238E27FC236}">
                  <a16:creationId xmlns:a16="http://schemas.microsoft.com/office/drawing/2014/main" id="{09BD7648-5A5C-724E-B1B9-3792611D6364}"/>
                </a:ext>
              </a:extLst>
            </p:cNvPr>
            <p:cNvSpPr txBox="1"/>
            <p:nvPr/>
          </p:nvSpPr>
          <p:spPr>
            <a:xfrm>
              <a:off x="6608670" y="418406"/>
              <a:ext cx="1120503"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4. Diseño.</a:t>
              </a:r>
            </a:p>
          </p:txBody>
        </p:sp>
        <p:sp>
          <p:nvSpPr>
            <p:cNvPr id="25" name="26 CuadroTexto">
              <a:extLst>
                <a:ext uri="{FF2B5EF4-FFF2-40B4-BE49-F238E27FC236}">
                  <a16:creationId xmlns:a16="http://schemas.microsoft.com/office/drawing/2014/main" id="{7B662DF8-8E89-804F-9328-33D922EFE660}"/>
                </a:ext>
              </a:extLst>
            </p:cNvPr>
            <p:cNvSpPr txBox="1"/>
            <p:nvPr/>
          </p:nvSpPr>
          <p:spPr>
            <a:xfrm>
              <a:off x="7739417" y="418406"/>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6" name="26 CuadroTexto">
              <a:extLst>
                <a:ext uri="{FF2B5EF4-FFF2-40B4-BE49-F238E27FC236}">
                  <a16:creationId xmlns:a16="http://schemas.microsoft.com/office/drawing/2014/main" id="{3C0E1468-5BDB-1E4D-B53F-25B3CDBF9D7B}"/>
                </a:ext>
              </a:extLst>
            </p:cNvPr>
            <p:cNvSpPr txBox="1"/>
            <p:nvPr/>
          </p:nvSpPr>
          <p:spPr>
            <a:xfrm>
              <a:off x="8972837" y="419331"/>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grpSp>
    </p:spTree>
    <p:extLst>
      <p:ext uri="{BB962C8B-B14F-4D97-AF65-F5344CB8AC3E}">
        <p14:creationId xmlns:p14="http://schemas.microsoft.com/office/powerpoint/2010/main" val="389210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2" name="Grupo 21">
            <a:extLst>
              <a:ext uri="{FF2B5EF4-FFF2-40B4-BE49-F238E27FC236}">
                <a16:creationId xmlns:a16="http://schemas.microsoft.com/office/drawing/2014/main" id="{6FC33CF0-266F-4F03-93A3-2491611FC71E}"/>
              </a:ext>
            </a:extLst>
          </p:cNvPr>
          <p:cNvGrpSpPr/>
          <p:nvPr/>
        </p:nvGrpSpPr>
        <p:grpSpPr>
          <a:xfrm>
            <a:off x="1075842" y="1088660"/>
            <a:ext cx="9726645" cy="1654280"/>
            <a:chOff x="3094035" y="2105852"/>
            <a:chExt cx="2460176" cy="459698"/>
          </a:xfrm>
        </p:grpSpPr>
        <p:sp>
          <p:nvSpPr>
            <p:cNvPr id="25" name="Marcador de texto 22">
              <a:extLst>
                <a:ext uri="{FF2B5EF4-FFF2-40B4-BE49-F238E27FC236}">
                  <a16:creationId xmlns:a16="http://schemas.microsoft.com/office/drawing/2014/main" id="{7BC8BA4F-F892-4749-B5C1-2A0F4157E2F6}"/>
                </a:ext>
              </a:extLst>
            </p:cNvPr>
            <p:cNvSpPr txBox="1">
              <a:spLocks/>
            </p:cNvSpPr>
            <p:nvPr/>
          </p:nvSpPr>
          <p:spPr>
            <a:xfrm>
              <a:off x="3094035" y="2194199"/>
              <a:ext cx="2460176" cy="371351"/>
            </a:xfrm>
            <a:prstGeom prst="rect">
              <a:avLst/>
            </a:prstGeom>
            <a:ln w="28575">
              <a:solidFill>
                <a:srgbClr val="0070C0"/>
              </a:solidFill>
            </a:ln>
          </p:spPr>
          <p:txBody>
            <a:bodyPr vert="horz" lIns="91440" tIns="45720" rIns="91440" bIns="45720" numCol="1" spcCol="360000" rtlCol="0" anchor="t">
              <a:normAutofit/>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
                  <a:srgbClr val="549E39"/>
                </a:buClr>
                <a:buSzTx/>
                <a:buFontTx/>
                <a:buNone/>
                <a:tabLst/>
                <a:defRPr/>
              </a:pPr>
              <a:endParaRPr lang="es-EC" sz="1800" dirty="0">
                <a:solidFill>
                  <a:schemeClr val="tx1"/>
                </a:solidFill>
                <a:effectLst/>
                <a:latin typeface="Arial" panose="020B0604020202020204" pitchFamily="34" charset="0"/>
                <a:ea typeface="Calibri" panose="020F0502020204030204" pitchFamily="34" charset="0"/>
              </a:endParaRPr>
            </a:p>
            <a:p>
              <a:pPr lvl="0" algn="just">
                <a:buClr>
                  <a:srgbClr val="549E39"/>
                </a:buClr>
                <a:defRPr/>
              </a:pPr>
              <a:r>
                <a:rPr lang="es-EC" sz="1800" dirty="0">
                  <a:solidFill>
                    <a:schemeClr val="tx1"/>
                  </a:solidFill>
                  <a:latin typeface="Arial" panose="020B0604020202020204" pitchFamily="34" charset="0"/>
                  <a:ea typeface="Calibri" panose="020F0502020204030204" pitchFamily="34" charset="0"/>
                </a:rPr>
                <a:t>Diseñar y construir un acoplador de ranura corta de 8 puertos a 0 dB, puerto 1 a puerto 5, y puerto 1 a puerto 8.</a:t>
              </a:r>
              <a:endParaRPr kumimoji="0" lang="es-EC" sz="16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23" name="Text Placeholder 3">
              <a:extLst>
                <a:ext uri="{FF2B5EF4-FFF2-40B4-BE49-F238E27FC236}">
                  <a16:creationId xmlns:a16="http://schemas.microsoft.com/office/drawing/2014/main" id="{287B9EEB-63F7-4C6E-A994-156B9B6088B5}"/>
                </a:ext>
              </a:extLst>
            </p:cNvPr>
            <p:cNvSpPr txBox="1">
              <a:spLocks/>
            </p:cNvSpPr>
            <p:nvPr/>
          </p:nvSpPr>
          <p:spPr>
            <a:xfrm>
              <a:off x="3102524" y="2105852"/>
              <a:ext cx="770515" cy="136629"/>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n-US" altLang="ja-JP" sz="3200" b="1" dirty="0" err="1">
                  <a:solidFill>
                    <a:srgbClr val="0070C0"/>
                  </a:solidFill>
                  <a:latin typeface="Calibri Light" panose="020F0302020204030204"/>
                  <a:ea typeface="游ゴシック" panose="020B0400000000000000" pitchFamily="34" charset="-128"/>
                </a:rPr>
                <a:t>Objetivo</a:t>
              </a:r>
              <a:r>
                <a:rPr kumimoji="1" lang="en-US" altLang="ja-JP" sz="3200" b="1" dirty="0">
                  <a:solidFill>
                    <a:srgbClr val="0070C0"/>
                  </a:solidFill>
                  <a:latin typeface="Calibri Light" panose="020F0302020204030204"/>
                  <a:ea typeface="游ゴシック" panose="020B0400000000000000" pitchFamily="34" charset="-128"/>
                </a:rPr>
                <a:t> General</a:t>
              </a:r>
              <a:r>
                <a:rPr kumimoji="1" lang="en-US" altLang="ja-JP"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endParaRPr>
            </a:p>
          </p:txBody>
        </p:sp>
      </p:grpSp>
      <p:grpSp>
        <p:nvGrpSpPr>
          <p:cNvPr id="32" name="Grupo 31">
            <a:extLst>
              <a:ext uri="{FF2B5EF4-FFF2-40B4-BE49-F238E27FC236}">
                <a16:creationId xmlns:a16="http://schemas.microsoft.com/office/drawing/2014/main" id="{9562CD36-B39E-4090-BF5F-4387CC706128}"/>
              </a:ext>
            </a:extLst>
          </p:cNvPr>
          <p:cNvGrpSpPr/>
          <p:nvPr/>
        </p:nvGrpSpPr>
        <p:grpSpPr>
          <a:xfrm>
            <a:off x="1075842" y="2955988"/>
            <a:ext cx="9726645" cy="3704305"/>
            <a:chOff x="3094035" y="2120871"/>
            <a:chExt cx="2460176" cy="445657"/>
          </a:xfrm>
        </p:grpSpPr>
        <p:sp>
          <p:nvSpPr>
            <p:cNvPr id="36" name="Marcador de texto 22">
              <a:extLst>
                <a:ext uri="{FF2B5EF4-FFF2-40B4-BE49-F238E27FC236}">
                  <a16:creationId xmlns:a16="http://schemas.microsoft.com/office/drawing/2014/main" id="{F3751EE9-849D-4211-A1F0-0155B7931D02}"/>
                </a:ext>
              </a:extLst>
            </p:cNvPr>
            <p:cNvSpPr txBox="1">
              <a:spLocks/>
            </p:cNvSpPr>
            <p:nvPr/>
          </p:nvSpPr>
          <p:spPr>
            <a:xfrm>
              <a:off x="3094035" y="2169286"/>
              <a:ext cx="2460176" cy="397242"/>
            </a:xfrm>
            <a:prstGeom prst="rect">
              <a:avLst/>
            </a:prstGeom>
            <a:ln w="28575">
              <a:solidFill>
                <a:srgbClr val="0070C0"/>
              </a:solidFill>
            </a:ln>
          </p:spPr>
          <p:txBody>
            <a:bodyPr vert="horz" lIns="91440" tIns="45720" rIns="91440" bIns="45720" numCol="1" spcCol="360000" rtlCol="0" anchor="t">
              <a:normAutofit fontScale="92500" lnSpcReduction="10000"/>
            </a:bodyPr>
            <a:lstStyle>
              <a:lvl1pPr marL="0" indent="0" algn="l" defTabSz="914400" rtl="0" eaLnBrk="1" latinLnBrk="0" hangingPunct="1">
                <a:lnSpc>
                  <a:spcPct val="100000"/>
                </a:lnSpc>
                <a:spcBef>
                  <a:spcPts val="0"/>
                </a:spcBef>
                <a:buClr>
                  <a:schemeClr val="accent1"/>
                </a:buClr>
                <a:buFontTx/>
                <a:buNone/>
                <a:defRPr sz="12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100000"/>
                </a:lnSpc>
                <a:spcBef>
                  <a:spcPts val="0"/>
                </a:spcBef>
                <a:spcAft>
                  <a:spcPts val="0"/>
                </a:spcAft>
                <a:buClr>
                  <a:schemeClr val="tx1"/>
                </a:buClr>
                <a:buSzTx/>
                <a:tabLst/>
                <a:defRPr/>
              </a:pPr>
              <a:endParaRPr lang="es-EC" sz="1800" dirty="0">
                <a:solidFill>
                  <a:schemeClr val="tx1"/>
                </a:solidFill>
                <a:effectLst/>
                <a:latin typeface="Arial" panose="020B0604020202020204" pitchFamily="34" charset="0"/>
                <a:ea typeface="Calibri" panose="020F0502020204030204" pitchFamily="34" charset="0"/>
              </a:endParaRPr>
            </a:p>
            <a:p>
              <a:pPr marL="285750" lvl="0" indent="-285750" algn="just">
                <a:buClr>
                  <a:schemeClr val="tx1"/>
                </a:buClr>
                <a:buFont typeface="Arial" panose="020B0604020202020204" pitchFamily="34" charset="0"/>
                <a:buChar char="•"/>
                <a:defRPr/>
              </a:pPr>
              <a:r>
                <a:rPr lang="es-EC" sz="1800" dirty="0">
                  <a:solidFill>
                    <a:schemeClr val="tx1"/>
                  </a:solidFill>
                  <a:latin typeface="Arial" panose="020B0604020202020204" pitchFamily="34" charset="0"/>
                  <a:ea typeface="Calibri" panose="020F0502020204030204" pitchFamily="34" charset="0"/>
                </a:rPr>
                <a:t>Obtener de los parámetros del acoplador de 8 puertos a partir de la deducción a 4 y 6 puertos. </a:t>
              </a:r>
            </a:p>
            <a:p>
              <a:pPr marL="285750" lvl="0" indent="-285750" algn="just">
                <a:buClr>
                  <a:schemeClr val="tx1"/>
                </a:buClr>
                <a:buFont typeface="Arial" panose="020B0604020202020204" pitchFamily="34" charset="0"/>
                <a:buChar char="•"/>
                <a:defRPr/>
              </a:pPr>
              <a:endParaRPr lang="es-EC" sz="1800" dirty="0">
                <a:solidFill>
                  <a:schemeClr val="tx1"/>
                </a:solidFill>
                <a:latin typeface="Arial" panose="020B0604020202020204" pitchFamily="34" charset="0"/>
                <a:ea typeface="Calibri" panose="020F0502020204030204" pitchFamily="34" charset="0"/>
              </a:endParaRPr>
            </a:p>
            <a:p>
              <a:pPr marL="285750" lvl="0" indent="-285750" algn="just">
                <a:buClr>
                  <a:schemeClr val="tx1"/>
                </a:buClr>
                <a:buFont typeface="Arial" panose="020B0604020202020204" pitchFamily="34" charset="0"/>
                <a:buChar char="•"/>
                <a:defRPr/>
              </a:pPr>
              <a:r>
                <a:rPr lang="es-EC" sz="1800" dirty="0">
                  <a:solidFill>
                    <a:schemeClr val="tx1"/>
                  </a:solidFill>
                  <a:latin typeface="Arial" panose="020B0604020202020204" pitchFamily="34" charset="0"/>
                  <a:ea typeface="Calibri" panose="020F0502020204030204" pitchFamily="34" charset="0"/>
                </a:rPr>
                <a:t>Diseñar las dimensiones correctas del acoplador para obtener la señal de entrada del puerto 1 en el puerto 5 u 8 en la salida. </a:t>
              </a:r>
            </a:p>
            <a:p>
              <a:pPr marL="285750" lvl="0" indent="-285750" algn="just">
                <a:buClr>
                  <a:schemeClr val="tx1"/>
                </a:buClr>
                <a:buFont typeface="Arial" panose="020B0604020202020204" pitchFamily="34" charset="0"/>
                <a:buChar char="•"/>
                <a:defRPr/>
              </a:pPr>
              <a:endParaRPr lang="es-EC" sz="1800" dirty="0">
                <a:solidFill>
                  <a:schemeClr val="tx1"/>
                </a:solidFill>
                <a:latin typeface="Arial" panose="020B0604020202020204" pitchFamily="34" charset="0"/>
                <a:ea typeface="Calibri" panose="020F0502020204030204" pitchFamily="34" charset="0"/>
              </a:endParaRPr>
            </a:p>
            <a:p>
              <a:pPr marL="285750" lvl="0" indent="-285750" algn="just">
                <a:buClr>
                  <a:schemeClr val="tx1"/>
                </a:buClr>
                <a:buFont typeface="Arial" panose="020B0604020202020204" pitchFamily="34" charset="0"/>
                <a:buChar char="•"/>
                <a:defRPr/>
              </a:pPr>
              <a:r>
                <a:rPr lang="es-EC" sz="1800" dirty="0">
                  <a:solidFill>
                    <a:schemeClr val="tx1"/>
                  </a:solidFill>
                  <a:latin typeface="Arial" panose="020B0604020202020204" pitchFamily="34" charset="0"/>
                  <a:ea typeface="Calibri" panose="020F0502020204030204" pitchFamily="34" charset="0"/>
                </a:rPr>
                <a:t>Simular y optimizar las dos topologías del acoplador mediante software de análisis electromagnético “CST MICROWAVE STUDIO SUITE”.</a:t>
              </a:r>
            </a:p>
            <a:p>
              <a:pPr marL="285750" lvl="0" indent="-285750" algn="just">
                <a:buClr>
                  <a:schemeClr val="tx1"/>
                </a:buClr>
                <a:buFont typeface="Arial" panose="020B0604020202020204" pitchFamily="34" charset="0"/>
                <a:buChar char="•"/>
                <a:defRPr/>
              </a:pPr>
              <a:endParaRPr lang="es-EC" sz="1800" dirty="0">
                <a:solidFill>
                  <a:schemeClr val="tx1"/>
                </a:solidFill>
                <a:latin typeface="Arial" panose="020B0604020202020204" pitchFamily="34" charset="0"/>
                <a:ea typeface="Calibri" panose="020F0502020204030204" pitchFamily="34" charset="0"/>
              </a:endParaRPr>
            </a:p>
            <a:p>
              <a:pPr marL="285750" lvl="0" indent="-285750" algn="just">
                <a:buClr>
                  <a:schemeClr val="tx1"/>
                </a:buClr>
                <a:buFont typeface="Arial" panose="020B0604020202020204" pitchFamily="34" charset="0"/>
                <a:buChar char="•"/>
                <a:defRPr/>
              </a:pPr>
              <a:r>
                <a:rPr lang="es-EC" sz="1800" dirty="0">
                  <a:solidFill>
                    <a:schemeClr val="tx1"/>
                  </a:solidFill>
                  <a:latin typeface="Arial" panose="020B0604020202020204" pitchFamily="34" charset="0"/>
                  <a:ea typeface="Calibri" panose="020F0502020204030204" pitchFamily="34" charset="0"/>
                </a:rPr>
                <a:t>Analizar y comparar los resultados obtenidos en las dos topologías del acoplador de 8 puertos.</a:t>
              </a:r>
            </a:p>
            <a:p>
              <a:pPr marL="285750" lvl="0" indent="-285750" algn="just">
                <a:buClr>
                  <a:schemeClr val="tx1"/>
                </a:buClr>
                <a:buFont typeface="Arial" panose="020B0604020202020204" pitchFamily="34" charset="0"/>
                <a:buChar char="•"/>
                <a:defRPr/>
              </a:pPr>
              <a:endParaRPr lang="es-EC" sz="1800" dirty="0">
                <a:solidFill>
                  <a:schemeClr val="tx1"/>
                </a:solidFill>
                <a:latin typeface="Arial" panose="020B0604020202020204" pitchFamily="34" charset="0"/>
                <a:ea typeface="Calibri" panose="020F0502020204030204" pitchFamily="34" charset="0"/>
              </a:endParaRPr>
            </a:p>
            <a:p>
              <a:pPr marL="285750" lvl="0" indent="-285750" algn="just">
                <a:buClr>
                  <a:schemeClr val="tx1"/>
                </a:buClr>
                <a:buFont typeface="Arial" panose="020B0604020202020204" pitchFamily="34" charset="0"/>
                <a:buChar char="•"/>
                <a:defRPr/>
              </a:pPr>
              <a:r>
                <a:rPr lang="es-EC" sz="1800" dirty="0">
                  <a:solidFill>
                    <a:schemeClr val="tx1"/>
                  </a:solidFill>
                  <a:latin typeface="Arial" panose="020B0604020202020204" pitchFamily="34" charset="0"/>
                  <a:ea typeface="Calibri" panose="020F0502020204030204" pitchFamily="34" charset="0"/>
                </a:rPr>
                <a:t>Implementar un prototipo del acoplador de ranura corta de 8 puertos diseñado a partir de impresión 3D.</a:t>
              </a:r>
            </a:p>
            <a:p>
              <a:pPr marL="285750" lvl="0" indent="-285750" algn="just">
                <a:buClr>
                  <a:schemeClr val="tx1"/>
                </a:buClr>
                <a:buFont typeface="Arial" panose="020B0604020202020204" pitchFamily="34" charset="0"/>
                <a:buChar char="•"/>
                <a:defRPr/>
              </a:pPr>
              <a:endParaRPr lang="es-EC" sz="1800" dirty="0">
                <a:solidFill>
                  <a:schemeClr val="tx1"/>
                </a:solidFill>
                <a:latin typeface="Arial" panose="020B0604020202020204" pitchFamily="34" charset="0"/>
                <a:ea typeface="Calibri" panose="020F0502020204030204" pitchFamily="34" charset="0"/>
              </a:endParaRPr>
            </a:p>
          </p:txBody>
        </p:sp>
        <p:sp>
          <p:nvSpPr>
            <p:cNvPr id="35" name="Text Placeholder 3">
              <a:extLst>
                <a:ext uri="{FF2B5EF4-FFF2-40B4-BE49-F238E27FC236}">
                  <a16:creationId xmlns:a16="http://schemas.microsoft.com/office/drawing/2014/main" id="{E3B4775A-F186-45AC-9CB7-1FFEDB708C9B}"/>
                </a:ext>
              </a:extLst>
            </p:cNvPr>
            <p:cNvSpPr txBox="1">
              <a:spLocks/>
            </p:cNvSpPr>
            <p:nvPr/>
          </p:nvSpPr>
          <p:spPr>
            <a:xfrm>
              <a:off x="3098292" y="2120871"/>
              <a:ext cx="924626" cy="76017"/>
            </a:xfrm>
            <a:prstGeom prst="rect">
              <a:avLst/>
            </a:prstGeom>
            <a:solidFill>
              <a:schemeClr val="bg1"/>
            </a:solidFill>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C" altLang="ja-JP" sz="3200" b="1" i="0" u="none" strike="noStrike" kern="1200" cap="none" spc="0" normalizeH="0" baseline="0" dirty="0">
                  <a:ln>
                    <a:noFill/>
                  </a:ln>
                  <a:solidFill>
                    <a:srgbClr val="0070C0"/>
                  </a:solidFill>
                  <a:effectLst/>
                  <a:uLnTx/>
                  <a:uFillTx/>
                  <a:latin typeface="Calibri Light" panose="020F0302020204030204"/>
                  <a:ea typeface="游ゴシック" panose="020B0400000000000000" pitchFamily="34" charset="-128"/>
                  <a:cs typeface="+mn-cs"/>
                </a:rPr>
                <a:t>Objetivos Específicos</a:t>
              </a:r>
              <a:r>
                <a:rPr kumimoji="1" lang="en-US" altLang="ja-JP"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rPr>
                <a:t>.</a:t>
              </a:r>
              <a:endParaRPr kumimoji="1" lang="ja-JP" altLang="en-US" sz="3200" b="1" i="0" u="none" strike="noStrike" kern="1200" cap="none" spc="0" normalizeH="0" baseline="0" noProof="0" dirty="0">
                <a:ln>
                  <a:noFill/>
                </a:ln>
                <a:solidFill>
                  <a:srgbClr val="0070C0"/>
                </a:solidFill>
                <a:effectLst/>
                <a:uLnTx/>
                <a:uFillTx/>
                <a:latin typeface="Calibri Light" panose="020F0302020204030204"/>
                <a:ea typeface="游ゴシック" panose="020B0400000000000000" pitchFamily="34" charset="-128"/>
                <a:cs typeface="+mn-cs"/>
              </a:endParaRPr>
            </a:p>
          </p:txBody>
        </p:sp>
      </p:grpSp>
      <p:grpSp>
        <p:nvGrpSpPr>
          <p:cNvPr id="2" name="Grupo 1">
            <a:extLst>
              <a:ext uri="{FF2B5EF4-FFF2-40B4-BE49-F238E27FC236}">
                <a16:creationId xmlns:a16="http://schemas.microsoft.com/office/drawing/2014/main" id="{AB80A1C5-F65F-EE4D-95E7-046BC28B13D5}"/>
              </a:ext>
            </a:extLst>
          </p:cNvPr>
          <p:cNvGrpSpPr/>
          <p:nvPr/>
        </p:nvGrpSpPr>
        <p:grpSpPr>
          <a:xfrm>
            <a:off x="3233443" y="423280"/>
            <a:ext cx="7155730" cy="269358"/>
            <a:chOff x="3255062" y="720523"/>
            <a:chExt cx="7155730" cy="269358"/>
          </a:xfrm>
        </p:grpSpPr>
        <p:sp>
          <p:nvSpPr>
            <p:cNvPr id="46" name="23 CuadroTexto">
              <a:extLst>
                <a:ext uri="{FF2B5EF4-FFF2-40B4-BE49-F238E27FC236}">
                  <a16:creationId xmlns:a16="http://schemas.microsoft.com/office/drawing/2014/main" id="{61F801BC-1B79-7E49-8975-10A90B6C5FEA}"/>
                </a:ext>
              </a:extLst>
            </p:cNvPr>
            <p:cNvSpPr txBox="1"/>
            <p:nvPr/>
          </p:nvSpPr>
          <p:spPr>
            <a:xfrm>
              <a:off x="3255062" y="720523"/>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54" name="26 CuadroTexto">
              <a:extLst>
                <a:ext uri="{FF2B5EF4-FFF2-40B4-BE49-F238E27FC236}">
                  <a16:creationId xmlns:a16="http://schemas.microsoft.com/office/drawing/2014/main" id="{62F98F7B-E36B-D943-AECC-215C67567468}"/>
                </a:ext>
              </a:extLst>
            </p:cNvPr>
            <p:cNvSpPr txBox="1"/>
            <p:nvPr/>
          </p:nvSpPr>
          <p:spPr>
            <a:xfrm>
              <a:off x="4388174" y="720684"/>
              <a:ext cx="936000" cy="261610"/>
            </a:xfrm>
            <a:prstGeom prst="rect">
              <a:avLst/>
            </a:prstGeom>
            <a:solidFill>
              <a:schemeClr val="accent5"/>
            </a:solidFill>
            <a:ln>
              <a:solidFill>
                <a:schemeClr val="accent5"/>
              </a:solidFill>
            </a:ln>
          </p:spPr>
          <p:txBody>
            <a:bodyPr wrap="square" rtlCol="0">
              <a:spAutoFit/>
            </a:bodyPr>
            <a:lstStyle/>
            <a:p>
              <a:r>
                <a:rPr lang="es-EC" sz="1100" dirty="0">
                  <a:solidFill>
                    <a:schemeClr val="bg1"/>
                  </a:solidFill>
                  <a:latin typeface="Georgia" pitchFamily="18" charset="0"/>
                </a:rPr>
                <a:t>2. Objetivos</a:t>
              </a:r>
            </a:p>
          </p:txBody>
        </p:sp>
        <p:sp>
          <p:nvSpPr>
            <p:cNvPr id="55" name="26 CuadroTexto">
              <a:extLst>
                <a:ext uri="{FF2B5EF4-FFF2-40B4-BE49-F238E27FC236}">
                  <a16:creationId xmlns:a16="http://schemas.microsoft.com/office/drawing/2014/main" id="{56EA60C9-09D0-B047-91DC-093E6F739202}"/>
                </a:ext>
              </a:extLst>
            </p:cNvPr>
            <p:cNvSpPr txBox="1"/>
            <p:nvPr/>
          </p:nvSpPr>
          <p:spPr>
            <a:xfrm>
              <a:off x="5324174" y="727346"/>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56" name="26 CuadroTexto">
              <a:extLst>
                <a:ext uri="{FF2B5EF4-FFF2-40B4-BE49-F238E27FC236}">
                  <a16:creationId xmlns:a16="http://schemas.microsoft.com/office/drawing/2014/main" id="{CCBAEA0C-40AB-1E49-A294-0747A0A9A058}"/>
                </a:ext>
              </a:extLst>
            </p:cNvPr>
            <p:cNvSpPr txBox="1"/>
            <p:nvPr/>
          </p:nvSpPr>
          <p:spPr>
            <a:xfrm>
              <a:off x="6608670" y="727346"/>
              <a:ext cx="1120503"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4. Diseño.</a:t>
              </a:r>
            </a:p>
          </p:txBody>
        </p:sp>
        <p:sp>
          <p:nvSpPr>
            <p:cNvPr id="63" name="26 CuadroTexto">
              <a:extLst>
                <a:ext uri="{FF2B5EF4-FFF2-40B4-BE49-F238E27FC236}">
                  <a16:creationId xmlns:a16="http://schemas.microsoft.com/office/drawing/2014/main" id="{AFBFA723-35DA-6E4E-AA9C-3FAE8EF0873D}"/>
                </a:ext>
              </a:extLst>
            </p:cNvPr>
            <p:cNvSpPr txBox="1"/>
            <p:nvPr/>
          </p:nvSpPr>
          <p:spPr>
            <a:xfrm>
              <a:off x="7739417" y="727346"/>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64" name="26 CuadroTexto">
              <a:extLst>
                <a:ext uri="{FF2B5EF4-FFF2-40B4-BE49-F238E27FC236}">
                  <a16:creationId xmlns:a16="http://schemas.microsoft.com/office/drawing/2014/main" id="{DC09D326-1560-3F46-9832-7B9766E30534}"/>
                </a:ext>
              </a:extLst>
            </p:cNvPr>
            <p:cNvSpPr txBox="1"/>
            <p:nvPr/>
          </p:nvSpPr>
          <p:spPr>
            <a:xfrm>
              <a:off x="8972837" y="728271"/>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grpSp>
    </p:spTree>
    <p:extLst>
      <p:ext uri="{BB962C8B-B14F-4D97-AF65-F5344CB8AC3E}">
        <p14:creationId xmlns:p14="http://schemas.microsoft.com/office/powerpoint/2010/main" val="242664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grpSp>
        <p:nvGrpSpPr>
          <p:cNvPr id="2" name="Grupo 1">
            <a:extLst>
              <a:ext uri="{FF2B5EF4-FFF2-40B4-BE49-F238E27FC236}">
                <a16:creationId xmlns:a16="http://schemas.microsoft.com/office/drawing/2014/main" id="{EC0CA694-8B92-9F48-BA71-E699D16DDB24}"/>
              </a:ext>
            </a:extLst>
          </p:cNvPr>
          <p:cNvGrpSpPr/>
          <p:nvPr/>
        </p:nvGrpSpPr>
        <p:grpSpPr>
          <a:xfrm>
            <a:off x="3233443" y="423280"/>
            <a:ext cx="7155730" cy="269358"/>
            <a:chOff x="3233443" y="423280"/>
            <a:chExt cx="7155730" cy="269358"/>
          </a:xfrm>
        </p:grpSpPr>
        <p:sp>
          <p:nvSpPr>
            <p:cNvPr id="80" name="23 CuadroTexto">
              <a:extLst>
                <a:ext uri="{FF2B5EF4-FFF2-40B4-BE49-F238E27FC236}">
                  <a16:creationId xmlns:a16="http://schemas.microsoft.com/office/drawing/2014/main" id="{816A80A6-58DC-F44C-BC16-9A1F2A472248}"/>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82" name="26 CuadroTexto">
              <a:extLst>
                <a:ext uri="{FF2B5EF4-FFF2-40B4-BE49-F238E27FC236}">
                  <a16:creationId xmlns:a16="http://schemas.microsoft.com/office/drawing/2014/main" id="{D6EA75C0-73DE-6544-A565-AFEF7216676A}"/>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84" name="26 CuadroTexto">
              <a:extLst>
                <a:ext uri="{FF2B5EF4-FFF2-40B4-BE49-F238E27FC236}">
                  <a16:creationId xmlns:a16="http://schemas.microsoft.com/office/drawing/2014/main" id="{79E196AE-622C-BE4A-8244-5E985D5CD334}"/>
                </a:ext>
              </a:extLst>
            </p:cNvPr>
            <p:cNvSpPr txBox="1"/>
            <p:nvPr/>
          </p:nvSpPr>
          <p:spPr>
            <a:xfrm>
              <a:off x="5302555" y="430103"/>
              <a:ext cx="1294740" cy="261610"/>
            </a:xfrm>
            <a:prstGeom prst="rect">
              <a:avLst/>
            </a:prstGeom>
            <a:solidFill>
              <a:schemeClr val="accent5"/>
            </a:solidFill>
            <a:ln>
              <a:solidFill>
                <a:schemeClr val="accent5"/>
              </a:solidFill>
            </a:ln>
          </p:spPr>
          <p:txBody>
            <a:bodyPr wrap="square" rtlCol="0">
              <a:spAutoFit/>
            </a:bodyPr>
            <a:lstStyle/>
            <a:p>
              <a:r>
                <a:rPr lang="es-EC" sz="1100" dirty="0">
                  <a:solidFill>
                    <a:schemeClr val="bg1"/>
                  </a:solidFill>
                  <a:latin typeface="Georgia" pitchFamily="18" charset="0"/>
                </a:rPr>
                <a:t>3. Herramientas.</a:t>
              </a:r>
            </a:p>
          </p:txBody>
        </p:sp>
        <p:sp>
          <p:nvSpPr>
            <p:cNvPr id="85" name="26 CuadroTexto">
              <a:extLst>
                <a:ext uri="{FF2B5EF4-FFF2-40B4-BE49-F238E27FC236}">
                  <a16:creationId xmlns:a16="http://schemas.microsoft.com/office/drawing/2014/main" id="{E0039B45-A8D8-D74E-91E6-178A0917756C}"/>
                </a:ext>
              </a:extLst>
            </p:cNvPr>
            <p:cNvSpPr txBox="1"/>
            <p:nvPr/>
          </p:nvSpPr>
          <p:spPr>
            <a:xfrm>
              <a:off x="6587051" y="430103"/>
              <a:ext cx="1120503"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4. Diseño.</a:t>
              </a:r>
            </a:p>
          </p:txBody>
        </p:sp>
        <p:sp>
          <p:nvSpPr>
            <p:cNvPr id="86" name="26 CuadroTexto">
              <a:extLst>
                <a:ext uri="{FF2B5EF4-FFF2-40B4-BE49-F238E27FC236}">
                  <a16:creationId xmlns:a16="http://schemas.microsoft.com/office/drawing/2014/main" id="{EA00C6FC-967F-E645-91E7-B4C3CF82BAFA}"/>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87" name="26 CuadroTexto">
              <a:extLst>
                <a:ext uri="{FF2B5EF4-FFF2-40B4-BE49-F238E27FC236}">
                  <a16:creationId xmlns:a16="http://schemas.microsoft.com/office/drawing/2014/main" id="{9892A691-5932-8548-A07D-915D0360DC21}"/>
                </a:ext>
              </a:extLst>
            </p:cNvPr>
            <p:cNvSpPr txBox="1"/>
            <p:nvPr/>
          </p:nvSpPr>
          <p:spPr>
            <a:xfrm>
              <a:off x="8951218" y="431028"/>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grpSp>
      <p:pic>
        <p:nvPicPr>
          <p:cNvPr id="5122" name="Picture 2" descr="CST STUDIO SUITE｜Software｜AET,Inc">
            <a:extLst>
              <a:ext uri="{FF2B5EF4-FFF2-40B4-BE49-F238E27FC236}">
                <a16:creationId xmlns:a16="http://schemas.microsoft.com/office/drawing/2014/main" id="{3E635400-9919-6A48-A3AD-636E4B45ED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531" y="1062862"/>
            <a:ext cx="4937722" cy="23032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anual de Simplify3D, todo lo que necesitas saber para empezar">
            <a:extLst>
              <a:ext uri="{FF2B5EF4-FFF2-40B4-BE49-F238E27FC236}">
                <a16:creationId xmlns:a16="http://schemas.microsoft.com/office/drawing/2014/main" id="{DB47AF6C-D1B6-EB46-A6DF-6CEF1DA43C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6142" y="3119797"/>
            <a:ext cx="4365931" cy="330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77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23 CuadroTexto">
            <a:extLst>
              <a:ext uri="{FF2B5EF4-FFF2-40B4-BE49-F238E27FC236}">
                <a16:creationId xmlns:a16="http://schemas.microsoft.com/office/drawing/2014/main" id="{BF53517A-5D27-E24E-A59E-CCFD1BD80162}"/>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8" name="26 CuadroTexto">
            <a:extLst>
              <a:ext uri="{FF2B5EF4-FFF2-40B4-BE49-F238E27FC236}">
                <a16:creationId xmlns:a16="http://schemas.microsoft.com/office/drawing/2014/main" id="{3926AC3A-E156-0F49-A153-8A5E4D85F1DD}"/>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19" name="26 CuadroTexto">
            <a:extLst>
              <a:ext uri="{FF2B5EF4-FFF2-40B4-BE49-F238E27FC236}">
                <a16:creationId xmlns:a16="http://schemas.microsoft.com/office/drawing/2014/main" id="{E8BB1A11-A377-744D-AA21-F56520009096}"/>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0" name="26 CuadroTexto">
            <a:extLst>
              <a:ext uri="{FF2B5EF4-FFF2-40B4-BE49-F238E27FC236}">
                <a16:creationId xmlns:a16="http://schemas.microsoft.com/office/drawing/2014/main" id="{D8999D16-A1E5-604A-987A-6AA087968C46}"/>
              </a:ext>
            </a:extLst>
          </p:cNvPr>
          <p:cNvSpPr txBox="1"/>
          <p:nvPr/>
        </p:nvSpPr>
        <p:spPr>
          <a:xfrm>
            <a:off x="6587051" y="430103"/>
            <a:ext cx="1120503" cy="261610"/>
          </a:xfrm>
          <a:prstGeom prst="rect">
            <a:avLst/>
          </a:prstGeom>
          <a:solidFill>
            <a:schemeClr val="accent5"/>
          </a:solidFill>
          <a:ln>
            <a:solidFill>
              <a:schemeClr val="accent5"/>
            </a:solidFill>
          </a:ln>
        </p:spPr>
        <p:txBody>
          <a:bodyPr wrap="square" rtlCol="0">
            <a:spAutoFit/>
          </a:bodyPr>
          <a:lstStyle/>
          <a:p>
            <a:r>
              <a:rPr lang="es-EC" sz="1100" dirty="0">
                <a:solidFill>
                  <a:schemeClr val="bg1"/>
                </a:solidFill>
                <a:latin typeface="Georgia" pitchFamily="18" charset="0"/>
              </a:rPr>
              <a:t>4. Diseño.</a:t>
            </a:r>
          </a:p>
        </p:txBody>
      </p:sp>
      <p:sp>
        <p:nvSpPr>
          <p:cNvPr id="21" name="26 CuadroTexto">
            <a:extLst>
              <a:ext uri="{FF2B5EF4-FFF2-40B4-BE49-F238E27FC236}">
                <a16:creationId xmlns:a16="http://schemas.microsoft.com/office/drawing/2014/main" id="{5A27E69F-C139-D04A-A528-DB0EC28F93F6}"/>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2" name="26 CuadroTexto">
            <a:extLst>
              <a:ext uri="{FF2B5EF4-FFF2-40B4-BE49-F238E27FC236}">
                <a16:creationId xmlns:a16="http://schemas.microsoft.com/office/drawing/2014/main" id="{41C8B5F4-0578-5B40-83C0-C22688FA46C0}"/>
              </a:ext>
            </a:extLst>
          </p:cNvPr>
          <p:cNvSpPr txBox="1"/>
          <p:nvPr/>
        </p:nvSpPr>
        <p:spPr>
          <a:xfrm>
            <a:off x="8951218" y="431028"/>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sp>
        <p:nvSpPr>
          <p:cNvPr id="23" name="Text Placeholder 3">
            <a:extLst>
              <a:ext uri="{FF2B5EF4-FFF2-40B4-BE49-F238E27FC236}">
                <a16:creationId xmlns:a16="http://schemas.microsoft.com/office/drawing/2014/main" id="{9C2060A5-892D-3E4A-9188-925DB4FA0FBB}"/>
              </a:ext>
            </a:extLst>
          </p:cNvPr>
          <p:cNvSpPr txBox="1">
            <a:spLocks/>
          </p:cNvSpPr>
          <p:nvPr/>
        </p:nvSpPr>
        <p:spPr>
          <a:xfrm>
            <a:off x="728037" y="855987"/>
            <a:ext cx="8196871" cy="439413"/>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S_tradnl" altLang="ja-JP" sz="3200" b="1" dirty="0">
                <a:solidFill>
                  <a:sysClr val="windowText" lastClr="000000"/>
                </a:solidFill>
                <a:latin typeface="Calibri Light" panose="020F0302020204030204"/>
                <a:ea typeface="游ゴシック" panose="020B0400000000000000" pitchFamily="34" charset="-128"/>
              </a:rPr>
              <a:t>Guía</a:t>
            </a:r>
            <a:r>
              <a:rPr kumimoji="1" lang="en-US" altLang="ja-JP" sz="3200" b="1" dirty="0">
                <a:solidFill>
                  <a:sysClr val="windowText" lastClr="000000"/>
                </a:solidFill>
                <a:latin typeface="Calibri Light" panose="020F0302020204030204"/>
                <a:ea typeface="游ゴシック" panose="020B0400000000000000" pitchFamily="34" charset="-128"/>
              </a:rPr>
              <a:t> de onda - WR</a:t>
            </a:r>
            <a:endParaRPr kumimoji="1" lang="ja-JP" altLang="en-US" sz="3200" b="1" i="0" u="none" strike="noStrike" kern="1200" cap="none" spc="0" normalizeH="0" baseline="0" noProof="0" dirty="0">
              <a:ln>
                <a:noFill/>
              </a:ln>
              <a:solidFill>
                <a:srgbClr val="E3DED1"/>
              </a:solidFill>
              <a:effectLst/>
              <a:uLnTx/>
              <a:uFillTx/>
              <a:latin typeface="Calibri Light" panose="020F0302020204030204"/>
              <a:ea typeface="游ゴシック" panose="020B0400000000000000" pitchFamily="34" charset="-128"/>
              <a:cs typeface="+mn-cs"/>
            </a:endParaRPr>
          </a:p>
        </p:txBody>
      </p:sp>
      <p:pic>
        <p:nvPicPr>
          <p:cNvPr id="25" name="Imagen 24">
            <a:extLst>
              <a:ext uri="{FF2B5EF4-FFF2-40B4-BE49-F238E27FC236}">
                <a16:creationId xmlns:a16="http://schemas.microsoft.com/office/drawing/2014/main" id="{6A61D168-687A-0143-A763-80494CD22C9B}"/>
              </a:ext>
            </a:extLst>
          </p:cNvPr>
          <p:cNvPicPr/>
          <p:nvPr/>
        </p:nvPicPr>
        <p:blipFill>
          <a:blip r:embed="rId5">
            <a:extLst>
              <a:ext uri="{28A0092B-C50C-407E-A947-70E740481C1C}">
                <a14:useLocalDpi xmlns:a14="http://schemas.microsoft.com/office/drawing/2010/main" val="0"/>
              </a:ext>
            </a:extLst>
          </a:blip>
          <a:stretch>
            <a:fillRect/>
          </a:stretch>
        </p:blipFill>
        <p:spPr>
          <a:xfrm>
            <a:off x="1105136" y="2374900"/>
            <a:ext cx="3242814" cy="2336800"/>
          </a:xfrm>
          <a:prstGeom prst="rect">
            <a:avLst/>
          </a:prstGeom>
        </p:spPr>
      </p:pic>
      <p:pic>
        <p:nvPicPr>
          <p:cNvPr id="26" name="Imagen 25">
            <a:extLst>
              <a:ext uri="{FF2B5EF4-FFF2-40B4-BE49-F238E27FC236}">
                <a16:creationId xmlns:a16="http://schemas.microsoft.com/office/drawing/2014/main" id="{311F9BB0-760A-D240-875F-F28028C05458}"/>
              </a:ext>
            </a:extLst>
          </p:cNvPr>
          <p:cNvPicPr/>
          <p:nvPr/>
        </p:nvPicPr>
        <p:blipFill>
          <a:blip r:embed="rId6">
            <a:extLst>
              <a:ext uri="{28A0092B-C50C-407E-A947-70E740481C1C}">
                <a14:useLocalDpi xmlns:a14="http://schemas.microsoft.com/office/drawing/2010/main" val="0"/>
              </a:ext>
            </a:extLst>
          </a:blip>
          <a:stretch>
            <a:fillRect/>
          </a:stretch>
        </p:blipFill>
        <p:spPr>
          <a:xfrm>
            <a:off x="5297864" y="1420649"/>
            <a:ext cx="4748831" cy="4782930"/>
          </a:xfrm>
          <a:prstGeom prst="rect">
            <a:avLst/>
          </a:prstGeom>
        </p:spPr>
      </p:pic>
    </p:spTree>
    <p:extLst>
      <p:ext uri="{BB962C8B-B14F-4D97-AF65-F5344CB8AC3E}">
        <p14:creationId xmlns:p14="http://schemas.microsoft.com/office/powerpoint/2010/main" val="26950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n 27">
            <a:extLst>
              <a:ext uri="{FF2B5EF4-FFF2-40B4-BE49-F238E27FC236}">
                <a16:creationId xmlns:a16="http://schemas.microsoft.com/office/drawing/2014/main" id="{15FB0F31-982C-4638-A084-4A1B66ED9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2487" y="0"/>
            <a:ext cx="708562" cy="673354"/>
          </a:xfrm>
          <a:prstGeom prst="rect">
            <a:avLst/>
          </a:prstGeom>
        </p:spPr>
      </p:pic>
      <p:pic>
        <p:nvPicPr>
          <p:cNvPr id="31" name="Imagen 30">
            <a:extLst>
              <a:ext uri="{FF2B5EF4-FFF2-40B4-BE49-F238E27FC236}">
                <a16:creationId xmlns:a16="http://schemas.microsoft.com/office/drawing/2014/main" id="{9B680385-203E-4658-BBA6-518A8CA29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03" y="90733"/>
            <a:ext cx="2330548" cy="601905"/>
          </a:xfrm>
          <a:prstGeom prst="rect">
            <a:avLst/>
          </a:prstGeom>
        </p:spPr>
      </p:pic>
      <p:sp>
        <p:nvSpPr>
          <p:cNvPr id="33" name="3 Rectángulo">
            <a:extLst>
              <a:ext uri="{FF2B5EF4-FFF2-40B4-BE49-F238E27FC236}">
                <a16:creationId xmlns:a16="http://schemas.microsoft.com/office/drawing/2014/main" id="{E49E7EEE-C584-4797-BBEA-C6F8B3DD7F49}"/>
              </a:ext>
            </a:extLst>
          </p:cNvPr>
          <p:cNvSpPr/>
          <p:nvPr/>
        </p:nvSpPr>
        <p:spPr>
          <a:xfrm>
            <a:off x="11629115" y="-5687"/>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4" name="3 Rectángulo">
            <a:extLst>
              <a:ext uri="{FF2B5EF4-FFF2-40B4-BE49-F238E27FC236}">
                <a16:creationId xmlns:a16="http://schemas.microsoft.com/office/drawing/2014/main" id="{67A42479-B229-4AC4-A575-D8BCCE2CA510}"/>
              </a:ext>
            </a:extLst>
          </p:cNvPr>
          <p:cNvSpPr/>
          <p:nvPr/>
        </p:nvSpPr>
        <p:spPr>
          <a:xfrm>
            <a:off x="11913129" y="-5688"/>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1" name="3 Rectángulo">
            <a:extLst>
              <a:ext uri="{FF2B5EF4-FFF2-40B4-BE49-F238E27FC236}">
                <a16:creationId xmlns:a16="http://schemas.microsoft.com/office/drawing/2014/main" id="{BD01CEEA-3914-4FB2-BAC7-6688FD709CE9}"/>
              </a:ext>
            </a:extLst>
          </p:cNvPr>
          <p:cNvSpPr/>
          <p:nvPr/>
        </p:nvSpPr>
        <p:spPr>
          <a:xfrm flipH="1">
            <a:off x="112135" y="-5690"/>
            <a:ext cx="425885" cy="6857999"/>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2" name="3 Rectángulo">
            <a:extLst>
              <a:ext uri="{FF2B5EF4-FFF2-40B4-BE49-F238E27FC236}">
                <a16:creationId xmlns:a16="http://schemas.microsoft.com/office/drawing/2014/main" id="{12327C25-94EC-42A9-80F9-15984CBDAD44}"/>
              </a:ext>
            </a:extLst>
          </p:cNvPr>
          <p:cNvSpPr/>
          <p:nvPr/>
        </p:nvSpPr>
        <p:spPr>
          <a:xfrm flipH="1">
            <a:off x="6107" y="-5689"/>
            <a:ext cx="259937" cy="6857999"/>
          </a:xfrm>
          <a:prstGeom prst="rect">
            <a:avLst/>
          </a:prstGeom>
          <a:solidFill>
            <a:srgbClr val="0070C0"/>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23 CuadroTexto">
            <a:extLst>
              <a:ext uri="{FF2B5EF4-FFF2-40B4-BE49-F238E27FC236}">
                <a16:creationId xmlns:a16="http://schemas.microsoft.com/office/drawing/2014/main" id="{BF53517A-5D27-E24E-A59E-CCFD1BD80162}"/>
              </a:ext>
            </a:extLst>
          </p:cNvPr>
          <p:cNvSpPr txBox="1"/>
          <p:nvPr/>
        </p:nvSpPr>
        <p:spPr>
          <a:xfrm>
            <a:off x="3233443" y="423280"/>
            <a:ext cx="1133112" cy="252000"/>
          </a:xfrm>
          <a:prstGeom prst="rect">
            <a:avLst/>
          </a:prstGeom>
          <a:noFill/>
          <a:ln>
            <a:solidFill>
              <a:schemeClr val="accent5"/>
            </a:solidFill>
          </a:ln>
        </p:spPr>
        <p:txBody>
          <a:bodyPr wrap="square" rtlCol="0">
            <a:spAutoFit/>
          </a:bodyPr>
          <a:lstStyle>
            <a:defPPr>
              <a:defRPr lang="es-US"/>
            </a:defPPr>
            <a:lvl1pPr>
              <a:defRPr sz="1100">
                <a:solidFill>
                  <a:schemeClr val="accent1"/>
                </a:solidFill>
                <a:latin typeface="Georgia"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s-EC" dirty="0"/>
              <a:t>1. Introducción</a:t>
            </a:r>
          </a:p>
        </p:txBody>
      </p:sp>
      <p:sp>
        <p:nvSpPr>
          <p:cNvPr id="18" name="26 CuadroTexto">
            <a:extLst>
              <a:ext uri="{FF2B5EF4-FFF2-40B4-BE49-F238E27FC236}">
                <a16:creationId xmlns:a16="http://schemas.microsoft.com/office/drawing/2014/main" id="{3926AC3A-E156-0F49-A153-8A5E4D85F1DD}"/>
              </a:ext>
            </a:extLst>
          </p:cNvPr>
          <p:cNvSpPr txBox="1"/>
          <p:nvPr/>
        </p:nvSpPr>
        <p:spPr>
          <a:xfrm>
            <a:off x="4366555" y="423441"/>
            <a:ext cx="93600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2. Objetivos</a:t>
            </a:r>
          </a:p>
        </p:txBody>
      </p:sp>
      <p:sp>
        <p:nvSpPr>
          <p:cNvPr id="19" name="26 CuadroTexto">
            <a:extLst>
              <a:ext uri="{FF2B5EF4-FFF2-40B4-BE49-F238E27FC236}">
                <a16:creationId xmlns:a16="http://schemas.microsoft.com/office/drawing/2014/main" id="{E8BB1A11-A377-744D-AA21-F56520009096}"/>
              </a:ext>
            </a:extLst>
          </p:cNvPr>
          <p:cNvSpPr txBox="1"/>
          <p:nvPr/>
        </p:nvSpPr>
        <p:spPr>
          <a:xfrm>
            <a:off x="5302555" y="430103"/>
            <a:ext cx="1294740"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3. Herramientas.</a:t>
            </a:r>
          </a:p>
        </p:txBody>
      </p:sp>
      <p:sp>
        <p:nvSpPr>
          <p:cNvPr id="20" name="26 CuadroTexto">
            <a:extLst>
              <a:ext uri="{FF2B5EF4-FFF2-40B4-BE49-F238E27FC236}">
                <a16:creationId xmlns:a16="http://schemas.microsoft.com/office/drawing/2014/main" id="{D8999D16-A1E5-604A-987A-6AA087968C46}"/>
              </a:ext>
            </a:extLst>
          </p:cNvPr>
          <p:cNvSpPr txBox="1"/>
          <p:nvPr/>
        </p:nvSpPr>
        <p:spPr>
          <a:xfrm>
            <a:off x="6587051" y="430103"/>
            <a:ext cx="1120503" cy="261610"/>
          </a:xfrm>
          <a:prstGeom prst="rect">
            <a:avLst/>
          </a:prstGeom>
          <a:solidFill>
            <a:schemeClr val="accent5"/>
          </a:solidFill>
          <a:ln>
            <a:solidFill>
              <a:schemeClr val="accent5"/>
            </a:solidFill>
          </a:ln>
        </p:spPr>
        <p:txBody>
          <a:bodyPr wrap="square" rtlCol="0">
            <a:spAutoFit/>
          </a:bodyPr>
          <a:lstStyle/>
          <a:p>
            <a:r>
              <a:rPr lang="es-EC" sz="1100" dirty="0">
                <a:solidFill>
                  <a:schemeClr val="bg1"/>
                </a:solidFill>
                <a:latin typeface="Georgia" pitchFamily="18" charset="0"/>
              </a:rPr>
              <a:t>4. Diseño.</a:t>
            </a:r>
          </a:p>
        </p:txBody>
      </p:sp>
      <p:sp>
        <p:nvSpPr>
          <p:cNvPr id="21" name="26 CuadroTexto">
            <a:extLst>
              <a:ext uri="{FF2B5EF4-FFF2-40B4-BE49-F238E27FC236}">
                <a16:creationId xmlns:a16="http://schemas.microsoft.com/office/drawing/2014/main" id="{5A27E69F-C139-D04A-A528-DB0EC28F93F6}"/>
              </a:ext>
            </a:extLst>
          </p:cNvPr>
          <p:cNvSpPr txBox="1"/>
          <p:nvPr/>
        </p:nvSpPr>
        <p:spPr>
          <a:xfrm>
            <a:off x="7717798" y="430103"/>
            <a:ext cx="1218322"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5. Pruebas y R.</a:t>
            </a:r>
          </a:p>
        </p:txBody>
      </p:sp>
      <p:sp>
        <p:nvSpPr>
          <p:cNvPr id="22" name="26 CuadroTexto">
            <a:extLst>
              <a:ext uri="{FF2B5EF4-FFF2-40B4-BE49-F238E27FC236}">
                <a16:creationId xmlns:a16="http://schemas.microsoft.com/office/drawing/2014/main" id="{41C8B5F4-0578-5B40-83C0-C22688FA46C0}"/>
              </a:ext>
            </a:extLst>
          </p:cNvPr>
          <p:cNvSpPr txBox="1"/>
          <p:nvPr/>
        </p:nvSpPr>
        <p:spPr>
          <a:xfrm>
            <a:off x="8951218" y="431028"/>
            <a:ext cx="1437955" cy="261610"/>
          </a:xfrm>
          <a:prstGeom prst="rect">
            <a:avLst/>
          </a:prstGeom>
          <a:noFill/>
          <a:ln>
            <a:solidFill>
              <a:schemeClr val="accent5"/>
            </a:solidFill>
          </a:ln>
        </p:spPr>
        <p:txBody>
          <a:bodyPr wrap="square" rtlCol="0">
            <a:spAutoFit/>
          </a:bodyPr>
          <a:lstStyle/>
          <a:p>
            <a:r>
              <a:rPr lang="es-EC" sz="1100" dirty="0">
                <a:solidFill>
                  <a:schemeClr val="accent1"/>
                </a:solidFill>
                <a:latin typeface="Georgia" pitchFamily="18" charset="0"/>
              </a:rPr>
              <a:t>6. Conclusiones y R.</a:t>
            </a:r>
          </a:p>
        </p:txBody>
      </p:sp>
      <p:sp>
        <p:nvSpPr>
          <p:cNvPr id="23" name="Text Placeholder 3">
            <a:extLst>
              <a:ext uri="{FF2B5EF4-FFF2-40B4-BE49-F238E27FC236}">
                <a16:creationId xmlns:a16="http://schemas.microsoft.com/office/drawing/2014/main" id="{9C2060A5-892D-3E4A-9188-925DB4FA0FBB}"/>
              </a:ext>
            </a:extLst>
          </p:cNvPr>
          <p:cNvSpPr txBox="1">
            <a:spLocks/>
          </p:cNvSpPr>
          <p:nvPr/>
        </p:nvSpPr>
        <p:spPr>
          <a:xfrm>
            <a:off x="728037" y="855987"/>
            <a:ext cx="8196871" cy="439413"/>
          </a:xfrm>
          <a:prstGeom prst="rect">
            <a:avLst/>
          </a:prstGeom>
        </p:spPr>
        <p:txBody>
          <a:bodyPr vert="horz" lIns="91440" tIns="45720" rIns="91440" bIns="45720" numCol="1" spcCol="360000" rtlCol="0" anchor="t">
            <a:noAutofit/>
          </a:bodyPr>
          <a:lstStyle>
            <a:lvl1pPr marL="0" indent="0" algn="l" defTabSz="914400" rtl="0" eaLnBrk="1" latinLnBrk="0" hangingPunct="1">
              <a:lnSpc>
                <a:spcPct val="100000"/>
              </a:lnSpc>
              <a:spcBef>
                <a:spcPts val="0"/>
              </a:spcBef>
              <a:buClr>
                <a:schemeClr val="accent1"/>
              </a:buClr>
              <a:buFontTx/>
              <a:buNone/>
              <a:defRPr sz="2133" kern="1200" baseline="0">
                <a:solidFill>
                  <a:schemeClr val="bg2"/>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549E39"/>
              </a:buClr>
              <a:buSzTx/>
              <a:buFontTx/>
              <a:buNone/>
              <a:tabLst/>
              <a:defRPr/>
            </a:pPr>
            <a:r>
              <a:rPr kumimoji="1" lang="es-ES_tradnl" altLang="ja-JP" sz="3200" b="1" dirty="0">
                <a:solidFill>
                  <a:sysClr val="windowText" lastClr="000000"/>
                </a:solidFill>
                <a:latin typeface="Calibri Light" panose="020F0302020204030204"/>
                <a:ea typeface="游ゴシック" panose="020B0400000000000000" pitchFamily="34" charset="-128"/>
              </a:rPr>
              <a:t>Parámetros S, 4 puertos</a:t>
            </a:r>
            <a:endParaRPr kumimoji="1" lang="es-ES_tradnl" altLang="ja-JP" sz="3200" b="1" i="0" u="none" strike="noStrike" kern="1200" cap="none" spc="0" normalizeH="0" baseline="0" dirty="0">
              <a:ln>
                <a:noFill/>
              </a:ln>
              <a:solidFill>
                <a:srgbClr val="E3DED1"/>
              </a:solidFill>
              <a:effectLst/>
              <a:uLnTx/>
              <a:uFillTx/>
              <a:latin typeface="Calibri Light" panose="020F0302020204030204"/>
              <a:ea typeface="游ゴシック" panose="020B0400000000000000" pitchFamily="34" charset="-128"/>
              <a:cs typeface="+mn-cs"/>
            </a:endParaRPr>
          </a:p>
        </p:txBody>
      </p:sp>
      <p:pic>
        <p:nvPicPr>
          <p:cNvPr id="24" name="Imagen 23">
            <a:extLst>
              <a:ext uri="{FF2B5EF4-FFF2-40B4-BE49-F238E27FC236}">
                <a16:creationId xmlns:a16="http://schemas.microsoft.com/office/drawing/2014/main" id="{82F7F9B3-A549-1549-9B35-D3A7644BF14E}"/>
              </a:ext>
            </a:extLst>
          </p:cNvPr>
          <p:cNvPicPr/>
          <p:nvPr/>
        </p:nvPicPr>
        <p:blipFill>
          <a:blip r:embed="rId5">
            <a:extLst>
              <a:ext uri="{28A0092B-C50C-407E-A947-70E740481C1C}">
                <a14:useLocalDpi xmlns:a14="http://schemas.microsoft.com/office/drawing/2010/main" val="0"/>
              </a:ext>
            </a:extLst>
          </a:blip>
          <a:stretch>
            <a:fillRect/>
          </a:stretch>
        </p:blipFill>
        <p:spPr>
          <a:xfrm>
            <a:off x="1093686" y="2058364"/>
            <a:ext cx="3365895" cy="2741271"/>
          </a:xfrm>
          <a:prstGeom prst="rect">
            <a:avLst/>
          </a:prstGeom>
        </p:spPr>
      </p:pic>
      <mc:AlternateContent xmlns:mc="http://schemas.openxmlformats.org/markup-compatibility/2006">
        <mc:Choice xmlns:a14="http://schemas.microsoft.com/office/drawing/2010/main" Requires="a14">
          <p:sp>
            <p:nvSpPr>
              <p:cNvPr id="2" name="Rectángulo 1">
                <a:extLst>
                  <a:ext uri="{FF2B5EF4-FFF2-40B4-BE49-F238E27FC236}">
                    <a16:creationId xmlns:a16="http://schemas.microsoft.com/office/drawing/2014/main" id="{7D5837B8-A735-DD4B-AC73-24074957876E}"/>
                  </a:ext>
                </a:extLst>
              </p:cNvPr>
              <p:cNvSpPr/>
              <p:nvPr/>
            </p:nvSpPr>
            <p:spPr>
              <a:xfrm>
                <a:off x="4616024" y="1295400"/>
                <a:ext cx="2819554" cy="116384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𝑆</m:t>
                      </m:r>
                      <m:r>
                        <a:rPr lang="es-ES_tradnl" i="0">
                          <a:latin typeface="Cambria Math" panose="02040503050406030204" pitchFamily="18" charset="0"/>
                        </a:rPr>
                        <m:t>=</m:t>
                      </m:r>
                      <m:d>
                        <m:dPr>
                          <m:begChr m:val="["/>
                          <m:endChr m:val="]"/>
                          <m:ctrlPr>
                            <a:rPr lang="es-ES_tradnl" i="1">
                              <a:solidFill>
                                <a:srgbClr val="836967"/>
                              </a:solidFill>
                              <a:latin typeface="Cambria Math" panose="02040503050406030204" pitchFamily="18" charset="0"/>
                            </a:rPr>
                          </m:ctrlPr>
                        </m:dPr>
                        <m:e>
                          <m:m>
                            <m:mPr>
                              <m:plcHide m:val="on"/>
                              <m:mcs>
                                <m:mc>
                                  <m:mcPr>
                                    <m:count m:val="2"/>
                                    <m:mcJc m:val="center"/>
                                  </m:mcPr>
                                </m:mc>
                              </m:mcs>
                              <m:ctrlPr>
                                <a:rPr lang="es-ES_tradnl" i="1">
                                  <a:solidFill>
                                    <a:srgbClr val="836967"/>
                                  </a:solidFill>
                                  <a:latin typeface="Cambria Math" panose="02040503050406030204" pitchFamily="18" charset="0"/>
                                </a:rPr>
                              </m:ctrlPr>
                            </m:mPr>
                            <m:mr>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11</m:t>
                                          </m:r>
                                        </m:sub>
                                      </m:sSub>
                                    </m:e>
                                  </m:mr>
                                </m:m>
                              </m:e>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41</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mr>
                                </m:m>
                              </m:e>
                            </m:mr>
                            <m:mr>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41</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41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mr>
                                </m:m>
                              </m:e>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11</m:t>
                                          </m:r>
                                        </m:sub>
                                      </m:sSub>
                                    </m:e>
                                  </m:mr>
                                </m:m>
                              </m:e>
                            </m:mr>
                          </m:m>
                        </m:e>
                      </m:d>
                    </m:oMath>
                  </m:oMathPara>
                </a14:m>
                <a:endParaRPr lang="es-ES_tradnl" dirty="0"/>
              </a:p>
            </p:txBody>
          </p:sp>
        </mc:Choice>
        <mc:Fallback>
          <p:sp>
            <p:nvSpPr>
              <p:cNvPr id="2" name="Rectángulo 1">
                <a:extLst>
                  <a:ext uri="{FF2B5EF4-FFF2-40B4-BE49-F238E27FC236}">
                    <a16:creationId xmlns:a16="http://schemas.microsoft.com/office/drawing/2014/main" id="{7D5837B8-A735-DD4B-AC73-24074957876E}"/>
                  </a:ext>
                </a:extLst>
              </p:cNvPr>
              <p:cNvSpPr>
                <a:spLocks noRot="1" noChangeAspect="1" noMove="1" noResize="1" noEditPoints="1" noAdjustHandles="1" noChangeArrowheads="1" noChangeShapeType="1" noTextEdit="1"/>
              </p:cNvSpPr>
              <p:nvPr/>
            </p:nvSpPr>
            <p:spPr>
              <a:xfrm>
                <a:off x="4616024" y="1295400"/>
                <a:ext cx="2819554" cy="1163845"/>
              </a:xfrm>
              <a:prstGeom prst="rect">
                <a:avLst/>
              </a:prstGeom>
              <a:blipFill>
                <a:blip r:embed="rId6"/>
                <a:stretch>
                  <a:fillRect/>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3" name="Rectángulo 2">
                <a:extLst>
                  <a:ext uri="{FF2B5EF4-FFF2-40B4-BE49-F238E27FC236}">
                    <a16:creationId xmlns:a16="http://schemas.microsoft.com/office/drawing/2014/main" id="{24914D0D-DFDE-DB4A-B80F-716C65581993}"/>
                  </a:ext>
                </a:extLst>
              </p:cNvPr>
              <p:cNvSpPr/>
              <p:nvPr/>
            </p:nvSpPr>
            <p:spPr>
              <a:xfrm>
                <a:off x="7352198" y="1295400"/>
                <a:ext cx="2819554" cy="116384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𝑆</m:t>
                      </m:r>
                      <m:r>
                        <a:rPr lang="es-ES_tradnl" i="0">
                          <a:latin typeface="Cambria Math" panose="02040503050406030204" pitchFamily="18" charset="0"/>
                        </a:rPr>
                        <m:t>=</m:t>
                      </m:r>
                      <m:d>
                        <m:dPr>
                          <m:begChr m:val="["/>
                          <m:endChr m:val="]"/>
                          <m:ctrlPr>
                            <a:rPr lang="es-ES_tradnl" i="1">
                              <a:solidFill>
                                <a:srgbClr val="836967"/>
                              </a:solidFill>
                              <a:latin typeface="Cambria Math" panose="02040503050406030204" pitchFamily="18" charset="0"/>
                            </a:rPr>
                          </m:ctrlPr>
                        </m:dPr>
                        <m:e>
                          <m:m>
                            <m:mPr>
                              <m:plcHide m:val="on"/>
                              <m:mcs>
                                <m:mc>
                                  <m:mcPr>
                                    <m:count m:val="2"/>
                                    <m:mcJc m:val="center"/>
                                  </m:mcPr>
                                </m:mc>
                              </m:mcs>
                              <m:ctrlPr>
                                <a:rPr lang="es-ES_tradnl" i="1">
                                  <a:solidFill>
                                    <a:srgbClr val="836967"/>
                                  </a:solidFill>
                                  <a:latin typeface="Cambria Math" panose="02040503050406030204" pitchFamily="18" charset="0"/>
                                </a:rPr>
                              </m:ctrlPr>
                            </m:mPr>
                            <m:mr>
                              <m:e>
                                <m:m>
                                  <m:mPr>
                                    <m:plcHide m:val="on"/>
                                    <m:mcs>
                                      <m:mc>
                                        <m:mcPr>
                                          <m:count m:val="2"/>
                                          <m:mcJc m:val="center"/>
                                        </m:mcPr>
                                      </m:mc>
                                    </m:mcs>
                                    <m:ctrlPr>
                                      <a:rPr lang="es-ES_tradnl" i="1">
                                        <a:solidFill>
                                          <a:srgbClr val="836967"/>
                                        </a:solidFill>
                                        <a:latin typeface="Cambria Math" panose="02040503050406030204" pitchFamily="18" charset="0"/>
                                      </a:rPr>
                                    </m:ctrlPr>
                                  </m:mPr>
                                  <m:mr>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e>
                                      <m:r>
                                        <a:rPr lang="es-ES_tradnl" i="0">
                                          <a:latin typeface="Cambria Math" panose="02040503050406030204" pitchFamily="18" charset="0"/>
                                        </a:rPr>
                                        <m:t>0</m:t>
                                      </m:r>
                                    </m:e>
                                  </m:mr>
                                </m:m>
                              </m:e>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e>
                                      <m:r>
                                        <a:rPr lang="es-ES_tradnl" i="0">
                                          <a:latin typeface="Cambria Math" panose="02040503050406030204" pitchFamily="18" charset="0"/>
                                        </a:rPr>
                                        <m:t>0</m:t>
                                      </m:r>
                                    </m:e>
                                  </m:mr>
                                  <m:mr>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mr>
                                </m:m>
                              </m:e>
                            </m:mr>
                            <m:mr>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e>
                                      <m:r>
                                        <a:rPr lang="es-ES_tradnl" i="0">
                                          <a:latin typeface="Cambria Math" panose="02040503050406030204" pitchFamily="18" charset="0"/>
                                        </a:rPr>
                                        <m:t>0</m:t>
                                      </m:r>
                                    </m:e>
                                  </m:mr>
                                  <m:mr>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mr>
                                </m:m>
                              </m:e>
                              <m:e>
                                <m:m>
                                  <m:mPr>
                                    <m:plcHide m:val="on"/>
                                    <m:mcs>
                                      <m:mc>
                                        <m:mcPr>
                                          <m:count m:val="2"/>
                                          <m:mcJc m:val="center"/>
                                        </m:mcPr>
                                      </m:mc>
                                    </m:mcs>
                                    <m:ctrlPr>
                                      <a:rPr lang="es-ES_tradnl" i="1">
                                        <a:solidFill>
                                          <a:srgbClr val="836967"/>
                                        </a:solidFill>
                                        <a:latin typeface="Cambria Math" panose="02040503050406030204" pitchFamily="18" charset="0"/>
                                      </a:rPr>
                                    </m:ctrlPr>
                                  </m:mPr>
                                  <m:mr>
                                    <m:e>
                                      <m:r>
                                        <a:rPr lang="es-ES_tradnl" i="0">
                                          <a:latin typeface="Cambria Math" panose="02040503050406030204" pitchFamily="18" charset="0"/>
                                        </a:rPr>
                                        <m:t>0</m:t>
                                      </m:r>
                                    </m:e>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m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e>
                                      <m:r>
                                        <a:rPr lang="es-ES_tradnl" i="0">
                                          <a:latin typeface="Cambria Math" panose="02040503050406030204" pitchFamily="18" charset="0"/>
                                        </a:rPr>
                                        <m:t>0</m:t>
                                      </m:r>
                                    </m:e>
                                  </m:mr>
                                </m:m>
                              </m:e>
                            </m:mr>
                          </m:m>
                        </m:e>
                      </m:d>
                    </m:oMath>
                  </m:oMathPara>
                </a14:m>
                <a:endParaRPr lang="es-ES_tradnl" dirty="0"/>
              </a:p>
            </p:txBody>
          </p:sp>
        </mc:Choice>
        <mc:Fallback>
          <p:sp>
            <p:nvSpPr>
              <p:cNvPr id="3" name="Rectángulo 2">
                <a:extLst>
                  <a:ext uri="{FF2B5EF4-FFF2-40B4-BE49-F238E27FC236}">
                    <a16:creationId xmlns:a16="http://schemas.microsoft.com/office/drawing/2014/main" id="{24914D0D-DFDE-DB4A-B80F-716C65581993}"/>
                  </a:ext>
                </a:extLst>
              </p:cNvPr>
              <p:cNvSpPr>
                <a:spLocks noRot="1" noChangeAspect="1" noMove="1" noResize="1" noEditPoints="1" noAdjustHandles="1" noChangeArrowheads="1" noChangeShapeType="1" noTextEdit="1"/>
              </p:cNvSpPr>
              <p:nvPr/>
            </p:nvSpPr>
            <p:spPr>
              <a:xfrm>
                <a:off x="7352198" y="1295400"/>
                <a:ext cx="2819554" cy="1163845"/>
              </a:xfrm>
              <a:prstGeom prst="rect">
                <a:avLst/>
              </a:prstGeom>
              <a:blipFill>
                <a:blip r:embed="rId7"/>
                <a:stretch>
                  <a:fillRect/>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4" name="Rectángulo 3">
                <a:extLst>
                  <a:ext uri="{FF2B5EF4-FFF2-40B4-BE49-F238E27FC236}">
                    <a16:creationId xmlns:a16="http://schemas.microsoft.com/office/drawing/2014/main" id="{26D50023-2537-1741-8C59-04FF66680059}"/>
                  </a:ext>
                </a:extLst>
              </p:cNvPr>
              <p:cNvSpPr/>
              <p:nvPr/>
            </p:nvSpPr>
            <p:spPr>
              <a:xfrm>
                <a:off x="5070379" y="4890140"/>
                <a:ext cx="4730398" cy="134492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es-ES_tradnl" i="1">
                          <a:latin typeface="Cambria Math" panose="02040503050406030204" pitchFamily="18" charset="0"/>
                        </a:rPr>
                        <m:t>𝑆</m:t>
                      </m:r>
                      <m:r>
                        <a:rPr lang="es-ES_tradnl" i="0">
                          <a:latin typeface="Cambria Math" panose="02040503050406030204" pitchFamily="18" charset="0"/>
                        </a:rPr>
                        <m:t>=</m:t>
                      </m:r>
                      <m:sSup>
                        <m:sSupPr>
                          <m:ctrlPr>
                            <a:rPr lang="es-ES_tradnl" i="1">
                              <a:solidFill>
                                <a:srgbClr val="836967"/>
                              </a:solidFill>
                              <a:latin typeface="Cambria Math" panose="02040503050406030204" pitchFamily="18" charset="0"/>
                            </a:rPr>
                          </m:ctrlPr>
                        </m:sSupPr>
                        <m:e>
                          <m:r>
                            <a:rPr lang="es-ES_tradnl" i="1">
                              <a:latin typeface="Cambria Math" panose="02040503050406030204" pitchFamily="18" charset="0"/>
                            </a:rPr>
                            <m:t>𝑒</m:t>
                          </m:r>
                        </m:e>
                        <m:sup>
                          <m:r>
                            <a:rPr lang="es-ES_tradnl" i="1">
                              <a:latin typeface="Cambria Math" panose="02040503050406030204" pitchFamily="18" charset="0"/>
                            </a:rPr>
                            <m:t>𝑗</m:t>
                          </m:r>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𝜑</m:t>
                              </m:r>
                            </m:e>
                            <m:sub>
                              <m:r>
                                <a:rPr lang="es-ES_tradnl" i="0">
                                  <a:latin typeface="Cambria Math" panose="02040503050406030204" pitchFamily="18" charset="0"/>
                                </a:rPr>
                                <m:t>31</m:t>
                              </m:r>
                            </m:sub>
                          </m:sSub>
                        </m:sup>
                      </m:sSup>
                      <m:d>
                        <m:dPr>
                          <m:begChr m:val="["/>
                          <m:endChr m:val="]"/>
                          <m:ctrlPr>
                            <a:rPr lang="es-ES_tradnl" i="1">
                              <a:solidFill>
                                <a:srgbClr val="836967"/>
                              </a:solidFill>
                              <a:latin typeface="Cambria Math" panose="02040503050406030204" pitchFamily="18" charset="0"/>
                            </a:rPr>
                          </m:ctrlPr>
                        </m:dPr>
                        <m:e>
                          <m:m>
                            <m:mPr>
                              <m:plcHide m:val="on"/>
                              <m:mcs>
                                <m:mc>
                                  <m:mcPr>
                                    <m:count m:val="2"/>
                                    <m:mcJc m:val="center"/>
                                  </m:mcPr>
                                </m:mc>
                              </m:mcs>
                              <m:ctrlPr>
                                <a:rPr lang="es-ES_tradnl" i="1">
                                  <a:solidFill>
                                    <a:srgbClr val="836967"/>
                                  </a:solidFill>
                                  <a:latin typeface="Cambria Math" panose="02040503050406030204" pitchFamily="18" charset="0"/>
                                </a:rPr>
                              </m:ctrlPr>
                            </m:mPr>
                            <m:mr>
                              <m:e>
                                <m:m>
                                  <m:mPr>
                                    <m:plcHide m:val="on"/>
                                    <m:mcs>
                                      <m:mc>
                                        <m:mcPr>
                                          <m:count m:val="2"/>
                                          <m:mcJc m:val="center"/>
                                        </m:mcPr>
                                      </m:mc>
                                    </m:mcs>
                                    <m:ctrlPr>
                                      <a:rPr lang="es-ES_tradnl" i="1">
                                        <a:solidFill>
                                          <a:srgbClr val="836967"/>
                                        </a:solidFill>
                                        <a:latin typeface="Cambria Math" panose="02040503050406030204" pitchFamily="18" charset="0"/>
                                      </a:rPr>
                                    </m:ctrlPr>
                                  </m:mPr>
                                  <m:mr>
                                    <m:e>
                                      <m:r>
                                        <a:rPr lang="es-ES_tradnl" i="0">
                                          <a:latin typeface="Cambria Math" panose="02040503050406030204" pitchFamily="18" charset="0"/>
                                        </a:rPr>
                                        <m:t>0</m:t>
                                      </m:r>
                                    </m:e>
                                    <m:e>
                                      <m:sSup>
                                        <m:sSupPr>
                                          <m:ctrlPr>
                                            <a:rPr lang="es-ES_tradnl" i="1">
                                              <a:solidFill>
                                                <a:srgbClr val="836967"/>
                                              </a:solidFill>
                                              <a:latin typeface="Cambria Math" panose="02040503050406030204" pitchFamily="18" charset="0"/>
                                            </a:rPr>
                                          </m:ctrlPr>
                                        </m:sSupP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𝑖</m:t>
                                              </m:r>
                                            </m:sub>
                                          </m:sSub>
                                          <m:r>
                                            <a:rPr lang="es-ES_tradnl" i="1">
                                              <a:latin typeface="Cambria Math" panose="02040503050406030204" pitchFamily="18" charset="0"/>
                                            </a:rPr>
                                            <m:t>𝑒</m:t>
                                          </m:r>
                                        </m:e>
                                        <m:sup>
                                          <m:r>
                                            <a:rPr lang="es-ES_tradnl" i="1">
                                              <a:latin typeface="Cambria Math" panose="02040503050406030204" pitchFamily="18" charset="0"/>
                                            </a:rPr>
                                            <m:t>𝑗</m:t>
                                          </m:r>
                                          <m:sSub>
                                            <m:sSubPr>
                                              <m:ctrlPr>
                                                <a:rPr lang="es-ES_tradnl" i="1">
                                                  <a:solidFill>
                                                    <a:srgbClr val="836967"/>
                                                  </a:solidFill>
                                                  <a:latin typeface="Cambria Math" panose="02040503050406030204" pitchFamily="18" charset="0"/>
                                                </a:rPr>
                                              </m:ctrlPr>
                                            </m:sSubPr>
                                            <m:e>
                                              <m:r>
                                                <a:rPr lang="es-ES_tradnl" i="0">
                                                  <a:latin typeface="Cambria Math" panose="02040503050406030204" pitchFamily="18" charset="0"/>
                                                </a:rPr>
                                                <m:t>∆</m:t>
                                              </m:r>
                                            </m:e>
                                            <m:sub>
                                              <m:r>
                                                <a:rPr lang="es-ES_tradnl" i="0">
                                                  <a:latin typeface="Cambria Math" panose="02040503050406030204" pitchFamily="18" charset="0"/>
                                                </a:rPr>
                                                <m:t>23</m:t>
                                              </m:r>
                                            </m:sub>
                                          </m:sSub>
                                        </m:sup>
                                      </m:sSup>
                                    </m:e>
                                  </m:mr>
                                  <m:mr>
                                    <m:e>
                                      <m:sSup>
                                        <m:sSupPr>
                                          <m:ctrlPr>
                                            <a:rPr lang="es-ES_tradnl" i="1">
                                              <a:solidFill>
                                                <a:srgbClr val="836967"/>
                                              </a:solidFill>
                                              <a:latin typeface="Cambria Math" panose="02040503050406030204" pitchFamily="18" charset="0"/>
                                            </a:rPr>
                                          </m:ctrlPr>
                                        </m:sSupP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𝑖</m:t>
                                              </m:r>
                                            </m:sub>
                                          </m:sSub>
                                          <m:r>
                                            <a:rPr lang="es-ES_tradnl" i="1">
                                              <a:latin typeface="Cambria Math" panose="02040503050406030204" pitchFamily="18" charset="0"/>
                                            </a:rPr>
                                            <m:t>𝑒</m:t>
                                          </m:r>
                                        </m:e>
                                        <m:sup>
                                          <m:r>
                                            <a:rPr lang="es-ES_tradnl" i="1">
                                              <a:latin typeface="Cambria Math" panose="02040503050406030204" pitchFamily="18" charset="0"/>
                                            </a:rPr>
                                            <m:t>𝑗</m:t>
                                          </m:r>
                                          <m:sSub>
                                            <m:sSubPr>
                                              <m:ctrlPr>
                                                <a:rPr lang="es-ES_tradnl" i="1">
                                                  <a:solidFill>
                                                    <a:srgbClr val="836967"/>
                                                  </a:solidFill>
                                                  <a:latin typeface="Cambria Math" panose="02040503050406030204" pitchFamily="18" charset="0"/>
                                                </a:rPr>
                                              </m:ctrlPr>
                                            </m:sSubPr>
                                            <m:e>
                                              <m:r>
                                                <a:rPr lang="es-ES_tradnl" i="0">
                                                  <a:latin typeface="Cambria Math" panose="02040503050406030204" pitchFamily="18" charset="0"/>
                                                </a:rPr>
                                                <m:t>∆</m:t>
                                              </m:r>
                                            </m:e>
                                            <m:sub>
                                              <m:r>
                                                <a:rPr lang="es-ES_tradnl" i="0">
                                                  <a:latin typeface="Cambria Math" panose="02040503050406030204" pitchFamily="18" charset="0"/>
                                                </a:rPr>
                                                <m:t>23</m:t>
                                              </m:r>
                                            </m:sub>
                                          </m:sSub>
                                        </m:sup>
                                      </m:sSup>
                                    </m:e>
                                    <m:e>
                                      <m:r>
                                        <a:rPr lang="es-ES_tradnl" i="0">
                                          <a:latin typeface="Cambria Math" panose="02040503050406030204" pitchFamily="18" charset="0"/>
                                        </a:rPr>
                                        <m:t>0</m:t>
                                      </m:r>
                                    </m:e>
                                  </m:mr>
                                </m:m>
                              </m:e>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𝑑</m:t>
                                          </m:r>
                                        </m:sub>
                                      </m:sSub>
                                    </m:e>
                                    <m:e>
                                      <m:r>
                                        <a:rPr lang="es-ES_tradnl" i="0">
                                          <a:latin typeface="Cambria Math" panose="02040503050406030204" pitchFamily="18" charset="0"/>
                                        </a:rPr>
                                        <m:t>         0</m:t>
                                      </m:r>
                                    </m:e>
                                  </m:mr>
                                  <m:mr>
                                    <m:e>
                                      <m:r>
                                        <a:rPr lang="es-ES_tradnl" i="0">
                                          <a:latin typeface="Cambria Math" panose="02040503050406030204" pitchFamily="18" charset="0"/>
                                        </a:rPr>
                                        <m:t>0</m:t>
                                      </m:r>
                                    </m:e>
                                    <m:e>
                                      <m:r>
                                        <a:rPr lang="es-ES_tradnl" i="0">
                                          <a:latin typeface="Cambria Math" panose="02040503050406030204" pitchFamily="18" charset="0"/>
                                        </a:rPr>
                                        <m:t>         </m:t>
                                      </m:r>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𝑑</m:t>
                                          </m:r>
                                        </m:sub>
                                      </m:sSub>
                                    </m:e>
                                  </m:mr>
                                </m:m>
                              </m:e>
                            </m:mr>
                            <m:mr>
                              <m:e>
                                <m:m>
                                  <m:mPr>
                                    <m:plcHide m:val="on"/>
                                    <m:mcs>
                                      <m:mc>
                                        <m:mcPr>
                                          <m:count m:val="2"/>
                                          <m:mcJc m:val="center"/>
                                        </m:mcPr>
                                      </m:mc>
                                    </m:mcs>
                                    <m:ctrlPr>
                                      <a:rPr lang="es-ES_tradnl" i="1">
                                        <a:solidFill>
                                          <a:srgbClr val="836967"/>
                                        </a:solidFill>
                                        <a:latin typeface="Cambria Math" panose="02040503050406030204" pitchFamily="18" charset="0"/>
                                      </a:rPr>
                                    </m:ctrlPr>
                                  </m:mPr>
                                  <m:m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𝑑</m:t>
                                          </m:r>
                                        </m:sub>
                                      </m:sSub>
                                    </m:e>
                                    <m:e>
                                      <m:r>
                                        <a:rPr lang="es-ES_tradnl" i="0">
                                          <a:latin typeface="Cambria Math" panose="02040503050406030204" pitchFamily="18" charset="0"/>
                                        </a:rPr>
                                        <m:t>         0</m:t>
                                      </m:r>
                                    </m:e>
                                  </m:mr>
                                  <m:mr>
                                    <m:e>
                                      <m:r>
                                        <a:rPr lang="es-ES_tradnl" i="0">
                                          <a:latin typeface="Cambria Math" panose="02040503050406030204" pitchFamily="18" charset="0"/>
                                        </a:rPr>
                                        <m:t>0</m:t>
                                      </m:r>
                                    </m:e>
                                    <m:e>
                                      <m:r>
                                        <a:rPr lang="es-ES_tradnl" i="0">
                                          <a:latin typeface="Cambria Math" panose="02040503050406030204" pitchFamily="18" charset="0"/>
                                        </a:rPr>
                                        <m:t>         </m:t>
                                      </m:r>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𝑑</m:t>
                                          </m:r>
                                        </m:sub>
                                      </m:sSub>
                                    </m:e>
                                  </m:mr>
                                </m:m>
                              </m:e>
                              <m:e>
                                <m:m>
                                  <m:mPr>
                                    <m:plcHide m:val="on"/>
                                    <m:mcs>
                                      <m:mc>
                                        <m:mcPr>
                                          <m:count m:val="2"/>
                                          <m:mcJc m:val="center"/>
                                        </m:mcPr>
                                      </m:mc>
                                    </m:mcs>
                                    <m:ctrlPr>
                                      <a:rPr lang="es-ES_tradnl" i="1">
                                        <a:solidFill>
                                          <a:srgbClr val="836967"/>
                                        </a:solidFill>
                                        <a:latin typeface="Cambria Math" panose="02040503050406030204" pitchFamily="18" charset="0"/>
                                      </a:rPr>
                                    </m:ctrlPr>
                                  </m:mPr>
                                  <m:mr>
                                    <m:e>
                                      <m:r>
                                        <a:rPr lang="es-ES_tradnl" i="0">
                                          <a:latin typeface="Cambria Math" panose="02040503050406030204" pitchFamily="18" charset="0"/>
                                        </a:rPr>
                                        <m:t>0</m:t>
                                      </m:r>
                                    </m:e>
                                    <m:e>
                                      <m:sSup>
                                        <m:sSupPr>
                                          <m:ctrlPr>
                                            <a:rPr lang="es-ES_tradnl" i="1">
                                              <a:solidFill>
                                                <a:srgbClr val="836967"/>
                                              </a:solidFill>
                                              <a:latin typeface="Cambria Math" panose="02040503050406030204" pitchFamily="18" charset="0"/>
                                            </a:rPr>
                                          </m:ctrlPr>
                                        </m:sSupP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𝑖</m:t>
                                              </m:r>
                                            </m:sub>
                                          </m:sSub>
                                          <m:r>
                                            <a:rPr lang="es-ES_tradnl" i="1">
                                              <a:latin typeface="Cambria Math" panose="02040503050406030204" pitchFamily="18" charset="0"/>
                                            </a:rPr>
                                            <m:t>𝑒</m:t>
                                          </m:r>
                                        </m:e>
                                        <m:sup>
                                          <m:r>
                                            <a:rPr lang="es-ES_tradnl" i="1">
                                              <a:latin typeface="Cambria Math" panose="02040503050406030204" pitchFamily="18" charset="0"/>
                                            </a:rPr>
                                            <m:t>𝑗</m:t>
                                          </m:r>
                                          <m:sSub>
                                            <m:sSubPr>
                                              <m:ctrlPr>
                                                <a:rPr lang="es-ES_tradnl" i="1">
                                                  <a:solidFill>
                                                    <a:srgbClr val="836967"/>
                                                  </a:solidFill>
                                                  <a:latin typeface="Cambria Math" panose="02040503050406030204" pitchFamily="18" charset="0"/>
                                                </a:rPr>
                                              </m:ctrlPr>
                                            </m:sSubPr>
                                            <m:e>
                                              <m:r>
                                                <a:rPr lang="es-ES_tradnl" i="0">
                                                  <a:latin typeface="Cambria Math" panose="02040503050406030204" pitchFamily="18" charset="0"/>
                                                </a:rPr>
                                                <m:t>∆</m:t>
                                              </m:r>
                                            </m:e>
                                            <m:sub>
                                              <m:r>
                                                <a:rPr lang="es-ES_tradnl" i="0">
                                                  <a:latin typeface="Cambria Math" panose="02040503050406030204" pitchFamily="18" charset="0"/>
                                                </a:rPr>
                                                <m:t>23</m:t>
                                              </m:r>
                                            </m:sub>
                                          </m:sSub>
                                        </m:sup>
                                      </m:sSup>
                                    </m:e>
                                  </m:mr>
                                  <m:mr>
                                    <m:e>
                                      <m:sSup>
                                        <m:sSupPr>
                                          <m:ctrlPr>
                                            <a:rPr lang="es-ES_tradnl" i="1">
                                              <a:solidFill>
                                                <a:srgbClr val="836967"/>
                                              </a:solidFill>
                                              <a:latin typeface="Cambria Math" panose="02040503050406030204" pitchFamily="18" charset="0"/>
                                            </a:rPr>
                                          </m:ctrlPr>
                                        </m:sSupP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𝑖</m:t>
                                              </m:r>
                                            </m:sub>
                                          </m:sSub>
                                          <m:r>
                                            <a:rPr lang="es-ES_tradnl" i="1">
                                              <a:latin typeface="Cambria Math" panose="02040503050406030204" pitchFamily="18" charset="0"/>
                                            </a:rPr>
                                            <m:t>𝑒</m:t>
                                          </m:r>
                                        </m:e>
                                        <m:sup>
                                          <m:r>
                                            <a:rPr lang="es-ES_tradnl" i="1">
                                              <a:latin typeface="Cambria Math" panose="02040503050406030204" pitchFamily="18" charset="0"/>
                                            </a:rPr>
                                            <m:t>𝑗</m:t>
                                          </m:r>
                                          <m:sSub>
                                            <m:sSubPr>
                                              <m:ctrlPr>
                                                <a:rPr lang="es-ES_tradnl" i="1">
                                                  <a:solidFill>
                                                    <a:srgbClr val="836967"/>
                                                  </a:solidFill>
                                                  <a:latin typeface="Cambria Math" panose="02040503050406030204" pitchFamily="18" charset="0"/>
                                                </a:rPr>
                                              </m:ctrlPr>
                                            </m:sSubPr>
                                            <m:e>
                                              <m:r>
                                                <a:rPr lang="es-ES_tradnl" i="0">
                                                  <a:latin typeface="Cambria Math" panose="02040503050406030204" pitchFamily="18" charset="0"/>
                                                </a:rPr>
                                                <m:t>∆</m:t>
                                              </m:r>
                                            </m:e>
                                            <m:sub>
                                              <m:r>
                                                <a:rPr lang="es-ES_tradnl" i="0">
                                                  <a:latin typeface="Cambria Math" panose="02040503050406030204" pitchFamily="18" charset="0"/>
                                                </a:rPr>
                                                <m:t>23</m:t>
                                              </m:r>
                                            </m:sub>
                                          </m:sSub>
                                        </m:sup>
                                      </m:sSup>
                                    </m:e>
                                    <m:e>
                                      <m:r>
                                        <a:rPr lang="es-ES_tradnl" i="0">
                                          <a:latin typeface="Cambria Math" panose="02040503050406030204" pitchFamily="18" charset="0"/>
                                        </a:rPr>
                                        <m:t>0</m:t>
                                      </m:r>
                                    </m:e>
                                  </m:mr>
                                </m:m>
                              </m:e>
                            </m:mr>
                          </m:m>
                        </m:e>
                      </m:d>
                    </m:oMath>
                  </m:oMathPara>
                </a14:m>
                <a:endParaRPr lang="es-ES_tradnl" dirty="0"/>
              </a:p>
            </p:txBody>
          </p:sp>
        </mc:Choice>
        <mc:Fallback>
          <p:sp>
            <p:nvSpPr>
              <p:cNvPr id="4" name="Rectángulo 3">
                <a:extLst>
                  <a:ext uri="{FF2B5EF4-FFF2-40B4-BE49-F238E27FC236}">
                    <a16:creationId xmlns:a16="http://schemas.microsoft.com/office/drawing/2014/main" id="{26D50023-2537-1741-8C59-04FF66680059}"/>
                  </a:ext>
                </a:extLst>
              </p:cNvPr>
              <p:cNvSpPr>
                <a:spLocks noRot="1" noChangeAspect="1" noMove="1" noResize="1" noEditPoints="1" noAdjustHandles="1" noChangeArrowheads="1" noChangeShapeType="1" noTextEdit="1"/>
              </p:cNvSpPr>
              <p:nvPr/>
            </p:nvSpPr>
            <p:spPr>
              <a:xfrm>
                <a:off x="5070379" y="4890140"/>
                <a:ext cx="4730398" cy="1344920"/>
              </a:xfrm>
              <a:prstGeom prst="rect">
                <a:avLst/>
              </a:prstGeom>
              <a:blipFill>
                <a:blip r:embed="rId8"/>
                <a:stretch>
                  <a:fillRect b="-926"/>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5" name="Rectángulo 4">
                <a:extLst>
                  <a:ext uri="{FF2B5EF4-FFF2-40B4-BE49-F238E27FC236}">
                    <a16:creationId xmlns:a16="http://schemas.microsoft.com/office/drawing/2014/main" id="{BC5B4B2F-7B8F-F845-9366-400BE02110D2}"/>
                  </a:ext>
                </a:extLst>
              </p:cNvPr>
              <p:cNvSpPr/>
              <p:nvPr/>
            </p:nvSpPr>
            <p:spPr>
              <a:xfrm>
                <a:off x="5855690" y="3934913"/>
                <a:ext cx="3159775" cy="56297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S_tradnl">
                              <a:solidFill>
                                <a:srgbClr val="836967"/>
                              </a:solidFill>
                              <a:latin typeface="Cambria Math" panose="02040503050406030204" pitchFamily="18" charset="0"/>
                            </a:rPr>
                          </m:ctrlPr>
                        </m:sSubPr>
                        <m:e>
                          <m:r>
                            <a:rPr lang="es-ES_tradnl">
                              <a:latin typeface="Cambria Math" panose="02040503050406030204" pitchFamily="18" charset="0"/>
                            </a:rPr>
                            <m:t>∆</m:t>
                          </m:r>
                        </m:e>
                        <m:sub>
                          <m:r>
                            <a:rPr lang="es-ES_tradnl" i="0">
                              <a:latin typeface="Cambria Math" panose="02040503050406030204" pitchFamily="18" charset="0"/>
                            </a:rPr>
                            <m:t>23</m:t>
                          </m:r>
                        </m:sub>
                      </m:sSub>
                      <m:r>
                        <a:rPr lang="es-ES_tradnl" i="0">
                          <a:latin typeface="Cambria Math" panose="02040503050406030204" pitchFamily="18" charset="0"/>
                        </a:rPr>
                        <m:t>=</m:t>
                      </m:r>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𝜑</m:t>
                          </m:r>
                        </m:e>
                        <m:sub>
                          <m:r>
                            <a:rPr lang="es-ES_tradnl" i="0">
                              <a:latin typeface="Cambria Math" panose="02040503050406030204" pitchFamily="18" charset="0"/>
                            </a:rPr>
                            <m:t>21</m:t>
                          </m:r>
                        </m:sub>
                      </m:sSub>
                      <m:r>
                        <a:rPr lang="es-ES_tradnl" i="0">
                          <a:latin typeface="Cambria Math" panose="02040503050406030204" pitchFamily="18" charset="0"/>
                        </a:rPr>
                        <m:t>−</m:t>
                      </m:r>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𝜑</m:t>
                          </m:r>
                        </m:e>
                        <m:sub>
                          <m:r>
                            <a:rPr lang="es-ES_tradnl" i="0">
                              <a:latin typeface="Cambria Math" panose="02040503050406030204" pitchFamily="18" charset="0"/>
                            </a:rPr>
                            <m:t>31</m:t>
                          </m:r>
                        </m:sub>
                      </m:sSub>
                      <m:r>
                        <a:rPr lang="es-ES_tradnl" i="0">
                          <a:latin typeface="Cambria Math" panose="02040503050406030204" pitchFamily="18" charset="0"/>
                        </a:rPr>
                        <m:t>=</m:t>
                      </m:r>
                      <m:d>
                        <m:dPr>
                          <m:ctrlPr>
                            <a:rPr lang="es-ES_tradnl" i="1">
                              <a:solidFill>
                                <a:srgbClr val="836967"/>
                              </a:solidFill>
                              <a:latin typeface="Cambria Math" panose="02040503050406030204" pitchFamily="18" charset="0"/>
                            </a:rPr>
                          </m:ctrlPr>
                        </m:dPr>
                        <m:e>
                          <m:r>
                            <a:rPr lang="es-ES_tradnl" i="0">
                              <a:latin typeface="Cambria Math" panose="02040503050406030204" pitchFamily="18" charset="0"/>
                            </a:rPr>
                            <m:t>2</m:t>
                          </m:r>
                          <m:r>
                            <a:rPr lang="es-ES_tradnl" i="1">
                              <a:latin typeface="Cambria Math" panose="02040503050406030204" pitchFamily="18" charset="0"/>
                            </a:rPr>
                            <m:t>𝑛</m:t>
                          </m:r>
                          <m:r>
                            <a:rPr lang="es-ES_tradnl" i="0">
                              <a:latin typeface="Cambria Math" panose="02040503050406030204" pitchFamily="18" charset="0"/>
                            </a:rPr>
                            <m:t>+1</m:t>
                          </m:r>
                        </m:e>
                      </m:d>
                      <m:f>
                        <m:fPr>
                          <m:ctrlPr>
                            <a:rPr lang="es-ES_tradnl" i="1">
                              <a:solidFill>
                                <a:srgbClr val="836967"/>
                              </a:solidFill>
                              <a:latin typeface="Cambria Math" panose="02040503050406030204" pitchFamily="18" charset="0"/>
                            </a:rPr>
                          </m:ctrlPr>
                        </m:fPr>
                        <m:num>
                          <m:r>
                            <a:rPr lang="es-ES_tradnl" i="1">
                              <a:latin typeface="Cambria Math" panose="02040503050406030204" pitchFamily="18" charset="0"/>
                            </a:rPr>
                            <m:t>𝜋</m:t>
                          </m:r>
                        </m:num>
                        <m:den>
                          <m:r>
                            <a:rPr lang="es-ES_tradnl" i="0">
                              <a:latin typeface="Cambria Math" panose="02040503050406030204" pitchFamily="18" charset="0"/>
                            </a:rPr>
                            <m:t>2</m:t>
                          </m:r>
                        </m:den>
                      </m:f>
                    </m:oMath>
                  </m:oMathPara>
                </a14:m>
                <a:endParaRPr lang="es-ES_tradnl" dirty="0"/>
              </a:p>
            </p:txBody>
          </p:sp>
        </mc:Choice>
        <mc:Fallback>
          <p:sp>
            <p:nvSpPr>
              <p:cNvPr id="5" name="Rectángulo 4">
                <a:extLst>
                  <a:ext uri="{FF2B5EF4-FFF2-40B4-BE49-F238E27FC236}">
                    <a16:creationId xmlns:a16="http://schemas.microsoft.com/office/drawing/2014/main" id="{BC5B4B2F-7B8F-F845-9366-400BE02110D2}"/>
                  </a:ext>
                </a:extLst>
              </p:cNvPr>
              <p:cNvSpPr>
                <a:spLocks noRot="1" noChangeAspect="1" noMove="1" noResize="1" noEditPoints="1" noAdjustHandles="1" noChangeArrowheads="1" noChangeShapeType="1" noTextEdit="1"/>
              </p:cNvSpPr>
              <p:nvPr/>
            </p:nvSpPr>
            <p:spPr>
              <a:xfrm>
                <a:off x="5855690" y="3934913"/>
                <a:ext cx="3159775" cy="562975"/>
              </a:xfrm>
              <a:prstGeom prst="rect">
                <a:avLst/>
              </a:prstGeom>
              <a:blipFill>
                <a:blip r:embed="rId9"/>
                <a:stretch>
                  <a:fillRect b="-4348"/>
                </a:stretch>
              </a:blipFill>
            </p:spPr>
            <p:txBody>
              <a:bodyPr/>
              <a:lstStyle/>
              <a:p>
                <a:r>
                  <a:rPr lang="es-ES_tradnl">
                    <a:noFill/>
                  </a:rPr>
                  <a:t> </a:t>
                </a:r>
              </a:p>
            </p:txBody>
          </p:sp>
        </mc:Fallback>
      </mc:AlternateContent>
      <mc:AlternateContent xmlns:mc="http://schemas.openxmlformats.org/markup-compatibility/2006">
        <mc:Choice xmlns:a14="http://schemas.microsoft.com/office/drawing/2010/main" Requires="a14">
          <p:sp>
            <p:nvSpPr>
              <p:cNvPr id="6" name="Rectángulo 5">
                <a:extLst>
                  <a:ext uri="{FF2B5EF4-FFF2-40B4-BE49-F238E27FC236}">
                    <a16:creationId xmlns:a16="http://schemas.microsoft.com/office/drawing/2014/main" id="{2C226F5A-BDF3-1947-B6B4-80AB7A524D98}"/>
                  </a:ext>
                </a:extLst>
              </p:cNvPr>
              <p:cNvSpPr/>
              <p:nvPr/>
            </p:nvSpPr>
            <p:spPr>
              <a:xfrm>
                <a:off x="5569840" y="3062007"/>
                <a:ext cx="3831946" cy="427746"/>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S_tradnl">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𝑖</m:t>
                          </m:r>
                        </m:sub>
                      </m:sSub>
                      <m:r>
                        <a:rPr lang="es-ES_tradnl" i="0">
                          <a:latin typeface="Cambria Math" panose="02040503050406030204" pitchFamily="18" charset="0"/>
                        </a:rPr>
                        <m:t>=</m:t>
                      </m:r>
                      <m:d>
                        <m:dPr>
                          <m:begChr m:val="|"/>
                          <m:endChr m:val="|"/>
                          <m:ctrlPr>
                            <a:rPr lang="es-ES_tradnl" i="1">
                              <a:solidFill>
                                <a:srgbClr val="836967"/>
                              </a:solidFill>
                              <a:latin typeface="Cambria Math" panose="02040503050406030204" pitchFamily="18" charset="0"/>
                            </a:rPr>
                          </m:ctrlPr>
                        </m:dP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21</m:t>
                              </m:r>
                            </m:sub>
                          </m:sSub>
                        </m:e>
                      </m:d>
                      <m:r>
                        <a:rPr lang="es-ES_tradnl" i="0">
                          <a:latin typeface="Cambria Math" panose="02040503050406030204" pitchFamily="18" charset="0"/>
                        </a:rPr>
                        <m:t>,  </m:t>
                      </m:r>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𝑑</m:t>
                          </m:r>
                        </m:sub>
                      </m:sSub>
                      <m:r>
                        <a:rPr lang="es-ES_tradnl" i="0">
                          <a:latin typeface="Cambria Math" panose="02040503050406030204" pitchFamily="18" charset="0"/>
                        </a:rPr>
                        <m:t>=</m:t>
                      </m:r>
                      <m:d>
                        <m:dPr>
                          <m:begChr m:val="|"/>
                          <m:endChr m:val="|"/>
                          <m:ctrlPr>
                            <a:rPr lang="es-ES_tradnl" i="1">
                              <a:solidFill>
                                <a:srgbClr val="836967"/>
                              </a:solidFill>
                              <a:latin typeface="Cambria Math" panose="02040503050406030204" pitchFamily="18" charset="0"/>
                            </a:rPr>
                          </m:ctrlPr>
                        </m:dP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𝑆</m:t>
                              </m:r>
                            </m:e>
                            <m:sub>
                              <m:r>
                                <a:rPr lang="es-ES_tradnl" i="0">
                                  <a:latin typeface="Cambria Math" panose="02040503050406030204" pitchFamily="18" charset="0"/>
                                </a:rPr>
                                <m:t>31</m:t>
                              </m:r>
                            </m:sub>
                          </m:sSub>
                        </m:e>
                      </m:d>
                      <m:r>
                        <a:rPr lang="es-ES_tradnl" i="0">
                          <a:latin typeface="Cambria Math" panose="02040503050406030204" pitchFamily="18" charset="0"/>
                        </a:rPr>
                        <m:t>=</m:t>
                      </m:r>
                      <m:rad>
                        <m:radPr>
                          <m:degHide m:val="on"/>
                          <m:ctrlPr>
                            <a:rPr lang="es-ES_tradnl" i="1">
                              <a:solidFill>
                                <a:srgbClr val="836967"/>
                              </a:solidFill>
                              <a:latin typeface="Cambria Math" panose="02040503050406030204" pitchFamily="18" charset="0"/>
                            </a:rPr>
                          </m:ctrlPr>
                        </m:radPr>
                        <m:deg/>
                        <m:e>
                          <m:r>
                            <a:rPr lang="es-ES_tradnl" i="0">
                              <a:latin typeface="Cambria Math" panose="02040503050406030204" pitchFamily="18" charset="0"/>
                            </a:rPr>
                            <m:t>1−</m:t>
                          </m:r>
                          <m:sSup>
                            <m:sSupPr>
                              <m:ctrlPr>
                                <a:rPr lang="es-ES_tradnl" i="1">
                                  <a:solidFill>
                                    <a:srgbClr val="836967"/>
                                  </a:solidFill>
                                  <a:latin typeface="Cambria Math" panose="02040503050406030204" pitchFamily="18" charset="0"/>
                                </a:rPr>
                              </m:ctrlPr>
                            </m:sSupPr>
                            <m:e>
                              <m:sSub>
                                <m:sSubPr>
                                  <m:ctrlPr>
                                    <a:rPr lang="es-ES_tradnl" i="1">
                                      <a:solidFill>
                                        <a:srgbClr val="836967"/>
                                      </a:solidFill>
                                      <a:latin typeface="Cambria Math" panose="02040503050406030204" pitchFamily="18" charset="0"/>
                                    </a:rPr>
                                  </m:ctrlPr>
                                </m:sSubPr>
                                <m:e>
                                  <m:r>
                                    <a:rPr lang="es-ES_tradnl" i="1">
                                      <a:latin typeface="Cambria Math" panose="02040503050406030204" pitchFamily="18" charset="0"/>
                                    </a:rPr>
                                    <m:t>𝑐</m:t>
                                  </m:r>
                                </m:e>
                                <m:sub>
                                  <m:r>
                                    <a:rPr lang="es-ES_tradnl" i="1">
                                      <a:latin typeface="Cambria Math" panose="02040503050406030204" pitchFamily="18" charset="0"/>
                                    </a:rPr>
                                    <m:t>𝑖</m:t>
                                  </m:r>
                                </m:sub>
                              </m:sSub>
                            </m:e>
                            <m:sup>
                              <m:r>
                                <a:rPr lang="es-ES_tradnl" i="0">
                                  <a:latin typeface="Cambria Math" panose="02040503050406030204" pitchFamily="18" charset="0"/>
                                </a:rPr>
                                <m:t>2</m:t>
                              </m:r>
                            </m:sup>
                          </m:sSup>
                        </m:e>
                      </m:rad>
                    </m:oMath>
                  </m:oMathPara>
                </a14:m>
                <a:endParaRPr lang="es-ES_tradnl" dirty="0"/>
              </a:p>
            </p:txBody>
          </p:sp>
        </mc:Choice>
        <mc:Fallback>
          <p:sp>
            <p:nvSpPr>
              <p:cNvPr id="6" name="Rectángulo 5">
                <a:extLst>
                  <a:ext uri="{FF2B5EF4-FFF2-40B4-BE49-F238E27FC236}">
                    <a16:creationId xmlns:a16="http://schemas.microsoft.com/office/drawing/2014/main" id="{2C226F5A-BDF3-1947-B6B4-80AB7A524D98}"/>
                  </a:ext>
                </a:extLst>
              </p:cNvPr>
              <p:cNvSpPr>
                <a:spLocks noRot="1" noChangeAspect="1" noMove="1" noResize="1" noEditPoints="1" noAdjustHandles="1" noChangeArrowheads="1" noChangeShapeType="1" noTextEdit="1"/>
              </p:cNvSpPr>
              <p:nvPr/>
            </p:nvSpPr>
            <p:spPr>
              <a:xfrm>
                <a:off x="5569840" y="3062007"/>
                <a:ext cx="3831946" cy="427746"/>
              </a:xfrm>
              <a:prstGeom prst="rect">
                <a:avLst/>
              </a:prstGeom>
              <a:blipFill>
                <a:blip r:embed="rId10"/>
                <a:stretch>
                  <a:fillRect/>
                </a:stretch>
              </a:blipFill>
            </p:spPr>
            <p:txBody>
              <a:bodyPr/>
              <a:lstStyle/>
              <a:p>
                <a:r>
                  <a:rPr lang="es-ES_tradnl">
                    <a:noFill/>
                  </a:rPr>
                  <a:t> </a:t>
                </a:r>
              </a:p>
            </p:txBody>
          </p:sp>
        </mc:Fallback>
      </mc:AlternateContent>
    </p:spTree>
    <p:extLst>
      <p:ext uri="{BB962C8B-B14F-4D97-AF65-F5344CB8AC3E}">
        <p14:creationId xmlns:p14="http://schemas.microsoft.com/office/powerpoint/2010/main" val="253456863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31946</TotalTime>
  <Words>1731</Words>
  <Application>Microsoft Macintosh PowerPoint</Application>
  <PresentationFormat>Panorámica</PresentationFormat>
  <Paragraphs>210</Paragraphs>
  <Slides>18</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Cambria Math</vt:lpstr>
      <vt:lpstr>Georgia</vt:lpstr>
      <vt:lpstr>Google Sans</vt:lpstr>
      <vt:lpstr>Tema de Office</vt:lpstr>
      <vt:lpstr>Presentación de PowerPoint</vt:lpstr>
      <vt:lpstr>CONTENIDO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MAURY</dc:creator>
  <cp:lastModifiedBy>Microsoft Office User</cp:lastModifiedBy>
  <cp:revision>1024</cp:revision>
  <dcterms:created xsi:type="dcterms:W3CDTF">2018-10-10T14:41:43Z</dcterms:created>
  <dcterms:modified xsi:type="dcterms:W3CDTF">2021-09-06T14:17:41Z</dcterms:modified>
</cp:coreProperties>
</file>