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59"/>
  </p:notesMasterIdLst>
  <p:sldIdLst>
    <p:sldId id="256" r:id="rId2"/>
    <p:sldId id="257" r:id="rId3"/>
    <p:sldId id="302" r:id="rId4"/>
    <p:sldId id="258" r:id="rId5"/>
    <p:sldId id="260" r:id="rId6"/>
    <p:sldId id="261" r:id="rId7"/>
    <p:sldId id="304" r:id="rId8"/>
    <p:sldId id="303" r:id="rId9"/>
    <p:sldId id="305" r:id="rId10"/>
    <p:sldId id="306" r:id="rId11"/>
    <p:sldId id="307" r:id="rId12"/>
    <p:sldId id="312" r:id="rId13"/>
    <p:sldId id="309"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35" r:id="rId37"/>
    <p:sldId id="336" r:id="rId38"/>
    <p:sldId id="337" r:id="rId39"/>
    <p:sldId id="338" r:id="rId40"/>
    <p:sldId id="339" r:id="rId41"/>
    <p:sldId id="340" r:id="rId42"/>
    <p:sldId id="345" r:id="rId43"/>
    <p:sldId id="341" r:id="rId44"/>
    <p:sldId id="342" r:id="rId45"/>
    <p:sldId id="343" r:id="rId46"/>
    <p:sldId id="344" r:id="rId47"/>
    <p:sldId id="346" r:id="rId48"/>
    <p:sldId id="347" r:id="rId49"/>
    <p:sldId id="348" r:id="rId50"/>
    <p:sldId id="350" r:id="rId51"/>
    <p:sldId id="349" r:id="rId52"/>
    <p:sldId id="351" r:id="rId53"/>
    <p:sldId id="352" r:id="rId54"/>
    <p:sldId id="357" r:id="rId55"/>
    <p:sldId id="353" r:id="rId56"/>
    <p:sldId id="355" r:id="rId57"/>
    <p:sldId id="356" r:id="rId58"/>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04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6" autoAdjust="0"/>
    <p:restoredTop sz="94671" autoAdjust="0"/>
  </p:normalViewPr>
  <p:slideViewPr>
    <p:cSldViewPr>
      <p:cViewPr varScale="1">
        <p:scale>
          <a:sx n="89" d="100"/>
          <a:sy n="89" d="100"/>
        </p:scale>
        <p:origin x="859" y="77"/>
      </p:cViewPr>
      <p:guideLst>
        <p:guide orient="horz" pos="2160"/>
        <p:guide pos="2880"/>
      </p:guideLst>
    </p:cSldViewPr>
  </p:slideViewPr>
  <p:outlineViewPr>
    <p:cViewPr>
      <p:scale>
        <a:sx n="33" d="100"/>
        <a:sy n="33" d="100"/>
      </p:scale>
      <p:origin x="0" y="154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ata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B9FEB9-CB92-416E-8483-2846632DEE3C}"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EC"/>
        </a:p>
      </dgm:t>
    </dgm:pt>
    <dgm:pt modelId="{9270F506-693D-4DAB-AF2E-B3D874BFC80C}">
      <dgm:prSet phldrT="[Texto]"/>
      <dgm:spPr/>
      <dgm:t>
        <a:bodyPr/>
        <a:lstStyle/>
        <a:p>
          <a:r>
            <a:rPr lang="es-EC" dirty="0" smtClean="0"/>
            <a:t>INTRODUCCIÓN </a:t>
          </a:r>
          <a:endParaRPr lang="es-EC" dirty="0"/>
        </a:p>
      </dgm:t>
    </dgm:pt>
    <dgm:pt modelId="{A3C8B305-6CBB-4CF9-BE66-51F1C31565E7}" type="parTrans" cxnId="{AB73A91E-D36C-4B36-85B8-FA561BBF6BFC}">
      <dgm:prSet/>
      <dgm:spPr/>
      <dgm:t>
        <a:bodyPr/>
        <a:lstStyle/>
        <a:p>
          <a:endParaRPr lang="es-EC"/>
        </a:p>
      </dgm:t>
    </dgm:pt>
    <dgm:pt modelId="{B95DEEEF-8918-444A-85E0-BB7855B52FA2}" type="sibTrans" cxnId="{AB73A91E-D36C-4B36-85B8-FA561BBF6BFC}">
      <dgm:prSet/>
      <dgm:spPr/>
      <dgm:t>
        <a:bodyPr/>
        <a:lstStyle/>
        <a:p>
          <a:endParaRPr lang="es-EC"/>
        </a:p>
      </dgm:t>
    </dgm:pt>
    <dgm:pt modelId="{FF5608DE-FA95-428B-B027-E1F946DE8745}">
      <dgm:prSet phldrT="[Texto]"/>
      <dgm:spPr/>
      <dgm:t>
        <a:bodyPr/>
        <a:lstStyle/>
        <a:p>
          <a:r>
            <a:rPr lang="es-EC" dirty="0"/>
            <a:t>OBJETIVO GENERAL</a:t>
          </a:r>
        </a:p>
      </dgm:t>
    </dgm:pt>
    <dgm:pt modelId="{2785E6BD-FB7E-422D-90FB-D656BA4F4BF2}" type="parTrans" cxnId="{3A9E160A-8B30-4621-8DF6-500E926BC2CA}">
      <dgm:prSet/>
      <dgm:spPr/>
      <dgm:t>
        <a:bodyPr/>
        <a:lstStyle/>
        <a:p>
          <a:endParaRPr lang="es-EC"/>
        </a:p>
      </dgm:t>
    </dgm:pt>
    <dgm:pt modelId="{5F1E0B5E-7A6B-415B-88B1-2A3EAE6FF188}" type="sibTrans" cxnId="{3A9E160A-8B30-4621-8DF6-500E926BC2CA}">
      <dgm:prSet/>
      <dgm:spPr/>
      <dgm:t>
        <a:bodyPr/>
        <a:lstStyle/>
        <a:p>
          <a:endParaRPr lang="es-EC"/>
        </a:p>
      </dgm:t>
    </dgm:pt>
    <dgm:pt modelId="{BE538434-A765-42B3-8900-73EC5AFB4D30}">
      <dgm:prSet phldrT="[Texto]"/>
      <dgm:spPr/>
      <dgm:t>
        <a:bodyPr/>
        <a:lstStyle/>
        <a:p>
          <a:r>
            <a:rPr lang="es-EC" dirty="0"/>
            <a:t>OBJETIVOS ESPECÍFICOS</a:t>
          </a:r>
        </a:p>
      </dgm:t>
    </dgm:pt>
    <dgm:pt modelId="{C1AFAA46-43BC-4E35-BDDF-DF9A561351F3}" type="parTrans" cxnId="{CB9F0405-C7EF-4CA1-8794-472F9CE95431}">
      <dgm:prSet/>
      <dgm:spPr/>
      <dgm:t>
        <a:bodyPr/>
        <a:lstStyle/>
        <a:p>
          <a:endParaRPr lang="es-EC"/>
        </a:p>
      </dgm:t>
    </dgm:pt>
    <dgm:pt modelId="{BC2EFDD0-3BB6-41DB-809F-8806DA473100}" type="sibTrans" cxnId="{CB9F0405-C7EF-4CA1-8794-472F9CE95431}">
      <dgm:prSet/>
      <dgm:spPr/>
      <dgm:t>
        <a:bodyPr/>
        <a:lstStyle/>
        <a:p>
          <a:endParaRPr lang="es-EC"/>
        </a:p>
      </dgm:t>
    </dgm:pt>
    <dgm:pt modelId="{B41AE61A-079F-4935-BED3-4B8802426BDD}">
      <dgm:prSet phldrT="[Texto]"/>
      <dgm:spPr/>
      <dgm:t>
        <a:bodyPr/>
        <a:lstStyle/>
        <a:p>
          <a:r>
            <a:rPr lang="es-EC" dirty="0"/>
            <a:t>DESCRIPCIÓN GENERAL DEL </a:t>
          </a:r>
          <a:r>
            <a:rPr lang="es-EC" dirty="0" smtClean="0"/>
            <a:t>ESTADO DEL EQUIPO</a:t>
          </a:r>
          <a:endParaRPr lang="es-EC" dirty="0"/>
        </a:p>
      </dgm:t>
    </dgm:pt>
    <dgm:pt modelId="{CDB924B0-6582-4490-ADB2-8109F23C79F7}" type="parTrans" cxnId="{1695C1BA-0BA0-457F-A191-C8D043D6E354}">
      <dgm:prSet/>
      <dgm:spPr/>
      <dgm:t>
        <a:bodyPr/>
        <a:lstStyle/>
        <a:p>
          <a:endParaRPr lang="es-EC"/>
        </a:p>
      </dgm:t>
    </dgm:pt>
    <dgm:pt modelId="{61115E47-478A-4C93-8D4E-DAEEC98475C1}" type="sibTrans" cxnId="{1695C1BA-0BA0-457F-A191-C8D043D6E354}">
      <dgm:prSet/>
      <dgm:spPr/>
      <dgm:t>
        <a:bodyPr/>
        <a:lstStyle/>
        <a:p>
          <a:endParaRPr lang="es-EC"/>
        </a:p>
      </dgm:t>
    </dgm:pt>
    <dgm:pt modelId="{BEC4B55F-287E-42B7-9FFA-14AF02B5069A}">
      <dgm:prSet phldrT="[Texto]"/>
      <dgm:spPr/>
      <dgm:t>
        <a:bodyPr/>
        <a:lstStyle/>
        <a:p>
          <a:r>
            <a:rPr lang="es-EC" dirty="0" smtClean="0"/>
            <a:t>DISEÑO DE LA UNIDAD DE CONTROL MASTER</a:t>
          </a:r>
          <a:endParaRPr lang="es-EC" dirty="0"/>
        </a:p>
      </dgm:t>
    </dgm:pt>
    <dgm:pt modelId="{4D5ABB22-EA7D-4FA4-854E-07E138B919E9}" type="parTrans" cxnId="{B3D69553-0EEC-43DE-A1F1-878D3BE57786}">
      <dgm:prSet/>
      <dgm:spPr/>
      <dgm:t>
        <a:bodyPr/>
        <a:lstStyle/>
        <a:p>
          <a:endParaRPr lang="es-EC"/>
        </a:p>
      </dgm:t>
    </dgm:pt>
    <dgm:pt modelId="{B79EA866-F328-4D4A-AE5A-48EDC223B0D5}" type="sibTrans" cxnId="{B3D69553-0EEC-43DE-A1F1-878D3BE57786}">
      <dgm:prSet/>
      <dgm:spPr/>
      <dgm:t>
        <a:bodyPr/>
        <a:lstStyle/>
        <a:p>
          <a:endParaRPr lang="es-EC"/>
        </a:p>
      </dgm:t>
    </dgm:pt>
    <dgm:pt modelId="{98D8EE5B-E7A4-41BC-A2C7-76EB37B3E648}">
      <dgm:prSet phldrT="[Texto]"/>
      <dgm:spPr/>
      <dgm:t>
        <a:bodyPr/>
        <a:lstStyle/>
        <a:p>
          <a:r>
            <a:rPr lang="es-EC" dirty="0" smtClean="0"/>
            <a:t>SELECCIÓN DE INSTRUMENTOS</a:t>
          </a:r>
          <a:endParaRPr lang="es-EC" dirty="0"/>
        </a:p>
      </dgm:t>
    </dgm:pt>
    <dgm:pt modelId="{2C1B4747-8382-46BB-BB82-61DE5CB5F09A}" type="parTrans" cxnId="{ABBFB69B-4326-469C-8F5D-49B6D6AFB0A8}">
      <dgm:prSet/>
      <dgm:spPr/>
      <dgm:t>
        <a:bodyPr/>
        <a:lstStyle/>
        <a:p>
          <a:endParaRPr lang="es-EC"/>
        </a:p>
      </dgm:t>
    </dgm:pt>
    <dgm:pt modelId="{7319A629-0A9E-4EC7-AEA4-52CAC10F7E1D}" type="sibTrans" cxnId="{ABBFB69B-4326-469C-8F5D-49B6D6AFB0A8}">
      <dgm:prSet/>
      <dgm:spPr/>
      <dgm:t>
        <a:bodyPr/>
        <a:lstStyle/>
        <a:p>
          <a:endParaRPr lang="es-EC"/>
        </a:p>
      </dgm:t>
    </dgm:pt>
    <dgm:pt modelId="{EBB99E6A-AD5F-484C-9454-0E33DF9195ED}">
      <dgm:prSet/>
      <dgm:spPr/>
      <dgm:t>
        <a:bodyPr/>
        <a:lstStyle/>
        <a:p>
          <a:endParaRPr lang="es-EC" dirty="0"/>
        </a:p>
      </dgm:t>
    </dgm:pt>
    <dgm:pt modelId="{1C7C2772-33F1-44B9-A79B-330B5D2836FD}" type="parTrans" cxnId="{30ECF4C4-060A-4E50-91A7-B95C3C7F717E}">
      <dgm:prSet/>
      <dgm:spPr/>
      <dgm:t>
        <a:bodyPr/>
        <a:lstStyle/>
        <a:p>
          <a:endParaRPr lang="es-EC"/>
        </a:p>
      </dgm:t>
    </dgm:pt>
    <dgm:pt modelId="{5BC72C89-301D-4310-956B-014DB22DDBF3}" type="sibTrans" cxnId="{30ECF4C4-060A-4E50-91A7-B95C3C7F717E}">
      <dgm:prSet/>
      <dgm:spPr/>
      <dgm:t>
        <a:bodyPr/>
        <a:lstStyle/>
        <a:p>
          <a:endParaRPr lang="es-EC"/>
        </a:p>
      </dgm:t>
    </dgm:pt>
    <dgm:pt modelId="{B6C004C4-9116-4A76-B694-07D5B795D435}">
      <dgm:prSet/>
      <dgm:spPr/>
      <dgm:t>
        <a:bodyPr/>
        <a:lstStyle/>
        <a:p>
          <a:r>
            <a:rPr lang="es-EC" dirty="0" smtClean="0"/>
            <a:t>CONSTRUCCION Y MANTENIMIENTO </a:t>
          </a:r>
          <a:endParaRPr lang="es-EC" dirty="0"/>
        </a:p>
      </dgm:t>
    </dgm:pt>
    <dgm:pt modelId="{A3CE38A1-44A5-461E-9A21-3EF0FBFB362D}" type="parTrans" cxnId="{8C2791A6-C52C-470A-89B5-9AB64CA45113}">
      <dgm:prSet/>
      <dgm:spPr/>
    </dgm:pt>
    <dgm:pt modelId="{5F0921D3-04C4-4048-9286-A1D728224193}" type="sibTrans" cxnId="{8C2791A6-C52C-470A-89B5-9AB64CA45113}">
      <dgm:prSet/>
      <dgm:spPr/>
    </dgm:pt>
    <dgm:pt modelId="{889B5C7D-0DA5-4C4E-A6CC-10A98F1EE093}" type="pres">
      <dgm:prSet presAssocID="{8BB9FEB9-CB92-416E-8483-2846632DEE3C}" presName="linear" presStyleCnt="0">
        <dgm:presLayoutVars>
          <dgm:dir/>
          <dgm:animLvl val="lvl"/>
          <dgm:resizeHandles val="exact"/>
        </dgm:presLayoutVars>
      </dgm:prSet>
      <dgm:spPr/>
      <dgm:t>
        <a:bodyPr/>
        <a:lstStyle/>
        <a:p>
          <a:endParaRPr lang="es-EC"/>
        </a:p>
      </dgm:t>
    </dgm:pt>
    <dgm:pt modelId="{FA4353D6-FB29-4B30-9879-330C6791D8D9}" type="pres">
      <dgm:prSet presAssocID="{9270F506-693D-4DAB-AF2E-B3D874BFC80C}" presName="parentLin" presStyleCnt="0"/>
      <dgm:spPr/>
      <dgm:t>
        <a:bodyPr/>
        <a:lstStyle/>
        <a:p>
          <a:endParaRPr lang="es-EC"/>
        </a:p>
      </dgm:t>
    </dgm:pt>
    <dgm:pt modelId="{55E9F420-F5B1-48A1-9F28-8E746CF500ED}" type="pres">
      <dgm:prSet presAssocID="{9270F506-693D-4DAB-AF2E-B3D874BFC80C}" presName="parentLeftMargin" presStyleLbl="node1" presStyleIdx="0" presStyleCnt="7"/>
      <dgm:spPr/>
      <dgm:t>
        <a:bodyPr/>
        <a:lstStyle/>
        <a:p>
          <a:endParaRPr lang="es-EC"/>
        </a:p>
      </dgm:t>
    </dgm:pt>
    <dgm:pt modelId="{9B565A4E-F12B-41C1-95FE-43ED42C70315}" type="pres">
      <dgm:prSet presAssocID="{9270F506-693D-4DAB-AF2E-B3D874BFC80C}" presName="parentText" presStyleLbl="node1" presStyleIdx="0" presStyleCnt="7">
        <dgm:presLayoutVars>
          <dgm:chMax val="0"/>
          <dgm:bulletEnabled val="1"/>
        </dgm:presLayoutVars>
      </dgm:prSet>
      <dgm:spPr/>
      <dgm:t>
        <a:bodyPr/>
        <a:lstStyle/>
        <a:p>
          <a:endParaRPr lang="es-EC"/>
        </a:p>
      </dgm:t>
    </dgm:pt>
    <dgm:pt modelId="{2112927A-C2BA-4EA9-BDFA-D85DC2C89342}" type="pres">
      <dgm:prSet presAssocID="{9270F506-693D-4DAB-AF2E-B3D874BFC80C}" presName="negativeSpace" presStyleCnt="0"/>
      <dgm:spPr/>
      <dgm:t>
        <a:bodyPr/>
        <a:lstStyle/>
        <a:p>
          <a:endParaRPr lang="es-EC"/>
        </a:p>
      </dgm:t>
    </dgm:pt>
    <dgm:pt modelId="{CBDDA005-0643-42F4-A76D-F7FC54F07537}" type="pres">
      <dgm:prSet presAssocID="{9270F506-693D-4DAB-AF2E-B3D874BFC80C}" presName="childText" presStyleLbl="conFgAcc1" presStyleIdx="0" presStyleCnt="7">
        <dgm:presLayoutVars>
          <dgm:bulletEnabled val="1"/>
        </dgm:presLayoutVars>
      </dgm:prSet>
      <dgm:spPr/>
      <dgm:t>
        <a:bodyPr/>
        <a:lstStyle/>
        <a:p>
          <a:endParaRPr lang="es-EC"/>
        </a:p>
      </dgm:t>
    </dgm:pt>
    <dgm:pt modelId="{A2A421FD-237D-4A7E-AA4C-EC46CE909311}" type="pres">
      <dgm:prSet presAssocID="{B95DEEEF-8918-444A-85E0-BB7855B52FA2}" presName="spaceBetweenRectangles" presStyleCnt="0"/>
      <dgm:spPr/>
      <dgm:t>
        <a:bodyPr/>
        <a:lstStyle/>
        <a:p>
          <a:endParaRPr lang="es-EC"/>
        </a:p>
      </dgm:t>
    </dgm:pt>
    <dgm:pt modelId="{B4E39CC2-891E-45D3-AE50-742E21A6E522}" type="pres">
      <dgm:prSet presAssocID="{FF5608DE-FA95-428B-B027-E1F946DE8745}" presName="parentLin" presStyleCnt="0"/>
      <dgm:spPr/>
      <dgm:t>
        <a:bodyPr/>
        <a:lstStyle/>
        <a:p>
          <a:endParaRPr lang="es-EC"/>
        </a:p>
      </dgm:t>
    </dgm:pt>
    <dgm:pt modelId="{DCD68635-BB21-484F-8535-431C46F0CAF9}" type="pres">
      <dgm:prSet presAssocID="{FF5608DE-FA95-428B-B027-E1F946DE8745}" presName="parentLeftMargin" presStyleLbl="node1" presStyleIdx="0" presStyleCnt="7"/>
      <dgm:spPr/>
      <dgm:t>
        <a:bodyPr/>
        <a:lstStyle/>
        <a:p>
          <a:endParaRPr lang="es-EC"/>
        </a:p>
      </dgm:t>
    </dgm:pt>
    <dgm:pt modelId="{564F1512-E3E8-4012-A767-06045D040F4B}" type="pres">
      <dgm:prSet presAssocID="{FF5608DE-FA95-428B-B027-E1F946DE8745}" presName="parentText" presStyleLbl="node1" presStyleIdx="1" presStyleCnt="7">
        <dgm:presLayoutVars>
          <dgm:chMax val="0"/>
          <dgm:bulletEnabled val="1"/>
        </dgm:presLayoutVars>
      </dgm:prSet>
      <dgm:spPr/>
      <dgm:t>
        <a:bodyPr/>
        <a:lstStyle/>
        <a:p>
          <a:endParaRPr lang="es-EC"/>
        </a:p>
      </dgm:t>
    </dgm:pt>
    <dgm:pt modelId="{4378CCEC-6A4B-4FB0-9A82-0AA4EC53CB9F}" type="pres">
      <dgm:prSet presAssocID="{FF5608DE-FA95-428B-B027-E1F946DE8745}" presName="negativeSpace" presStyleCnt="0"/>
      <dgm:spPr/>
      <dgm:t>
        <a:bodyPr/>
        <a:lstStyle/>
        <a:p>
          <a:endParaRPr lang="es-EC"/>
        </a:p>
      </dgm:t>
    </dgm:pt>
    <dgm:pt modelId="{E92685CC-64F1-4973-AB21-DB1AB109F6DD}" type="pres">
      <dgm:prSet presAssocID="{FF5608DE-FA95-428B-B027-E1F946DE8745}" presName="childText" presStyleLbl="conFgAcc1" presStyleIdx="1" presStyleCnt="7">
        <dgm:presLayoutVars>
          <dgm:bulletEnabled val="1"/>
        </dgm:presLayoutVars>
      </dgm:prSet>
      <dgm:spPr/>
      <dgm:t>
        <a:bodyPr/>
        <a:lstStyle/>
        <a:p>
          <a:endParaRPr lang="es-EC"/>
        </a:p>
      </dgm:t>
    </dgm:pt>
    <dgm:pt modelId="{65B08D5A-7BDD-4AAC-8734-5638497C1A2F}" type="pres">
      <dgm:prSet presAssocID="{5F1E0B5E-7A6B-415B-88B1-2A3EAE6FF188}" presName="spaceBetweenRectangles" presStyleCnt="0"/>
      <dgm:spPr/>
      <dgm:t>
        <a:bodyPr/>
        <a:lstStyle/>
        <a:p>
          <a:endParaRPr lang="es-EC"/>
        </a:p>
      </dgm:t>
    </dgm:pt>
    <dgm:pt modelId="{B4BB78AB-4448-4D3D-B3DF-7B7B3EC0D178}" type="pres">
      <dgm:prSet presAssocID="{BE538434-A765-42B3-8900-73EC5AFB4D30}" presName="parentLin" presStyleCnt="0"/>
      <dgm:spPr/>
      <dgm:t>
        <a:bodyPr/>
        <a:lstStyle/>
        <a:p>
          <a:endParaRPr lang="es-EC"/>
        </a:p>
      </dgm:t>
    </dgm:pt>
    <dgm:pt modelId="{BAC26586-4B0D-47A5-B329-9C1D1B44D371}" type="pres">
      <dgm:prSet presAssocID="{BE538434-A765-42B3-8900-73EC5AFB4D30}" presName="parentLeftMargin" presStyleLbl="node1" presStyleIdx="1" presStyleCnt="7"/>
      <dgm:spPr/>
      <dgm:t>
        <a:bodyPr/>
        <a:lstStyle/>
        <a:p>
          <a:endParaRPr lang="es-EC"/>
        </a:p>
      </dgm:t>
    </dgm:pt>
    <dgm:pt modelId="{77CC889E-B2B4-4F24-B383-EA683C9A0406}" type="pres">
      <dgm:prSet presAssocID="{BE538434-A765-42B3-8900-73EC5AFB4D30}" presName="parentText" presStyleLbl="node1" presStyleIdx="2" presStyleCnt="7">
        <dgm:presLayoutVars>
          <dgm:chMax val="0"/>
          <dgm:bulletEnabled val="1"/>
        </dgm:presLayoutVars>
      </dgm:prSet>
      <dgm:spPr/>
      <dgm:t>
        <a:bodyPr/>
        <a:lstStyle/>
        <a:p>
          <a:endParaRPr lang="es-EC"/>
        </a:p>
      </dgm:t>
    </dgm:pt>
    <dgm:pt modelId="{4795FFE8-E4A2-47A6-8333-A4273E8CD541}" type="pres">
      <dgm:prSet presAssocID="{BE538434-A765-42B3-8900-73EC5AFB4D30}" presName="negativeSpace" presStyleCnt="0"/>
      <dgm:spPr/>
      <dgm:t>
        <a:bodyPr/>
        <a:lstStyle/>
        <a:p>
          <a:endParaRPr lang="es-EC"/>
        </a:p>
      </dgm:t>
    </dgm:pt>
    <dgm:pt modelId="{0F8287E2-0B47-42E8-8534-61CC5E6ED820}" type="pres">
      <dgm:prSet presAssocID="{BE538434-A765-42B3-8900-73EC5AFB4D30}" presName="childText" presStyleLbl="conFgAcc1" presStyleIdx="2" presStyleCnt="7">
        <dgm:presLayoutVars>
          <dgm:bulletEnabled val="1"/>
        </dgm:presLayoutVars>
      </dgm:prSet>
      <dgm:spPr/>
      <dgm:t>
        <a:bodyPr/>
        <a:lstStyle/>
        <a:p>
          <a:endParaRPr lang="es-EC"/>
        </a:p>
      </dgm:t>
    </dgm:pt>
    <dgm:pt modelId="{D99A2272-F85E-450F-BD73-1127615FDBEE}" type="pres">
      <dgm:prSet presAssocID="{BC2EFDD0-3BB6-41DB-809F-8806DA473100}" presName="spaceBetweenRectangles" presStyleCnt="0"/>
      <dgm:spPr/>
      <dgm:t>
        <a:bodyPr/>
        <a:lstStyle/>
        <a:p>
          <a:endParaRPr lang="es-EC"/>
        </a:p>
      </dgm:t>
    </dgm:pt>
    <dgm:pt modelId="{FC41917E-E411-4188-B95B-DA4BFFD9F959}" type="pres">
      <dgm:prSet presAssocID="{B41AE61A-079F-4935-BED3-4B8802426BDD}" presName="parentLin" presStyleCnt="0"/>
      <dgm:spPr/>
      <dgm:t>
        <a:bodyPr/>
        <a:lstStyle/>
        <a:p>
          <a:endParaRPr lang="es-EC"/>
        </a:p>
      </dgm:t>
    </dgm:pt>
    <dgm:pt modelId="{0DDCA45A-1B0E-4D82-832B-2DD37A00FCD9}" type="pres">
      <dgm:prSet presAssocID="{B41AE61A-079F-4935-BED3-4B8802426BDD}" presName="parentLeftMargin" presStyleLbl="node1" presStyleIdx="2" presStyleCnt="7"/>
      <dgm:spPr/>
      <dgm:t>
        <a:bodyPr/>
        <a:lstStyle/>
        <a:p>
          <a:endParaRPr lang="es-EC"/>
        </a:p>
      </dgm:t>
    </dgm:pt>
    <dgm:pt modelId="{9BF5591F-C575-4DD2-84CE-2117EAE6D9FC}" type="pres">
      <dgm:prSet presAssocID="{B41AE61A-079F-4935-BED3-4B8802426BDD}" presName="parentText" presStyleLbl="node1" presStyleIdx="3" presStyleCnt="7">
        <dgm:presLayoutVars>
          <dgm:chMax val="0"/>
          <dgm:bulletEnabled val="1"/>
        </dgm:presLayoutVars>
      </dgm:prSet>
      <dgm:spPr/>
      <dgm:t>
        <a:bodyPr/>
        <a:lstStyle/>
        <a:p>
          <a:endParaRPr lang="es-EC"/>
        </a:p>
      </dgm:t>
    </dgm:pt>
    <dgm:pt modelId="{D932563C-69C3-43A9-85D1-68BCB13BF686}" type="pres">
      <dgm:prSet presAssocID="{B41AE61A-079F-4935-BED3-4B8802426BDD}" presName="negativeSpace" presStyleCnt="0"/>
      <dgm:spPr/>
      <dgm:t>
        <a:bodyPr/>
        <a:lstStyle/>
        <a:p>
          <a:endParaRPr lang="es-EC"/>
        </a:p>
      </dgm:t>
    </dgm:pt>
    <dgm:pt modelId="{1748892D-BF69-46D4-8FB5-5C2C6A1AE74D}" type="pres">
      <dgm:prSet presAssocID="{B41AE61A-079F-4935-BED3-4B8802426BDD}" presName="childText" presStyleLbl="conFgAcc1" presStyleIdx="3" presStyleCnt="7">
        <dgm:presLayoutVars>
          <dgm:bulletEnabled val="1"/>
        </dgm:presLayoutVars>
      </dgm:prSet>
      <dgm:spPr/>
      <dgm:t>
        <a:bodyPr/>
        <a:lstStyle/>
        <a:p>
          <a:endParaRPr lang="es-EC"/>
        </a:p>
      </dgm:t>
    </dgm:pt>
    <dgm:pt modelId="{C175F819-30DA-4A2D-94EC-28058B7CA646}" type="pres">
      <dgm:prSet presAssocID="{61115E47-478A-4C93-8D4E-DAEEC98475C1}" presName="spaceBetweenRectangles" presStyleCnt="0"/>
      <dgm:spPr/>
      <dgm:t>
        <a:bodyPr/>
        <a:lstStyle/>
        <a:p>
          <a:endParaRPr lang="es-EC"/>
        </a:p>
      </dgm:t>
    </dgm:pt>
    <dgm:pt modelId="{71DF371A-8FD4-44D9-9301-8AF6ACB6173C}" type="pres">
      <dgm:prSet presAssocID="{BEC4B55F-287E-42B7-9FFA-14AF02B5069A}" presName="parentLin" presStyleCnt="0"/>
      <dgm:spPr/>
      <dgm:t>
        <a:bodyPr/>
        <a:lstStyle/>
        <a:p>
          <a:endParaRPr lang="es-EC"/>
        </a:p>
      </dgm:t>
    </dgm:pt>
    <dgm:pt modelId="{7E06DF8F-F03E-47EF-A1F5-14B3840643B7}" type="pres">
      <dgm:prSet presAssocID="{BEC4B55F-287E-42B7-9FFA-14AF02B5069A}" presName="parentLeftMargin" presStyleLbl="node1" presStyleIdx="3" presStyleCnt="7"/>
      <dgm:spPr/>
      <dgm:t>
        <a:bodyPr/>
        <a:lstStyle/>
        <a:p>
          <a:endParaRPr lang="es-EC"/>
        </a:p>
      </dgm:t>
    </dgm:pt>
    <dgm:pt modelId="{4A208841-FF31-4EE0-A915-DF7DD1B19375}" type="pres">
      <dgm:prSet presAssocID="{BEC4B55F-287E-42B7-9FFA-14AF02B5069A}" presName="parentText" presStyleLbl="node1" presStyleIdx="4" presStyleCnt="7">
        <dgm:presLayoutVars>
          <dgm:chMax val="0"/>
          <dgm:bulletEnabled val="1"/>
        </dgm:presLayoutVars>
      </dgm:prSet>
      <dgm:spPr/>
      <dgm:t>
        <a:bodyPr/>
        <a:lstStyle/>
        <a:p>
          <a:endParaRPr lang="es-EC"/>
        </a:p>
      </dgm:t>
    </dgm:pt>
    <dgm:pt modelId="{6211FC16-532E-4D34-94FB-10EC66F3551E}" type="pres">
      <dgm:prSet presAssocID="{BEC4B55F-287E-42B7-9FFA-14AF02B5069A}" presName="negativeSpace" presStyleCnt="0"/>
      <dgm:spPr/>
      <dgm:t>
        <a:bodyPr/>
        <a:lstStyle/>
        <a:p>
          <a:endParaRPr lang="es-EC"/>
        </a:p>
      </dgm:t>
    </dgm:pt>
    <dgm:pt modelId="{6467BCD4-2088-4674-98CE-E6C4B2245A4D}" type="pres">
      <dgm:prSet presAssocID="{BEC4B55F-287E-42B7-9FFA-14AF02B5069A}" presName="childText" presStyleLbl="conFgAcc1" presStyleIdx="4" presStyleCnt="7">
        <dgm:presLayoutVars>
          <dgm:bulletEnabled val="1"/>
        </dgm:presLayoutVars>
      </dgm:prSet>
      <dgm:spPr/>
      <dgm:t>
        <a:bodyPr/>
        <a:lstStyle/>
        <a:p>
          <a:endParaRPr lang="es-EC"/>
        </a:p>
      </dgm:t>
    </dgm:pt>
    <dgm:pt modelId="{86570FFF-9ACE-4A29-BC4E-915B3C4CAB49}" type="pres">
      <dgm:prSet presAssocID="{B79EA866-F328-4D4A-AE5A-48EDC223B0D5}" presName="spaceBetweenRectangles" presStyleCnt="0"/>
      <dgm:spPr/>
      <dgm:t>
        <a:bodyPr/>
        <a:lstStyle/>
        <a:p>
          <a:endParaRPr lang="es-EC"/>
        </a:p>
      </dgm:t>
    </dgm:pt>
    <dgm:pt modelId="{82AD548E-F7AF-400D-B4DF-A7DD1C35EB1E}" type="pres">
      <dgm:prSet presAssocID="{98D8EE5B-E7A4-41BC-A2C7-76EB37B3E648}" presName="parentLin" presStyleCnt="0"/>
      <dgm:spPr/>
      <dgm:t>
        <a:bodyPr/>
        <a:lstStyle/>
        <a:p>
          <a:endParaRPr lang="es-EC"/>
        </a:p>
      </dgm:t>
    </dgm:pt>
    <dgm:pt modelId="{EAD20ECA-5A99-40EE-9121-213952CC1C29}" type="pres">
      <dgm:prSet presAssocID="{98D8EE5B-E7A4-41BC-A2C7-76EB37B3E648}" presName="parentLeftMargin" presStyleLbl="node1" presStyleIdx="4" presStyleCnt="7"/>
      <dgm:spPr/>
      <dgm:t>
        <a:bodyPr/>
        <a:lstStyle/>
        <a:p>
          <a:endParaRPr lang="es-EC"/>
        </a:p>
      </dgm:t>
    </dgm:pt>
    <dgm:pt modelId="{54E7CA67-E709-4AE8-AECE-81529106235D}" type="pres">
      <dgm:prSet presAssocID="{98D8EE5B-E7A4-41BC-A2C7-76EB37B3E648}" presName="parentText" presStyleLbl="node1" presStyleIdx="5" presStyleCnt="7">
        <dgm:presLayoutVars>
          <dgm:chMax val="0"/>
          <dgm:bulletEnabled val="1"/>
        </dgm:presLayoutVars>
      </dgm:prSet>
      <dgm:spPr/>
      <dgm:t>
        <a:bodyPr/>
        <a:lstStyle/>
        <a:p>
          <a:endParaRPr lang="es-EC"/>
        </a:p>
      </dgm:t>
    </dgm:pt>
    <dgm:pt modelId="{29AF50BF-4D92-4639-9A3C-5CD8271F9347}" type="pres">
      <dgm:prSet presAssocID="{98D8EE5B-E7A4-41BC-A2C7-76EB37B3E648}" presName="negativeSpace" presStyleCnt="0"/>
      <dgm:spPr/>
      <dgm:t>
        <a:bodyPr/>
        <a:lstStyle/>
        <a:p>
          <a:endParaRPr lang="es-EC"/>
        </a:p>
      </dgm:t>
    </dgm:pt>
    <dgm:pt modelId="{3994AC88-5F2B-476E-A168-34A5D1515221}" type="pres">
      <dgm:prSet presAssocID="{98D8EE5B-E7A4-41BC-A2C7-76EB37B3E648}" presName="childText" presStyleLbl="conFgAcc1" presStyleIdx="5" presStyleCnt="7">
        <dgm:presLayoutVars>
          <dgm:bulletEnabled val="1"/>
        </dgm:presLayoutVars>
      </dgm:prSet>
      <dgm:spPr/>
      <dgm:t>
        <a:bodyPr/>
        <a:lstStyle/>
        <a:p>
          <a:endParaRPr lang="es-EC"/>
        </a:p>
      </dgm:t>
    </dgm:pt>
    <dgm:pt modelId="{91C19E03-A9C9-48D5-8513-E739FF617F5F}" type="pres">
      <dgm:prSet presAssocID="{7319A629-0A9E-4EC7-AEA4-52CAC10F7E1D}" presName="spaceBetweenRectangles" presStyleCnt="0"/>
      <dgm:spPr/>
    </dgm:pt>
    <dgm:pt modelId="{E2802536-9F77-44C7-BB31-43E098C9258C}" type="pres">
      <dgm:prSet presAssocID="{B6C004C4-9116-4A76-B694-07D5B795D435}" presName="parentLin" presStyleCnt="0"/>
      <dgm:spPr/>
    </dgm:pt>
    <dgm:pt modelId="{1ED4C17E-E5A3-42DC-B215-FCD1C6413E23}" type="pres">
      <dgm:prSet presAssocID="{B6C004C4-9116-4A76-B694-07D5B795D435}" presName="parentLeftMargin" presStyleLbl="node1" presStyleIdx="5" presStyleCnt="7"/>
      <dgm:spPr/>
      <dgm:t>
        <a:bodyPr/>
        <a:lstStyle/>
        <a:p>
          <a:endParaRPr lang="es-EC"/>
        </a:p>
      </dgm:t>
    </dgm:pt>
    <dgm:pt modelId="{9E0FE2EE-6A09-4AF9-97DE-C6DB17222F5E}" type="pres">
      <dgm:prSet presAssocID="{B6C004C4-9116-4A76-B694-07D5B795D435}" presName="parentText" presStyleLbl="node1" presStyleIdx="6" presStyleCnt="7">
        <dgm:presLayoutVars>
          <dgm:chMax val="0"/>
          <dgm:bulletEnabled val="1"/>
        </dgm:presLayoutVars>
      </dgm:prSet>
      <dgm:spPr/>
      <dgm:t>
        <a:bodyPr/>
        <a:lstStyle/>
        <a:p>
          <a:endParaRPr lang="es-EC"/>
        </a:p>
      </dgm:t>
    </dgm:pt>
    <dgm:pt modelId="{DD302A64-3C2C-4880-A867-828F2F36064A}" type="pres">
      <dgm:prSet presAssocID="{B6C004C4-9116-4A76-B694-07D5B795D435}" presName="negativeSpace" presStyleCnt="0"/>
      <dgm:spPr/>
    </dgm:pt>
    <dgm:pt modelId="{385E6C7F-5A6F-4AF1-A3AB-230F6D922F36}" type="pres">
      <dgm:prSet presAssocID="{B6C004C4-9116-4A76-B694-07D5B795D435}" presName="childText" presStyleLbl="conFgAcc1" presStyleIdx="6" presStyleCnt="7">
        <dgm:presLayoutVars>
          <dgm:bulletEnabled val="1"/>
        </dgm:presLayoutVars>
      </dgm:prSet>
      <dgm:spPr/>
    </dgm:pt>
  </dgm:ptLst>
  <dgm:cxnLst>
    <dgm:cxn modelId="{DBCA16E7-5CB2-46E2-B090-370AE112229C}" type="presOf" srcId="{B6C004C4-9116-4A76-B694-07D5B795D435}" destId="{9E0FE2EE-6A09-4AF9-97DE-C6DB17222F5E}" srcOrd="1" destOrd="0" presId="urn:microsoft.com/office/officeart/2005/8/layout/list1"/>
    <dgm:cxn modelId="{CB9F0405-C7EF-4CA1-8794-472F9CE95431}" srcId="{8BB9FEB9-CB92-416E-8483-2846632DEE3C}" destId="{BE538434-A765-42B3-8900-73EC5AFB4D30}" srcOrd="2" destOrd="0" parTransId="{C1AFAA46-43BC-4E35-BDDF-DF9A561351F3}" sibTransId="{BC2EFDD0-3BB6-41DB-809F-8806DA473100}"/>
    <dgm:cxn modelId="{12F2BD2F-19EC-4F79-94F8-BC4CAC399922}" type="presOf" srcId="{9270F506-693D-4DAB-AF2E-B3D874BFC80C}" destId="{55E9F420-F5B1-48A1-9F28-8E746CF500ED}" srcOrd="0" destOrd="0" presId="urn:microsoft.com/office/officeart/2005/8/layout/list1"/>
    <dgm:cxn modelId="{84DC6D00-4D1E-4BA9-84B0-D58CD0DA13B6}" type="presOf" srcId="{98D8EE5B-E7A4-41BC-A2C7-76EB37B3E648}" destId="{54E7CA67-E709-4AE8-AECE-81529106235D}" srcOrd="1" destOrd="0" presId="urn:microsoft.com/office/officeart/2005/8/layout/list1"/>
    <dgm:cxn modelId="{ABBFB69B-4326-469C-8F5D-49B6D6AFB0A8}" srcId="{8BB9FEB9-CB92-416E-8483-2846632DEE3C}" destId="{98D8EE5B-E7A4-41BC-A2C7-76EB37B3E648}" srcOrd="5" destOrd="0" parTransId="{2C1B4747-8382-46BB-BB82-61DE5CB5F09A}" sibTransId="{7319A629-0A9E-4EC7-AEA4-52CAC10F7E1D}"/>
    <dgm:cxn modelId="{8C2791A6-C52C-470A-89B5-9AB64CA45113}" srcId="{8BB9FEB9-CB92-416E-8483-2846632DEE3C}" destId="{B6C004C4-9116-4A76-B694-07D5B795D435}" srcOrd="6" destOrd="0" parTransId="{A3CE38A1-44A5-461E-9A21-3EF0FBFB362D}" sibTransId="{5F0921D3-04C4-4048-9286-A1D728224193}"/>
    <dgm:cxn modelId="{DB4BBA69-B279-4B9A-A72D-24C79E8483A1}" type="presOf" srcId="{8BB9FEB9-CB92-416E-8483-2846632DEE3C}" destId="{889B5C7D-0DA5-4C4E-A6CC-10A98F1EE093}" srcOrd="0" destOrd="0" presId="urn:microsoft.com/office/officeart/2005/8/layout/list1"/>
    <dgm:cxn modelId="{101BAA93-FA9E-44A4-AE4D-45DE0734DE84}" type="presOf" srcId="{BEC4B55F-287E-42B7-9FFA-14AF02B5069A}" destId="{4A208841-FF31-4EE0-A915-DF7DD1B19375}" srcOrd="1" destOrd="0" presId="urn:microsoft.com/office/officeart/2005/8/layout/list1"/>
    <dgm:cxn modelId="{53793C8E-2085-4C72-A04C-6E2359DDA985}" type="presOf" srcId="{BEC4B55F-287E-42B7-9FFA-14AF02B5069A}" destId="{7E06DF8F-F03E-47EF-A1F5-14B3840643B7}" srcOrd="0" destOrd="0" presId="urn:microsoft.com/office/officeart/2005/8/layout/list1"/>
    <dgm:cxn modelId="{2E961385-68C1-4AF6-80D8-43844BCBAEE8}" type="presOf" srcId="{B6C004C4-9116-4A76-B694-07D5B795D435}" destId="{1ED4C17E-E5A3-42DC-B215-FCD1C6413E23}" srcOrd="0" destOrd="0" presId="urn:microsoft.com/office/officeart/2005/8/layout/list1"/>
    <dgm:cxn modelId="{AB73A91E-D36C-4B36-85B8-FA561BBF6BFC}" srcId="{8BB9FEB9-CB92-416E-8483-2846632DEE3C}" destId="{9270F506-693D-4DAB-AF2E-B3D874BFC80C}" srcOrd="0" destOrd="0" parTransId="{A3C8B305-6CBB-4CF9-BE66-51F1C31565E7}" sibTransId="{B95DEEEF-8918-444A-85E0-BB7855B52FA2}"/>
    <dgm:cxn modelId="{FF04B060-C931-4679-A0CB-6E03DF75413E}" type="presOf" srcId="{FF5608DE-FA95-428B-B027-E1F946DE8745}" destId="{564F1512-E3E8-4012-A767-06045D040F4B}" srcOrd="1" destOrd="0" presId="urn:microsoft.com/office/officeart/2005/8/layout/list1"/>
    <dgm:cxn modelId="{3A9E160A-8B30-4621-8DF6-500E926BC2CA}" srcId="{8BB9FEB9-CB92-416E-8483-2846632DEE3C}" destId="{FF5608DE-FA95-428B-B027-E1F946DE8745}" srcOrd="1" destOrd="0" parTransId="{2785E6BD-FB7E-422D-90FB-D656BA4F4BF2}" sibTransId="{5F1E0B5E-7A6B-415B-88B1-2A3EAE6FF188}"/>
    <dgm:cxn modelId="{F88EC14B-FF73-463A-9EEF-7D66C8FF79B5}" type="presOf" srcId="{B41AE61A-079F-4935-BED3-4B8802426BDD}" destId="{0DDCA45A-1B0E-4D82-832B-2DD37A00FCD9}" srcOrd="0" destOrd="0" presId="urn:microsoft.com/office/officeart/2005/8/layout/list1"/>
    <dgm:cxn modelId="{3968BB60-2D61-4BA8-9B2A-D30DE6E92EBD}" type="presOf" srcId="{B41AE61A-079F-4935-BED3-4B8802426BDD}" destId="{9BF5591F-C575-4DD2-84CE-2117EAE6D9FC}" srcOrd="1" destOrd="0" presId="urn:microsoft.com/office/officeart/2005/8/layout/list1"/>
    <dgm:cxn modelId="{EE458959-8663-4EFA-826A-CF6860ACB3AC}" type="presOf" srcId="{FF5608DE-FA95-428B-B027-E1F946DE8745}" destId="{DCD68635-BB21-484F-8535-431C46F0CAF9}" srcOrd="0" destOrd="0" presId="urn:microsoft.com/office/officeart/2005/8/layout/list1"/>
    <dgm:cxn modelId="{3802B31B-4346-46FD-8428-A1910F86E8DA}" type="presOf" srcId="{BE538434-A765-42B3-8900-73EC5AFB4D30}" destId="{77CC889E-B2B4-4F24-B383-EA683C9A0406}" srcOrd="1" destOrd="0" presId="urn:microsoft.com/office/officeart/2005/8/layout/list1"/>
    <dgm:cxn modelId="{B3D69553-0EEC-43DE-A1F1-878D3BE57786}" srcId="{8BB9FEB9-CB92-416E-8483-2846632DEE3C}" destId="{BEC4B55F-287E-42B7-9FFA-14AF02B5069A}" srcOrd="4" destOrd="0" parTransId="{4D5ABB22-EA7D-4FA4-854E-07E138B919E9}" sibTransId="{B79EA866-F328-4D4A-AE5A-48EDC223B0D5}"/>
    <dgm:cxn modelId="{30ECF4C4-060A-4E50-91A7-B95C3C7F717E}" srcId="{9270F506-693D-4DAB-AF2E-B3D874BFC80C}" destId="{EBB99E6A-AD5F-484C-9454-0E33DF9195ED}" srcOrd="0" destOrd="0" parTransId="{1C7C2772-33F1-44B9-A79B-330B5D2836FD}" sibTransId="{5BC72C89-301D-4310-956B-014DB22DDBF3}"/>
    <dgm:cxn modelId="{1695C1BA-0BA0-457F-A191-C8D043D6E354}" srcId="{8BB9FEB9-CB92-416E-8483-2846632DEE3C}" destId="{B41AE61A-079F-4935-BED3-4B8802426BDD}" srcOrd="3" destOrd="0" parTransId="{CDB924B0-6582-4490-ADB2-8109F23C79F7}" sibTransId="{61115E47-478A-4C93-8D4E-DAEEC98475C1}"/>
    <dgm:cxn modelId="{58B7DC43-9635-4BC0-B110-68EB7195B4D8}" type="presOf" srcId="{EBB99E6A-AD5F-484C-9454-0E33DF9195ED}" destId="{CBDDA005-0643-42F4-A76D-F7FC54F07537}" srcOrd="0" destOrd="0" presId="urn:microsoft.com/office/officeart/2005/8/layout/list1"/>
    <dgm:cxn modelId="{7F515FE0-9BAF-40DE-BB0D-AFEFC4D2B147}" type="presOf" srcId="{98D8EE5B-E7A4-41BC-A2C7-76EB37B3E648}" destId="{EAD20ECA-5A99-40EE-9121-213952CC1C29}" srcOrd="0" destOrd="0" presId="urn:microsoft.com/office/officeart/2005/8/layout/list1"/>
    <dgm:cxn modelId="{531A18F6-CED8-46E8-9A14-82EAAE51F7CD}" type="presOf" srcId="{9270F506-693D-4DAB-AF2E-B3D874BFC80C}" destId="{9B565A4E-F12B-41C1-95FE-43ED42C70315}" srcOrd="1" destOrd="0" presId="urn:microsoft.com/office/officeart/2005/8/layout/list1"/>
    <dgm:cxn modelId="{4BB7D46D-97CA-46D9-A536-24100CE3153B}" type="presOf" srcId="{BE538434-A765-42B3-8900-73EC5AFB4D30}" destId="{BAC26586-4B0D-47A5-B329-9C1D1B44D371}" srcOrd="0" destOrd="0" presId="urn:microsoft.com/office/officeart/2005/8/layout/list1"/>
    <dgm:cxn modelId="{09B8E665-859A-44F9-97B5-5F9A095CAD48}" type="presParOf" srcId="{889B5C7D-0DA5-4C4E-A6CC-10A98F1EE093}" destId="{FA4353D6-FB29-4B30-9879-330C6791D8D9}" srcOrd="0" destOrd="0" presId="urn:microsoft.com/office/officeart/2005/8/layout/list1"/>
    <dgm:cxn modelId="{35C03935-543C-4580-9CB2-8384D11A8DCA}" type="presParOf" srcId="{FA4353D6-FB29-4B30-9879-330C6791D8D9}" destId="{55E9F420-F5B1-48A1-9F28-8E746CF500ED}" srcOrd="0" destOrd="0" presId="urn:microsoft.com/office/officeart/2005/8/layout/list1"/>
    <dgm:cxn modelId="{6A415E6F-90ED-40C8-A0A4-33447A881173}" type="presParOf" srcId="{FA4353D6-FB29-4B30-9879-330C6791D8D9}" destId="{9B565A4E-F12B-41C1-95FE-43ED42C70315}" srcOrd="1" destOrd="0" presId="urn:microsoft.com/office/officeart/2005/8/layout/list1"/>
    <dgm:cxn modelId="{1157BEF2-863D-4254-ABFF-58FA0600EF35}" type="presParOf" srcId="{889B5C7D-0DA5-4C4E-A6CC-10A98F1EE093}" destId="{2112927A-C2BA-4EA9-BDFA-D85DC2C89342}" srcOrd="1" destOrd="0" presId="urn:microsoft.com/office/officeart/2005/8/layout/list1"/>
    <dgm:cxn modelId="{89C5993A-F6B8-4BBF-9F5D-90A43564B3D9}" type="presParOf" srcId="{889B5C7D-0DA5-4C4E-A6CC-10A98F1EE093}" destId="{CBDDA005-0643-42F4-A76D-F7FC54F07537}" srcOrd="2" destOrd="0" presId="urn:microsoft.com/office/officeart/2005/8/layout/list1"/>
    <dgm:cxn modelId="{236F8BED-48CA-4646-8FA2-A2AA35DC4844}" type="presParOf" srcId="{889B5C7D-0DA5-4C4E-A6CC-10A98F1EE093}" destId="{A2A421FD-237D-4A7E-AA4C-EC46CE909311}" srcOrd="3" destOrd="0" presId="urn:microsoft.com/office/officeart/2005/8/layout/list1"/>
    <dgm:cxn modelId="{0AB8AE94-E4AA-4E4C-88E7-420077C0C473}" type="presParOf" srcId="{889B5C7D-0DA5-4C4E-A6CC-10A98F1EE093}" destId="{B4E39CC2-891E-45D3-AE50-742E21A6E522}" srcOrd="4" destOrd="0" presId="urn:microsoft.com/office/officeart/2005/8/layout/list1"/>
    <dgm:cxn modelId="{30CC147C-23D7-423C-9B5F-3FA1C7480530}" type="presParOf" srcId="{B4E39CC2-891E-45D3-AE50-742E21A6E522}" destId="{DCD68635-BB21-484F-8535-431C46F0CAF9}" srcOrd="0" destOrd="0" presId="urn:microsoft.com/office/officeart/2005/8/layout/list1"/>
    <dgm:cxn modelId="{8CD4AB68-E751-4F8E-A1C8-5EAB05DBCC21}" type="presParOf" srcId="{B4E39CC2-891E-45D3-AE50-742E21A6E522}" destId="{564F1512-E3E8-4012-A767-06045D040F4B}" srcOrd="1" destOrd="0" presId="urn:microsoft.com/office/officeart/2005/8/layout/list1"/>
    <dgm:cxn modelId="{02F2DD23-7680-4742-9F93-863ED0532715}" type="presParOf" srcId="{889B5C7D-0DA5-4C4E-A6CC-10A98F1EE093}" destId="{4378CCEC-6A4B-4FB0-9A82-0AA4EC53CB9F}" srcOrd="5" destOrd="0" presId="urn:microsoft.com/office/officeart/2005/8/layout/list1"/>
    <dgm:cxn modelId="{47DCB817-D013-4B50-88E5-3DA852257F96}" type="presParOf" srcId="{889B5C7D-0DA5-4C4E-A6CC-10A98F1EE093}" destId="{E92685CC-64F1-4973-AB21-DB1AB109F6DD}" srcOrd="6" destOrd="0" presId="urn:microsoft.com/office/officeart/2005/8/layout/list1"/>
    <dgm:cxn modelId="{8ED4C1C1-EF2D-41B5-85E0-F1C7FD607638}" type="presParOf" srcId="{889B5C7D-0DA5-4C4E-A6CC-10A98F1EE093}" destId="{65B08D5A-7BDD-4AAC-8734-5638497C1A2F}" srcOrd="7" destOrd="0" presId="urn:microsoft.com/office/officeart/2005/8/layout/list1"/>
    <dgm:cxn modelId="{3CF8E127-9E48-4A6A-A5B9-DCDF2A04D889}" type="presParOf" srcId="{889B5C7D-0DA5-4C4E-A6CC-10A98F1EE093}" destId="{B4BB78AB-4448-4D3D-B3DF-7B7B3EC0D178}" srcOrd="8" destOrd="0" presId="urn:microsoft.com/office/officeart/2005/8/layout/list1"/>
    <dgm:cxn modelId="{5480BAEF-D56B-45E4-99A9-4E475A4ED22B}" type="presParOf" srcId="{B4BB78AB-4448-4D3D-B3DF-7B7B3EC0D178}" destId="{BAC26586-4B0D-47A5-B329-9C1D1B44D371}" srcOrd="0" destOrd="0" presId="urn:microsoft.com/office/officeart/2005/8/layout/list1"/>
    <dgm:cxn modelId="{94F01441-3DAC-456C-8CC0-80A8C6A4B041}" type="presParOf" srcId="{B4BB78AB-4448-4D3D-B3DF-7B7B3EC0D178}" destId="{77CC889E-B2B4-4F24-B383-EA683C9A0406}" srcOrd="1" destOrd="0" presId="urn:microsoft.com/office/officeart/2005/8/layout/list1"/>
    <dgm:cxn modelId="{7211518F-A2DB-4F3E-95B8-752E83D7C3F9}" type="presParOf" srcId="{889B5C7D-0DA5-4C4E-A6CC-10A98F1EE093}" destId="{4795FFE8-E4A2-47A6-8333-A4273E8CD541}" srcOrd="9" destOrd="0" presId="urn:microsoft.com/office/officeart/2005/8/layout/list1"/>
    <dgm:cxn modelId="{E275872D-3853-4B3A-A2F8-F5666E884491}" type="presParOf" srcId="{889B5C7D-0DA5-4C4E-A6CC-10A98F1EE093}" destId="{0F8287E2-0B47-42E8-8534-61CC5E6ED820}" srcOrd="10" destOrd="0" presId="urn:microsoft.com/office/officeart/2005/8/layout/list1"/>
    <dgm:cxn modelId="{3AD1A986-5A60-402D-8E28-893B7EE7358C}" type="presParOf" srcId="{889B5C7D-0DA5-4C4E-A6CC-10A98F1EE093}" destId="{D99A2272-F85E-450F-BD73-1127615FDBEE}" srcOrd="11" destOrd="0" presId="urn:microsoft.com/office/officeart/2005/8/layout/list1"/>
    <dgm:cxn modelId="{38E95518-91F8-4B08-A61E-1A47ED46E727}" type="presParOf" srcId="{889B5C7D-0DA5-4C4E-A6CC-10A98F1EE093}" destId="{FC41917E-E411-4188-B95B-DA4BFFD9F959}" srcOrd="12" destOrd="0" presId="urn:microsoft.com/office/officeart/2005/8/layout/list1"/>
    <dgm:cxn modelId="{49ED6CE3-3F15-4398-A84A-5C73754B6A4B}" type="presParOf" srcId="{FC41917E-E411-4188-B95B-DA4BFFD9F959}" destId="{0DDCA45A-1B0E-4D82-832B-2DD37A00FCD9}" srcOrd="0" destOrd="0" presId="urn:microsoft.com/office/officeart/2005/8/layout/list1"/>
    <dgm:cxn modelId="{3DC62090-263D-44BE-BED4-A03F8C7A3C0E}" type="presParOf" srcId="{FC41917E-E411-4188-B95B-DA4BFFD9F959}" destId="{9BF5591F-C575-4DD2-84CE-2117EAE6D9FC}" srcOrd="1" destOrd="0" presId="urn:microsoft.com/office/officeart/2005/8/layout/list1"/>
    <dgm:cxn modelId="{159C251E-F631-4FC3-B706-CCEC119D9BC9}" type="presParOf" srcId="{889B5C7D-0DA5-4C4E-A6CC-10A98F1EE093}" destId="{D932563C-69C3-43A9-85D1-68BCB13BF686}" srcOrd="13" destOrd="0" presId="urn:microsoft.com/office/officeart/2005/8/layout/list1"/>
    <dgm:cxn modelId="{71959A5F-DDB0-407C-B7A9-7C58C41B474E}" type="presParOf" srcId="{889B5C7D-0DA5-4C4E-A6CC-10A98F1EE093}" destId="{1748892D-BF69-46D4-8FB5-5C2C6A1AE74D}" srcOrd="14" destOrd="0" presId="urn:microsoft.com/office/officeart/2005/8/layout/list1"/>
    <dgm:cxn modelId="{08211A43-E1E0-4572-BF23-10E577EFBC39}" type="presParOf" srcId="{889B5C7D-0DA5-4C4E-A6CC-10A98F1EE093}" destId="{C175F819-30DA-4A2D-94EC-28058B7CA646}" srcOrd="15" destOrd="0" presId="urn:microsoft.com/office/officeart/2005/8/layout/list1"/>
    <dgm:cxn modelId="{F4ABFC7E-A7D3-4E97-BB78-8FC71F167D7F}" type="presParOf" srcId="{889B5C7D-0DA5-4C4E-A6CC-10A98F1EE093}" destId="{71DF371A-8FD4-44D9-9301-8AF6ACB6173C}" srcOrd="16" destOrd="0" presId="urn:microsoft.com/office/officeart/2005/8/layout/list1"/>
    <dgm:cxn modelId="{7A610933-A082-4AAA-8832-D7C96A1812EE}" type="presParOf" srcId="{71DF371A-8FD4-44D9-9301-8AF6ACB6173C}" destId="{7E06DF8F-F03E-47EF-A1F5-14B3840643B7}" srcOrd="0" destOrd="0" presId="urn:microsoft.com/office/officeart/2005/8/layout/list1"/>
    <dgm:cxn modelId="{33F6269B-4607-421E-A1A0-FFAE3E7969D9}" type="presParOf" srcId="{71DF371A-8FD4-44D9-9301-8AF6ACB6173C}" destId="{4A208841-FF31-4EE0-A915-DF7DD1B19375}" srcOrd="1" destOrd="0" presId="urn:microsoft.com/office/officeart/2005/8/layout/list1"/>
    <dgm:cxn modelId="{D4BE1D84-571D-4DBA-B437-D2E6B448CAE1}" type="presParOf" srcId="{889B5C7D-0DA5-4C4E-A6CC-10A98F1EE093}" destId="{6211FC16-532E-4D34-94FB-10EC66F3551E}" srcOrd="17" destOrd="0" presId="urn:microsoft.com/office/officeart/2005/8/layout/list1"/>
    <dgm:cxn modelId="{4657F1E1-20A6-471A-9A32-9E4FD9EF8B6F}" type="presParOf" srcId="{889B5C7D-0DA5-4C4E-A6CC-10A98F1EE093}" destId="{6467BCD4-2088-4674-98CE-E6C4B2245A4D}" srcOrd="18" destOrd="0" presId="urn:microsoft.com/office/officeart/2005/8/layout/list1"/>
    <dgm:cxn modelId="{ED9FA3EB-7855-4E46-ADF8-6D5945B23C27}" type="presParOf" srcId="{889B5C7D-0DA5-4C4E-A6CC-10A98F1EE093}" destId="{86570FFF-9ACE-4A29-BC4E-915B3C4CAB49}" srcOrd="19" destOrd="0" presId="urn:microsoft.com/office/officeart/2005/8/layout/list1"/>
    <dgm:cxn modelId="{D6EE5BC6-A151-4253-96BE-08C0F2F3ABCF}" type="presParOf" srcId="{889B5C7D-0DA5-4C4E-A6CC-10A98F1EE093}" destId="{82AD548E-F7AF-400D-B4DF-A7DD1C35EB1E}" srcOrd="20" destOrd="0" presId="urn:microsoft.com/office/officeart/2005/8/layout/list1"/>
    <dgm:cxn modelId="{0E37FD2D-E974-447F-B611-5BC350F7A653}" type="presParOf" srcId="{82AD548E-F7AF-400D-B4DF-A7DD1C35EB1E}" destId="{EAD20ECA-5A99-40EE-9121-213952CC1C29}" srcOrd="0" destOrd="0" presId="urn:microsoft.com/office/officeart/2005/8/layout/list1"/>
    <dgm:cxn modelId="{3EB96D5E-ADA5-4534-BDD9-96FB8C6848B3}" type="presParOf" srcId="{82AD548E-F7AF-400D-B4DF-A7DD1C35EB1E}" destId="{54E7CA67-E709-4AE8-AECE-81529106235D}" srcOrd="1" destOrd="0" presId="urn:microsoft.com/office/officeart/2005/8/layout/list1"/>
    <dgm:cxn modelId="{2884C5E3-20C1-4E88-8114-C23D3C57B0EF}" type="presParOf" srcId="{889B5C7D-0DA5-4C4E-A6CC-10A98F1EE093}" destId="{29AF50BF-4D92-4639-9A3C-5CD8271F9347}" srcOrd="21" destOrd="0" presId="urn:microsoft.com/office/officeart/2005/8/layout/list1"/>
    <dgm:cxn modelId="{6A135F67-F2CE-4F66-93C4-C49106805454}" type="presParOf" srcId="{889B5C7D-0DA5-4C4E-A6CC-10A98F1EE093}" destId="{3994AC88-5F2B-476E-A168-34A5D1515221}" srcOrd="22" destOrd="0" presId="urn:microsoft.com/office/officeart/2005/8/layout/list1"/>
    <dgm:cxn modelId="{FA94E962-7F9E-46C4-A980-9F5AE39BF760}" type="presParOf" srcId="{889B5C7D-0DA5-4C4E-A6CC-10A98F1EE093}" destId="{91C19E03-A9C9-48D5-8513-E739FF617F5F}" srcOrd="23" destOrd="0" presId="urn:microsoft.com/office/officeart/2005/8/layout/list1"/>
    <dgm:cxn modelId="{FAA92074-E6A9-4497-AAFC-B6B3213E7E23}" type="presParOf" srcId="{889B5C7D-0DA5-4C4E-A6CC-10A98F1EE093}" destId="{E2802536-9F77-44C7-BB31-43E098C9258C}" srcOrd="24" destOrd="0" presId="urn:microsoft.com/office/officeart/2005/8/layout/list1"/>
    <dgm:cxn modelId="{F383AFC4-92F2-4DAF-814F-768E26C47D73}" type="presParOf" srcId="{E2802536-9F77-44C7-BB31-43E098C9258C}" destId="{1ED4C17E-E5A3-42DC-B215-FCD1C6413E23}" srcOrd="0" destOrd="0" presId="urn:microsoft.com/office/officeart/2005/8/layout/list1"/>
    <dgm:cxn modelId="{1506A260-D23A-455C-9A6C-0B34B723AB11}" type="presParOf" srcId="{E2802536-9F77-44C7-BB31-43E098C9258C}" destId="{9E0FE2EE-6A09-4AF9-97DE-C6DB17222F5E}" srcOrd="1" destOrd="0" presId="urn:microsoft.com/office/officeart/2005/8/layout/list1"/>
    <dgm:cxn modelId="{08BB71E8-ACB5-4EFB-8798-0353778A8DEB}" type="presParOf" srcId="{889B5C7D-0DA5-4C4E-A6CC-10A98F1EE093}" destId="{DD302A64-3C2C-4880-A867-828F2F36064A}" srcOrd="25" destOrd="0" presId="urn:microsoft.com/office/officeart/2005/8/layout/list1"/>
    <dgm:cxn modelId="{E2FAFD2B-9683-4945-B108-568B117CC4CF}" type="presParOf" srcId="{889B5C7D-0DA5-4C4E-A6CC-10A98F1EE093}" destId="{385E6C7F-5A6F-4AF1-A3AB-230F6D922F36}"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B9FEB9-CB92-416E-8483-2846632DEE3C}"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EC"/>
        </a:p>
      </dgm:t>
    </dgm:pt>
    <dgm:pt modelId="{FF5608DE-FA95-428B-B027-E1F946DE8745}">
      <dgm:prSet phldrT="[Texto]"/>
      <dgm:spPr/>
      <dgm:t>
        <a:bodyPr/>
        <a:lstStyle/>
        <a:p>
          <a:r>
            <a:rPr lang="es-EC" dirty="0" smtClean="0"/>
            <a:t>CONEXIÓN DE LOS ELEMENTOS PRINCIPALES </a:t>
          </a:r>
          <a:endParaRPr lang="es-EC" dirty="0"/>
        </a:p>
      </dgm:t>
    </dgm:pt>
    <dgm:pt modelId="{2785E6BD-FB7E-422D-90FB-D656BA4F4BF2}" type="parTrans" cxnId="{3A9E160A-8B30-4621-8DF6-500E926BC2CA}">
      <dgm:prSet/>
      <dgm:spPr/>
      <dgm:t>
        <a:bodyPr/>
        <a:lstStyle/>
        <a:p>
          <a:endParaRPr lang="es-EC"/>
        </a:p>
      </dgm:t>
    </dgm:pt>
    <dgm:pt modelId="{5F1E0B5E-7A6B-415B-88B1-2A3EAE6FF188}" type="sibTrans" cxnId="{3A9E160A-8B30-4621-8DF6-500E926BC2CA}">
      <dgm:prSet/>
      <dgm:spPr/>
      <dgm:t>
        <a:bodyPr/>
        <a:lstStyle/>
        <a:p>
          <a:endParaRPr lang="es-EC"/>
        </a:p>
      </dgm:t>
    </dgm:pt>
    <dgm:pt modelId="{BE538434-A765-42B3-8900-73EC5AFB4D30}">
      <dgm:prSet phldrT="[Texto]"/>
      <dgm:spPr/>
      <dgm:t>
        <a:bodyPr/>
        <a:lstStyle/>
        <a:p>
          <a:r>
            <a:rPr lang="es-EC" dirty="0" smtClean="0"/>
            <a:t>TOMA DE DATOS </a:t>
          </a:r>
          <a:endParaRPr lang="es-EC" dirty="0"/>
        </a:p>
      </dgm:t>
    </dgm:pt>
    <dgm:pt modelId="{C1AFAA46-43BC-4E35-BDDF-DF9A561351F3}" type="parTrans" cxnId="{CB9F0405-C7EF-4CA1-8794-472F9CE95431}">
      <dgm:prSet/>
      <dgm:spPr/>
      <dgm:t>
        <a:bodyPr/>
        <a:lstStyle/>
        <a:p>
          <a:endParaRPr lang="es-EC"/>
        </a:p>
      </dgm:t>
    </dgm:pt>
    <dgm:pt modelId="{BC2EFDD0-3BB6-41DB-809F-8806DA473100}" type="sibTrans" cxnId="{CB9F0405-C7EF-4CA1-8794-472F9CE95431}">
      <dgm:prSet/>
      <dgm:spPr/>
      <dgm:t>
        <a:bodyPr/>
        <a:lstStyle/>
        <a:p>
          <a:endParaRPr lang="es-EC"/>
        </a:p>
      </dgm:t>
    </dgm:pt>
    <dgm:pt modelId="{B41AE61A-079F-4935-BED3-4B8802426BDD}">
      <dgm:prSet phldrT="[Texto]"/>
      <dgm:spPr/>
      <dgm:t>
        <a:bodyPr/>
        <a:lstStyle/>
        <a:p>
          <a:r>
            <a:rPr lang="es-EC" dirty="0" smtClean="0"/>
            <a:t>GRÁFICAS DE LOS PERFILES DE TEMPERATURA</a:t>
          </a:r>
          <a:endParaRPr lang="es-EC" dirty="0"/>
        </a:p>
      </dgm:t>
    </dgm:pt>
    <dgm:pt modelId="{CDB924B0-6582-4490-ADB2-8109F23C79F7}" type="parTrans" cxnId="{1695C1BA-0BA0-457F-A191-C8D043D6E354}">
      <dgm:prSet/>
      <dgm:spPr/>
      <dgm:t>
        <a:bodyPr/>
        <a:lstStyle/>
        <a:p>
          <a:endParaRPr lang="es-EC"/>
        </a:p>
      </dgm:t>
    </dgm:pt>
    <dgm:pt modelId="{61115E47-478A-4C93-8D4E-DAEEC98475C1}" type="sibTrans" cxnId="{1695C1BA-0BA0-457F-A191-C8D043D6E354}">
      <dgm:prSet/>
      <dgm:spPr/>
      <dgm:t>
        <a:bodyPr/>
        <a:lstStyle/>
        <a:p>
          <a:endParaRPr lang="es-EC"/>
        </a:p>
      </dgm:t>
    </dgm:pt>
    <dgm:pt modelId="{BEC4B55F-287E-42B7-9FFA-14AF02B5069A}">
      <dgm:prSet phldrT="[Texto]"/>
      <dgm:spPr/>
      <dgm:t>
        <a:bodyPr/>
        <a:lstStyle/>
        <a:p>
          <a:r>
            <a:rPr lang="es-EC" dirty="0" smtClean="0"/>
            <a:t>CÁLCULO DE LA CONDUCTIVIDAD TÉRMICA</a:t>
          </a:r>
          <a:endParaRPr lang="es-EC" dirty="0"/>
        </a:p>
      </dgm:t>
    </dgm:pt>
    <dgm:pt modelId="{4D5ABB22-EA7D-4FA4-854E-07E138B919E9}" type="parTrans" cxnId="{B3D69553-0EEC-43DE-A1F1-878D3BE57786}">
      <dgm:prSet/>
      <dgm:spPr/>
      <dgm:t>
        <a:bodyPr/>
        <a:lstStyle/>
        <a:p>
          <a:endParaRPr lang="es-EC"/>
        </a:p>
      </dgm:t>
    </dgm:pt>
    <dgm:pt modelId="{B79EA866-F328-4D4A-AE5A-48EDC223B0D5}" type="sibTrans" cxnId="{B3D69553-0EEC-43DE-A1F1-878D3BE57786}">
      <dgm:prSet/>
      <dgm:spPr/>
      <dgm:t>
        <a:bodyPr/>
        <a:lstStyle/>
        <a:p>
          <a:endParaRPr lang="es-EC"/>
        </a:p>
      </dgm:t>
    </dgm:pt>
    <dgm:pt modelId="{98D8EE5B-E7A4-41BC-A2C7-76EB37B3E648}">
      <dgm:prSet phldrT="[Texto]"/>
      <dgm:spPr/>
      <dgm:t>
        <a:bodyPr/>
        <a:lstStyle/>
        <a:p>
          <a:r>
            <a:rPr lang="es-EC" dirty="0" smtClean="0"/>
            <a:t>MANTENIMIENTO DEL EQUIPO</a:t>
          </a:r>
          <a:endParaRPr lang="es-EC" dirty="0"/>
        </a:p>
      </dgm:t>
    </dgm:pt>
    <dgm:pt modelId="{7319A629-0A9E-4EC7-AEA4-52CAC10F7E1D}" type="sibTrans" cxnId="{ABBFB69B-4326-469C-8F5D-49B6D6AFB0A8}">
      <dgm:prSet/>
      <dgm:spPr/>
      <dgm:t>
        <a:bodyPr/>
        <a:lstStyle/>
        <a:p>
          <a:endParaRPr lang="es-EC"/>
        </a:p>
      </dgm:t>
    </dgm:pt>
    <dgm:pt modelId="{2C1B4747-8382-46BB-BB82-61DE5CB5F09A}" type="parTrans" cxnId="{ABBFB69B-4326-469C-8F5D-49B6D6AFB0A8}">
      <dgm:prSet/>
      <dgm:spPr/>
      <dgm:t>
        <a:bodyPr/>
        <a:lstStyle/>
        <a:p>
          <a:endParaRPr lang="es-EC"/>
        </a:p>
      </dgm:t>
    </dgm:pt>
    <dgm:pt modelId="{76F079C5-E649-436A-8455-FC5BAFF89108}">
      <dgm:prSet/>
      <dgm:spPr/>
      <dgm:t>
        <a:bodyPr/>
        <a:lstStyle/>
        <a:p>
          <a:r>
            <a:rPr lang="es-EC" dirty="0" smtClean="0"/>
            <a:t>ANÁLISIS</a:t>
          </a:r>
          <a:r>
            <a:rPr lang="es-EC" baseline="0" dirty="0" smtClean="0"/>
            <a:t> FINANCIERO</a:t>
          </a:r>
          <a:endParaRPr lang="es-EC" dirty="0"/>
        </a:p>
      </dgm:t>
    </dgm:pt>
    <dgm:pt modelId="{200052A8-3AE9-4FEA-ADAB-9CAEC6457831}" type="parTrans" cxnId="{EFC0C9B3-2FB8-4122-ADDB-287CF6A21DD8}">
      <dgm:prSet/>
      <dgm:spPr/>
      <dgm:t>
        <a:bodyPr/>
        <a:lstStyle/>
        <a:p>
          <a:endParaRPr lang="es-EC"/>
        </a:p>
      </dgm:t>
    </dgm:pt>
    <dgm:pt modelId="{65977C1F-ACA4-4FAB-AC4D-E90044775A11}" type="sibTrans" cxnId="{EFC0C9B3-2FB8-4122-ADDB-287CF6A21DD8}">
      <dgm:prSet/>
      <dgm:spPr/>
      <dgm:t>
        <a:bodyPr/>
        <a:lstStyle/>
        <a:p>
          <a:endParaRPr lang="es-EC"/>
        </a:p>
      </dgm:t>
    </dgm:pt>
    <dgm:pt modelId="{847F93AB-D30A-4582-A47E-C20FDE7674E7}">
      <dgm:prSet/>
      <dgm:spPr/>
      <dgm:t>
        <a:bodyPr/>
        <a:lstStyle/>
        <a:p>
          <a:r>
            <a:rPr lang="es-EC" dirty="0" smtClean="0"/>
            <a:t>CONCLUSIONES Y RECOMENDACIONES </a:t>
          </a:r>
          <a:endParaRPr lang="es-EC" dirty="0"/>
        </a:p>
      </dgm:t>
    </dgm:pt>
    <dgm:pt modelId="{EE7E95FF-8DCE-4AD8-9A84-D814015ABBA2}" type="parTrans" cxnId="{91B0C034-7679-4E6F-AB39-D54653F993B3}">
      <dgm:prSet/>
      <dgm:spPr/>
      <dgm:t>
        <a:bodyPr/>
        <a:lstStyle/>
        <a:p>
          <a:endParaRPr lang="es-EC"/>
        </a:p>
      </dgm:t>
    </dgm:pt>
    <dgm:pt modelId="{9C35211E-2D6D-4267-B218-B81E67AC7838}" type="sibTrans" cxnId="{91B0C034-7679-4E6F-AB39-D54653F993B3}">
      <dgm:prSet/>
      <dgm:spPr/>
      <dgm:t>
        <a:bodyPr/>
        <a:lstStyle/>
        <a:p>
          <a:endParaRPr lang="es-EC"/>
        </a:p>
      </dgm:t>
    </dgm:pt>
    <dgm:pt modelId="{889B5C7D-0DA5-4C4E-A6CC-10A98F1EE093}" type="pres">
      <dgm:prSet presAssocID="{8BB9FEB9-CB92-416E-8483-2846632DEE3C}" presName="linear" presStyleCnt="0">
        <dgm:presLayoutVars>
          <dgm:dir/>
          <dgm:animLvl val="lvl"/>
          <dgm:resizeHandles val="exact"/>
        </dgm:presLayoutVars>
      </dgm:prSet>
      <dgm:spPr/>
      <dgm:t>
        <a:bodyPr/>
        <a:lstStyle/>
        <a:p>
          <a:endParaRPr lang="es-EC"/>
        </a:p>
      </dgm:t>
    </dgm:pt>
    <dgm:pt modelId="{B4E39CC2-891E-45D3-AE50-742E21A6E522}" type="pres">
      <dgm:prSet presAssocID="{FF5608DE-FA95-428B-B027-E1F946DE8745}" presName="parentLin" presStyleCnt="0"/>
      <dgm:spPr/>
      <dgm:t>
        <a:bodyPr/>
        <a:lstStyle/>
        <a:p>
          <a:endParaRPr lang="es-EC"/>
        </a:p>
      </dgm:t>
    </dgm:pt>
    <dgm:pt modelId="{DCD68635-BB21-484F-8535-431C46F0CAF9}" type="pres">
      <dgm:prSet presAssocID="{FF5608DE-FA95-428B-B027-E1F946DE8745}" presName="parentLeftMargin" presStyleLbl="node1" presStyleIdx="0" presStyleCnt="7"/>
      <dgm:spPr/>
      <dgm:t>
        <a:bodyPr/>
        <a:lstStyle/>
        <a:p>
          <a:endParaRPr lang="es-EC"/>
        </a:p>
      </dgm:t>
    </dgm:pt>
    <dgm:pt modelId="{564F1512-E3E8-4012-A767-06045D040F4B}" type="pres">
      <dgm:prSet presAssocID="{FF5608DE-FA95-428B-B027-E1F946DE8745}" presName="parentText" presStyleLbl="node1" presStyleIdx="0" presStyleCnt="7">
        <dgm:presLayoutVars>
          <dgm:chMax val="0"/>
          <dgm:bulletEnabled val="1"/>
        </dgm:presLayoutVars>
      </dgm:prSet>
      <dgm:spPr/>
      <dgm:t>
        <a:bodyPr/>
        <a:lstStyle/>
        <a:p>
          <a:endParaRPr lang="es-EC"/>
        </a:p>
      </dgm:t>
    </dgm:pt>
    <dgm:pt modelId="{4378CCEC-6A4B-4FB0-9A82-0AA4EC53CB9F}" type="pres">
      <dgm:prSet presAssocID="{FF5608DE-FA95-428B-B027-E1F946DE8745}" presName="negativeSpace" presStyleCnt="0"/>
      <dgm:spPr/>
      <dgm:t>
        <a:bodyPr/>
        <a:lstStyle/>
        <a:p>
          <a:endParaRPr lang="es-EC"/>
        </a:p>
      </dgm:t>
    </dgm:pt>
    <dgm:pt modelId="{E92685CC-64F1-4973-AB21-DB1AB109F6DD}" type="pres">
      <dgm:prSet presAssocID="{FF5608DE-FA95-428B-B027-E1F946DE8745}" presName="childText" presStyleLbl="conFgAcc1" presStyleIdx="0" presStyleCnt="7">
        <dgm:presLayoutVars>
          <dgm:bulletEnabled val="1"/>
        </dgm:presLayoutVars>
      </dgm:prSet>
      <dgm:spPr/>
      <dgm:t>
        <a:bodyPr/>
        <a:lstStyle/>
        <a:p>
          <a:endParaRPr lang="es-EC"/>
        </a:p>
      </dgm:t>
    </dgm:pt>
    <dgm:pt modelId="{65B08D5A-7BDD-4AAC-8734-5638497C1A2F}" type="pres">
      <dgm:prSet presAssocID="{5F1E0B5E-7A6B-415B-88B1-2A3EAE6FF188}" presName="spaceBetweenRectangles" presStyleCnt="0"/>
      <dgm:spPr/>
      <dgm:t>
        <a:bodyPr/>
        <a:lstStyle/>
        <a:p>
          <a:endParaRPr lang="es-EC"/>
        </a:p>
      </dgm:t>
    </dgm:pt>
    <dgm:pt modelId="{B4BB78AB-4448-4D3D-B3DF-7B7B3EC0D178}" type="pres">
      <dgm:prSet presAssocID="{BE538434-A765-42B3-8900-73EC5AFB4D30}" presName="parentLin" presStyleCnt="0"/>
      <dgm:spPr/>
      <dgm:t>
        <a:bodyPr/>
        <a:lstStyle/>
        <a:p>
          <a:endParaRPr lang="es-EC"/>
        </a:p>
      </dgm:t>
    </dgm:pt>
    <dgm:pt modelId="{BAC26586-4B0D-47A5-B329-9C1D1B44D371}" type="pres">
      <dgm:prSet presAssocID="{BE538434-A765-42B3-8900-73EC5AFB4D30}" presName="parentLeftMargin" presStyleLbl="node1" presStyleIdx="0" presStyleCnt="7"/>
      <dgm:spPr/>
      <dgm:t>
        <a:bodyPr/>
        <a:lstStyle/>
        <a:p>
          <a:endParaRPr lang="es-EC"/>
        </a:p>
      </dgm:t>
    </dgm:pt>
    <dgm:pt modelId="{77CC889E-B2B4-4F24-B383-EA683C9A0406}" type="pres">
      <dgm:prSet presAssocID="{BE538434-A765-42B3-8900-73EC5AFB4D30}" presName="parentText" presStyleLbl="node1" presStyleIdx="1" presStyleCnt="7">
        <dgm:presLayoutVars>
          <dgm:chMax val="0"/>
          <dgm:bulletEnabled val="1"/>
        </dgm:presLayoutVars>
      </dgm:prSet>
      <dgm:spPr/>
      <dgm:t>
        <a:bodyPr/>
        <a:lstStyle/>
        <a:p>
          <a:endParaRPr lang="es-EC"/>
        </a:p>
      </dgm:t>
    </dgm:pt>
    <dgm:pt modelId="{4795FFE8-E4A2-47A6-8333-A4273E8CD541}" type="pres">
      <dgm:prSet presAssocID="{BE538434-A765-42B3-8900-73EC5AFB4D30}" presName="negativeSpace" presStyleCnt="0"/>
      <dgm:spPr/>
      <dgm:t>
        <a:bodyPr/>
        <a:lstStyle/>
        <a:p>
          <a:endParaRPr lang="es-EC"/>
        </a:p>
      </dgm:t>
    </dgm:pt>
    <dgm:pt modelId="{0F8287E2-0B47-42E8-8534-61CC5E6ED820}" type="pres">
      <dgm:prSet presAssocID="{BE538434-A765-42B3-8900-73EC5AFB4D30}" presName="childText" presStyleLbl="conFgAcc1" presStyleIdx="1" presStyleCnt="7">
        <dgm:presLayoutVars>
          <dgm:bulletEnabled val="1"/>
        </dgm:presLayoutVars>
      </dgm:prSet>
      <dgm:spPr/>
      <dgm:t>
        <a:bodyPr/>
        <a:lstStyle/>
        <a:p>
          <a:endParaRPr lang="es-EC"/>
        </a:p>
      </dgm:t>
    </dgm:pt>
    <dgm:pt modelId="{D99A2272-F85E-450F-BD73-1127615FDBEE}" type="pres">
      <dgm:prSet presAssocID="{BC2EFDD0-3BB6-41DB-809F-8806DA473100}" presName="spaceBetweenRectangles" presStyleCnt="0"/>
      <dgm:spPr/>
      <dgm:t>
        <a:bodyPr/>
        <a:lstStyle/>
        <a:p>
          <a:endParaRPr lang="es-EC"/>
        </a:p>
      </dgm:t>
    </dgm:pt>
    <dgm:pt modelId="{FC41917E-E411-4188-B95B-DA4BFFD9F959}" type="pres">
      <dgm:prSet presAssocID="{B41AE61A-079F-4935-BED3-4B8802426BDD}" presName="parentLin" presStyleCnt="0"/>
      <dgm:spPr/>
      <dgm:t>
        <a:bodyPr/>
        <a:lstStyle/>
        <a:p>
          <a:endParaRPr lang="es-EC"/>
        </a:p>
      </dgm:t>
    </dgm:pt>
    <dgm:pt modelId="{0DDCA45A-1B0E-4D82-832B-2DD37A00FCD9}" type="pres">
      <dgm:prSet presAssocID="{B41AE61A-079F-4935-BED3-4B8802426BDD}" presName="parentLeftMargin" presStyleLbl="node1" presStyleIdx="1" presStyleCnt="7"/>
      <dgm:spPr/>
      <dgm:t>
        <a:bodyPr/>
        <a:lstStyle/>
        <a:p>
          <a:endParaRPr lang="es-EC"/>
        </a:p>
      </dgm:t>
    </dgm:pt>
    <dgm:pt modelId="{9BF5591F-C575-4DD2-84CE-2117EAE6D9FC}" type="pres">
      <dgm:prSet presAssocID="{B41AE61A-079F-4935-BED3-4B8802426BDD}" presName="parentText" presStyleLbl="node1" presStyleIdx="2" presStyleCnt="7">
        <dgm:presLayoutVars>
          <dgm:chMax val="0"/>
          <dgm:bulletEnabled val="1"/>
        </dgm:presLayoutVars>
      </dgm:prSet>
      <dgm:spPr/>
      <dgm:t>
        <a:bodyPr/>
        <a:lstStyle/>
        <a:p>
          <a:endParaRPr lang="es-EC"/>
        </a:p>
      </dgm:t>
    </dgm:pt>
    <dgm:pt modelId="{D932563C-69C3-43A9-85D1-68BCB13BF686}" type="pres">
      <dgm:prSet presAssocID="{B41AE61A-079F-4935-BED3-4B8802426BDD}" presName="negativeSpace" presStyleCnt="0"/>
      <dgm:spPr/>
      <dgm:t>
        <a:bodyPr/>
        <a:lstStyle/>
        <a:p>
          <a:endParaRPr lang="es-EC"/>
        </a:p>
      </dgm:t>
    </dgm:pt>
    <dgm:pt modelId="{1748892D-BF69-46D4-8FB5-5C2C6A1AE74D}" type="pres">
      <dgm:prSet presAssocID="{B41AE61A-079F-4935-BED3-4B8802426BDD}" presName="childText" presStyleLbl="conFgAcc1" presStyleIdx="2" presStyleCnt="7">
        <dgm:presLayoutVars>
          <dgm:bulletEnabled val="1"/>
        </dgm:presLayoutVars>
      </dgm:prSet>
      <dgm:spPr/>
      <dgm:t>
        <a:bodyPr/>
        <a:lstStyle/>
        <a:p>
          <a:endParaRPr lang="es-EC"/>
        </a:p>
      </dgm:t>
    </dgm:pt>
    <dgm:pt modelId="{C175F819-30DA-4A2D-94EC-28058B7CA646}" type="pres">
      <dgm:prSet presAssocID="{61115E47-478A-4C93-8D4E-DAEEC98475C1}" presName="spaceBetweenRectangles" presStyleCnt="0"/>
      <dgm:spPr/>
      <dgm:t>
        <a:bodyPr/>
        <a:lstStyle/>
        <a:p>
          <a:endParaRPr lang="es-EC"/>
        </a:p>
      </dgm:t>
    </dgm:pt>
    <dgm:pt modelId="{71DF371A-8FD4-44D9-9301-8AF6ACB6173C}" type="pres">
      <dgm:prSet presAssocID="{BEC4B55F-287E-42B7-9FFA-14AF02B5069A}" presName="parentLin" presStyleCnt="0"/>
      <dgm:spPr/>
      <dgm:t>
        <a:bodyPr/>
        <a:lstStyle/>
        <a:p>
          <a:endParaRPr lang="es-EC"/>
        </a:p>
      </dgm:t>
    </dgm:pt>
    <dgm:pt modelId="{7E06DF8F-F03E-47EF-A1F5-14B3840643B7}" type="pres">
      <dgm:prSet presAssocID="{BEC4B55F-287E-42B7-9FFA-14AF02B5069A}" presName="parentLeftMargin" presStyleLbl="node1" presStyleIdx="2" presStyleCnt="7"/>
      <dgm:spPr/>
      <dgm:t>
        <a:bodyPr/>
        <a:lstStyle/>
        <a:p>
          <a:endParaRPr lang="es-EC"/>
        </a:p>
      </dgm:t>
    </dgm:pt>
    <dgm:pt modelId="{4A208841-FF31-4EE0-A915-DF7DD1B19375}" type="pres">
      <dgm:prSet presAssocID="{BEC4B55F-287E-42B7-9FFA-14AF02B5069A}" presName="parentText" presStyleLbl="node1" presStyleIdx="3" presStyleCnt="7">
        <dgm:presLayoutVars>
          <dgm:chMax val="0"/>
          <dgm:bulletEnabled val="1"/>
        </dgm:presLayoutVars>
      </dgm:prSet>
      <dgm:spPr/>
      <dgm:t>
        <a:bodyPr/>
        <a:lstStyle/>
        <a:p>
          <a:endParaRPr lang="es-EC"/>
        </a:p>
      </dgm:t>
    </dgm:pt>
    <dgm:pt modelId="{6211FC16-532E-4D34-94FB-10EC66F3551E}" type="pres">
      <dgm:prSet presAssocID="{BEC4B55F-287E-42B7-9FFA-14AF02B5069A}" presName="negativeSpace" presStyleCnt="0"/>
      <dgm:spPr/>
      <dgm:t>
        <a:bodyPr/>
        <a:lstStyle/>
        <a:p>
          <a:endParaRPr lang="es-EC"/>
        </a:p>
      </dgm:t>
    </dgm:pt>
    <dgm:pt modelId="{6467BCD4-2088-4674-98CE-E6C4B2245A4D}" type="pres">
      <dgm:prSet presAssocID="{BEC4B55F-287E-42B7-9FFA-14AF02B5069A}" presName="childText" presStyleLbl="conFgAcc1" presStyleIdx="3" presStyleCnt="7">
        <dgm:presLayoutVars>
          <dgm:bulletEnabled val="1"/>
        </dgm:presLayoutVars>
      </dgm:prSet>
      <dgm:spPr/>
      <dgm:t>
        <a:bodyPr/>
        <a:lstStyle/>
        <a:p>
          <a:endParaRPr lang="es-EC"/>
        </a:p>
      </dgm:t>
    </dgm:pt>
    <dgm:pt modelId="{86570FFF-9ACE-4A29-BC4E-915B3C4CAB49}" type="pres">
      <dgm:prSet presAssocID="{B79EA866-F328-4D4A-AE5A-48EDC223B0D5}" presName="spaceBetweenRectangles" presStyleCnt="0"/>
      <dgm:spPr/>
      <dgm:t>
        <a:bodyPr/>
        <a:lstStyle/>
        <a:p>
          <a:endParaRPr lang="es-EC"/>
        </a:p>
      </dgm:t>
    </dgm:pt>
    <dgm:pt modelId="{82AD548E-F7AF-400D-B4DF-A7DD1C35EB1E}" type="pres">
      <dgm:prSet presAssocID="{98D8EE5B-E7A4-41BC-A2C7-76EB37B3E648}" presName="parentLin" presStyleCnt="0"/>
      <dgm:spPr/>
      <dgm:t>
        <a:bodyPr/>
        <a:lstStyle/>
        <a:p>
          <a:endParaRPr lang="es-EC"/>
        </a:p>
      </dgm:t>
    </dgm:pt>
    <dgm:pt modelId="{EAD20ECA-5A99-40EE-9121-213952CC1C29}" type="pres">
      <dgm:prSet presAssocID="{98D8EE5B-E7A4-41BC-A2C7-76EB37B3E648}" presName="parentLeftMargin" presStyleLbl="node1" presStyleIdx="3" presStyleCnt="7"/>
      <dgm:spPr/>
      <dgm:t>
        <a:bodyPr/>
        <a:lstStyle/>
        <a:p>
          <a:endParaRPr lang="es-EC"/>
        </a:p>
      </dgm:t>
    </dgm:pt>
    <dgm:pt modelId="{54E7CA67-E709-4AE8-AECE-81529106235D}" type="pres">
      <dgm:prSet presAssocID="{98D8EE5B-E7A4-41BC-A2C7-76EB37B3E648}" presName="parentText" presStyleLbl="node1" presStyleIdx="4" presStyleCnt="7">
        <dgm:presLayoutVars>
          <dgm:chMax val="0"/>
          <dgm:bulletEnabled val="1"/>
        </dgm:presLayoutVars>
      </dgm:prSet>
      <dgm:spPr/>
      <dgm:t>
        <a:bodyPr/>
        <a:lstStyle/>
        <a:p>
          <a:endParaRPr lang="es-EC"/>
        </a:p>
      </dgm:t>
    </dgm:pt>
    <dgm:pt modelId="{29AF50BF-4D92-4639-9A3C-5CD8271F9347}" type="pres">
      <dgm:prSet presAssocID="{98D8EE5B-E7A4-41BC-A2C7-76EB37B3E648}" presName="negativeSpace" presStyleCnt="0"/>
      <dgm:spPr/>
      <dgm:t>
        <a:bodyPr/>
        <a:lstStyle/>
        <a:p>
          <a:endParaRPr lang="es-EC"/>
        </a:p>
      </dgm:t>
    </dgm:pt>
    <dgm:pt modelId="{3994AC88-5F2B-476E-A168-34A5D1515221}" type="pres">
      <dgm:prSet presAssocID="{98D8EE5B-E7A4-41BC-A2C7-76EB37B3E648}" presName="childText" presStyleLbl="conFgAcc1" presStyleIdx="4" presStyleCnt="7">
        <dgm:presLayoutVars>
          <dgm:bulletEnabled val="1"/>
        </dgm:presLayoutVars>
      </dgm:prSet>
      <dgm:spPr/>
      <dgm:t>
        <a:bodyPr/>
        <a:lstStyle/>
        <a:p>
          <a:endParaRPr lang="es-EC"/>
        </a:p>
      </dgm:t>
    </dgm:pt>
    <dgm:pt modelId="{01A0E1C9-5E5A-4505-B842-F399F70D78EA}" type="pres">
      <dgm:prSet presAssocID="{7319A629-0A9E-4EC7-AEA4-52CAC10F7E1D}" presName="spaceBetweenRectangles" presStyleCnt="0"/>
      <dgm:spPr/>
    </dgm:pt>
    <dgm:pt modelId="{F61983C5-05AA-4DF0-81B5-E3BF3A8478FC}" type="pres">
      <dgm:prSet presAssocID="{76F079C5-E649-436A-8455-FC5BAFF89108}" presName="parentLin" presStyleCnt="0"/>
      <dgm:spPr/>
    </dgm:pt>
    <dgm:pt modelId="{F698F5CC-2158-44B6-B5D5-B5A8158CF8C7}" type="pres">
      <dgm:prSet presAssocID="{76F079C5-E649-436A-8455-FC5BAFF89108}" presName="parentLeftMargin" presStyleLbl="node1" presStyleIdx="4" presStyleCnt="7"/>
      <dgm:spPr/>
      <dgm:t>
        <a:bodyPr/>
        <a:lstStyle/>
        <a:p>
          <a:endParaRPr lang="es-EC"/>
        </a:p>
      </dgm:t>
    </dgm:pt>
    <dgm:pt modelId="{D5817410-EFB2-4BEB-BB98-41FB236C4E54}" type="pres">
      <dgm:prSet presAssocID="{76F079C5-E649-436A-8455-FC5BAFF89108}" presName="parentText" presStyleLbl="node1" presStyleIdx="5" presStyleCnt="7">
        <dgm:presLayoutVars>
          <dgm:chMax val="0"/>
          <dgm:bulletEnabled val="1"/>
        </dgm:presLayoutVars>
      </dgm:prSet>
      <dgm:spPr/>
      <dgm:t>
        <a:bodyPr/>
        <a:lstStyle/>
        <a:p>
          <a:endParaRPr lang="es-EC"/>
        </a:p>
      </dgm:t>
    </dgm:pt>
    <dgm:pt modelId="{41A4B038-1F73-4443-9210-BE751A3390D0}" type="pres">
      <dgm:prSet presAssocID="{76F079C5-E649-436A-8455-FC5BAFF89108}" presName="negativeSpace" presStyleCnt="0"/>
      <dgm:spPr/>
    </dgm:pt>
    <dgm:pt modelId="{0EC18B64-39E7-4871-96B5-D2BFCC90CEBD}" type="pres">
      <dgm:prSet presAssocID="{76F079C5-E649-436A-8455-FC5BAFF89108}" presName="childText" presStyleLbl="conFgAcc1" presStyleIdx="5" presStyleCnt="7">
        <dgm:presLayoutVars>
          <dgm:bulletEnabled val="1"/>
        </dgm:presLayoutVars>
      </dgm:prSet>
      <dgm:spPr/>
    </dgm:pt>
    <dgm:pt modelId="{F6658B9D-BF89-4AC2-9A52-7F68F5FDB972}" type="pres">
      <dgm:prSet presAssocID="{65977C1F-ACA4-4FAB-AC4D-E90044775A11}" presName="spaceBetweenRectangles" presStyleCnt="0"/>
      <dgm:spPr/>
    </dgm:pt>
    <dgm:pt modelId="{A894FE26-2CEC-445B-8A00-2FA3F1C553F8}" type="pres">
      <dgm:prSet presAssocID="{847F93AB-D30A-4582-A47E-C20FDE7674E7}" presName="parentLin" presStyleCnt="0"/>
      <dgm:spPr/>
    </dgm:pt>
    <dgm:pt modelId="{69E103AA-97D6-4EF6-A218-EA9D94F97DE8}" type="pres">
      <dgm:prSet presAssocID="{847F93AB-D30A-4582-A47E-C20FDE7674E7}" presName="parentLeftMargin" presStyleLbl="node1" presStyleIdx="5" presStyleCnt="7"/>
      <dgm:spPr/>
      <dgm:t>
        <a:bodyPr/>
        <a:lstStyle/>
        <a:p>
          <a:endParaRPr lang="es-EC"/>
        </a:p>
      </dgm:t>
    </dgm:pt>
    <dgm:pt modelId="{5D922DD3-CE6C-4B2F-89C0-83A9E0063172}" type="pres">
      <dgm:prSet presAssocID="{847F93AB-D30A-4582-A47E-C20FDE7674E7}" presName="parentText" presStyleLbl="node1" presStyleIdx="6" presStyleCnt="7">
        <dgm:presLayoutVars>
          <dgm:chMax val="0"/>
          <dgm:bulletEnabled val="1"/>
        </dgm:presLayoutVars>
      </dgm:prSet>
      <dgm:spPr/>
      <dgm:t>
        <a:bodyPr/>
        <a:lstStyle/>
        <a:p>
          <a:endParaRPr lang="es-EC"/>
        </a:p>
      </dgm:t>
    </dgm:pt>
    <dgm:pt modelId="{91213B17-5C4F-4B22-90C3-8D95876083A4}" type="pres">
      <dgm:prSet presAssocID="{847F93AB-D30A-4582-A47E-C20FDE7674E7}" presName="negativeSpace" presStyleCnt="0"/>
      <dgm:spPr/>
    </dgm:pt>
    <dgm:pt modelId="{29C6F979-09AB-44B6-92B6-6BB6BB922224}" type="pres">
      <dgm:prSet presAssocID="{847F93AB-D30A-4582-A47E-C20FDE7674E7}" presName="childText" presStyleLbl="conFgAcc1" presStyleIdx="6" presStyleCnt="7">
        <dgm:presLayoutVars>
          <dgm:bulletEnabled val="1"/>
        </dgm:presLayoutVars>
      </dgm:prSet>
      <dgm:spPr/>
    </dgm:pt>
  </dgm:ptLst>
  <dgm:cxnLst>
    <dgm:cxn modelId="{CB9F0405-C7EF-4CA1-8794-472F9CE95431}" srcId="{8BB9FEB9-CB92-416E-8483-2846632DEE3C}" destId="{BE538434-A765-42B3-8900-73EC5AFB4D30}" srcOrd="1" destOrd="0" parTransId="{C1AFAA46-43BC-4E35-BDDF-DF9A561351F3}" sibTransId="{BC2EFDD0-3BB6-41DB-809F-8806DA473100}"/>
    <dgm:cxn modelId="{BFA43C3A-4D8D-4300-B483-D56D65833F09}" type="presOf" srcId="{BEC4B55F-287E-42B7-9FFA-14AF02B5069A}" destId="{4A208841-FF31-4EE0-A915-DF7DD1B19375}" srcOrd="1" destOrd="0" presId="urn:microsoft.com/office/officeart/2005/8/layout/list1"/>
    <dgm:cxn modelId="{1682EFD0-A1CC-4784-8D00-91A3B2754672}" type="presOf" srcId="{847F93AB-D30A-4582-A47E-C20FDE7674E7}" destId="{5D922DD3-CE6C-4B2F-89C0-83A9E0063172}" srcOrd="1" destOrd="0" presId="urn:microsoft.com/office/officeart/2005/8/layout/list1"/>
    <dgm:cxn modelId="{ABBFB69B-4326-469C-8F5D-49B6D6AFB0A8}" srcId="{8BB9FEB9-CB92-416E-8483-2846632DEE3C}" destId="{98D8EE5B-E7A4-41BC-A2C7-76EB37B3E648}" srcOrd="4" destOrd="0" parTransId="{2C1B4747-8382-46BB-BB82-61DE5CB5F09A}" sibTransId="{7319A629-0A9E-4EC7-AEA4-52CAC10F7E1D}"/>
    <dgm:cxn modelId="{A25DC26B-04B6-46DE-8F9E-CC4C7C40671B}" type="presOf" srcId="{98D8EE5B-E7A4-41BC-A2C7-76EB37B3E648}" destId="{EAD20ECA-5A99-40EE-9121-213952CC1C29}" srcOrd="0" destOrd="0" presId="urn:microsoft.com/office/officeart/2005/8/layout/list1"/>
    <dgm:cxn modelId="{2553F292-A089-4E67-A8D6-C29007729043}" type="presOf" srcId="{FF5608DE-FA95-428B-B027-E1F946DE8745}" destId="{564F1512-E3E8-4012-A767-06045D040F4B}" srcOrd="1" destOrd="0" presId="urn:microsoft.com/office/officeart/2005/8/layout/list1"/>
    <dgm:cxn modelId="{231818A3-D136-4DFC-BCE2-D0801DC40505}" type="presOf" srcId="{8BB9FEB9-CB92-416E-8483-2846632DEE3C}" destId="{889B5C7D-0DA5-4C4E-A6CC-10A98F1EE093}" srcOrd="0" destOrd="0" presId="urn:microsoft.com/office/officeart/2005/8/layout/list1"/>
    <dgm:cxn modelId="{77E8740D-58B8-4A1D-9EC3-18FAADE37E98}" type="presOf" srcId="{847F93AB-D30A-4582-A47E-C20FDE7674E7}" destId="{69E103AA-97D6-4EF6-A218-EA9D94F97DE8}" srcOrd="0" destOrd="0" presId="urn:microsoft.com/office/officeart/2005/8/layout/list1"/>
    <dgm:cxn modelId="{00355BDC-999C-4CAE-BE05-095FDBF156D5}" type="presOf" srcId="{76F079C5-E649-436A-8455-FC5BAFF89108}" destId="{D5817410-EFB2-4BEB-BB98-41FB236C4E54}" srcOrd="1" destOrd="0" presId="urn:microsoft.com/office/officeart/2005/8/layout/list1"/>
    <dgm:cxn modelId="{A293BF11-D002-4590-BE7F-C72C9D2721AB}" type="presOf" srcId="{98D8EE5B-E7A4-41BC-A2C7-76EB37B3E648}" destId="{54E7CA67-E709-4AE8-AECE-81529106235D}" srcOrd="1" destOrd="0" presId="urn:microsoft.com/office/officeart/2005/8/layout/list1"/>
    <dgm:cxn modelId="{5B5E2F7B-0D37-4F63-B652-72D19878AAD2}" type="presOf" srcId="{B41AE61A-079F-4935-BED3-4B8802426BDD}" destId="{9BF5591F-C575-4DD2-84CE-2117EAE6D9FC}" srcOrd="1" destOrd="0" presId="urn:microsoft.com/office/officeart/2005/8/layout/list1"/>
    <dgm:cxn modelId="{3A9E160A-8B30-4621-8DF6-500E926BC2CA}" srcId="{8BB9FEB9-CB92-416E-8483-2846632DEE3C}" destId="{FF5608DE-FA95-428B-B027-E1F946DE8745}" srcOrd="0" destOrd="0" parTransId="{2785E6BD-FB7E-422D-90FB-D656BA4F4BF2}" sibTransId="{5F1E0B5E-7A6B-415B-88B1-2A3EAE6FF188}"/>
    <dgm:cxn modelId="{56EEE71B-58D3-495C-BF42-E6C603CCE2C1}" type="presOf" srcId="{BEC4B55F-287E-42B7-9FFA-14AF02B5069A}" destId="{7E06DF8F-F03E-47EF-A1F5-14B3840643B7}" srcOrd="0" destOrd="0" presId="urn:microsoft.com/office/officeart/2005/8/layout/list1"/>
    <dgm:cxn modelId="{C5DDE64A-B22D-4238-A747-CCB46C0BC5AC}" type="presOf" srcId="{BE538434-A765-42B3-8900-73EC5AFB4D30}" destId="{77CC889E-B2B4-4F24-B383-EA683C9A0406}" srcOrd="1" destOrd="0" presId="urn:microsoft.com/office/officeart/2005/8/layout/list1"/>
    <dgm:cxn modelId="{780A1E8D-A158-4A1D-9A3E-EB599493A476}" type="presOf" srcId="{FF5608DE-FA95-428B-B027-E1F946DE8745}" destId="{DCD68635-BB21-484F-8535-431C46F0CAF9}" srcOrd="0" destOrd="0" presId="urn:microsoft.com/office/officeart/2005/8/layout/list1"/>
    <dgm:cxn modelId="{EFC0C9B3-2FB8-4122-ADDB-287CF6A21DD8}" srcId="{8BB9FEB9-CB92-416E-8483-2846632DEE3C}" destId="{76F079C5-E649-436A-8455-FC5BAFF89108}" srcOrd="5" destOrd="0" parTransId="{200052A8-3AE9-4FEA-ADAB-9CAEC6457831}" sibTransId="{65977C1F-ACA4-4FAB-AC4D-E90044775A11}"/>
    <dgm:cxn modelId="{0A9F9BCD-3DEA-4185-BEF2-C7204506284E}" type="presOf" srcId="{76F079C5-E649-436A-8455-FC5BAFF89108}" destId="{F698F5CC-2158-44B6-B5D5-B5A8158CF8C7}" srcOrd="0" destOrd="0" presId="urn:microsoft.com/office/officeart/2005/8/layout/list1"/>
    <dgm:cxn modelId="{B3D69553-0EEC-43DE-A1F1-878D3BE57786}" srcId="{8BB9FEB9-CB92-416E-8483-2846632DEE3C}" destId="{BEC4B55F-287E-42B7-9FFA-14AF02B5069A}" srcOrd="3" destOrd="0" parTransId="{4D5ABB22-EA7D-4FA4-854E-07E138B919E9}" sibTransId="{B79EA866-F328-4D4A-AE5A-48EDC223B0D5}"/>
    <dgm:cxn modelId="{1695C1BA-0BA0-457F-A191-C8D043D6E354}" srcId="{8BB9FEB9-CB92-416E-8483-2846632DEE3C}" destId="{B41AE61A-079F-4935-BED3-4B8802426BDD}" srcOrd="2" destOrd="0" parTransId="{CDB924B0-6582-4490-ADB2-8109F23C79F7}" sibTransId="{61115E47-478A-4C93-8D4E-DAEEC98475C1}"/>
    <dgm:cxn modelId="{91B0C034-7679-4E6F-AB39-D54653F993B3}" srcId="{8BB9FEB9-CB92-416E-8483-2846632DEE3C}" destId="{847F93AB-D30A-4582-A47E-C20FDE7674E7}" srcOrd="6" destOrd="0" parTransId="{EE7E95FF-8DCE-4AD8-9A84-D814015ABBA2}" sibTransId="{9C35211E-2D6D-4267-B218-B81E67AC7838}"/>
    <dgm:cxn modelId="{CBFD0A17-E19B-4112-AC66-A6648FD7BB23}" type="presOf" srcId="{B41AE61A-079F-4935-BED3-4B8802426BDD}" destId="{0DDCA45A-1B0E-4D82-832B-2DD37A00FCD9}" srcOrd="0" destOrd="0" presId="urn:microsoft.com/office/officeart/2005/8/layout/list1"/>
    <dgm:cxn modelId="{ABB4D224-1BD9-4C7F-97EB-FC0010DD3F06}" type="presOf" srcId="{BE538434-A765-42B3-8900-73EC5AFB4D30}" destId="{BAC26586-4B0D-47A5-B329-9C1D1B44D371}" srcOrd="0" destOrd="0" presId="urn:microsoft.com/office/officeart/2005/8/layout/list1"/>
    <dgm:cxn modelId="{11BA2B8B-9629-406D-A004-2544F76720C7}" type="presParOf" srcId="{889B5C7D-0DA5-4C4E-A6CC-10A98F1EE093}" destId="{B4E39CC2-891E-45D3-AE50-742E21A6E522}" srcOrd="0" destOrd="0" presId="urn:microsoft.com/office/officeart/2005/8/layout/list1"/>
    <dgm:cxn modelId="{E46E9B28-13EC-46D1-AFCB-B5F459A677BF}" type="presParOf" srcId="{B4E39CC2-891E-45D3-AE50-742E21A6E522}" destId="{DCD68635-BB21-484F-8535-431C46F0CAF9}" srcOrd="0" destOrd="0" presId="urn:microsoft.com/office/officeart/2005/8/layout/list1"/>
    <dgm:cxn modelId="{0F366228-C1A6-49B7-9223-2F16A3200B37}" type="presParOf" srcId="{B4E39CC2-891E-45D3-AE50-742E21A6E522}" destId="{564F1512-E3E8-4012-A767-06045D040F4B}" srcOrd="1" destOrd="0" presId="urn:microsoft.com/office/officeart/2005/8/layout/list1"/>
    <dgm:cxn modelId="{05FE51CE-D2E5-4D10-BD30-770E96D3D6C4}" type="presParOf" srcId="{889B5C7D-0DA5-4C4E-A6CC-10A98F1EE093}" destId="{4378CCEC-6A4B-4FB0-9A82-0AA4EC53CB9F}" srcOrd="1" destOrd="0" presId="urn:microsoft.com/office/officeart/2005/8/layout/list1"/>
    <dgm:cxn modelId="{9446F136-1CE0-4DA9-9AD9-C2BF590F7C5C}" type="presParOf" srcId="{889B5C7D-0DA5-4C4E-A6CC-10A98F1EE093}" destId="{E92685CC-64F1-4973-AB21-DB1AB109F6DD}" srcOrd="2" destOrd="0" presId="urn:microsoft.com/office/officeart/2005/8/layout/list1"/>
    <dgm:cxn modelId="{6D2FAC57-F5B2-484C-918C-07CD77782463}" type="presParOf" srcId="{889B5C7D-0DA5-4C4E-A6CC-10A98F1EE093}" destId="{65B08D5A-7BDD-4AAC-8734-5638497C1A2F}" srcOrd="3" destOrd="0" presId="urn:microsoft.com/office/officeart/2005/8/layout/list1"/>
    <dgm:cxn modelId="{0BA57156-2BC9-4286-8006-96F44740C293}" type="presParOf" srcId="{889B5C7D-0DA5-4C4E-A6CC-10A98F1EE093}" destId="{B4BB78AB-4448-4D3D-B3DF-7B7B3EC0D178}" srcOrd="4" destOrd="0" presId="urn:microsoft.com/office/officeart/2005/8/layout/list1"/>
    <dgm:cxn modelId="{057364DD-942D-42AC-92EB-0FAAFB38F46A}" type="presParOf" srcId="{B4BB78AB-4448-4D3D-B3DF-7B7B3EC0D178}" destId="{BAC26586-4B0D-47A5-B329-9C1D1B44D371}" srcOrd="0" destOrd="0" presId="urn:microsoft.com/office/officeart/2005/8/layout/list1"/>
    <dgm:cxn modelId="{97F24E56-1444-4A69-BC25-536180747C06}" type="presParOf" srcId="{B4BB78AB-4448-4D3D-B3DF-7B7B3EC0D178}" destId="{77CC889E-B2B4-4F24-B383-EA683C9A0406}" srcOrd="1" destOrd="0" presId="urn:microsoft.com/office/officeart/2005/8/layout/list1"/>
    <dgm:cxn modelId="{7B1014E7-D964-4336-80D1-AAC2A76E6707}" type="presParOf" srcId="{889B5C7D-0DA5-4C4E-A6CC-10A98F1EE093}" destId="{4795FFE8-E4A2-47A6-8333-A4273E8CD541}" srcOrd="5" destOrd="0" presId="urn:microsoft.com/office/officeart/2005/8/layout/list1"/>
    <dgm:cxn modelId="{FF1B3592-C2F7-4B05-A4F5-4E39664F5833}" type="presParOf" srcId="{889B5C7D-0DA5-4C4E-A6CC-10A98F1EE093}" destId="{0F8287E2-0B47-42E8-8534-61CC5E6ED820}" srcOrd="6" destOrd="0" presId="urn:microsoft.com/office/officeart/2005/8/layout/list1"/>
    <dgm:cxn modelId="{918B1A50-B357-43ED-B0D9-13C6A73B7BCD}" type="presParOf" srcId="{889B5C7D-0DA5-4C4E-A6CC-10A98F1EE093}" destId="{D99A2272-F85E-450F-BD73-1127615FDBEE}" srcOrd="7" destOrd="0" presId="urn:microsoft.com/office/officeart/2005/8/layout/list1"/>
    <dgm:cxn modelId="{37D5D706-6C03-4408-B6D9-091431DB20E3}" type="presParOf" srcId="{889B5C7D-0DA5-4C4E-A6CC-10A98F1EE093}" destId="{FC41917E-E411-4188-B95B-DA4BFFD9F959}" srcOrd="8" destOrd="0" presId="urn:microsoft.com/office/officeart/2005/8/layout/list1"/>
    <dgm:cxn modelId="{62CB3BB1-ACC8-4A95-B563-EF128D0FB0A5}" type="presParOf" srcId="{FC41917E-E411-4188-B95B-DA4BFFD9F959}" destId="{0DDCA45A-1B0E-4D82-832B-2DD37A00FCD9}" srcOrd="0" destOrd="0" presId="urn:microsoft.com/office/officeart/2005/8/layout/list1"/>
    <dgm:cxn modelId="{6636CF79-3264-4CAC-B1F5-C8C7C86A5540}" type="presParOf" srcId="{FC41917E-E411-4188-B95B-DA4BFFD9F959}" destId="{9BF5591F-C575-4DD2-84CE-2117EAE6D9FC}" srcOrd="1" destOrd="0" presId="urn:microsoft.com/office/officeart/2005/8/layout/list1"/>
    <dgm:cxn modelId="{FABC8B8F-4723-4966-A5D5-20950FF6E2D0}" type="presParOf" srcId="{889B5C7D-0DA5-4C4E-A6CC-10A98F1EE093}" destId="{D932563C-69C3-43A9-85D1-68BCB13BF686}" srcOrd="9" destOrd="0" presId="urn:microsoft.com/office/officeart/2005/8/layout/list1"/>
    <dgm:cxn modelId="{3000D086-00E6-424F-8E03-90ADC9C3BF5E}" type="presParOf" srcId="{889B5C7D-0DA5-4C4E-A6CC-10A98F1EE093}" destId="{1748892D-BF69-46D4-8FB5-5C2C6A1AE74D}" srcOrd="10" destOrd="0" presId="urn:microsoft.com/office/officeart/2005/8/layout/list1"/>
    <dgm:cxn modelId="{2D48E75F-4245-4589-A259-E2272922AE49}" type="presParOf" srcId="{889B5C7D-0DA5-4C4E-A6CC-10A98F1EE093}" destId="{C175F819-30DA-4A2D-94EC-28058B7CA646}" srcOrd="11" destOrd="0" presId="urn:microsoft.com/office/officeart/2005/8/layout/list1"/>
    <dgm:cxn modelId="{56FCBC71-E861-473D-AD79-942698F41041}" type="presParOf" srcId="{889B5C7D-0DA5-4C4E-A6CC-10A98F1EE093}" destId="{71DF371A-8FD4-44D9-9301-8AF6ACB6173C}" srcOrd="12" destOrd="0" presId="urn:microsoft.com/office/officeart/2005/8/layout/list1"/>
    <dgm:cxn modelId="{8153F90B-C99A-4A85-9E10-C42C769F9CAC}" type="presParOf" srcId="{71DF371A-8FD4-44D9-9301-8AF6ACB6173C}" destId="{7E06DF8F-F03E-47EF-A1F5-14B3840643B7}" srcOrd="0" destOrd="0" presId="urn:microsoft.com/office/officeart/2005/8/layout/list1"/>
    <dgm:cxn modelId="{4DE95B6F-87BA-468D-9BAC-314EE65D11DD}" type="presParOf" srcId="{71DF371A-8FD4-44D9-9301-8AF6ACB6173C}" destId="{4A208841-FF31-4EE0-A915-DF7DD1B19375}" srcOrd="1" destOrd="0" presId="urn:microsoft.com/office/officeart/2005/8/layout/list1"/>
    <dgm:cxn modelId="{AB093F48-3209-47FA-83E3-04039FF6EF55}" type="presParOf" srcId="{889B5C7D-0DA5-4C4E-A6CC-10A98F1EE093}" destId="{6211FC16-532E-4D34-94FB-10EC66F3551E}" srcOrd="13" destOrd="0" presId="urn:microsoft.com/office/officeart/2005/8/layout/list1"/>
    <dgm:cxn modelId="{E1B2ED32-257D-4C36-86CF-86F87CEB2B3C}" type="presParOf" srcId="{889B5C7D-0DA5-4C4E-A6CC-10A98F1EE093}" destId="{6467BCD4-2088-4674-98CE-E6C4B2245A4D}" srcOrd="14" destOrd="0" presId="urn:microsoft.com/office/officeart/2005/8/layout/list1"/>
    <dgm:cxn modelId="{E98B3382-46C3-47FB-8B27-757FE500D2C4}" type="presParOf" srcId="{889B5C7D-0DA5-4C4E-A6CC-10A98F1EE093}" destId="{86570FFF-9ACE-4A29-BC4E-915B3C4CAB49}" srcOrd="15" destOrd="0" presId="urn:microsoft.com/office/officeart/2005/8/layout/list1"/>
    <dgm:cxn modelId="{91E14158-D9FE-473F-B18D-4FE6FD8908C7}" type="presParOf" srcId="{889B5C7D-0DA5-4C4E-A6CC-10A98F1EE093}" destId="{82AD548E-F7AF-400D-B4DF-A7DD1C35EB1E}" srcOrd="16" destOrd="0" presId="urn:microsoft.com/office/officeart/2005/8/layout/list1"/>
    <dgm:cxn modelId="{61FE4D24-C3F4-4C18-96A1-C6A48436350A}" type="presParOf" srcId="{82AD548E-F7AF-400D-B4DF-A7DD1C35EB1E}" destId="{EAD20ECA-5A99-40EE-9121-213952CC1C29}" srcOrd="0" destOrd="0" presId="urn:microsoft.com/office/officeart/2005/8/layout/list1"/>
    <dgm:cxn modelId="{BF47F778-5F4C-4CDA-8B4F-47CE7720E161}" type="presParOf" srcId="{82AD548E-F7AF-400D-B4DF-A7DD1C35EB1E}" destId="{54E7CA67-E709-4AE8-AECE-81529106235D}" srcOrd="1" destOrd="0" presId="urn:microsoft.com/office/officeart/2005/8/layout/list1"/>
    <dgm:cxn modelId="{73C31396-5ACD-40EB-A261-CA7F55A36FAC}" type="presParOf" srcId="{889B5C7D-0DA5-4C4E-A6CC-10A98F1EE093}" destId="{29AF50BF-4D92-4639-9A3C-5CD8271F9347}" srcOrd="17" destOrd="0" presId="urn:microsoft.com/office/officeart/2005/8/layout/list1"/>
    <dgm:cxn modelId="{890EE09A-0E3A-48E9-A358-857BEBADED65}" type="presParOf" srcId="{889B5C7D-0DA5-4C4E-A6CC-10A98F1EE093}" destId="{3994AC88-5F2B-476E-A168-34A5D1515221}" srcOrd="18" destOrd="0" presId="urn:microsoft.com/office/officeart/2005/8/layout/list1"/>
    <dgm:cxn modelId="{10C738F8-8957-43E2-9AE7-64851AAB72A4}" type="presParOf" srcId="{889B5C7D-0DA5-4C4E-A6CC-10A98F1EE093}" destId="{01A0E1C9-5E5A-4505-B842-F399F70D78EA}" srcOrd="19" destOrd="0" presId="urn:microsoft.com/office/officeart/2005/8/layout/list1"/>
    <dgm:cxn modelId="{FFC18265-FF32-43B0-AC91-052156CC76F4}" type="presParOf" srcId="{889B5C7D-0DA5-4C4E-A6CC-10A98F1EE093}" destId="{F61983C5-05AA-4DF0-81B5-E3BF3A8478FC}" srcOrd="20" destOrd="0" presId="urn:microsoft.com/office/officeart/2005/8/layout/list1"/>
    <dgm:cxn modelId="{510A73B8-54D9-421C-B225-53C633307C56}" type="presParOf" srcId="{F61983C5-05AA-4DF0-81B5-E3BF3A8478FC}" destId="{F698F5CC-2158-44B6-B5D5-B5A8158CF8C7}" srcOrd="0" destOrd="0" presId="urn:microsoft.com/office/officeart/2005/8/layout/list1"/>
    <dgm:cxn modelId="{EDD3F58B-5C71-4A6D-A94D-FD6D176D0784}" type="presParOf" srcId="{F61983C5-05AA-4DF0-81B5-E3BF3A8478FC}" destId="{D5817410-EFB2-4BEB-BB98-41FB236C4E54}" srcOrd="1" destOrd="0" presId="urn:microsoft.com/office/officeart/2005/8/layout/list1"/>
    <dgm:cxn modelId="{8F5FC2C4-9279-4A60-824C-0CDD488F357A}" type="presParOf" srcId="{889B5C7D-0DA5-4C4E-A6CC-10A98F1EE093}" destId="{41A4B038-1F73-4443-9210-BE751A3390D0}" srcOrd="21" destOrd="0" presId="urn:microsoft.com/office/officeart/2005/8/layout/list1"/>
    <dgm:cxn modelId="{175A862E-01FD-4892-996A-A7F057644823}" type="presParOf" srcId="{889B5C7D-0DA5-4C4E-A6CC-10A98F1EE093}" destId="{0EC18B64-39E7-4871-96B5-D2BFCC90CEBD}" srcOrd="22" destOrd="0" presId="urn:microsoft.com/office/officeart/2005/8/layout/list1"/>
    <dgm:cxn modelId="{1ABFF356-A91D-40A4-B34C-A58D44C88995}" type="presParOf" srcId="{889B5C7D-0DA5-4C4E-A6CC-10A98F1EE093}" destId="{F6658B9D-BF89-4AC2-9A52-7F68F5FDB972}" srcOrd="23" destOrd="0" presId="urn:microsoft.com/office/officeart/2005/8/layout/list1"/>
    <dgm:cxn modelId="{6C5C92FF-9C1A-4B8D-A87D-D1906779A041}" type="presParOf" srcId="{889B5C7D-0DA5-4C4E-A6CC-10A98F1EE093}" destId="{A894FE26-2CEC-445B-8A00-2FA3F1C553F8}" srcOrd="24" destOrd="0" presId="urn:microsoft.com/office/officeart/2005/8/layout/list1"/>
    <dgm:cxn modelId="{178D4EC5-21A6-4B4C-B018-EFBA2CB045DE}" type="presParOf" srcId="{A894FE26-2CEC-445B-8A00-2FA3F1C553F8}" destId="{69E103AA-97D6-4EF6-A218-EA9D94F97DE8}" srcOrd="0" destOrd="0" presId="urn:microsoft.com/office/officeart/2005/8/layout/list1"/>
    <dgm:cxn modelId="{0FE773DB-5E1A-49D2-8BF7-9ED7939030B6}" type="presParOf" srcId="{A894FE26-2CEC-445B-8A00-2FA3F1C553F8}" destId="{5D922DD3-CE6C-4B2F-89C0-83A9E0063172}" srcOrd="1" destOrd="0" presId="urn:microsoft.com/office/officeart/2005/8/layout/list1"/>
    <dgm:cxn modelId="{7292B5CD-DADB-4C31-96D4-892A631BF666}" type="presParOf" srcId="{889B5C7D-0DA5-4C4E-A6CC-10A98F1EE093}" destId="{91213B17-5C4F-4B22-90C3-8D95876083A4}" srcOrd="25" destOrd="0" presId="urn:microsoft.com/office/officeart/2005/8/layout/list1"/>
    <dgm:cxn modelId="{3FE3CEB0-5D4A-42E4-9F26-ADFC97A911AE}" type="presParOf" srcId="{889B5C7D-0DA5-4C4E-A6CC-10A98F1EE093}" destId="{29C6F979-09AB-44B6-92B6-6BB6BB922224}"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791ADF-E42E-4119-8A12-A09106CBF4A0}" type="doc">
      <dgm:prSet loTypeId="urn:microsoft.com/office/officeart/2005/8/layout/hList7" loCatId="list" qsTypeId="urn:microsoft.com/office/officeart/2005/8/quickstyle/simple1" qsCatId="simple" csTypeId="urn:microsoft.com/office/officeart/2005/8/colors/colorful4" csCatId="colorful" phldr="1"/>
      <dgm:spPr/>
      <dgm:t>
        <a:bodyPr/>
        <a:lstStyle/>
        <a:p>
          <a:endParaRPr lang="es-EC"/>
        </a:p>
      </dgm:t>
    </dgm:pt>
    <dgm:pt modelId="{B22D0354-948C-4C78-A2D2-054A6995BC8D}">
      <dgm:prSet phldrT="[Texto]"/>
      <dgm:spPr/>
      <dgm:t>
        <a:bodyPr/>
        <a:lstStyle/>
        <a:p>
          <a:r>
            <a:rPr lang="es-EC" dirty="0" smtClean="0"/>
            <a:t>El equipo fue adquirido en el año 1981.</a:t>
          </a:r>
          <a:endParaRPr lang="es-EC" dirty="0"/>
        </a:p>
      </dgm:t>
    </dgm:pt>
    <dgm:pt modelId="{7AA306FE-1E87-4B03-B7AA-0C989A3AF28E}" type="parTrans" cxnId="{9A682006-E717-4674-8C41-9D1053DF32A6}">
      <dgm:prSet/>
      <dgm:spPr/>
      <dgm:t>
        <a:bodyPr/>
        <a:lstStyle/>
        <a:p>
          <a:endParaRPr lang="es-EC"/>
        </a:p>
      </dgm:t>
    </dgm:pt>
    <dgm:pt modelId="{3AECFAE8-3A3C-4326-979A-859B12F62D3D}" type="sibTrans" cxnId="{9A682006-E717-4674-8C41-9D1053DF32A6}">
      <dgm:prSet/>
      <dgm:spPr/>
      <dgm:t>
        <a:bodyPr/>
        <a:lstStyle/>
        <a:p>
          <a:endParaRPr lang="es-EC"/>
        </a:p>
      </dgm:t>
    </dgm:pt>
    <dgm:pt modelId="{24FD5ECF-A098-4450-8B9F-07E7CBE9633B}">
      <dgm:prSet phldrT="[Texto]"/>
      <dgm:spPr/>
      <dgm:t>
        <a:bodyPr/>
        <a:lstStyle/>
        <a:p>
          <a:r>
            <a:rPr lang="es-EC" dirty="0" smtClean="0"/>
            <a:t>Es de principal demostración en la transferencia de calor por conducción unidimensional.</a:t>
          </a:r>
          <a:endParaRPr lang="es-EC" dirty="0"/>
        </a:p>
      </dgm:t>
    </dgm:pt>
    <dgm:pt modelId="{1943E800-B5CE-4C99-8EC8-706E1C9F1494}" type="parTrans" cxnId="{32F5B2D8-E15C-42B0-8803-3C7F2C90E807}">
      <dgm:prSet/>
      <dgm:spPr/>
      <dgm:t>
        <a:bodyPr/>
        <a:lstStyle/>
        <a:p>
          <a:endParaRPr lang="es-EC"/>
        </a:p>
      </dgm:t>
    </dgm:pt>
    <dgm:pt modelId="{3BF47398-5C0A-43F1-82FD-E397326761B3}" type="sibTrans" cxnId="{32F5B2D8-E15C-42B0-8803-3C7F2C90E807}">
      <dgm:prSet/>
      <dgm:spPr/>
      <dgm:t>
        <a:bodyPr/>
        <a:lstStyle/>
        <a:p>
          <a:endParaRPr lang="es-EC"/>
        </a:p>
      </dgm:t>
    </dgm:pt>
    <dgm:pt modelId="{B6515BD1-707F-4610-A37D-1A2571DE532A}">
      <dgm:prSet phldrT="[Texto]"/>
      <dgm:spPr/>
      <dgm:t>
        <a:bodyPr/>
        <a:lstStyle/>
        <a:p>
          <a:r>
            <a:rPr lang="es-EC" dirty="0" smtClean="0"/>
            <a:t>Presenta desgaste en sus componentes y adaptaciones que necesitan ser renovadas</a:t>
          </a:r>
          <a:endParaRPr lang="es-EC" dirty="0"/>
        </a:p>
      </dgm:t>
    </dgm:pt>
    <dgm:pt modelId="{C4B507E4-FA54-40A5-B3E7-9F07F0E40CAC}" type="parTrans" cxnId="{6EAAA458-009A-4603-B758-2A5FEBD2443C}">
      <dgm:prSet/>
      <dgm:spPr/>
      <dgm:t>
        <a:bodyPr/>
        <a:lstStyle/>
        <a:p>
          <a:endParaRPr lang="es-EC"/>
        </a:p>
      </dgm:t>
    </dgm:pt>
    <dgm:pt modelId="{EA683172-9D8C-4037-B4B0-9B1B90D278C1}" type="sibTrans" cxnId="{6EAAA458-009A-4603-B758-2A5FEBD2443C}">
      <dgm:prSet/>
      <dgm:spPr/>
      <dgm:t>
        <a:bodyPr/>
        <a:lstStyle/>
        <a:p>
          <a:endParaRPr lang="es-EC"/>
        </a:p>
      </dgm:t>
    </dgm:pt>
    <dgm:pt modelId="{134A11BC-5F19-4694-8649-02B0C6BBC46D}">
      <dgm:prSet phldrT="[Texto]"/>
      <dgm:spPr/>
      <dgm:t>
        <a:bodyPr/>
        <a:lstStyle/>
        <a:p>
          <a:r>
            <a:rPr lang="es-EC" dirty="0" smtClean="0"/>
            <a:t>Se realizo la construcción de una nueva unidad de control master </a:t>
          </a:r>
          <a:endParaRPr lang="es-EC" dirty="0"/>
        </a:p>
      </dgm:t>
    </dgm:pt>
    <dgm:pt modelId="{08365F29-16F4-47D8-B6C5-8499FFFD2BE5}" type="parTrans" cxnId="{FF745746-12C2-418B-AB5D-2449CFE6A56D}">
      <dgm:prSet/>
      <dgm:spPr/>
      <dgm:t>
        <a:bodyPr/>
        <a:lstStyle/>
        <a:p>
          <a:endParaRPr lang="es-EC"/>
        </a:p>
      </dgm:t>
    </dgm:pt>
    <dgm:pt modelId="{14BA2F3A-AB7F-4B55-ADF3-06CBCD7B7FA9}" type="sibTrans" cxnId="{FF745746-12C2-418B-AB5D-2449CFE6A56D}">
      <dgm:prSet/>
      <dgm:spPr/>
      <dgm:t>
        <a:bodyPr/>
        <a:lstStyle/>
        <a:p>
          <a:endParaRPr lang="es-EC"/>
        </a:p>
      </dgm:t>
    </dgm:pt>
    <dgm:pt modelId="{5D82079B-0D5F-4D82-B5D2-01CB388FBB4F}">
      <dgm:prSet phldrT="[Texto]"/>
      <dgm:spPr/>
      <dgm:t>
        <a:bodyPr/>
        <a:lstStyle/>
        <a:p>
          <a:r>
            <a:rPr lang="es-EC" dirty="0" smtClean="0"/>
            <a:t>En la unidad de control master se produjo con corto circuito </a:t>
          </a:r>
          <a:endParaRPr lang="es-EC" dirty="0"/>
        </a:p>
      </dgm:t>
    </dgm:pt>
    <dgm:pt modelId="{9F714759-244D-4309-9489-30F68B1596CB}" type="parTrans" cxnId="{722A744A-7B4A-4434-8D3F-625AEB20251B}">
      <dgm:prSet/>
      <dgm:spPr/>
      <dgm:t>
        <a:bodyPr/>
        <a:lstStyle/>
        <a:p>
          <a:endParaRPr lang="es-EC"/>
        </a:p>
      </dgm:t>
    </dgm:pt>
    <dgm:pt modelId="{7DAEEA82-704D-495B-83CF-C3791C75DE05}" type="sibTrans" cxnId="{722A744A-7B4A-4434-8D3F-625AEB20251B}">
      <dgm:prSet/>
      <dgm:spPr/>
      <dgm:t>
        <a:bodyPr/>
        <a:lstStyle/>
        <a:p>
          <a:endParaRPr lang="es-EC"/>
        </a:p>
      </dgm:t>
    </dgm:pt>
    <dgm:pt modelId="{1CA14C90-93A1-4077-976C-B51488D16DCD}" type="pres">
      <dgm:prSet presAssocID="{9A791ADF-E42E-4119-8A12-A09106CBF4A0}" presName="Name0" presStyleCnt="0">
        <dgm:presLayoutVars>
          <dgm:dir/>
          <dgm:resizeHandles val="exact"/>
        </dgm:presLayoutVars>
      </dgm:prSet>
      <dgm:spPr/>
      <dgm:t>
        <a:bodyPr/>
        <a:lstStyle/>
        <a:p>
          <a:endParaRPr lang="es-EC"/>
        </a:p>
      </dgm:t>
    </dgm:pt>
    <dgm:pt modelId="{68757E4C-39A2-4EAE-9D96-6345D0CC2C83}" type="pres">
      <dgm:prSet presAssocID="{9A791ADF-E42E-4119-8A12-A09106CBF4A0}" presName="fgShape" presStyleLbl="fgShp" presStyleIdx="0" presStyleCnt="1"/>
      <dgm:spPr/>
      <dgm:t>
        <a:bodyPr/>
        <a:lstStyle/>
        <a:p>
          <a:endParaRPr lang="es-EC"/>
        </a:p>
      </dgm:t>
    </dgm:pt>
    <dgm:pt modelId="{30A435E0-0891-4871-8198-C6794EADE2C7}" type="pres">
      <dgm:prSet presAssocID="{9A791ADF-E42E-4119-8A12-A09106CBF4A0}" presName="linComp" presStyleCnt="0"/>
      <dgm:spPr/>
      <dgm:t>
        <a:bodyPr/>
        <a:lstStyle/>
        <a:p>
          <a:endParaRPr lang="es-EC"/>
        </a:p>
      </dgm:t>
    </dgm:pt>
    <dgm:pt modelId="{C51EC847-727A-43AA-85DA-D4D094B32C00}" type="pres">
      <dgm:prSet presAssocID="{B22D0354-948C-4C78-A2D2-054A6995BC8D}" presName="compNode" presStyleCnt="0"/>
      <dgm:spPr/>
      <dgm:t>
        <a:bodyPr/>
        <a:lstStyle/>
        <a:p>
          <a:endParaRPr lang="es-EC"/>
        </a:p>
      </dgm:t>
    </dgm:pt>
    <dgm:pt modelId="{BB3AEA7A-2B6C-4332-836A-F55979282CA7}" type="pres">
      <dgm:prSet presAssocID="{B22D0354-948C-4C78-A2D2-054A6995BC8D}" presName="bkgdShape" presStyleLbl="node1" presStyleIdx="0" presStyleCnt="5"/>
      <dgm:spPr/>
      <dgm:t>
        <a:bodyPr/>
        <a:lstStyle/>
        <a:p>
          <a:endParaRPr lang="es-EC"/>
        </a:p>
      </dgm:t>
    </dgm:pt>
    <dgm:pt modelId="{65D14E65-452E-4AE2-BD7F-68FB45EEA183}" type="pres">
      <dgm:prSet presAssocID="{B22D0354-948C-4C78-A2D2-054A6995BC8D}" presName="nodeTx" presStyleLbl="node1" presStyleIdx="0" presStyleCnt="5">
        <dgm:presLayoutVars>
          <dgm:bulletEnabled val="1"/>
        </dgm:presLayoutVars>
      </dgm:prSet>
      <dgm:spPr/>
      <dgm:t>
        <a:bodyPr/>
        <a:lstStyle/>
        <a:p>
          <a:endParaRPr lang="es-EC"/>
        </a:p>
      </dgm:t>
    </dgm:pt>
    <dgm:pt modelId="{E370A47B-3207-4FC3-8AC8-BA881CBC3DBA}" type="pres">
      <dgm:prSet presAssocID="{B22D0354-948C-4C78-A2D2-054A6995BC8D}" presName="invisiNode" presStyleLbl="node1" presStyleIdx="0" presStyleCnt="5"/>
      <dgm:spPr/>
      <dgm:t>
        <a:bodyPr/>
        <a:lstStyle/>
        <a:p>
          <a:endParaRPr lang="es-EC"/>
        </a:p>
      </dgm:t>
    </dgm:pt>
    <dgm:pt modelId="{841AB4B5-3A7D-4F93-9CF3-73A19998E644}" type="pres">
      <dgm:prSet presAssocID="{B22D0354-948C-4C78-A2D2-054A6995BC8D}" presName="imagNode" presStyleLbl="fgImgPlace1" presStyleIdx="0" presStyleCnt="5" custAng="16200000" custScaleX="106312" custScaleY="112580"/>
      <dgm:spPr>
        <a:blipFill rotWithShape="1">
          <a:blip xmlns:r="http://schemas.openxmlformats.org/officeDocument/2006/relationships" r:embed="rId1"/>
          <a:stretch>
            <a:fillRect/>
          </a:stretch>
        </a:blipFill>
      </dgm:spPr>
      <dgm:t>
        <a:bodyPr/>
        <a:lstStyle/>
        <a:p>
          <a:endParaRPr lang="es-EC"/>
        </a:p>
      </dgm:t>
    </dgm:pt>
    <dgm:pt modelId="{10E0D4A7-5784-42A2-8FAF-320CA5873007}" type="pres">
      <dgm:prSet presAssocID="{3AECFAE8-3A3C-4326-979A-859B12F62D3D}" presName="sibTrans" presStyleLbl="sibTrans2D1" presStyleIdx="0" presStyleCnt="0"/>
      <dgm:spPr/>
      <dgm:t>
        <a:bodyPr/>
        <a:lstStyle/>
        <a:p>
          <a:endParaRPr lang="es-EC"/>
        </a:p>
      </dgm:t>
    </dgm:pt>
    <dgm:pt modelId="{50F6CDDD-0305-4C99-9EC8-617A1498C3D9}" type="pres">
      <dgm:prSet presAssocID="{24FD5ECF-A098-4450-8B9F-07E7CBE9633B}" presName="compNode" presStyleCnt="0"/>
      <dgm:spPr/>
      <dgm:t>
        <a:bodyPr/>
        <a:lstStyle/>
        <a:p>
          <a:endParaRPr lang="es-EC"/>
        </a:p>
      </dgm:t>
    </dgm:pt>
    <dgm:pt modelId="{E24C0A17-C2B8-4ADF-B1BF-FA2A3EAF3DA8}" type="pres">
      <dgm:prSet presAssocID="{24FD5ECF-A098-4450-8B9F-07E7CBE9633B}" presName="bkgdShape" presStyleLbl="node1" presStyleIdx="1" presStyleCnt="5"/>
      <dgm:spPr/>
      <dgm:t>
        <a:bodyPr/>
        <a:lstStyle/>
        <a:p>
          <a:endParaRPr lang="es-EC"/>
        </a:p>
      </dgm:t>
    </dgm:pt>
    <dgm:pt modelId="{802CF90A-C7A7-4B60-BFA6-F0E5BE2299CD}" type="pres">
      <dgm:prSet presAssocID="{24FD5ECF-A098-4450-8B9F-07E7CBE9633B}" presName="nodeTx" presStyleLbl="node1" presStyleIdx="1" presStyleCnt="5">
        <dgm:presLayoutVars>
          <dgm:bulletEnabled val="1"/>
        </dgm:presLayoutVars>
      </dgm:prSet>
      <dgm:spPr/>
      <dgm:t>
        <a:bodyPr/>
        <a:lstStyle/>
        <a:p>
          <a:endParaRPr lang="es-EC"/>
        </a:p>
      </dgm:t>
    </dgm:pt>
    <dgm:pt modelId="{1F59F120-9351-4459-BACB-C902D25DDAA4}" type="pres">
      <dgm:prSet presAssocID="{24FD5ECF-A098-4450-8B9F-07E7CBE9633B}" presName="invisiNode" presStyleLbl="node1" presStyleIdx="1" presStyleCnt="5"/>
      <dgm:spPr/>
      <dgm:t>
        <a:bodyPr/>
        <a:lstStyle/>
        <a:p>
          <a:endParaRPr lang="es-EC"/>
        </a:p>
      </dgm:t>
    </dgm:pt>
    <dgm:pt modelId="{DA5B3DFC-D441-4C37-8047-1DEAE872E133}" type="pres">
      <dgm:prSet presAssocID="{24FD5ECF-A098-4450-8B9F-07E7CBE9633B}" presName="imagNode" presStyleLbl="fgImgPlace1" presStyleIdx="1" presStyleCnt="5"/>
      <dgm:spPr>
        <a:blipFill rotWithShape="1">
          <a:blip xmlns:r="http://schemas.openxmlformats.org/officeDocument/2006/relationships" r:embed="rId2"/>
          <a:stretch>
            <a:fillRect/>
          </a:stretch>
        </a:blipFill>
      </dgm:spPr>
      <dgm:t>
        <a:bodyPr/>
        <a:lstStyle/>
        <a:p>
          <a:endParaRPr lang="es-EC"/>
        </a:p>
      </dgm:t>
    </dgm:pt>
    <dgm:pt modelId="{E380591D-5765-4D47-A717-681541A06DD4}" type="pres">
      <dgm:prSet presAssocID="{3BF47398-5C0A-43F1-82FD-E397326761B3}" presName="sibTrans" presStyleLbl="sibTrans2D1" presStyleIdx="0" presStyleCnt="0"/>
      <dgm:spPr/>
      <dgm:t>
        <a:bodyPr/>
        <a:lstStyle/>
        <a:p>
          <a:endParaRPr lang="es-EC"/>
        </a:p>
      </dgm:t>
    </dgm:pt>
    <dgm:pt modelId="{63F92AD3-0BB7-4C8E-AF9D-CDC8D140BE43}" type="pres">
      <dgm:prSet presAssocID="{B6515BD1-707F-4610-A37D-1A2571DE532A}" presName="compNode" presStyleCnt="0"/>
      <dgm:spPr/>
      <dgm:t>
        <a:bodyPr/>
        <a:lstStyle/>
        <a:p>
          <a:endParaRPr lang="es-EC"/>
        </a:p>
      </dgm:t>
    </dgm:pt>
    <dgm:pt modelId="{98250B09-2AEC-444C-A3C2-C393A57B3660}" type="pres">
      <dgm:prSet presAssocID="{B6515BD1-707F-4610-A37D-1A2571DE532A}" presName="bkgdShape" presStyleLbl="node1" presStyleIdx="2" presStyleCnt="5"/>
      <dgm:spPr/>
      <dgm:t>
        <a:bodyPr/>
        <a:lstStyle/>
        <a:p>
          <a:endParaRPr lang="es-EC"/>
        </a:p>
      </dgm:t>
    </dgm:pt>
    <dgm:pt modelId="{AD384619-0CC5-4098-AF50-83EA08A194FB}" type="pres">
      <dgm:prSet presAssocID="{B6515BD1-707F-4610-A37D-1A2571DE532A}" presName="nodeTx" presStyleLbl="node1" presStyleIdx="2" presStyleCnt="5">
        <dgm:presLayoutVars>
          <dgm:bulletEnabled val="1"/>
        </dgm:presLayoutVars>
      </dgm:prSet>
      <dgm:spPr/>
      <dgm:t>
        <a:bodyPr/>
        <a:lstStyle/>
        <a:p>
          <a:endParaRPr lang="es-EC"/>
        </a:p>
      </dgm:t>
    </dgm:pt>
    <dgm:pt modelId="{BD37182D-9106-46A2-8072-372C21BD9491}" type="pres">
      <dgm:prSet presAssocID="{B6515BD1-707F-4610-A37D-1A2571DE532A}" presName="invisiNode" presStyleLbl="node1" presStyleIdx="2" presStyleCnt="5"/>
      <dgm:spPr/>
      <dgm:t>
        <a:bodyPr/>
        <a:lstStyle/>
        <a:p>
          <a:endParaRPr lang="es-EC"/>
        </a:p>
      </dgm:t>
    </dgm:pt>
    <dgm:pt modelId="{13456BC7-78D5-4F53-BCAF-EB36EC079385}" type="pres">
      <dgm:prSet presAssocID="{B6515BD1-707F-4610-A37D-1A2571DE532A}" presName="imagNode" presStyleLbl="fgImgPlace1" presStyleIdx="2" presStyleCnt="5"/>
      <dgm:spPr>
        <a:blipFill rotWithShape="1">
          <a:blip xmlns:r="http://schemas.openxmlformats.org/officeDocument/2006/relationships" r:embed="rId3"/>
          <a:stretch>
            <a:fillRect/>
          </a:stretch>
        </a:blipFill>
      </dgm:spPr>
      <dgm:t>
        <a:bodyPr/>
        <a:lstStyle/>
        <a:p>
          <a:endParaRPr lang="es-EC"/>
        </a:p>
      </dgm:t>
    </dgm:pt>
    <dgm:pt modelId="{8BCC04A9-D618-4687-B8AD-C55BBE36D33C}" type="pres">
      <dgm:prSet presAssocID="{EA683172-9D8C-4037-B4B0-9B1B90D278C1}" presName="sibTrans" presStyleLbl="sibTrans2D1" presStyleIdx="0" presStyleCnt="0"/>
      <dgm:spPr/>
      <dgm:t>
        <a:bodyPr/>
        <a:lstStyle/>
        <a:p>
          <a:endParaRPr lang="es-EC"/>
        </a:p>
      </dgm:t>
    </dgm:pt>
    <dgm:pt modelId="{19D145C5-A320-42D3-8BEC-062EB39B2FBC}" type="pres">
      <dgm:prSet presAssocID="{5D82079B-0D5F-4D82-B5D2-01CB388FBB4F}" presName="compNode" presStyleCnt="0"/>
      <dgm:spPr/>
      <dgm:t>
        <a:bodyPr/>
        <a:lstStyle/>
        <a:p>
          <a:endParaRPr lang="es-EC"/>
        </a:p>
      </dgm:t>
    </dgm:pt>
    <dgm:pt modelId="{EAC2EE9C-FFD8-4B7A-AFC7-CBD64FB76664}" type="pres">
      <dgm:prSet presAssocID="{5D82079B-0D5F-4D82-B5D2-01CB388FBB4F}" presName="bkgdShape" presStyleLbl="node1" presStyleIdx="3" presStyleCnt="5"/>
      <dgm:spPr/>
      <dgm:t>
        <a:bodyPr/>
        <a:lstStyle/>
        <a:p>
          <a:endParaRPr lang="es-EC"/>
        </a:p>
      </dgm:t>
    </dgm:pt>
    <dgm:pt modelId="{957D11B4-09CC-4BAB-8D82-850FBD26D794}" type="pres">
      <dgm:prSet presAssocID="{5D82079B-0D5F-4D82-B5D2-01CB388FBB4F}" presName="nodeTx" presStyleLbl="node1" presStyleIdx="3" presStyleCnt="5">
        <dgm:presLayoutVars>
          <dgm:bulletEnabled val="1"/>
        </dgm:presLayoutVars>
      </dgm:prSet>
      <dgm:spPr/>
      <dgm:t>
        <a:bodyPr/>
        <a:lstStyle/>
        <a:p>
          <a:endParaRPr lang="es-EC"/>
        </a:p>
      </dgm:t>
    </dgm:pt>
    <dgm:pt modelId="{AC36D3A0-C1CF-4E71-8DAD-B85476051E44}" type="pres">
      <dgm:prSet presAssocID="{5D82079B-0D5F-4D82-B5D2-01CB388FBB4F}" presName="invisiNode" presStyleLbl="node1" presStyleIdx="3" presStyleCnt="5"/>
      <dgm:spPr/>
      <dgm:t>
        <a:bodyPr/>
        <a:lstStyle/>
        <a:p>
          <a:endParaRPr lang="es-EC"/>
        </a:p>
      </dgm:t>
    </dgm:pt>
    <dgm:pt modelId="{62FF86BF-9D7E-4AB6-B275-C09B06311374}" type="pres">
      <dgm:prSet presAssocID="{5D82079B-0D5F-4D82-B5D2-01CB388FBB4F}" presName="imagNode" presStyleLbl="fgImgPlace1" presStyleIdx="3" presStyleCnt="5"/>
      <dgm:spPr>
        <a:blipFill rotWithShape="1">
          <a:blip xmlns:r="http://schemas.openxmlformats.org/officeDocument/2006/relationships" r:embed="rId4"/>
          <a:stretch>
            <a:fillRect/>
          </a:stretch>
        </a:blipFill>
      </dgm:spPr>
      <dgm:t>
        <a:bodyPr/>
        <a:lstStyle/>
        <a:p>
          <a:endParaRPr lang="es-EC"/>
        </a:p>
      </dgm:t>
    </dgm:pt>
    <dgm:pt modelId="{F0CF4849-71EE-4B1A-9C02-94F9854E0E23}" type="pres">
      <dgm:prSet presAssocID="{7DAEEA82-704D-495B-83CF-C3791C75DE05}" presName="sibTrans" presStyleLbl="sibTrans2D1" presStyleIdx="0" presStyleCnt="0"/>
      <dgm:spPr/>
      <dgm:t>
        <a:bodyPr/>
        <a:lstStyle/>
        <a:p>
          <a:endParaRPr lang="es-EC"/>
        </a:p>
      </dgm:t>
    </dgm:pt>
    <dgm:pt modelId="{A8417EFF-C6EE-445E-AC56-EB3113F63D05}" type="pres">
      <dgm:prSet presAssocID="{134A11BC-5F19-4694-8649-02B0C6BBC46D}" presName="compNode" presStyleCnt="0"/>
      <dgm:spPr/>
      <dgm:t>
        <a:bodyPr/>
        <a:lstStyle/>
        <a:p>
          <a:endParaRPr lang="es-EC"/>
        </a:p>
      </dgm:t>
    </dgm:pt>
    <dgm:pt modelId="{6E71DFAE-C4A8-421C-8AF2-6B2F3701D665}" type="pres">
      <dgm:prSet presAssocID="{134A11BC-5F19-4694-8649-02B0C6BBC46D}" presName="bkgdShape" presStyleLbl="node1" presStyleIdx="4" presStyleCnt="5"/>
      <dgm:spPr/>
      <dgm:t>
        <a:bodyPr/>
        <a:lstStyle/>
        <a:p>
          <a:endParaRPr lang="es-EC"/>
        </a:p>
      </dgm:t>
    </dgm:pt>
    <dgm:pt modelId="{84609CB6-85B7-442D-87F5-D3081B4132D6}" type="pres">
      <dgm:prSet presAssocID="{134A11BC-5F19-4694-8649-02B0C6BBC46D}" presName="nodeTx" presStyleLbl="node1" presStyleIdx="4" presStyleCnt="5">
        <dgm:presLayoutVars>
          <dgm:bulletEnabled val="1"/>
        </dgm:presLayoutVars>
      </dgm:prSet>
      <dgm:spPr/>
      <dgm:t>
        <a:bodyPr/>
        <a:lstStyle/>
        <a:p>
          <a:endParaRPr lang="es-EC"/>
        </a:p>
      </dgm:t>
    </dgm:pt>
    <dgm:pt modelId="{F1542338-CE5B-4E22-9688-865FF6F52ED5}" type="pres">
      <dgm:prSet presAssocID="{134A11BC-5F19-4694-8649-02B0C6BBC46D}" presName="invisiNode" presStyleLbl="node1" presStyleIdx="4" presStyleCnt="5"/>
      <dgm:spPr/>
      <dgm:t>
        <a:bodyPr/>
        <a:lstStyle/>
        <a:p>
          <a:endParaRPr lang="es-EC"/>
        </a:p>
      </dgm:t>
    </dgm:pt>
    <dgm:pt modelId="{29CAD377-B0BB-4B8C-8D66-8450F955A85D}" type="pres">
      <dgm:prSet presAssocID="{134A11BC-5F19-4694-8649-02B0C6BBC46D}" presName="imagNode" presStyleLbl="fgImgPlace1" presStyleIdx="4" presStyleCnt="5"/>
      <dgm:spPr>
        <a:blipFill rotWithShape="1">
          <a:blip xmlns:r="http://schemas.openxmlformats.org/officeDocument/2006/relationships" r:embed="rId5"/>
          <a:stretch>
            <a:fillRect/>
          </a:stretch>
        </a:blipFill>
      </dgm:spPr>
      <dgm:t>
        <a:bodyPr/>
        <a:lstStyle/>
        <a:p>
          <a:endParaRPr lang="es-EC"/>
        </a:p>
      </dgm:t>
    </dgm:pt>
  </dgm:ptLst>
  <dgm:cxnLst>
    <dgm:cxn modelId="{37F6E57A-E9B3-4D0D-9D63-B9E4006C7BC6}" type="presOf" srcId="{B6515BD1-707F-4610-A37D-1A2571DE532A}" destId="{AD384619-0CC5-4098-AF50-83EA08A194FB}" srcOrd="1" destOrd="0" presId="urn:microsoft.com/office/officeart/2005/8/layout/hList7"/>
    <dgm:cxn modelId="{32F5B2D8-E15C-42B0-8803-3C7F2C90E807}" srcId="{9A791ADF-E42E-4119-8A12-A09106CBF4A0}" destId="{24FD5ECF-A098-4450-8B9F-07E7CBE9633B}" srcOrd="1" destOrd="0" parTransId="{1943E800-B5CE-4C99-8EC8-706E1C9F1494}" sibTransId="{3BF47398-5C0A-43F1-82FD-E397326761B3}"/>
    <dgm:cxn modelId="{AD392C9D-1832-4C3B-A9A5-F3CD74DC5FE3}" type="presOf" srcId="{3BF47398-5C0A-43F1-82FD-E397326761B3}" destId="{E380591D-5765-4D47-A717-681541A06DD4}" srcOrd="0" destOrd="0" presId="urn:microsoft.com/office/officeart/2005/8/layout/hList7"/>
    <dgm:cxn modelId="{5EDD325A-90A1-4C61-BC9C-B02E28BFDE77}" type="presOf" srcId="{7DAEEA82-704D-495B-83CF-C3791C75DE05}" destId="{F0CF4849-71EE-4B1A-9C02-94F9854E0E23}" srcOrd="0" destOrd="0" presId="urn:microsoft.com/office/officeart/2005/8/layout/hList7"/>
    <dgm:cxn modelId="{722A744A-7B4A-4434-8D3F-625AEB20251B}" srcId="{9A791ADF-E42E-4119-8A12-A09106CBF4A0}" destId="{5D82079B-0D5F-4D82-B5D2-01CB388FBB4F}" srcOrd="3" destOrd="0" parTransId="{9F714759-244D-4309-9489-30F68B1596CB}" sibTransId="{7DAEEA82-704D-495B-83CF-C3791C75DE05}"/>
    <dgm:cxn modelId="{09331EE9-ECDE-4EB6-B782-A2E2D4F86641}" type="presOf" srcId="{B6515BD1-707F-4610-A37D-1A2571DE532A}" destId="{98250B09-2AEC-444C-A3C2-C393A57B3660}" srcOrd="0" destOrd="0" presId="urn:microsoft.com/office/officeart/2005/8/layout/hList7"/>
    <dgm:cxn modelId="{CA79834E-3DCD-46EC-8C21-27E9BE6A73D1}" type="presOf" srcId="{134A11BC-5F19-4694-8649-02B0C6BBC46D}" destId="{84609CB6-85B7-442D-87F5-D3081B4132D6}" srcOrd="1" destOrd="0" presId="urn:microsoft.com/office/officeart/2005/8/layout/hList7"/>
    <dgm:cxn modelId="{EF6A7084-AD34-45BD-A195-7C1C54DF4CD3}" type="presOf" srcId="{9A791ADF-E42E-4119-8A12-A09106CBF4A0}" destId="{1CA14C90-93A1-4077-976C-B51488D16DCD}" srcOrd="0" destOrd="0" presId="urn:microsoft.com/office/officeart/2005/8/layout/hList7"/>
    <dgm:cxn modelId="{B7F8D9D1-0EB5-4821-8F88-822BCC30923A}" type="presOf" srcId="{EA683172-9D8C-4037-B4B0-9B1B90D278C1}" destId="{8BCC04A9-D618-4687-B8AD-C55BBE36D33C}" srcOrd="0" destOrd="0" presId="urn:microsoft.com/office/officeart/2005/8/layout/hList7"/>
    <dgm:cxn modelId="{FF745746-12C2-418B-AB5D-2449CFE6A56D}" srcId="{9A791ADF-E42E-4119-8A12-A09106CBF4A0}" destId="{134A11BC-5F19-4694-8649-02B0C6BBC46D}" srcOrd="4" destOrd="0" parTransId="{08365F29-16F4-47D8-B6C5-8499FFFD2BE5}" sibTransId="{14BA2F3A-AB7F-4B55-ADF3-06CBCD7B7FA9}"/>
    <dgm:cxn modelId="{9A682006-E717-4674-8C41-9D1053DF32A6}" srcId="{9A791ADF-E42E-4119-8A12-A09106CBF4A0}" destId="{B22D0354-948C-4C78-A2D2-054A6995BC8D}" srcOrd="0" destOrd="0" parTransId="{7AA306FE-1E87-4B03-B7AA-0C989A3AF28E}" sibTransId="{3AECFAE8-3A3C-4326-979A-859B12F62D3D}"/>
    <dgm:cxn modelId="{124323BA-34BD-4D50-B95F-21AB3C11A036}" type="presOf" srcId="{24FD5ECF-A098-4450-8B9F-07E7CBE9633B}" destId="{E24C0A17-C2B8-4ADF-B1BF-FA2A3EAF3DA8}" srcOrd="0" destOrd="0" presId="urn:microsoft.com/office/officeart/2005/8/layout/hList7"/>
    <dgm:cxn modelId="{BAD54854-F451-43B3-97B0-655BDF6D7C4A}" type="presOf" srcId="{134A11BC-5F19-4694-8649-02B0C6BBC46D}" destId="{6E71DFAE-C4A8-421C-8AF2-6B2F3701D665}" srcOrd="0" destOrd="0" presId="urn:microsoft.com/office/officeart/2005/8/layout/hList7"/>
    <dgm:cxn modelId="{67DD9F98-0438-4A44-B406-F35FE57D37FF}" type="presOf" srcId="{24FD5ECF-A098-4450-8B9F-07E7CBE9633B}" destId="{802CF90A-C7A7-4B60-BFA6-F0E5BE2299CD}" srcOrd="1" destOrd="0" presId="urn:microsoft.com/office/officeart/2005/8/layout/hList7"/>
    <dgm:cxn modelId="{451AC8F7-4399-46AF-842A-91ED22E83E4F}" type="presOf" srcId="{B22D0354-948C-4C78-A2D2-054A6995BC8D}" destId="{BB3AEA7A-2B6C-4332-836A-F55979282CA7}" srcOrd="0" destOrd="0" presId="urn:microsoft.com/office/officeart/2005/8/layout/hList7"/>
    <dgm:cxn modelId="{37769AB8-C95E-4542-87B6-7DA4D85F69ED}" type="presOf" srcId="{B22D0354-948C-4C78-A2D2-054A6995BC8D}" destId="{65D14E65-452E-4AE2-BD7F-68FB45EEA183}" srcOrd="1" destOrd="0" presId="urn:microsoft.com/office/officeart/2005/8/layout/hList7"/>
    <dgm:cxn modelId="{46F660F0-1BAB-4B15-A1E5-7AC0CC759B2A}" type="presOf" srcId="{5D82079B-0D5F-4D82-B5D2-01CB388FBB4F}" destId="{957D11B4-09CC-4BAB-8D82-850FBD26D794}" srcOrd="1" destOrd="0" presId="urn:microsoft.com/office/officeart/2005/8/layout/hList7"/>
    <dgm:cxn modelId="{7975D8D6-6B67-47AF-B812-65B27C6A9072}" type="presOf" srcId="{3AECFAE8-3A3C-4326-979A-859B12F62D3D}" destId="{10E0D4A7-5784-42A2-8FAF-320CA5873007}" srcOrd="0" destOrd="0" presId="urn:microsoft.com/office/officeart/2005/8/layout/hList7"/>
    <dgm:cxn modelId="{6EAAA458-009A-4603-B758-2A5FEBD2443C}" srcId="{9A791ADF-E42E-4119-8A12-A09106CBF4A0}" destId="{B6515BD1-707F-4610-A37D-1A2571DE532A}" srcOrd="2" destOrd="0" parTransId="{C4B507E4-FA54-40A5-B3E7-9F07F0E40CAC}" sibTransId="{EA683172-9D8C-4037-B4B0-9B1B90D278C1}"/>
    <dgm:cxn modelId="{06B05F47-831A-4C38-A3FB-1F1A1AB91CD8}" type="presOf" srcId="{5D82079B-0D5F-4D82-B5D2-01CB388FBB4F}" destId="{EAC2EE9C-FFD8-4B7A-AFC7-CBD64FB76664}" srcOrd="0" destOrd="0" presId="urn:microsoft.com/office/officeart/2005/8/layout/hList7"/>
    <dgm:cxn modelId="{2F790AEB-772A-4C79-9DB1-1FCC69A93E79}" type="presParOf" srcId="{1CA14C90-93A1-4077-976C-B51488D16DCD}" destId="{68757E4C-39A2-4EAE-9D96-6345D0CC2C83}" srcOrd="0" destOrd="0" presId="urn:microsoft.com/office/officeart/2005/8/layout/hList7"/>
    <dgm:cxn modelId="{DDD0D656-1739-4D8C-B97C-C1E058233DD8}" type="presParOf" srcId="{1CA14C90-93A1-4077-976C-B51488D16DCD}" destId="{30A435E0-0891-4871-8198-C6794EADE2C7}" srcOrd="1" destOrd="0" presId="urn:microsoft.com/office/officeart/2005/8/layout/hList7"/>
    <dgm:cxn modelId="{FBE5BF62-6232-4812-8AE2-A960149399D8}" type="presParOf" srcId="{30A435E0-0891-4871-8198-C6794EADE2C7}" destId="{C51EC847-727A-43AA-85DA-D4D094B32C00}" srcOrd="0" destOrd="0" presId="urn:microsoft.com/office/officeart/2005/8/layout/hList7"/>
    <dgm:cxn modelId="{A05CE21E-1F01-4561-ADA6-D76003A7457E}" type="presParOf" srcId="{C51EC847-727A-43AA-85DA-D4D094B32C00}" destId="{BB3AEA7A-2B6C-4332-836A-F55979282CA7}" srcOrd="0" destOrd="0" presId="urn:microsoft.com/office/officeart/2005/8/layout/hList7"/>
    <dgm:cxn modelId="{B2769191-A2B6-48B4-B621-15B90B879546}" type="presParOf" srcId="{C51EC847-727A-43AA-85DA-D4D094B32C00}" destId="{65D14E65-452E-4AE2-BD7F-68FB45EEA183}" srcOrd="1" destOrd="0" presId="urn:microsoft.com/office/officeart/2005/8/layout/hList7"/>
    <dgm:cxn modelId="{C3F94732-6F00-4382-8ECF-9CB246F629D0}" type="presParOf" srcId="{C51EC847-727A-43AA-85DA-D4D094B32C00}" destId="{E370A47B-3207-4FC3-8AC8-BA881CBC3DBA}" srcOrd="2" destOrd="0" presId="urn:microsoft.com/office/officeart/2005/8/layout/hList7"/>
    <dgm:cxn modelId="{B16DBFB2-1738-4214-A66E-5BE5CD671034}" type="presParOf" srcId="{C51EC847-727A-43AA-85DA-D4D094B32C00}" destId="{841AB4B5-3A7D-4F93-9CF3-73A19998E644}" srcOrd="3" destOrd="0" presId="urn:microsoft.com/office/officeart/2005/8/layout/hList7"/>
    <dgm:cxn modelId="{9E994426-0EED-4AC6-B395-6C68167EB257}" type="presParOf" srcId="{30A435E0-0891-4871-8198-C6794EADE2C7}" destId="{10E0D4A7-5784-42A2-8FAF-320CA5873007}" srcOrd="1" destOrd="0" presId="urn:microsoft.com/office/officeart/2005/8/layout/hList7"/>
    <dgm:cxn modelId="{B227AF34-B1BB-4E6D-82EB-7A209EDFADE6}" type="presParOf" srcId="{30A435E0-0891-4871-8198-C6794EADE2C7}" destId="{50F6CDDD-0305-4C99-9EC8-617A1498C3D9}" srcOrd="2" destOrd="0" presId="urn:microsoft.com/office/officeart/2005/8/layout/hList7"/>
    <dgm:cxn modelId="{BFD213B0-19F5-42CC-BAC3-47EABAA8BAF7}" type="presParOf" srcId="{50F6CDDD-0305-4C99-9EC8-617A1498C3D9}" destId="{E24C0A17-C2B8-4ADF-B1BF-FA2A3EAF3DA8}" srcOrd="0" destOrd="0" presId="urn:microsoft.com/office/officeart/2005/8/layout/hList7"/>
    <dgm:cxn modelId="{5FFF6235-29FA-49BE-806D-56BA108A1AB2}" type="presParOf" srcId="{50F6CDDD-0305-4C99-9EC8-617A1498C3D9}" destId="{802CF90A-C7A7-4B60-BFA6-F0E5BE2299CD}" srcOrd="1" destOrd="0" presId="urn:microsoft.com/office/officeart/2005/8/layout/hList7"/>
    <dgm:cxn modelId="{5636E119-0741-44E5-A558-584A06B3BFC3}" type="presParOf" srcId="{50F6CDDD-0305-4C99-9EC8-617A1498C3D9}" destId="{1F59F120-9351-4459-BACB-C902D25DDAA4}" srcOrd="2" destOrd="0" presId="urn:microsoft.com/office/officeart/2005/8/layout/hList7"/>
    <dgm:cxn modelId="{349FC670-2769-4DD4-A990-C87B27EFFCE7}" type="presParOf" srcId="{50F6CDDD-0305-4C99-9EC8-617A1498C3D9}" destId="{DA5B3DFC-D441-4C37-8047-1DEAE872E133}" srcOrd="3" destOrd="0" presId="urn:microsoft.com/office/officeart/2005/8/layout/hList7"/>
    <dgm:cxn modelId="{29487AB2-16BE-4DD6-A9A2-238398434D90}" type="presParOf" srcId="{30A435E0-0891-4871-8198-C6794EADE2C7}" destId="{E380591D-5765-4D47-A717-681541A06DD4}" srcOrd="3" destOrd="0" presId="urn:microsoft.com/office/officeart/2005/8/layout/hList7"/>
    <dgm:cxn modelId="{51C74E36-CD9E-473E-8282-D27D82C46895}" type="presParOf" srcId="{30A435E0-0891-4871-8198-C6794EADE2C7}" destId="{63F92AD3-0BB7-4C8E-AF9D-CDC8D140BE43}" srcOrd="4" destOrd="0" presId="urn:microsoft.com/office/officeart/2005/8/layout/hList7"/>
    <dgm:cxn modelId="{73FDFBAE-DD60-4318-B800-C8509E85D995}" type="presParOf" srcId="{63F92AD3-0BB7-4C8E-AF9D-CDC8D140BE43}" destId="{98250B09-2AEC-444C-A3C2-C393A57B3660}" srcOrd="0" destOrd="0" presId="urn:microsoft.com/office/officeart/2005/8/layout/hList7"/>
    <dgm:cxn modelId="{8D5AA7EC-5785-4E79-895E-04BF112973FE}" type="presParOf" srcId="{63F92AD3-0BB7-4C8E-AF9D-CDC8D140BE43}" destId="{AD384619-0CC5-4098-AF50-83EA08A194FB}" srcOrd="1" destOrd="0" presId="urn:microsoft.com/office/officeart/2005/8/layout/hList7"/>
    <dgm:cxn modelId="{2FA26024-BB91-4A40-8146-101ED6F253B1}" type="presParOf" srcId="{63F92AD3-0BB7-4C8E-AF9D-CDC8D140BE43}" destId="{BD37182D-9106-46A2-8072-372C21BD9491}" srcOrd="2" destOrd="0" presId="urn:microsoft.com/office/officeart/2005/8/layout/hList7"/>
    <dgm:cxn modelId="{BCFB5D9A-BE33-447E-8A5E-89843815450E}" type="presParOf" srcId="{63F92AD3-0BB7-4C8E-AF9D-CDC8D140BE43}" destId="{13456BC7-78D5-4F53-BCAF-EB36EC079385}" srcOrd="3" destOrd="0" presId="urn:microsoft.com/office/officeart/2005/8/layout/hList7"/>
    <dgm:cxn modelId="{1E40794E-9D30-43F4-BA56-17BF4937552E}" type="presParOf" srcId="{30A435E0-0891-4871-8198-C6794EADE2C7}" destId="{8BCC04A9-D618-4687-B8AD-C55BBE36D33C}" srcOrd="5" destOrd="0" presId="urn:microsoft.com/office/officeart/2005/8/layout/hList7"/>
    <dgm:cxn modelId="{E504B0EF-1C46-4545-8623-7F4688C19920}" type="presParOf" srcId="{30A435E0-0891-4871-8198-C6794EADE2C7}" destId="{19D145C5-A320-42D3-8BEC-062EB39B2FBC}" srcOrd="6" destOrd="0" presId="urn:microsoft.com/office/officeart/2005/8/layout/hList7"/>
    <dgm:cxn modelId="{F9610970-B2A2-44EE-872E-DCA3AABABCDB}" type="presParOf" srcId="{19D145C5-A320-42D3-8BEC-062EB39B2FBC}" destId="{EAC2EE9C-FFD8-4B7A-AFC7-CBD64FB76664}" srcOrd="0" destOrd="0" presId="urn:microsoft.com/office/officeart/2005/8/layout/hList7"/>
    <dgm:cxn modelId="{0FEDEB96-2B44-4536-B693-92E6D5598E75}" type="presParOf" srcId="{19D145C5-A320-42D3-8BEC-062EB39B2FBC}" destId="{957D11B4-09CC-4BAB-8D82-850FBD26D794}" srcOrd="1" destOrd="0" presId="urn:microsoft.com/office/officeart/2005/8/layout/hList7"/>
    <dgm:cxn modelId="{7413956F-A878-4435-A51B-0337A5486B53}" type="presParOf" srcId="{19D145C5-A320-42D3-8BEC-062EB39B2FBC}" destId="{AC36D3A0-C1CF-4E71-8DAD-B85476051E44}" srcOrd="2" destOrd="0" presId="urn:microsoft.com/office/officeart/2005/8/layout/hList7"/>
    <dgm:cxn modelId="{8C15F71A-87B5-42C0-9B71-57E64AD8FBAB}" type="presParOf" srcId="{19D145C5-A320-42D3-8BEC-062EB39B2FBC}" destId="{62FF86BF-9D7E-4AB6-B275-C09B06311374}" srcOrd="3" destOrd="0" presId="urn:microsoft.com/office/officeart/2005/8/layout/hList7"/>
    <dgm:cxn modelId="{E8EC1506-1D5D-408C-A42B-7615FAC0EE55}" type="presParOf" srcId="{30A435E0-0891-4871-8198-C6794EADE2C7}" destId="{F0CF4849-71EE-4B1A-9C02-94F9854E0E23}" srcOrd="7" destOrd="0" presId="urn:microsoft.com/office/officeart/2005/8/layout/hList7"/>
    <dgm:cxn modelId="{00D0B379-6F9A-401D-B7E5-65AC7BB31C49}" type="presParOf" srcId="{30A435E0-0891-4871-8198-C6794EADE2C7}" destId="{A8417EFF-C6EE-445E-AC56-EB3113F63D05}" srcOrd="8" destOrd="0" presId="urn:microsoft.com/office/officeart/2005/8/layout/hList7"/>
    <dgm:cxn modelId="{14C133BF-415D-4710-B15C-6E85E6CA29A3}" type="presParOf" srcId="{A8417EFF-C6EE-445E-AC56-EB3113F63D05}" destId="{6E71DFAE-C4A8-421C-8AF2-6B2F3701D665}" srcOrd="0" destOrd="0" presId="urn:microsoft.com/office/officeart/2005/8/layout/hList7"/>
    <dgm:cxn modelId="{7BF81509-A929-4D81-B063-C1E5E24CC20B}" type="presParOf" srcId="{A8417EFF-C6EE-445E-AC56-EB3113F63D05}" destId="{84609CB6-85B7-442D-87F5-D3081B4132D6}" srcOrd="1" destOrd="0" presId="urn:microsoft.com/office/officeart/2005/8/layout/hList7"/>
    <dgm:cxn modelId="{E0E0BDF6-EA25-447E-98C2-2E1E7C3B7F39}" type="presParOf" srcId="{A8417EFF-C6EE-445E-AC56-EB3113F63D05}" destId="{F1542338-CE5B-4E22-9688-865FF6F52ED5}" srcOrd="2" destOrd="0" presId="urn:microsoft.com/office/officeart/2005/8/layout/hList7"/>
    <dgm:cxn modelId="{DB888633-8395-457C-B766-221940A89AA8}" type="presParOf" srcId="{A8417EFF-C6EE-445E-AC56-EB3113F63D05}" destId="{29CAD377-B0BB-4B8C-8D66-8450F955A85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DA005-0643-42F4-A76D-F7FC54F07537}">
      <dsp:nvSpPr>
        <dsp:cNvPr id="0" name=""/>
        <dsp:cNvSpPr/>
      </dsp:nvSpPr>
      <dsp:spPr>
        <a:xfrm>
          <a:off x="0" y="254047"/>
          <a:ext cx="8160568" cy="352800"/>
        </a:xfrm>
        <a:prstGeom prst="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3351" tIns="291592" rIns="633351" bIns="99568" numCol="1" spcCol="1270" anchor="t" anchorCtr="0">
          <a:noAutofit/>
        </a:bodyPr>
        <a:lstStyle/>
        <a:p>
          <a:pPr marL="114300" lvl="1" indent="-114300" algn="l" defTabSz="622300">
            <a:lnSpc>
              <a:spcPct val="90000"/>
            </a:lnSpc>
            <a:spcBef>
              <a:spcPct val="0"/>
            </a:spcBef>
            <a:spcAft>
              <a:spcPct val="15000"/>
            </a:spcAft>
            <a:buChar char="••"/>
          </a:pPr>
          <a:endParaRPr lang="es-EC" sz="1400" kern="1200" dirty="0"/>
        </a:p>
      </dsp:txBody>
      <dsp:txXfrm>
        <a:off x="0" y="254047"/>
        <a:ext cx="8160568" cy="352800"/>
      </dsp:txXfrm>
    </dsp:sp>
    <dsp:sp modelId="{9B565A4E-F12B-41C1-95FE-43ED42C70315}">
      <dsp:nvSpPr>
        <dsp:cNvPr id="0" name=""/>
        <dsp:cNvSpPr/>
      </dsp:nvSpPr>
      <dsp:spPr>
        <a:xfrm>
          <a:off x="408028" y="47407"/>
          <a:ext cx="5712397" cy="413280"/>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15" tIns="0" rIns="215915" bIns="0" numCol="1" spcCol="1270" anchor="ctr" anchorCtr="0">
          <a:noAutofit/>
        </a:bodyPr>
        <a:lstStyle/>
        <a:p>
          <a:pPr lvl="0" algn="l" defTabSz="622300">
            <a:lnSpc>
              <a:spcPct val="90000"/>
            </a:lnSpc>
            <a:spcBef>
              <a:spcPct val="0"/>
            </a:spcBef>
            <a:spcAft>
              <a:spcPct val="35000"/>
            </a:spcAft>
          </a:pPr>
          <a:r>
            <a:rPr lang="es-EC" sz="1400" kern="1200" dirty="0" smtClean="0"/>
            <a:t>INTRODUCCIÓN </a:t>
          </a:r>
          <a:endParaRPr lang="es-EC" sz="1400" kern="1200" dirty="0"/>
        </a:p>
      </dsp:txBody>
      <dsp:txXfrm>
        <a:off x="428203" y="67582"/>
        <a:ext cx="5672047" cy="372930"/>
      </dsp:txXfrm>
    </dsp:sp>
    <dsp:sp modelId="{E92685CC-64F1-4973-AB21-DB1AB109F6DD}">
      <dsp:nvSpPr>
        <dsp:cNvPr id="0" name=""/>
        <dsp:cNvSpPr/>
      </dsp:nvSpPr>
      <dsp:spPr>
        <a:xfrm>
          <a:off x="0" y="889087"/>
          <a:ext cx="8160568" cy="352800"/>
        </a:xfrm>
        <a:prstGeom prst="rect">
          <a:avLst/>
        </a:prstGeom>
        <a:solidFill>
          <a:schemeClr val="lt1">
            <a:alpha val="90000"/>
            <a:hueOff val="0"/>
            <a:satOff val="0"/>
            <a:lumOff val="0"/>
            <a:alphaOff val="0"/>
          </a:schemeClr>
        </a:solidFill>
        <a:ln w="15875" cap="rnd" cmpd="sng" algn="ctr">
          <a:solidFill>
            <a:schemeClr val="accent5">
              <a:hueOff val="801355"/>
              <a:satOff val="-1627"/>
              <a:lumOff val="1046"/>
              <a:alphaOff val="0"/>
            </a:schemeClr>
          </a:solidFill>
          <a:prstDash val="solid"/>
        </a:ln>
        <a:effectLst/>
      </dsp:spPr>
      <dsp:style>
        <a:lnRef idx="2">
          <a:scrgbClr r="0" g="0" b="0"/>
        </a:lnRef>
        <a:fillRef idx="1">
          <a:scrgbClr r="0" g="0" b="0"/>
        </a:fillRef>
        <a:effectRef idx="0">
          <a:scrgbClr r="0" g="0" b="0"/>
        </a:effectRef>
        <a:fontRef idx="minor"/>
      </dsp:style>
    </dsp:sp>
    <dsp:sp modelId="{564F1512-E3E8-4012-A767-06045D040F4B}">
      <dsp:nvSpPr>
        <dsp:cNvPr id="0" name=""/>
        <dsp:cNvSpPr/>
      </dsp:nvSpPr>
      <dsp:spPr>
        <a:xfrm>
          <a:off x="408028" y="682447"/>
          <a:ext cx="5712397" cy="413280"/>
        </a:xfrm>
        <a:prstGeom prst="roundRect">
          <a:avLst/>
        </a:prstGeom>
        <a:solidFill>
          <a:schemeClr val="accent5">
            <a:hueOff val="801355"/>
            <a:satOff val="-1627"/>
            <a:lumOff val="104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15" tIns="0" rIns="215915" bIns="0" numCol="1" spcCol="1270" anchor="ctr" anchorCtr="0">
          <a:noAutofit/>
        </a:bodyPr>
        <a:lstStyle/>
        <a:p>
          <a:pPr lvl="0" algn="l" defTabSz="622300">
            <a:lnSpc>
              <a:spcPct val="90000"/>
            </a:lnSpc>
            <a:spcBef>
              <a:spcPct val="0"/>
            </a:spcBef>
            <a:spcAft>
              <a:spcPct val="35000"/>
            </a:spcAft>
          </a:pPr>
          <a:r>
            <a:rPr lang="es-EC" sz="1400" kern="1200" dirty="0"/>
            <a:t>OBJETIVO GENERAL</a:t>
          </a:r>
        </a:p>
      </dsp:txBody>
      <dsp:txXfrm>
        <a:off x="428203" y="702622"/>
        <a:ext cx="5672047" cy="372930"/>
      </dsp:txXfrm>
    </dsp:sp>
    <dsp:sp modelId="{0F8287E2-0B47-42E8-8534-61CC5E6ED820}">
      <dsp:nvSpPr>
        <dsp:cNvPr id="0" name=""/>
        <dsp:cNvSpPr/>
      </dsp:nvSpPr>
      <dsp:spPr>
        <a:xfrm>
          <a:off x="0" y="1524127"/>
          <a:ext cx="8160568" cy="352800"/>
        </a:xfrm>
        <a:prstGeom prst="rect">
          <a:avLst/>
        </a:prstGeom>
        <a:solidFill>
          <a:schemeClr val="lt1">
            <a:alpha val="90000"/>
            <a:hueOff val="0"/>
            <a:satOff val="0"/>
            <a:lumOff val="0"/>
            <a:alphaOff val="0"/>
          </a:schemeClr>
        </a:solidFill>
        <a:ln w="15875" cap="rnd" cmpd="sng" algn="ctr">
          <a:solidFill>
            <a:schemeClr val="accent5">
              <a:hueOff val="1602711"/>
              <a:satOff val="-3255"/>
              <a:lumOff val="2092"/>
              <a:alphaOff val="0"/>
            </a:schemeClr>
          </a:solidFill>
          <a:prstDash val="solid"/>
        </a:ln>
        <a:effectLst/>
      </dsp:spPr>
      <dsp:style>
        <a:lnRef idx="2">
          <a:scrgbClr r="0" g="0" b="0"/>
        </a:lnRef>
        <a:fillRef idx="1">
          <a:scrgbClr r="0" g="0" b="0"/>
        </a:fillRef>
        <a:effectRef idx="0">
          <a:scrgbClr r="0" g="0" b="0"/>
        </a:effectRef>
        <a:fontRef idx="minor"/>
      </dsp:style>
    </dsp:sp>
    <dsp:sp modelId="{77CC889E-B2B4-4F24-B383-EA683C9A0406}">
      <dsp:nvSpPr>
        <dsp:cNvPr id="0" name=""/>
        <dsp:cNvSpPr/>
      </dsp:nvSpPr>
      <dsp:spPr>
        <a:xfrm>
          <a:off x="408028" y="1317488"/>
          <a:ext cx="5712397" cy="413280"/>
        </a:xfrm>
        <a:prstGeom prst="roundRect">
          <a:avLst/>
        </a:prstGeom>
        <a:solidFill>
          <a:schemeClr val="accent5">
            <a:hueOff val="1602711"/>
            <a:satOff val="-3255"/>
            <a:lumOff val="209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15" tIns="0" rIns="215915" bIns="0" numCol="1" spcCol="1270" anchor="ctr" anchorCtr="0">
          <a:noAutofit/>
        </a:bodyPr>
        <a:lstStyle/>
        <a:p>
          <a:pPr lvl="0" algn="l" defTabSz="622300">
            <a:lnSpc>
              <a:spcPct val="90000"/>
            </a:lnSpc>
            <a:spcBef>
              <a:spcPct val="0"/>
            </a:spcBef>
            <a:spcAft>
              <a:spcPct val="35000"/>
            </a:spcAft>
          </a:pPr>
          <a:r>
            <a:rPr lang="es-EC" sz="1400" kern="1200" dirty="0"/>
            <a:t>OBJETIVOS ESPECÍFICOS</a:t>
          </a:r>
        </a:p>
      </dsp:txBody>
      <dsp:txXfrm>
        <a:off x="428203" y="1337663"/>
        <a:ext cx="5672047" cy="372930"/>
      </dsp:txXfrm>
    </dsp:sp>
    <dsp:sp modelId="{1748892D-BF69-46D4-8FB5-5C2C6A1AE74D}">
      <dsp:nvSpPr>
        <dsp:cNvPr id="0" name=""/>
        <dsp:cNvSpPr/>
      </dsp:nvSpPr>
      <dsp:spPr>
        <a:xfrm>
          <a:off x="0" y="2159168"/>
          <a:ext cx="8160568" cy="352800"/>
        </a:xfrm>
        <a:prstGeom prst="rect">
          <a:avLst/>
        </a:prstGeom>
        <a:solidFill>
          <a:schemeClr val="lt1">
            <a:alpha val="90000"/>
            <a:hueOff val="0"/>
            <a:satOff val="0"/>
            <a:lumOff val="0"/>
            <a:alphaOff val="0"/>
          </a:schemeClr>
        </a:solidFill>
        <a:ln w="15875" cap="rnd" cmpd="sng" algn="ctr">
          <a:solidFill>
            <a:schemeClr val="accent5">
              <a:hueOff val="2404066"/>
              <a:satOff val="-4882"/>
              <a:lumOff val="3137"/>
              <a:alphaOff val="0"/>
            </a:schemeClr>
          </a:solidFill>
          <a:prstDash val="solid"/>
        </a:ln>
        <a:effectLst/>
      </dsp:spPr>
      <dsp:style>
        <a:lnRef idx="2">
          <a:scrgbClr r="0" g="0" b="0"/>
        </a:lnRef>
        <a:fillRef idx="1">
          <a:scrgbClr r="0" g="0" b="0"/>
        </a:fillRef>
        <a:effectRef idx="0">
          <a:scrgbClr r="0" g="0" b="0"/>
        </a:effectRef>
        <a:fontRef idx="minor"/>
      </dsp:style>
    </dsp:sp>
    <dsp:sp modelId="{9BF5591F-C575-4DD2-84CE-2117EAE6D9FC}">
      <dsp:nvSpPr>
        <dsp:cNvPr id="0" name=""/>
        <dsp:cNvSpPr/>
      </dsp:nvSpPr>
      <dsp:spPr>
        <a:xfrm>
          <a:off x="408028" y="1952528"/>
          <a:ext cx="5712397" cy="413280"/>
        </a:xfrm>
        <a:prstGeom prst="roundRect">
          <a:avLst/>
        </a:prstGeom>
        <a:solidFill>
          <a:schemeClr val="accent5">
            <a:hueOff val="2404066"/>
            <a:satOff val="-4882"/>
            <a:lumOff val="313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15" tIns="0" rIns="215915" bIns="0" numCol="1" spcCol="1270" anchor="ctr" anchorCtr="0">
          <a:noAutofit/>
        </a:bodyPr>
        <a:lstStyle/>
        <a:p>
          <a:pPr lvl="0" algn="l" defTabSz="622300">
            <a:lnSpc>
              <a:spcPct val="90000"/>
            </a:lnSpc>
            <a:spcBef>
              <a:spcPct val="0"/>
            </a:spcBef>
            <a:spcAft>
              <a:spcPct val="35000"/>
            </a:spcAft>
          </a:pPr>
          <a:r>
            <a:rPr lang="es-EC" sz="1400" kern="1200" dirty="0"/>
            <a:t>DESCRIPCIÓN GENERAL DEL </a:t>
          </a:r>
          <a:r>
            <a:rPr lang="es-EC" sz="1400" kern="1200" dirty="0" smtClean="0"/>
            <a:t>ESTADO DEL EQUIPO</a:t>
          </a:r>
          <a:endParaRPr lang="es-EC" sz="1400" kern="1200" dirty="0"/>
        </a:p>
      </dsp:txBody>
      <dsp:txXfrm>
        <a:off x="428203" y="1972703"/>
        <a:ext cx="5672047" cy="372930"/>
      </dsp:txXfrm>
    </dsp:sp>
    <dsp:sp modelId="{6467BCD4-2088-4674-98CE-E6C4B2245A4D}">
      <dsp:nvSpPr>
        <dsp:cNvPr id="0" name=""/>
        <dsp:cNvSpPr/>
      </dsp:nvSpPr>
      <dsp:spPr>
        <a:xfrm>
          <a:off x="0" y="2794208"/>
          <a:ext cx="8160568" cy="352800"/>
        </a:xfrm>
        <a:prstGeom prst="rect">
          <a:avLst/>
        </a:prstGeom>
        <a:solidFill>
          <a:schemeClr val="lt1">
            <a:alpha val="90000"/>
            <a:hueOff val="0"/>
            <a:satOff val="0"/>
            <a:lumOff val="0"/>
            <a:alphaOff val="0"/>
          </a:schemeClr>
        </a:solidFill>
        <a:ln w="15875" cap="rnd" cmpd="sng" algn="ctr">
          <a:solidFill>
            <a:schemeClr val="accent5">
              <a:hueOff val="3205422"/>
              <a:satOff val="-6509"/>
              <a:lumOff val="4183"/>
              <a:alphaOff val="0"/>
            </a:schemeClr>
          </a:solidFill>
          <a:prstDash val="solid"/>
        </a:ln>
        <a:effectLst/>
      </dsp:spPr>
      <dsp:style>
        <a:lnRef idx="2">
          <a:scrgbClr r="0" g="0" b="0"/>
        </a:lnRef>
        <a:fillRef idx="1">
          <a:scrgbClr r="0" g="0" b="0"/>
        </a:fillRef>
        <a:effectRef idx="0">
          <a:scrgbClr r="0" g="0" b="0"/>
        </a:effectRef>
        <a:fontRef idx="minor"/>
      </dsp:style>
    </dsp:sp>
    <dsp:sp modelId="{4A208841-FF31-4EE0-A915-DF7DD1B19375}">
      <dsp:nvSpPr>
        <dsp:cNvPr id="0" name=""/>
        <dsp:cNvSpPr/>
      </dsp:nvSpPr>
      <dsp:spPr>
        <a:xfrm>
          <a:off x="408028" y="2587568"/>
          <a:ext cx="5712397" cy="413280"/>
        </a:xfrm>
        <a:prstGeom prst="roundRect">
          <a:avLst/>
        </a:prstGeom>
        <a:solidFill>
          <a:schemeClr val="accent5">
            <a:hueOff val="3205422"/>
            <a:satOff val="-6509"/>
            <a:lumOff val="418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15" tIns="0" rIns="215915" bIns="0" numCol="1" spcCol="1270" anchor="ctr" anchorCtr="0">
          <a:noAutofit/>
        </a:bodyPr>
        <a:lstStyle/>
        <a:p>
          <a:pPr lvl="0" algn="l" defTabSz="622300">
            <a:lnSpc>
              <a:spcPct val="90000"/>
            </a:lnSpc>
            <a:spcBef>
              <a:spcPct val="0"/>
            </a:spcBef>
            <a:spcAft>
              <a:spcPct val="35000"/>
            </a:spcAft>
          </a:pPr>
          <a:r>
            <a:rPr lang="es-EC" sz="1400" kern="1200" dirty="0" smtClean="0"/>
            <a:t>DISEÑO DE LA UNIDAD DE CONTROL MASTER</a:t>
          </a:r>
          <a:endParaRPr lang="es-EC" sz="1400" kern="1200" dirty="0"/>
        </a:p>
      </dsp:txBody>
      <dsp:txXfrm>
        <a:off x="428203" y="2607743"/>
        <a:ext cx="5672047" cy="372930"/>
      </dsp:txXfrm>
    </dsp:sp>
    <dsp:sp modelId="{3994AC88-5F2B-476E-A168-34A5D1515221}">
      <dsp:nvSpPr>
        <dsp:cNvPr id="0" name=""/>
        <dsp:cNvSpPr/>
      </dsp:nvSpPr>
      <dsp:spPr>
        <a:xfrm>
          <a:off x="0" y="3429248"/>
          <a:ext cx="8160568" cy="352800"/>
        </a:xfrm>
        <a:prstGeom prst="rect">
          <a:avLst/>
        </a:prstGeom>
        <a:solidFill>
          <a:schemeClr val="lt1">
            <a:alpha val="90000"/>
            <a:hueOff val="0"/>
            <a:satOff val="0"/>
            <a:lumOff val="0"/>
            <a:alphaOff val="0"/>
          </a:schemeClr>
        </a:solidFill>
        <a:ln w="15875" cap="rnd" cmpd="sng" algn="ctr">
          <a:solidFill>
            <a:schemeClr val="accent5">
              <a:hueOff val="4006777"/>
              <a:satOff val="-8137"/>
              <a:lumOff val="5229"/>
              <a:alphaOff val="0"/>
            </a:schemeClr>
          </a:solidFill>
          <a:prstDash val="solid"/>
        </a:ln>
        <a:effectLst/>
      </dsp:spPr>
      <dsp:style>
        <a:lnRef idx="2">
          <a:scrgbClr r="0" g="0" b="0"/>
        </a:lnRef>
        <a:fillRef idx="1">
          <a:scrgbClr r="0" g="0" b="0"/>
        </a:fillRef>
        <a:effectRef idx="0">
          <a:scrgbClr r="0" g="0" b="0"/>
        </a:effectRef>
        <a:fontRef idx="minor"/>
      </dsp:style>
    </dsp:sp>
    <dsp:sp modelId="{54E7CA67-E709-4AE8-AECE-81529106235D}">
      <dsp:nvSpPr>
        <dsp:cNvPr id="0" name=""/>
        <dsp:cNvSpPr/>
      </dsp:nvSpPr>
      <dsp:spPr>
        <a:xfrm>
          <a:off x="408028" y="3222608"/>
          <a:ext cx="5712397" cy="413280"/>
        </a:xfrm>
        <a:prstGeom prst="roundRect">
          <a:avLst/>
        </a:prstGeom>
        <a:solidFill>
          <a:schemeClr val="accent5">
            <a:hueOff val="4006777"/>
            <a:satOff val="-8137"/>
            <a:lumOff val="522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15" tIns="0" rIns="215915" bIns="0" numCol="1" spcCol="1270" anchor="ctr" anchorCtr="0">
          <a:noAutofit/>
        </a:bodyPr>
        <a:lstStyle/>
        <a:p>
          <a:pPr lvl="0" algn="l" defTabSz="622300">
            <a:lnSpc>
              <a:spcPct val="90000"/>
            </a:lnSpc>
            <a:spcBef>
              <a:spcPct val="0"/>
            </a:spcBef>
            <a:spcAft>
              <a:spcPct val="35000"/>
            </a:spcAft>
          </a:pPr>
          <a:r>
            <a:rPr lang="es-EC" sz="1400" kern="1200" dirty="0" smtClean="0"/>
            <a:t>SELECCIÓN DE INSTRUMENTOS</a:t>
          </a:r>
          <a:endParaRPr lang="es-EC" sz="1400" kern="1200" dirty="0"/>
        </a:p>
      </dsp:txBody>
      <dsp:txXfrm>
        <a:off x="428203" y="3242783"/>
        <a:ext cx="5672047" cy="372930"/>
      </dsp:txXfrm>
    </dsp:sp>
    <dsp:sp modelId="{385E6C7F-5A6F-4AF1-A3AB-230F6D922F36}">
      <dsp:nvSpPr>
        <dsp:cNvPr id="0" name=""/>
        <dsp:cNvSpPr/>
      </dsp:nvSpPr>
      <dsp:spPr>
        <a:xfrm>
          <a:off x="0" y="4064288"/>
          <a:ext cx="8160568" cy="352800"/>
        </a:xfrm>
        <a:prstGeom prst="rect">
          <a:avLst/>
        </a:prstGeom>
        <a:solidFill>
          <a:schemeClr val="lt1">
            <a:alpha val="90000"/>
            <a:hueOff val="0"/>
            <a:satOff val="0"/>
            <a:lumOff val="0"/>
            <a:alphaOff val="0"/>
          </a:schemeClr>
        </a:solidFill>
        <a:ln w="15875" cap="rnd" cmpd="sng" algn="ctr">
          <a:solidFill>
            <a:schemeClr val="accent5">
              <a:hueOff val="4808133"/>
              <a:satOff val="-9764"/>
              <a:lumOff val="6275"/>
              <a:alphaOff val="0"/>
            </a:schemeClr>
          </a:solidFill>
          <a:prstDash val="solid"/>
        </a:ln>
        <a:effectLst/>
      </dsp:spPr>
      <dsp:style>
        <a:lnRef idx="2">
          <a:scrgbClr r="0" g="0" b="0"/>
        </a:lnRef>
        <a:fillRef idx="1">
          <a:scrgbClr r="0" g="0" b="0"/>
        </a:fillRef>
        <a:effectRef idx="0">
          <a:scrgbClr r="0" g="0" b="0"/>
        </a:effectRef>
        <a:fontRef idx="minor"/>
      </dsp:style>
    </dsp:sp>
    <dsp:sp modelId="{9E0FE2EE-6A09-4AF9-97DE-C6DB17222F5E}">
      <dsp:nvSpPr>
        <dsp:cNvPr id="0" name=""/>
        <dsp:cNvSpPr/>
      </dsp:nvSpPr>
      <dsp:spPr>
        <a:xfrm>
          <a:off x="408028" y="3857648"/>
          <a:ext cx="5712397" cy="413280"/>
        </a:xfrm>
        <a:prstGeom prst="roundRect">
          <a:avLst/>
        </a:prstGeom>
        <a:solidFill>
          <a:schemeClr val="accent5">
            <a:hueOff val="4808133"/>
            <a:satOff val="-9764"/>
            <a:lumOff val="627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15" tIns="0" rIns="215915" bIns="0" numCol="1" spcCol="1270" anchor="ctr" anchorCtr="0">
          <a:noAutofit/>
        </a:bodyPr>
        <a:lstStyle/>
        <a:p>
          <a:pPr lvl="0" algn="l" defTabSz="622300">
            <a:lnSpc>
              <a:spcPct val="90000"/>
            </a:lnSpc>
            <a:spcBef>
              <a:spcPct val="0"/>
            </a:spcBef>
            <a:spcAft>
              <a:spcPct val="35000"/>
            </a:spcAft>
          </a:pPr>
          <a:r>
            <a:rPr lang="es-EC" sz="1400" kern="1200" dirty="0" smtClean="0"/>
            <a:t>CONSTRUCCION Y MANTENIMIENTO </a:t>
          </a:r>
          <a:endParaRPr lang="es-EC" sz="1400" kern="1200" dirty="0"/>
        </a:p>
      </dsp:txBody>
      <dsp:txXfrm>
        <a:off x="428203" y="3877823"/>
        <a:ext cx="5672047" cy="372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685CC-64F1-4973-AB21-DB1AB109F6DD}">
      <dsp:nvSpPr>
        <dsp:cNvPr id="0" name=""/>
        <dsp:cNvSpPr/>
      </dsp:nvSpPr>
      <dsp:spPr>
        <a:xfrm>
          <a:off x="0" y="254047"/>
          <a:ext cx="8160568" cy="352800"/>
        </a:xfrm>
        <a:prstGeom prst="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4F1512-E3E8-4012-A767-06045D040F4B}">
      <dsp:nvSpPr>
        <dsp:cNvPr id="0" name=""/>
        <dsp:cNvSpPr/>
      </dsp:nvSpPr>
      <dsp:spPr>
        <a:xfrm>
          <a:off x="408028" y="47407"/>
          <a:ext cx="5712397" cy="413280"/>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15" tIns="0" rIns="215915" bIns="0" numCol="1" spcCol="1270" anchor="ctr" anchorCtr="0">
          <a:noAutofit/>
        </a:bodyPr>
        <a:lstStyle/>
        <a:p>
          <a:pPr lvl="0" algn="l" defTabSz="622300">
            <a:lnSpc>
              <a:spcPct val="90000"/>
            </a:lnSpc>
            <a:spcBef>
              <a:spcPct val="0"/>
            </a:spcBef>
            <a:spcAft>
              <a:spcPct val="35000"/>
            </a:spcAft>
          </a:pPr>
          <a:r>
            <a:rPr lang="es-EC" sz="1400" kern="1200" dirty="0" smtClean="0"/>
            <a:t>CONEXIÓN DE LOS ELEMENTOS PRINCIPALES </a:t>
          </a:r>
          <a:endParaRPr lang="es-EC" sz="1400" kern="1200" dirty="0"/>
        </a:p>
      </dsp:txBody>
      <dsp:txXfrm>
        <a:off x="428203" y="67582"/>
        <a:ext cx="5672047" cy="372930"/>
      </dsp:txXfrm>
    </dsp:sp>
    <dsp:sp modelId="{0F8287E2-0B47-42E8-8534-61CC5E6ED820}">
      <dsp:nvSpPr>
        <dsp:cNvPr id="0" name=""/>
        <dsp:cNvSpPr/>
      </dsp:nvSpPr>
      <dsp:spPr>
        <a:xfrm>
          <a:off x="0" y="889087"/>
          <a:ext cx="8160568" cy="352800"/>
        </a:xfrm>
        <a:prstGeom prst="rect">
          <a:avLst/>
        </a:prstGeom>
        <a:solidFill>
          <a:schemeClr val="lt1">
            <a:alpha val="90000"/>
            <a:hueOff val="0"/>
            <a:satOff val="0"/>
            <a:lumOff val="0"/>
            <a:alphaOff val="0"/>
          </a:schemeClr>
        </a:solidFill>
        <a:ln w="15875" cap="rnd" cmpd="sng" algn="ctr">
          <a:solidFill>
            <a:schemeClr val="accent5">
              <a:hueOff val="801355"/>
              <a:satOff val="-1627"/>
              <a:lumOff val="1046"/>
              <a:alphaOff val="0"/>
            </a:schemeClr>
          </a:solidFill>
          <a:prstDash val="solid"/>
        </a:ln>
        <a:effectLst/>
      </dsp:spPr>
      <dsp:style>
        <a:lnRef idx="2">
          <a:scrgbClr r="0" g="0" b="0"/>
        </a:lnRef>
        <a:fillRef idx="1">
          <a:scrgbClr r="0" g="0" b="0"/>
        </a:fillRef>
        <a:effectRef idx="0">
          <a:scrgbClr r="0" g="0" b="0"/>
        </a:effectRef>
        <a:fontRef idx="minor"/>
      </dsp:style>
    </dsp:sp>
    <dsp:sp modelId="{77CC889E-B2B4-4F24-B383-EA683C9A0406}">
      <dsp:nvSpPr>
        <dsp:cNvPr id="0" name=""/>
        <dsp:cNvSpPr/>
      </dsp:nvSpPr>
      <dsp:spPr>
        <a:xfrm>
          <a:off x="408028" y="682447"/>
          <a:ext cx="5712397" cy="413280"/>
        </a:xfrm>
        <a:prstGeom prst="roundRect">
          <a:avLst/>
        </a:prstGeom>
        <a:solidFill>
          <a:schemeClr val="accent5">
            <a:hueOff val="801355"/>
            <a:satOff val="-1627"/>
            <a:lumOff val="104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15" tIns="0" rIns="215915" bIns="0" numCol="1" spcCol="1270" anchor="ctr" anchorCtr="0">
          <a:noAutofit/>
        </a:bodyPr>
        <a:lstStyle/>
        <a:p>
          <a:pPr lvl="0" algn="l" defTabSz="622300">
            <a:lnSpc>
              <a:spcPct val="90000"/>
            </a:lnSpc>
            <a:spcBef>
              <a:spcPct val="0"/>
            </a:spcBef>
            <a:spcAft>
              <a:spcPct val="35000"/>
            </a:spcAft>
          </a:pPr>
          <a:r>
            <a:rPr lang="es-EC" sz="1400" kern="1200" dirty="0" smtClean="0"/>
            <a:t>TOMA DE DATOS </a:t>
          </a:r>
          <a:endParaRPr lang="es-EC" sz="1400" kern="1200" dirty="0"/>
        </a:p>
      </dsp:txBody>
      <dsp:txXfrm>
        <a:off x="428203" y="702622"/>
        <a:ext cx="5672047" cy="372930"/>
      </dsp:txXfrm>
    </dsp:sp>
    <dsp:sp modelId="{1748892D-BF69-46D4-8FB5-5C2C6A1AE74D}">
      <dsp:nvSpPr>
        <dsp:cNvPr id="0" name=""/>
        <dsp:cNvSpPr/>
      </dsp:nvSpPr>
      <dsp:spPr>
        <a:xfrm>
          <a:off x="0" y="1524127"/>
          <a:ext cx="8160568" cy="352800"/>
        </a:xfrm>
        <a:prstGeom prst="rect">
          <a:avLst/>
        </a:prstGeom>
        <a:solidFill>
          <a:schemeClr val="lt1">
            <a:alpha val="90000"/>
            <a:hueOff val="0"/>
            <a:satOff val="0"/>
            <a:lumOff val="0"/>
            <a:alphaOff val="0"/>
          </a:schemeClr>
        </a:solidFill>
        <a:ln w="15875" cap="rnd" cmpd="sng" algn="ctr">
          <a:solidFill>
            <a:schemeClr val="accent5">
              <a:hueOff val="1602711"/>
              <a:satOff val="-3255"/>
              <a:lumOff val="2092"/>
              <a:alphaOff val="0"/>
            </a:schemeClr>
          </a:solidFill>
          <a:prstDash val="solid"/>
        </a:ln>
        <a:effectLst/>
      </dsp:spPr>
      <dsp:style>
        <a:lnRef idx="2">
          <a:scrgbClr r="0" g="0" b="0"/>
        </a:lnRef>
        <a:fillRef idx="1">
          <a:scrgbClr r="0" g="0" b="0"/>
        </a:fillRef>
        <a:effectRef idx="0">
          <a:scrgbClr r="0" g="0" b="0"/>
        </a:effectRef>
        <a:fontRef idx="minor"/>
      </dsp:style>
    </dsp:sp>
    <dsp:sp modelId="{9BF5591F-C575-4DD2-84CE-2117EAE6D9FC}">
      <dsp:nvSpPr>
        <dsp:cNvPr id="0" name=""/>
        <dsp:cNvSpPr/>
      </dsp:nvSpPr>
      <dsp:spPr>
        <a:xfrm>
          <a:off x="408028" y="1317488"/>
          <a:ext cx="5712397" cy="413280"/>
        </a:xfrm>
        <a:prstGeom prst="roundRect">
          <a:avLst/>
        </a:prstGeom>
        <a:solidFill>
          <a:schemeClr val="accent5">
            <a:hueOff val="1602711"/>
            <a:satOff val="-3255"/>
            <a:lumOff val="209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15" tIns="0" rIns="215915" bIns="0" numCol="1" spcCol="1270" anchor="ctr" anchorCtr="0">
          <a:noAutofit/>
        </a:bodyPr>
        <a:lstStyle/>
        <a:p>
          <a:pPr lvl="0" algn="l" defTabSz="622300">
            <a:lnSpc>
              <a:spcPct val="90000"/>
            </a:lnSpc>
            <a:spcBef>
              <a:spcPct val="0"/>
            </a:spcBef>
            <a:spcAft>
              <a:spcPct val="35000"/>
            </a:spcAft>
          </a:pPr>
          <a:r>
            <a:rPr lang="es-EC" sz="1400" kern="1200" dirty="0" smtClean="0"/>
            <a:t>GRÁFICAS DE LOS PERFILES DE TEMPERATURA</a:t>
          </a:r>
          <a:endParaRPr lang="es-EC" sz="1400" kern="1200" dirty="0"/>
        </a:p>
      </dsp:txBody>
      <dsp:txXfrm>
        <a:off x="428203" y="1337663"/>
        <a:ext cx="5672047" cy="372930"/>
      </dsp:txXfrm>
    </dsp:sp>
    <dsp:sp modelId="{6467BCD4-2088-4674-98CE-E6C4B2245A4D}">
      <dsp:nvSpPr>
        <dsp:cNvPr id="0" name=""/>
        <dsp:cNvSpPr/>
      </dsp:nvSpPr>
      <dsp:spPr>
        <a:xfrm>
          <a:off x="0" y="2159168"/>
          <a:ext cx="8160568" cy="352800"/>
        </a:xfrm>
        <a:prstGeom prst="rect">
          <a:avLst/>
        </a:prstGeom>
        <a:solidFill>
          <a:schemeClr val="lt1">
            <a:alpha val="90000"/>
            <a:hueOff val="0"/>
            <a:satOff val="0"/>
            <a:lumOff val="0"/>
            <a:alphaOff val="0"/>
          </a:schemeClr>
        </a:solidFill>
        <a:ln w="15875" cap="rnd" cmpd="sng" algn="ctr">
          <a:solidFill>
            <a:schemeClr val="accent5">
              <a:hueOff val="2404066"/>
              <a:satOff val="-4882"/>
              <a:lumOff val="3137"/>
              <a:alphaOff val="0"/>
            </a:schemeClr>
          </a:solidFill>
          <a:prstDash val="solid"/>
        </a:ln>
        <a:effectLst/>
      </dsp:spPr>
      <dsp:style>
        <a:lnRef idx="2">
          <a:scrgbClr r="0" g="0" b="0"/>
        </a:lnRef>
        <a:fillRef idx="1">
          <a:scrgbClr r="0" g="0" b="0"/>
        </a:fillRef>
        <a:effectRef idx="0">
          <a:scrgbClr r="0" g="0" b="0"/>
        </a:effectRef>
        <a:fontRef idx="minor"/>
      </dsp:style>
    </dsp:sp>
    <dsp:sp modelId="{4A208841-FF31-4EE0-A915-DF7DD1B19375}">
      <dsp:nvSpPr>
        <dsp:cNvPr id="0" name=""/>
        <dsp:cNvSpPr/>
      </dsp:nvSpPr>
      <dsp:spPr>
        <a:xfrm>
          <a:off x="408028" y="1952528"/>
          <a:ext cx="5712397" cy="413280"/>
        </a:xfrm>
        <a:prstGeom prst="roundRect">
          <a:avLst/>
        </a:prstGeom>
        <a:solidFill>
          <a:schemeClr val="accent5">
            <a:hueOff val="2404066"/>
            <a:satOff val="-4882"/>
            <a:lumOff val="313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15" tIns="0" rIns="215915" bIns="0" numCol="1" spcCol="1270" anchor="ctr" anchorCtr="0">
          <a:noAutofit/>
        </a:bodyPr>
        <a:lstStyle/>
        <a:p>
          <a:pPr lvl="0" algn="l" defTabSz="622300">
            <a:lnSpc>
              <a:spcPct val="90000"/>
            </a:lnSpc>
            <a:spcBef>
              <a:spcPct val="0"/>
            </a:spcBef>
            <a:spcAft>
              <a:spcPct val="35000"/>
            </a:spcAft>
          </a:pPr>
          <a:r>
            <a:rPr lang="es-EC" sz="1400" kern="1200" dirty="0" smtClean="0"/>
            <a:t>CÁLCULO DE LA CONDUCTIVIDAD TÉRMICA</a:t>
          </a:r>
          <a:endParaRPr lang="es-EC" sz="1400" kern="1200" dirty="0"/>
        </a:p>
      </dsp:txBody>
      <dsp:txXfrm>
        <a:off x="428203" y="1972703"/>
        <a:ext cx="5672047" cy="372930"/>
      </dsp:txXfrm>
    </dsp:sp>
    <dsp:sp modelId="{3994AC88-5F2B-476E-A168-34A5D1515221}">
      <dsp:nvSpPr>
        <dsp:cNvPr id="0" name=""/>
        <dsp:cNvSpPr/>
      </dsp:nvSpPr>
      <dsp:spPr>
        <a:xfrm>
          <a:off x="0" y="2794208"/>
          <a:ext cx="8160568" cy="352800"/>
        </a:xfrm>
        <a:prstGeom prst="rect">
          <a:avLst/>
        </a:prstGeom>
        <a:solidFill>
          <a:schemeClr val="lt1">
            <a:alpha val="90000"/>
            <a:hueOff val="0"/>
            <a:satOff val="0"/>
            <a:lumOff val="0"/>
            <a:alphaOff val="0"/>
          </a:schemeClr>
        </a:solidFill>
        <a:ln w="15875" cap="rnd" cmpd="sng" algn="ctr">
          <a:solidFill>
            <a:schemeClr val="accent5">
              <a:hueOff val="3205422"/>
              <a:satOff val="-6509"/>
              <a:lumOff val="4183"/>
              <a:alphaOff val="0"/>
            </a:schemeClr>
          </a:solidFill>
          <a:prstDash val="solid"/>
        </a:ln>
        <a:effectLst/>
      </dsp:spPr>
      <dsp:style>
        <a:lnRef idx="2">
          <a:scrgbClr r="0" g="0" b="0"/>
        </a:lnRef>
        <a:fillRef idx="1">
          <a:scrgbClr r="0" g="0" b="0"/>
        </a:fillRef>
        <a:effectRef idx="0">
          <a:scrgbClr r="0" g="0" b="0"/>
        </a:effectRef>
        <a:fontRef idx="minor"/>
      </dsp:style>
    </dsp:sp>
    <dsp:sp modelId="{54E7CA67-E709-4AE8-AECE-81529106235D}">
      <dsp:nvSpPr>
        <dsp:cNvPr id="0" name=""/>
        <dsp:cNvSpPr/>
      </dsp:nvSpPr>
      <dsp:spPr>
        <a:xfrm>
          <a:off x="408028" y="2587568"/>
          <a:ext cx="5712397" cy="413280"/>
        </a:xfrm>
        <a:prstGeom prst="roundRect">
          <a:avLst/>
        </a:prstGeom>
        <a:solidFill>
          <a:schemeClr val="accent5">
            <a:hueOff val="3205422"/>
            <a:satOff val="-6509"/>
            <a:lumOff val="418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15" tIns="0" rIns="215915" bIns="0" numCol="1" spcCol="1270" anchor="ctr" anchorCtr="0">
          <a:noAutofit/>
        </a:bodyPr>
        <a:lstStyle/>
        <a:p>
          <a:pPr lvl="0" algn="l" defTabSz="622300">
            <a:lnSpc>
              <a:spcPct val="90000"/>
            </a:lnSpc>
            <a:spcBef>
              <a:spcPct val="0"/>
            </a:spcBef>
            <a:spcAft>
              <a:spcPct val="35000"/>
            </a:spcAft>
          </a:pPr>
          <a:r>
            <a:rPr lang="es-EC" sz="1400" kern="1200" dirty="0" smtClean="0"/>
            <a:t>MANTENIMIENTO DEL EQUIPO</a:t>
          </a:r>
          <a:endParaRPr lang="es-EC" sz="1400" kern="1200" dirty="0"/>
        </a:p>
      </dsp:txBody>
      <dsp:txXfrm>
        <a:off x="428203" y="2607743"/>
        <a:ext cx="5672047" cy="372930"/>
      </dsp:txXfrm>
    </dsp:sp>
    <dsp:sp modelId="{0EC18B64-39E7-4871-96B5-D2BFCC90CEBD}">
      <dsp:nvSpPr>
        <dsp:cNvPr id="0" name=""/>
        <dsp:cNvSpPr/>
      </dsp:nvSpPr>
      <dsp:spPr>
        <a:xfrm>
          <a:off x="0" y="3429248"/>
          <a:ext cx="8160568" cy="352800"/>
        </a:xfrm>
        <a:prstGeom prst="rect">
          <a:avLst/>
        </a:prstGeom>
        <a:solidFill>
          <a:schemeClr val="lt1">
            <a:alpha val="90000"/>
            <a:hueOff val="0"/>
            <a:satOff val="0"/>
            <a:lumOff val="0"/>
            <a:alphaOff val="0"/>
          </a:schemeClr>
        </a:solidFill>
        <a:ln w="15875" cap="rnd" cmpd="sng" algn="ctr">
          <a:solidFill>
            <a:schemeClr val="accent5">
              <a:hueOff val="4006777"/>
              <a:satOff val="-8137"/>
              <a:lumOff val="5229"/>
              <a:alphaOff val="0"/>
            </a:schemeClr>
          </a:solidFill>
          <a:prstDash val="solid"/>
        </a:ln>
        <a:effectLst/>
      </dsp:spPr>
      <dsp:style>
        <a:lnRef idx="2">
          <a:scrgbClr r="0" g="0" b="0"/>
        </a:lnRef>
        <a:fillRef idx="1">
          <a:scrgbClr r="0" g="0" b="0"/>
        </a:fillRef>
        <a:effectRef idx="0">
          <a:scrgbClr r="0" g="0" b="0"/>
        </a:effectRef>
        <a:fontRef idx="minor"/>
      </dsp:style>
    </dsp:sp>
    <dsp:sp modelId="{D5817410-EFB2-4BEB-BB98-41FB236C4E54}">
      <dsp:nvSpPr>
        <dsp:cNvPr id="0" name=""/>
        <dsp:cNvSpPr/>
      </dsp:nvSpPr>
      <dsp:spPr>
        <a:xfrm>
          <a:off x="408028" y="3222608"/>
          <a:ext cx="5712397" cy="413280"/>
        </a:xfrm>
        <a:prstGeom prst="roundRect">
          <a:avLst/>
        </a:prstGeom>
        <a:solidFill>
          <a:schemeClr val="accent5">
            <a:hueOff val="4006777"/>
            <a:satOff val="-8137"/>
            <a:lumOff val="522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15" tIns="0" rIns="215915" bIns="0" numCol="1" spcCol="1270" anchor="ctr" anchorCtr="0">
          <a:noAutofit/>
        </a:bodyPr>
        <a:lstStyle/>
        <a:p>
          <a:pPr lvl="0" algn="l" defTabSz="622300">
            <a:lnSpc>
              <a:spcPct val="90000"/>
            </a:lnSpc>
            <a:spcBef>
              <a:spcPct val="0"/>
            </a:spcBef>
            <a:spcAft>
              <a:spcPct val="35000"/>
            </a:spcAft>
          </a:pPr>
          <a:r>
            <a:rPr lang="es-EC" sz="1400" kern="1200" dirty="0" smtClean="0"/>
            <a:t>ANÁLISIS</a:t>
          </a:r>
          <a:r>
            <a:rPr lang="es-EC" sz="1400" kern="1200" baseline="0" dirty="0" smtClean="0"/>
            <a:t> FINANCIERO</a:t>
          </a:r>
          <a:endParaRPr lang="es-EC" sz="1400" kern="1200" dirty="0"/>
        </a:p>
      </dsp:txBody>
      <dsp:txXfrm>
        <a:off x="428203" y="3242783"/>
        <a:ext cx="5672047" cy="372930"/>
      </dsp:txXfrm>
    </dsp:sp>
    <dsp:sp modelId="{29C6F979-09AB-44B6-92B6-6BB6BB922224}">
      <dsp:nvSpPr>
        <dsp:cNvPr id="0" name=""/>
        <dsp:cNvSpPr/>
      </dsp:nvSpPr>
      <dsp:spPr>
        <a:xfrm>
          <a:off x="0" y="4064288"/>
          <a:ext cx="8160568" cy="352800"/>
        </a:xfrm>
        <a:prstGeom prst="rect">
          <a:avLst/>
        </a:prstGeom>
        <a:solidFill>
          <a:schemeClr val="lt1">
            <a:alpha val="90000"/>
            <a:hueOff val="0"/>
            <a:satOff val="0"/>
            <a:lumOff val="0"/>
            <a:alphaOff val="0"/>
          </a:schemeClr>
        </a:solidFill>
        <a:ln w="15875" cap="rnd" cmpd="sng" algn="ctr">
          <a:solidFill>
            <a:schemeClr val="accent5">
              <a:hueOff val="4808133"/>
              <a:satOff val="-9764"/>
              <a:lumOff val="6275"/>
              <a:alphaOff val="0"/>
            </a:schemeClr>
          </a:solidFill>
          <a:prstDash val="solid"/>
        </a:ln>
        <a:effectLst/>
      </dsp:spPr>
      <dsp:style>
        <a:lnRef idx="2">
          <a:scrgbClr r="0" g="0" b="0"/>
        </a:lnRef>
        <a:fillRef idx="1">
          <a:scrgbClr r="0" g="0" b="0"/>
        </a:fillRef>
        <a:effectRef idx="0">
          <a:scrgbClr r="0" g="0" b="0"/>
        </a:effectRef>
        <a:fontRef idx="minor"/>
      </dsp:style>
    </dsp:sp>
    <dsp:sp modelId="{5D922DD3-CE6C-4B2F-89C0-83A9E0063172}">
      <dsp:nvSpPr>
        <dsp:cNvPr id="0" name=""/>
        <dsp:cNvSpPr/>
      </dsp:nvSpPr>
      <dsp:spPr>
        <a:xfrm>
          <a:off x="408028" y="3857648"/>
          <a:ext cx="5712397" cy="413280"/>
        </a:xfrm>
        <a:prstGeom prst="roundRect">
          <a:avLst/>
        </a:prstGeom>
        <a:solidFill>
          <a:schemeClr val="accent5">
            <a:hueOff val="4808133"/>
            <a:satOff val="-9764"/>
            <a:lumOff val="627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15" tIns="0" rIns="215915" bIns="0" numCol="1" spcCol="1270" anchor="ctr" anchorCtr="0">
          <a:noAutofit/>
        </a:bodyPr>
        <a:lstStyle/>
        <a:p>
          <a:pPr lvl="0" algn="l" defTabSz="622300">
            <a:lnSpc>
              <a:spcPct val="90000"/>
            </a:lnSpc>
            <a:spcBef>
              <a:spcPct val="0"/>
            </a:spcBef>
            <a:spcAft>
              <a:spcPct val="35000"/>
            </a:spcAft>
          </a:pPr>
          <a:r>
            <a:rPr lang="es-EC" sz="1400" kern="1200" dirty="0" smtClean="0"/>
            <a:t>CONCLUSIONES Y RECOMENDACIONES </a:t>
          </a:r>
          <a:endParaRPr lang="es-EC" sz="1400" kern="1200" dirty="0"/>
        </a:p>
      </dsp:txBody>
      <dsp:txXfrm>
        <a:off x="428203" y="3877823"/>
        <a:ext cx="5672047" cy="372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AEA7A-2B6C-4332-836A-F55979282CA7}">
      <dsp:nvSpPr>
        <dsp:cNvPr id="0" name=""/>
        <dsp:cNvSpPr/>
      </dsp:nvSpPr>
      <dsp:spPr>
        <a:xfrm>
          <a:off x="0" y="0"/>
          <a:ext cx="1632441" cy="4320480"/>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kern="1200" dirty="0" smtClean="0"/>
            <a:t>El equipo fue adquirido en el año 1981.</a:t>
          </a:r>
          <a:endParaRPr lang="es-EC" sz="1400" kern="1200" dirty="0"/>
        </a:p>
      </dsp:txBody>
      <dsp:txXfrm>
        <a:off x="0" y="1728192"/>
        <a:ext cx="1632441" cy="1728192"/>
      </dsp:txXfrm>
    </dsp:sp>
    <dsp:sp modelId="{841AB4B5-3A7D-4F93-9CF3-73A19998E644}">
      <dsp:nvSpPr>
        <dsp:cNvPr id="0" name=""/>
        <dsp:cNvSpPr/>
      </dsp:nvSpPr>
      <dsp:spPr>
        <a:xfrm rot="16200000">
          <a:off x="51454" y="168733"/>
          <a:ext cx="1529531" cy="1619710"/>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4C0A17-C2B8-4ADF-B1BF-FA2A3EAF3DA8}">
      <dsp:nvSpPr>
        <dsp:cNvPr id="0" name=""/>
        <dsp:cNvSpPr/>
      </dsp:nvSpPr>
      <dsp:spPr>
        <a:xfrm>
          <a:off x="1681414" y="0"/>
          <a:ext cx="1632441" cy="4320480"/>
        </a:xfrm>
        <a:prstGeom prst="roundRect">
          <a:avLst>
            <a:gd name="adj" fmla="val 10000"/>
          </a:avLst>
        </a:prstGeom>
        <a:solidFill>
          <a:schemeClr val="accent4">
            <a:hueOff val="-123153"/>
            <a:satOff val="3677"/>
            <a:lumOff val="142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kern="1200" dirty="0" smtClean="0"/>
            <a:t>Es de principal demostración en la transferencia de calor por conducción unidimensional.</a:t>
          </a:r>
          <a:endParaRPr lang="es-EC" sz="1400" kern="1200" dirty="0"/>
        </a:p>
      </dsp:txBody>
      <dsp:txXfrm>
        <a:off x="1681414" y="1728192"/>
        <a:ext cx="1632441" cy="1728192"/>
      </dsp:txXfrm>
    </dsp:sp>
    <dsp:sp modelId="{DA5B3DFC-D441-4C37-8047-1DEAE872E133}">
      <dsp:nvSpPr>
        <dsp:cNvPr id="0" name=""/>
        <dsp:cNvSpPr/>
      </dsp:nvSpPr>
      <dsp:spPr>
        <a:xfrm>
          <a:off x="1778275" y="259228"/>
          <a:ext cx="1438719" cy="1438719"/>
        </a:xfrm>
        <a:prstGeom prst="ellipse">
          <a:avLst/>
        </a:prstGeom>
        <a:blipFill rotWithShape="1">
          <a:blip xmlns:r="http://schemas.openxmlformats.org/officeDocument/2006/relationships" r:embed="rId2"/>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250B09-2AEC-444C-A3C2-C393A57B3660}">
      <dsp:nvSpPr>
        <dsp:cNvPr id="0" name=""/>
        <dsp:cNvSpPr/>
      </dsp:nvSpPr>
      <dsp:spPr>
        <a:xfrm>
          <a:off x="3362829" y="0"/>
          <a:ext cx="1632441" cy="4320480"/>
        </a:xfrm>
        <a:prstGeom prst="roundRect">
          <a:avLst>
            <a:gd name="adj" fmla="val 10000"/>
          </a:avLst>
        </a:prstGeom>
        <a:solidFill>
          <a:schemeClr val="accent4">
            <a:hueOff val="-246306"/>
            <a:satOff val="7355"/>
            <a:lumOff val="284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kern="1200" dirty="0" smtClean="0"/>
            <a:t>Presenta desgaste en sus componentes y adaptaciones que necesitan ser renovadas</a:t>
          </a:r>
          <a:endParaRPr lang="es-EC" sz="1400" kern="1200" dirty="0"/>
        </a:p>
      </dsp:txBody>
      <dsp:txXfrm>
        <a:off x="3362829" y="1728192"/>
        <a:ext cx="1632441" cy="1728192"/>
      </dsp:txXfrm>
    </dsp:sp>
    <dsp:sp modelId="{13456BC7-78D5-4F53-BCAF-EB36EC079385}">
      <dsp:nvSpPr>
        <dsp:cNvPr id="0" name=""/>
        <dsp:cNvSpPr/>
      </dsp:nvSpPr>
      <dsp:spPr>
        <a:xfrm>
          <a:off x="3459690" y="259228"/>
          <a:ext cx="1438719" cy="1438719"/>
        </a:xfrm>
        <a:prstGeom prst="ellipse">
          <a:avLst/>
        </a:prstGeom>
        <a:blipFill rotWithShape="1">
          <a:blip xmlns:r="http://schemas.openxmlformats.org/officeDocument/2006/relationships" r:embed="rId3"/>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C2EE9C-FFD8-4B7A-AFC7-CBD64FB76664}">
      <dsp:nvSpPr>
        <dsp:cNvPr id="0" name=""/>
        <dsp:cNvSpPr/>
      </dsp:nvSpPr>
      <dsp:spPr>
        <a:xfrm>
          <a:off x="5044243" y="0"/>
          <a:ext cx="1632441" cy="4320480"/>
        </a:xfrm>
        <a:prstGeom prst="roundRect">
          <a:avLst>
            <a:gd name="adj" fmla="val 10000"/>
          </a:avLst>
        </a:prstGeom>
        <a:solidFill>
          <a:schemeClr val="accent4">
            <a:hueOff val="-369459"/>
            <a:satOff val="11032"/>
            <a:lumOff val="426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kern="1200" dirty="0" smtClean="0"/>
            <a:t>En la unidad de control master se produjo con corto circuito </a:t>
          </a:r>
          <a:endParaRPr lang="es-EC" sz="1400" kern="1200" dirty="0"/>
        </a:p>
      </dsp:txBody>
      <dsp:txXfrm>
        <a:off x="5044243" y="1728192"/>
        <a:ext cx="1632441" cy="1728192"/>
      </dsp:txXfrm>
    </dsp:sp>
    <dsp:sp modelId="{62FF86BF-9D7E-4AB6-B275-C09B06311374}">
      <dsp:nvSpPr>
        <dsp:cNvPr id="0" name=""/>
        <dsp:cNvSpPr/>
      </dsp:nvSpPr>
      <dsp:spPr>
        <a:xfrm>
          <a:off x="5141104" y="259228"/>
          <a:ext cx="1438719" cy="1438719"/>
        </a:xfrm>
        <a:prstGeom prst="ellipse">
          <a:avLst/>
        </a:prstGeom>
        <a:blipFill rotWithShape="1">
          <a:blip xmlns:r="http://schemas.openxmlformats.org/officeDocument/2006/relationships" r:embed="rId4"/>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71DFAE-C4A8-421C-8AF2-6B2F3701D665}">
      <dsp:nvSpPr>
        <dsp:cNvPr id="0" name=""/>
        <dsp:cNvSpPr/>
      </dsp:nvSpPr>
      <dsp:spPr>
        <a:xfrm>
          <a:off x="6725658" y="0"/>
          <a:ext cx="1632441" cy="4320480"/>
        </a:xfrm>
        <a:prstGeom prst="roundRect">
          <a:avLst>
            <a:gd name="adj" fmla="val 10000"/>
          </a:avLst>
        </a:prstGeom>
        <a:solidFill>
          <a:schemeClr val="accent4">
            <a:hueOff val="-492612"/>
            <a:satOff val="14709"/>
            <a:lumOff val="568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kern="1200" dirty="0" smtClean="0"/>
            <a:t>Se realizo la construcción de una nueva unidad de control master </a:t>
          </a:r>
          <a:endParaRPr lang="es-EC" sz="1400" kern="1200" dirty="0"/>
        </a:p>
      </dsp:txBody>
      <dsp:txXfrm>
        <a:off x="6725658" y="1728192"/>
        <a:ext cx="1632441" cy="1728192"/>
      </dsp:txXfrm>
    </dsp:sp>
    <dsp:sp modelId="{29CAD377-B0BB-4B8C-8D66-8450F955A85D}">
      <dsp:nvSpPr>
        <dsp:cNvPr id="0" name=""/>
        <dsp:cNvSpPr/>
      </dsp:nvSpPr>
      <dsp:spPr>
        <a:xfrm>
          <a:off x="6822519" y="259228"/>
          <a:ext cx="1438719" cy="1438719"/>
        </a:xfrm>
        <a:prstGeom prst="ellipse">
          <a:avLst/>
        </a:prstGeom>
        <a:blipFill rotWithShape="1">
          <a:blip xmlns:r="http://schemas.openxmlformats.org/officeDocument/2006/relationships" r:embed="rId5"/>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757E4C-39A2-4EAE-9D96-6345D0CC2C83}">
      <dsp:nvSpPr>
        <dsp:cNvPr id="0" name=""/>
        <dsp:cNvSpPr/>
      </dsp:nvSpPr>
      <dsp:spPr>
        <a:xfrm>
          <a:off x="334323" y="3456384"/>
          <a:ext cx="7689452" cy="648072"/>
        </a:xfrm>
        <a:prstGeom prst="leftRightArrow">
          <a:avLst/>
        </a:prstGeom>
        <a:solidFill>
          <a:schemeClr val="accent4">
            <a:tint val="4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EFBEF-27E5-401A-8A8E-285DBD38D55C}" type="datetimeFigureOut">
              <a:rPr lang="es-EC" smtClean="0"/>
              <a:t>4/9/2021</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3FF5EB-8B54-4EF6-A18D-7E94EB4DA98F}" type="slidenum">
              <a:rPr lang="es-EC" smtClean="0"/>
              <a:t>‹Nº›</a:t>
            </a:fld>
            <a:endParaRPr lang="es-EC"/>
          </a:p>
        </p:txBody>
      </p:sp>
    </p:spTree>
    <p:extLst>
      <p:ext uri="{BB962C8B-B14F-4D97-AF65-F5344CB8AC3E}">
        <p14:creationId xmlns:p14="http://schemas.microsoft.com/office/powerpoint/2010/main" val="915726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253FF5EB-8B54-4EF6-A18D-7E94EB4DA98F}" type="slidenum">
              <a:rPr lang="es-EC" smtClean="0"/>
              <a:t>1</a:t>
            </a:fld>
            <a:endParaRPr lang="es-EC" dirty="0"/>
          </a:p>
        </p:txBody>
      </p:sp>
    </p:spTree>
    <p:extLst>
      <p:ext uri="{BB962C8B-B14F-4D97-AF65-F5344CB8AC3E}">
        <p14:creationId xmlns:p14="http://schemas.microsoft.com/office/powerpoint/2010/main" val="210833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14</a:t>
            </a:fld>
            <a:endParaRPr lang="es-EC" dirty="0"/>
          </a:p>
        </p:txBody>
      </p:sp>
    </p:spTree>
    <p:extLst>
      <p:ext uri="{BB962C8B-B14F-4D97-AF65-F5344CB8AC3E}">
        <p14:creationId xmlns:p14="http://schemas.microsoft.com/office/powerpoint/2010/main" val="3653827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15</a:t>
            </a:fld>
            <a:endParaRPr lang="es-EC" dirty="0"/>
          </a:p>
        </p:txBody>
      </p:sp>
    </p:spTree>
    <p:extLst>
      <p:ext uri="{BB962C8B-B14F-4D97-AF65-F5344CB8AC3E}">
        <p14:creationId xmlns:p14="http://schemas.microsoft.com/office/powerpoint/2010/main" val="1416329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16</a:t>
            </a:fld>
            <a:endParaRPr lang="es-EC" dirty="0"/>
          </a:p>
        </p:txBody>
      </p:sp>
    </p:spTree>
    <p:extLst>
      <p:ext uri="{BB962C8B-B14F-4D97-AF65-F5344CB8AC3E}">
        <p14:creationId xmlns:p14="http://schemas.microsoft.com/office/powerpoint/2010/main" val="2107510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17</a:t>
            </a:fld>
            <a:endParaRPr lang="es-EC" dirty="0"/>
          </a:p>
        </p:txBody>
      </p:sp>
    </p:spTree>
    <p:extLst>
      <p:ext uri="{BB962C8B-B14F-4D97-AF65-F5344CB8AC3E}">
        <p14:creationId xmlns:p14="http://schemas.microsoft.com/office/powerpoint/2010/main" val="279184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18</a:t>
            </a:fld>
            <a:endParaRPr lang="es-EC" dirty="0"/>
          </a:p>
        </p:txBody>
      </p:sp>
    </p:spTree>
    <p:extLst>
      <p:ext uri="{BB962C8B-B14F-4D97-AF65-F5344CB8AC3E}">
        <p14:creationId xmlns:p14="http://schemas.microsoft.com/office/powerpoint/2010/main" val="3303986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19</a:t>
            </a:fld>
            <a:endParaRPr lang="es-EC" dirty="0"/>
          </a:p>
        </p:txBody>
      </p:sp>
    </p:spTree>
    <p:extLst>
      <p:ext uri="{BB962C8B-B14F-4D97-AF65-F5344CB8AC3E}">
        <p14:creationId xmlns:p14="http://schemas.microsoft.com/office/powerpoint/2010/main" val="2088628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21</a:t>
            </a:fld>
            <a:endParaRPr lang="es-EC" dirty="0"/>
          </a:p>
        </p:txBody>
      </p:sp>
    </p:spTree>
    <p:extLst>
      <p:ext uri="{BB962C8B-B14F-4D97-AF65-F5344CB8AC3E}">
        <p14:creationId xmlns:p14="http://schemas.microsoft.com/office/powerpoint/2010/main" val="2317751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22</a:t>
            </a:fld>
            <a:endParaRPr lang="es-EC" dirty="0"/>
          </a:p>
        </p:txBody>
      </p:sp>
    </p:spTree>
    <p:extLst>
      <p:ext uri="{BB962C8B-B14F-4D97-AF65-F5344CB8AC3E}">
        <p14:creationId xmlns:p14="http://schemas.microsoft.com/office/powerpoint/2010/main" val="1730695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23</a:t>
            </a:fld>
            <a:endParaRPr lang="es-EC" dirty="0"/>
          </a:p>
        </p:txBody>
      </p:sp>
    </p:spTree>
    <p:extLst>
      <p:ext uri="{BB962C8B-B14F-4D97-AF65-F5344CB8AC3E}">
        <p14:creationId xmlns:p14="http://schemas.microsoft.com/office/powerpoint/2010/main" val="3497923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24</a:t>
            </a:fld>
            <a:endParaRPr lang="es-EC" dirty="0"/>
          </a:p>
        </p:txBody>
      </p:sp>
    </p:spTree>
    <p:extLst>
      <p:ext uri="{BB962C8B-B14F-4D97-AF65-F5344CB8AC3E}">
        <p14:creationId xmlns:p14="http://schemas.microsoft.com/office/powerpoint/2010/main" val="1464886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6</a:t>
            </a:fld>
            <a:endParaRPr lang="es-EC" dirty="0"/>
          </a:p>
        </p:txBody>
      </p:sp>
    </p:spTree>
    <p:extLst>
      <p:ext uri="{BB962C8B-B14F-4D97-AF65-F5344CB8AC3E}">
        <p14:creationId xmlns:p14="http://schemas.microsoft.com/office/powerpoint/2010/main" val="3837613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25</a:t>
            </a:fld>
            <a:endParaRPr lang="es-EC" dirty="0"/>
          </a:p>
        </p:txBody>
      </p:sp>
    </p:spTree>
    <p:extLst>
      <p:ext uri="{BB962C8B-B14F-4D97-AF65-F5344CB8AC3E}">
        <p14:creationId xmlns:p14="http://schemas.microsoft.com/office/powerpoint/2010/main" val="3973396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26</a:t>
            </a:fld>
            <a:endParaRPr lang="es-EC" dirty="0"/>
          </a:p>
        </p:txBody>
      </p:sp>
    </p:spTree>
    <p:extLst>
      <p:ext uri="{BB962C8B-B14F-4D97-AF65-F5344CB8AC3E}">
        <p14:creationId xmlns:p14="http://schemas.microsoft.com/office/powerpoint/2010/main" val="533265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27</a:t>
            </a:fld>
            <a:endParaRPr lang="es-EC" dirty="0"/>
          </a:p>
        </p:txBody>
      </p:sp>
    </p:spTree>
    <p:extLst>
      <p:ext uri="{BB962C8B-B14F-4D97-AF65-F5344CB8AC3E}">
        <p14:creationId xmlns:p14="http://schemas.microsoft.com/office/powerpoint/2010/main" val="2794638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28</a:t>
            </a:fld>
            <a:endParaRPr lang="es-EC" dirty="0"/>
          </a:p>
        </p:txBody>
      </p:sp>
    </p:spTree>
    <p:extLst>
      <p:ext uri="{BB962C8B-B14F-4D97-AF65-F5344CB8AC3E}">
        <p14:creationId xmlns:p14="http://schemas.microsoft.com/office/powerpoint/2010/main" val="1328438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29</a:t>
            </a:fld>
            <a:endParaRPr lang="es-EC" dirty="0"/>
          </a:p>
        </p:txBody>
      </p:sp>
    </p:spTree>
    <p:extLst>
      <p:ext uri="{BB962C8B-B14F-4D97-AF65-F5344CB8AC3E}">
        <p14:creationId xmlns:p14="http://schemas.microsoft.com/office/powerpoint/2010/main" val="943921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30</a:t>
            </a:fld>
            <a:endParaRPr lang="es-EC" dirty="0"/>
          </a:p>
        </p:txBody>
      </p:sp>
    </p:spTree>
    <p:extLst>
      <p:ext uri="{BB962C8B-B14F-4D97-AF65-F5344CB8AC3E}">
        <p14:creationId xmlns:p14="http://schemas.microsoft.com/office/powerpoint/2010/main" val="980271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31</a:t>
            </a:fld>
            <a:endParaRPr lang="es-EC" dirty="0"/>
          </a:p>
        </p:txBody>
      </p:sp>
    </p:spTree>
    <p:extLst>
      <p:ext uri="{BB962C8B-B14F-4D97-AF65-F5344CB8AC3E}">
        <p14:creationId xmlns:p14="http://schemas.microsoft.com/office/powerpoint/2010/main" val="2795466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32</a:t>
            </a:fld>
            <a:endParaRPr lang="es-EC" dirty="0"/>
          </a:p>
        </p:txBody>
      </p:sp>
    </p:spTree>
    <p:extLst>
      <p:ext uri="{BB962C8B-B14F-4D97-AF65-F5344CB8AC3E}">
        <p14:creationId xmlns:p14="http://schemas.microsoft.com/office/powerpoint/2010/main" val="3888937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33</a:t>
            </a:fld>
            <a:endParaRPr lang="es-EC" dirty="0"/>
          </a:p>
        </p:txBody>
      </p:sp>
    </p:spTree>
    <p:extLst>
      <p:ext uri="{BB962C8B-B14F-4D97-AF65-F5344CB8AC3E}">
        <p14:creationId xmlns:p14="http://schemas.microsoft.com/office/powerpoint/2010/main" val="4115655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34</a:t>
            </a:fld>
            <a:endParaRPr lang="es-EC" dirty="0"/>
          </a:p>
        </p:txBody>
      </p:sp>
    </p:spTree>
    <p:extLst>
      <p:ext uri="{BB962C8B-B14F-4D97-AF65-F5344CB8AC3E}">
        <p14:creationId xmlns:p14="http://schemas.microsoft.com/office/powerpoint/2010/main" val="1128625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7</a:t>
            </a:fld>
            <a:endParaRPr lang="es-EC" dirty="0"/>
          </a:p>
        </p:txBody>
      </p:sp>
    </p:spTree>
    <p:extLst>
      <p:ext uri="{BB962C8B-B14F-4D97-AF65-F5344CB8AC3E}">
        <p14:creationId xmlns:p14="http://schemas.microsoft.com/office/powerpoint/2010/main" val="529579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35</a:t>
            </a:fld>
            <a:endParaRPr lang="es-EC" dirty="0"/>
          </a:p>
        </p:txBody>
      </p:sp>
    </p:spTree>
    <p:extLst>
      <p:ext uri="{BB962C8B-B14F-4D97-AF65-F5344CB8AC3E}">
        <p14:creationId xmlns:p14="http://schemas.microsoft.com/office/powerpoint/2010/main" val="2886540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36</a:t>
            </a:fld>
            <a:endParaRPr lang="es-EC" dirty="0"/>
          </a:p>
        </p:txBody>
      </p:sp>
    </p:spTree>
    <p:extLst>
      <p:ext uri="{BB962C8B-B14F-4D97-AF65-F5344CB8AC3E}">
        <p14:creationId xmlns:p14="http://schemas.microsoft.com/office/powerpoint/2010/main" val="2607217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37</a:t>
            </a:fld>
            <a:endParaRPr lang="es-EC" dirty="0"/>
          </a:p>
        </p:txBody>
      </p:sp>
    </p:spTree>
    <p:extLst>
      <p:ext uri="{BB962C8B-B14F-4D97-AF65-F5344CB8AC3E}">
        <p14:creationId xmlns:p14="http://schemas.microsoft.com/office/powerpoint/2010/main" val="2899090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38</a:t>
            </a:fld>
            <a:endParaRPr lang="es-EC" dirty="0"/>
          </a:p>
        </p:txBody>
      </p:sp>
    </p:spTree>
    <p:extLst>
      <p:ext uri="{BB962C8B-B14F-4D97-AF65-F5344CB8AC3E}">
        <p14:creationId xmlns:p14="http://schemas.microsoft.com/office/powerpoint/2010/main" val="3262555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39</a:t>
            </a:fld>
            <a:endParaRPr lang="es-EC" dirty="0"/>
          </a:p>
        </p:txBody>
      </p:sp>
    </p:spTree>
    <p:extLst>
      <p:ext uri="{BB962C8B-B14F-4D97-AF65-F5344CB8AC3E}">
        <p14:creationId xmlns:p14="http://schemas.microsoft.com/office/powerpoint/2010/main" val="515112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40</a:t>
            </a:fld>
            <a:endParaRPr lang="es-EC" dirty="0"/>
          </a:p>
        </p:txBody>
      </p:sp>
    </p:spTree>
    <p:extLst>
      <p:ext uri="{BB962C8B-B14F-4D97-AF65-F5344CB8AC3E}">
        <p14:creationId xmlns:p14="http://schemas.microsoft.com/office/powerpoint/2010/main" val="232362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41</a:t>
            </a:fld>
            <a:endParaRPr lang="es-EC" dirty="0"/>
          </a:p>
        </p:txBody>
      </p:sp>
    </p:spTree>
    <p:extLst>
      <p:ext uri="{BB962C8B-B14F-4D97-AF65-F5344CB8AC3E}">
        <p14:creationId xmlns:p14="http://schemas.microsoft.com/office/powerpoint/2010/main" val="578740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42</a:t>
            </a:fld>
            <a:endParaRPr lang="es-EC" dirty="0"/>
          </a:p>
        </p:txBody>
      </p:sp>
    </p:spTree>
    <p:extLst>
      <p:ext uri="{BB962C8B-B14F-4D97-AF65-F5344CB8AC3E}">
        <p14:creationId xmlns:p14="http://schemas.microsoft.com/office/powerpoint/2010/main" val="1778669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43</a:t>
            </a:fld>
            <a:endParaRPr lang="es-EC" dirty="0"/>
          </a:p>
        </p:txBody>
      </p:sp>
    </p:spTree>
    <p:extLst>
      <p:ext uri="{BB962C8B-B14F-4D97-AF65-F5344CB8AC3E}">
        <p14:creationId xmlns:p14="http://schemas.microsoft.com/office/powerpoint/2010/main" val="222728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44</a:t>
            </a:fld>
            <a:endParaRPr lang="es-EC" dirty="0"/>
          </a:p>
        </p:txBody>
      </p:sp>
    </p:spTree>
    <p:extLst>
      <p:ext uri="{BB962C8B-B14F-4D97-AF65-F5344CB8AC3E}">
        <p14:creationId xmlns:p14="http://schemas.microsoft.com/office/powerpoint/2010/main" val="1022346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8</a:t>
            </a:fld>
            <a:endParaRPr lang="es-EC" dirty="0"/>
          </a:p>
        </p:txBody>
      </p:sp>
    </p:spTree>
    <p:extLst>
      <p:ext uri="{BB962C8B-B14F-4D97-AF65-F5344CB8AC3E}">
        <p14:creationId xmlns:p14="http://schemas.microsoft.com/office/powerpoint/2010/main" val="4081241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45</a:t>
            </a:fld>
            <a:endParaRPr lang="es-EC" dirty="0"/>
          </a:p>
        </p:txBody>
      </p:sp>
    </p:spTree>
    <p:extLst>
      <p:ext uri="{BB962C8B-B14F-4D97-AF65-F5344CB8AC3E}">
        <p14:creationId xmlns:p14="http://schemas.microsoft.com/office/powerpoint/2010/main" val="3743772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46</a:t>
            </a:fld>
            <a:endParaRPr lang="es-EC" dirty="0"/>
          </a:p>
        </p:txBody>
      </p:sp>
    </p:spTree>
    <p:extLst>
      <p:ext uri="{BB962C8B-B14F-4D97-AF65-F5344CB8AC3E}">
        <p14:creationId xmlns:p14="http://schemas.microsoft.com/office/powerpoint/2010/main" val="21646043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47</a:t>
            </a:fld>
            <a:endParaRPr lang="es-EC" dirty="0"/>
          </a:p>
        </p:txBody>
      </p:sp>
    </p:spTree>
    <p:extLst>
      <p:ext uri="{BB962C8B-B14F-4D97-AF65-F5344CB8AC3E}">
        <p14:creationId xmlns:p14="http://schemas.microsoft.com/office/powerpoint/2010/main" val="828806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48</a:t>
            </a:fld>
            <a:endParaRPr lang="es-EC" dirty="0"/>
          </a:p>
        </p:txBody>
      </p:sp>
    </p:spTree>
    <p:extLst>
      <p:ext uri="{BB962C8B-B14F-4D97-AF65-F5344CB8AC3E}">
        <p14:creationId xmlns:p14="http://schemas.microsoft.com/office/powerpoint/2010/main" val="31626354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49</a:t>
            </a:fld>
            <a:endParaRPr lang="es-EC" dirty="0"/>
          </a:p>
        </p:txBody>
      </p:sp>
    </p:spTree>
    <p:extLst>
      <p:ext uri="{BB962C8B-B14F-4D97-AF65-F5344CB8AC3E}">
        <p14:creationId xmlns:p14="http://schemas.microsoft.com/office/powerpoint/2010/main" val="8127215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50</a:t>
            </a:fld>
            <a:endParaRPr lang="es-EC" dirty="0"/>
          </a:p>
        </p:txBody>
      </p:sp>
    </p:spTree>
    <p:extLst>
      <p:ext uri="{BB962C8B-B14F-4D97-AF65-F5344CB8AC3E}">
        <p14:creationId xmlns:p14="http://schemas.microsoft.com/office/powerpoint/2010/main" val="39705192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51</a:t>
            </a:fld>
            <a:endParaRPr lang="es-EC" dirty="0"/>
          </a:p>
        </p:txBody>
      </p:sp>
    </p:spTree>
    <p:extLst>
      <p:ext uri="{BB962C8B-B14F-4D97-AF65-F5344CB8AC3E}">
        <p14:creationId xmlns:p14="http://schemas.microsoft.com/office/powerpoint/2010/main" val="675503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52</a:t>
            </a:fld>
            <a:endParaRPr lang="es-EC" dirty="0"/>
          </a:p>
        </p:txBody>
      </p:sp>
    </p:spTree>
    <p:extLst>
      <p:ext uri="{BB962C8B-B14F-4D97-AF65-F5344CB8AC3E}">
        <p14:creationId xmlns:p14="http://schemas.microsoft.com/office/powerpoint/2010/main" val="13893650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53</a:t>
            </a:fld>
            <a:endParaRPr lang="es-EC" dirty="0"/>
          </a:p>
        </p:txBody>
      </p:sp>
    </p:spTree>
    <p:extLst>
      <p:ext uri="{BB962C8B-B14F-4D97-AF65-F5344CB8AC3E}">
        <p14:creationId xmlns:p14="http://schemas.microsoft.com/office/powerpoint/2010/main" val="4526679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54</a:t>
            </a:fld>
            <a:endParaRPr lang="es-EC" dirty="0"/>
          </a:p>
        </p:txBody>
      </p:sp>
    </p:spTree>
    <p:extLst>
      <p:ext uri="{BB962C8B-B14F-4D97-AF65-F5344CB8AC3E}">
        <p14:creationId xmlns:p14="http://schemas.microsoft.com/office/powerpoint/2010/main" val="2901777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9</a:t>
            </a:fld>
            <a:endParaRPr lang="es-EC" dirty="0"/>
          </a:p>
        </p:txBody>
      </p:sp>
    </p:spTree>
    <p:extLst>
      <p:ext uri="{BB962C8B-B14F-4D97-AF65-F5344CB8AC3E}">
        <p14:creationId xmlns:p14="http://schemas.microsoft.com/office/powerpoint/2010/main" val="24070687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55</a:t>
            </a:fld>
            <a:endParaRPr lang="es-EC" dirty="0"/>
          </a:p>
        </p:txBody>
      </p:sp>
    </p:spTree>
    <p:extLst>
      <p:ext uri="{BB962C8B-B14F-4D97-AF65-F5344CB8AC3E}">
        <p14:creationId xmlns:p14="http://schemas.microsoft.com/office/powerpoint/2010/main" val="11431265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56</a:t>
            </a:fld>
            <a:endParaRPr lang="es-EC" dirty="0"/>
          </a:p>
        </p:txBody>
      </p:sp>
    </p:spTree>
    <p:extLst>
      <p:ext uri="{BB962C8B-B14F-4D97-AF65-F5344CB8AC3E}">
        <p14:creationId xmlns:p14="http://schemas.microsoft.com/office/powerpoint/2010/main" val="28930674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57</a:t>
            </a:fld>
            <a:endParaRPr lang="es-EC" dirty="0"/>
          </a:p>
        </p:txBody>
      </p:sp>
    </p:spTree>
    <p:extLst>
      <p:ext uri="{BB962C8B-B14F-4D97-AF65-F5344CB8AC3E}">
        <p14:creationId xmlns:p14="http://schemas.microsoft.com/office/powerpoint/2010/main" val="326204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10</a:t>
            </a:fld>
            <a:endParaRPr lang="es-EC" dirty="0"/>
          </a:p>
        </p:txBody>
      </p:sp>
    </p:spTree>
    <p:extLst>
      <p:ext uri="{BB962C8B-B14F-4D97-AF65-F5344CB8AC3E}">
        <p14:creationId xmlns:p14="http://schemas.microsoft.com/office/powerpoint/2010/main" val="2524139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11</a:t>
            </a:fld>
            <a:endParaRPr lang="es-EC" dirty="0"/>
          </a:p>
        </p:txBody>
      </p:sp>
    </p:spTree>
    <p:extLst>
      <p:ext uri="{BB962C8B-B14F-4D97-AF65-F5344CB8AC3E}">
        <p14:creationId xmlns:p14="http://schemas.microsoft.com/office/powerpoint/2010/main" val="2627363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12</a:t>
            </a:fld>
            <a:endParaRPr lang="es-EC" dirty="0"/>
          </a:p>
        </p:txBody>
      </p:sp>
    </p:spTree>
    <p:extLst>
      <p:ext uri="{BB962C8B-B14F-4D97-AF65-F5344CB8AC3E}">
        <p14:creationId xmlns:p14="http://schemas.microsoft.com/office/powerpoint/2010/main" val="1614517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53FF5EB-8B54-4EF6-A18D-7E94EB4DA98F}" type="slidenum">
              <a:rPr lang="es-EC" smtClean="0"/>
              <a:t>13</a:t>
            </a:fld>
            <a:endParaRPr lang="es-EC" dirty="0"/>
          </a:p>
        </p:txBody>
      </p:sp>
    </p:spTree>
    <p:extLst>
      <p:ext uri="{BB962C8B-B14F-4D97-AF65-F5344CB8AC3E}">
        <p14:creationId xmlns:p14="http://schemas.microsoft.com/office/powerpoint/2010/main" val="768097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158402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9/4/2021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99520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9/4/2021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smtClean="0"/>
              <a:pPr/>
              <a:t>‹Nº›</a:t>
            </a:fld>
            <a:endParaRPr lang="en-US"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88332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9/4/2021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015671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9/4/2021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‹Nº›</a:t>
            </a:fld>
            <a:endParaRPr lang="en-US"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82495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9/4/2021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41524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9/4/2021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7333891-D5E7-4C7B-BF1D-E855E53CB5A8}" type="slidenum">
              <a:rPr lang="en-US" smtClean="0"/>
              <a:t>‹Nº›</a:t>
            </a:fld>
            <a:endParaRPr lang="en-US" dirty="0"/>
          </a:p>
        </p:txBody>
      </p:sp>
    </p:spTree>
    <p:extLst>
      <p:ext uri="{BB962C8B-B14F-4D97-AF65-F5344CB8AC3E}">
        <p14:creationId xmlns:p14="http://schemas.microsoft.com/office/powerpoint/2010/main" val="2240141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16796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Diseño personalizado">
    <p:spTree>
      <p:nvGrpSpPr>
        <p:cNvPr id="1" name=""/>
        <p:cNvGrpSpPr/>
        <p:nvPr/>
      </p:nvGrpSpPr>
      <p:grpSpPr>
        <a:xfrm>
          <a:off x="0" y="0"/>
          <a:ext cx="0" cy="0"/>
          <a:chOff x="0" y="0"/>
          <a:chExt cx="0" cy="0"/>
        </a:xfrm>
      </p:grpSpPr>
      <p:sp>
        <p:nvSpPr>
          <p:cNvPr id="4" name="3 Marcador de contenido"/>
          <p:cNvSpPr>
            <a:spLocks noGrp="1"/>
          </p:cNvSpPr>
          <p:nvPr>
            <p:ph sz="quarter" idx="10"/>
          </p:nvPr>
        </p:nvSpPr>
        <p:spPr>
          <a:xfrm>
            <a:off x="1116013" y="2276475"/>
            <a:ext cx="6408737" cy="3600450"/>
          </a:xfrm>
        </p:spPr>
        <p:txBody>
          <a:bodyPr/>
          <a:lstStyle/>
          <a:p>
            <a:pPr lvl="0"/>
            <a:r>
              <a:rPr lang="es-ES"/>
              <a:t>Haga clic para modificar el estilo de texto del patrón</a:t>
            </a:r>
          </a:p>
        </p:txBody>
      </p:sp>
      <p:sp>
        <p:nvSpPr>
          <p:cNvPr id="5" name="4 Título"/>
          <p:cNvSpPr>
            <a:spLocks noGrp="1"/>
          </p:cNvSpPr>
          <p:nvPr>
            <p:ph type="title"/>
          </p:nvPr>
        </p:nvSpPr>
        <p:spPr>
          <a:xfrm>
            <a:off x="457200" y="692696"/>
            <a:ext cx="8229600" cy="1143000"/>
          </a:xfrm>
        </p:spPr>
        <p:txBody>
          <a:bodyPr/>
          <a:lstStyle/>
          <a:p>
            <a:r>
              <a:rPr lang="es-ES"/>
              <a:t>Haga clic para modificar el estilo de título del patrón</a:t>
            </a:r>
            <a:endParaRPr lang="es-EC" dirty="0"/>
          </a:p>
        </p:txBody>
      </p:sp>
    </p:spTree>
    <p:extLst>
      <p:ext uri="{BB962C8B-B14F-4D97-AF65-F5344CB8AC3E}">
        <p14:creationId xmlns:p14="http://schemas.microsoft.com/office/powerpoint/2010/main" val="413423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403E32F-CB72-4F73-AF44-D576ECDBA164}" type="datetimeFigureOut">
              <a:rPr lang="es-EC" smtClean="0"/>
              <a:t>4/9/2021</a:t>
            </a:fld>
            <a:endParaRPr lang="es-EC"/>
          </a:p>
        </p:txBody>
      </p:sp>
      <p:sp>
        <p:nvSpPr>
          <p:cNvPr id="5" name="Footer Placeholder 4"/>
          <p:cNvSpPr>
            <a:spLocks noGrp="1"/>
          </p:cNvSpPr>
          <p:nvPr>
            <p:ph type="ftr" sz="quarter" idx="11"/>
          </p:nvPr>
        </p:nvSpPr>
        <p:spPr/>
        <p:txBody>
          <a:bodyPr/>
          <a:lstStyle/>
          <a:p>
            <a:endParaRPr lang="es-EC"/>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D29516F-BA50-41F5-8693-31F52EEB1041}" type="slidenum">
              <a:rPr lang="es-EC" smtClean="0"/>
              <a:t>‹Nº›</a:t>
            </a:fld>
            <a:endParaRPr lang="es-EC"/>
          </a:p>
        </p:txBody>
      </p:sp>
    </p:spTree>
    <p:extLst>
      <p:ext uri="{BB962C8B-B14F-4D97-AF65-F5344CB8AC3E}">
        <p14:creationId xmlns:p14="http://schemas.microsoft.com/office/powerpoint/2010/main" val="387276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9/4/2021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72417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7865901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3679903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43036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50527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0DDF080-5E8C-48AD-84E5-6C08B304C14E}" type="datetimeFigureOut">
              <a:rPr lang="en-US" smtClean="0"/>
              <a:t>9/4/2021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7333891-D5E7-4C7B-BF1D-E855E53CB5A8}" type="slidenum">
              <a:rPr lang="en-US" smtClean="0"/>
              <a:t>‹Nº›</a:t>
            </a:fld>
            <a:endParaRPr lang="en-US" dirty="0"/>
          </a:p>
        </p:txBody>
      </p:sp>
    </p:spTree>
    <p:extLst>
      <p:ext uri="{BB962C8B-B14F-4D97-AF65-F5344CB8AC3E}">
        <p14:creationId xmlns:p14="http://schemas.microsoft.com/office/powerpoint/2010/main" val="91101065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9/4/2021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61646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9/4/2021</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3493831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png"/><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7.xml"/><Relationship Id="rId5" Type="http://schemas.openxmlformats.org/officeDocument/2006/relationships/image" Target="../media/image108.pn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7.xml"/><Relationship Id="rId4" Type="http://schemas.openxmlformats.org/officeDocument/2006/relationships/image" Target="../media/image110.png"/></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B8952FD8-612D-4E17-BCB0-D48BA5D757B7}"/>
              </a:ext>
            </a:extLst>
          </p:cNvPr>
          <p:cNvSpPr>
            <a:spLocks noGrp="1"/>
          </p:cNvSpPr>
          <p:nvPr>
            <p:ph type="ctrTitle"/>
          </p:nvPr>
        </p:nvSpPr>
        <p:spPr>
          <a:xfrm>
            <a:off x="0" y="2122558"/>
            <a:ext cx="8388424" cy="2736304"/>
          </a:xfrm>
        </p:spPr>
        <p:txBody>
          <a:bodyPr>
            <a:normAutofit fontScale="90000"/>
          </a:bodyPr>
          <a:lstStyle/>
          <a:p>
            <a:pPr marL="1348740" indent="-1120140" algn="ctr">
              <a:lnSpc>
                <a:spcPct val="150000"/>
              </a:lnSpc>
            </a:pPr>
            <a:r>
              <a:rPr lang="es-EC" sz="1800" dirty="0">
                <a:effectLst/>
                <a:latin typeface="Calibri" panose="020F0502020204030204" pitchFamily="34" charset="0"/>
                <a:ea typeface="Times New Roman" panose="02020603050405020304" pitchFamily="18" charset="0"/>
                <a:cs typeface="Calibri" panose="020F0502020204030204" pitchFamily="34" charset="0"/>
              </a:rPr>
              <a:t> </a:t>
            </a:r>
            <a:r>
              <a:rPr lang="es-EC" sz="1800" dirty="0">
                <a:effectLst/>
                <a:latin typeface="Calibri" panose="020F0502020204030204" pitchFamily="34" charset="0"/>
                <a:ea typeface="Calibri" panose="020F0502020204030204" pitchFamily="34" charset="0"/>
                <a:cs typeface="Times New Roman" panose="02020603050405020304" pitchFamily="18" charset="0"/>
              </a:rPr>
              <a:t/>
            </a:r>
            <a:br>
              <a:rPr lang="es-EC" sz="1800" dirty="0">
                <a:effectLst/>
                <a:latin typeface="Calibri" panose="020F0502020204030204" pitchFamily="34" charset="0"/>
                <a:ea typeface="Calibri" panose="020F0502020204030204" pitchFamily="34" charset="0"/>
                <a:cs typeface="Times New Roman" panose="02020603050405020304" pitchFamily="18" charset="0"/>
              </a:rPr>
            </a:br>
            <a:r>
              <a:rPr lang="es-EC" sz="2000" b="1" dirty="0" smtClean="0">
                <a:effectLst/>
                <a:latin typeface="Calibri" panose="020F0502020204030204" pitchFamily="34" charset="0"/>
                <a:ea typeface="Times New Roman" panose="02020603050405020304" pitchFamily="18" charset="0"/>
                <a:cs typeface="Calibri" panose="020F0502020204030204" pitchFamily="34" charset="0"/>
              </a:rPr>
              <a:t>Recuperación, adquisición </a:t>
            </a:r>
            <a:r>
              <a:rPr lang="es-EC" sz="2000" b="1" dirty="0">
                <a:effectLst/>
                <a:latin typeface="Calibri" panose="020F0502020204030204" pitchFamily="34" charset="0"/>
                <a:ea typeface="Times New Roman" panose="02020603050405020304" pitchFamily="18" charset="0"/>
                <a:cs typeface="Calibri" panose="020F0502020204030204" pitchFamily="34" charset="0"/>
              </a:rPr>
              <a:t>de datos </a:t>
            </a:r>
            <a:r>
              <a:rPr lang="es-EC" sz="2000" b="1" dirty="0">
                <a:latin typeface="Calibri" panose="020F0502020204030204" pitchFamily="34" charset="0"/>
                <a:ea typeface="Times New Roman" panose="02020603050405020304" pitchFamily="18" charset="0"/>
                <a:cs typeface="Calibri" panose="020F0502020204030204" pitchFamily="34" charset="0"/>
              </a:rPr>
              <a:t>y puesta a </a:t>
            </a:r>
            <a:r>
              <a:rPr lang="es-EC" sz="2000" b="1" dirty="0" smtClean="0">
                <a:latin typeface="Calibri" panose="020F0502020204030204" pitchFamily="34" charset="0"/>
                <a:ea typeface="Times New Roman" panose="02020603050405020304" pitchFamily="18" charset="0"/>
                <a:cs typeface="Calibri" panose="020F0502020204030204" pitchFamily="34" charset="0"/>
              </a:rPr>
              <a:t>punto del </a:t>
            </a:r>
            <a:r>
              <a:rPr lang="es-EC" sz="2000" b="1" dirty="0">
                <a:effectLst/>
                <a:latin typeface="Calibri" panose="020F0502020204030204" pitchFamily="34" charset="0"/>
                <a:ea typeface="Times New Roman" panose="02020603050405020304" pitchFamily="18" charset="0"/>
                <a:cs typeface="Calibri" panose="020F0502020204030204" pitchFamily="34" charset="0"/>
              </a:rPr>
              <a:t>equipo </a:t>
            </a:r>
            <a:r>
              <a:rPr lang="es-EC" sz="2000" b="1" dirty="0" smtClean="0">
                <a:effectLst/>
                <a:latin typeface="Calibri" panose="020F0502020204030204" pitchFamily="34" charset="0"/>
                <a:ea typeface="Times New Roman" panose="02020603050405020304" pitchFamily="18" charset="0"/>
                <a:cs typeface="Calibri" panose="020F0502020204030204" pitchFamily="34" charset="0"/>
              </a:rPr>
              <a:t>de Transferencia de Calor en Barras de Sección Cónica, </a:t>
            </a:r>
            <a:r>
              <a:rPr lang="es-EC" sz="2000" b="1" dirty="0">
                <a:effectLst/>
                <a:latin typeface="Calibri" panose="020F0502020204030204" pitchFamily="34" charset="0"/>
                <a:ea typeface="Times New Roman" panose="02020603050405020304" pitchFamily="18" charset="0"/>
                <a:cs typeface="Calibri" panose="020F0502020204030204" pitchFamily="34" charset="0"/>
              </a:rPr>
              <a:t>del Laboratorio de Conversión de </a:t>
            </a:r>
            <a:r>
              <a:rPr lang="es-EC" sz="2000" b="1" dirty="0" smtClean="0">
                <a:effectLst/>
                <a:latin typeface="Calibri" panose="020F0502020204030204" pitchFamily="34" charset="0"/>
                <a:ea typeface="Times New Roman" panose="02020603050405020304" pitchFamily="18" charset="0"/>
                <a:cs typeface="Calibri" panose="020F0502020204030204" pitchFamily="34" charset="0"/>
              </a:rPr>
              <a:t>Energía Térmica </a:t>
            </a:r>
            <a:r>
              <a:rPr lang="es-EC" sz="1800" dirty="0" smtClean="0">
                <a:effectLst/>
                <a:latin typeface="Calibri" panose="020F0502020204030204" pitchFamily="34" charset="0"/>
                <a:ea typeface="Calibri" panose="020F0502020204030204" pitchFamily="34" charset="0"/>
                <a:cs typeface="Times New Roman" panose="02020603050405020304" pitchFamily="18" charset="0"/>
              </a:rPr>
              <a:t/>
            </a:r>
            <a:br>
              <a:rPr lang="es-EC" sz="1800" dirty="0" smtClean="0">
                <a:effectLst/>
                <a:latin typeface="Calibri" panose="020F0502020204030204" pitchFamily="34" charset="0"/>
                <a:ea typeface="Calibri" panose="020F0502020204030204" pitchFamily="34" charset="0"/>
                <a:cs typeface="Times New Roman" panose="02020603050405020304" pitchFamily="18" charset="0"/>
              </a:rPr>
            </a:br>
            <a:endParaRPr lang="es-EC" dirty="0"/>
          </a:p>
        </p:txBody>
      </p:sp>
      <p:sp>
        <p:nvSpPr>
          <p:cNvPr id="2" name="Subtítulo 1">
            <a:extLst>
              <a:ext uri="{FF2B5EF4-FFF2-40B4-BE49-F238E27FC236}">
                <a16:creationId xmlns="" xmlns:a16="http://schemas.microsoft.com/office/drawing/2014/main" id="{11491BCF-6592-40CD-96CC-F82F78E2AAA1}"/>
              </a:ext>
            </a:extLst>
          </p:cNvPr>
          <p:cNvSpPr>
            <a:spLocks noGrp="1"/>
          </p:cNvSpPr>
          <p:nvPr>
            <p:ph type="subTitle" idx="1"/>
          </p:nvPr>
        </p:nvSpPr>
        <p:spPr>
          <a:xfrm>
            <a:off x="-36512" y="4374205"/>
            <a:ext cx="9180512" cy="859532"/>
          </a:xfrm>
        </p:spPr>
        <p:txBody>
          <a:bodyPr/>
          <a:lstStyle/>
          <a:p>
            <a:pPr algn="ctr"/>
            <a:r>
              <a:rPr lang="es-EC" sz="1400" b="1" dirty="0" smtClean="0">
                <a:solidFill>
                  <a:schemeClr val="tx1"/>
                </a:solidFill>
              </a:rPr>
              <a:t>Autor:</a:t>
            </a:r>
            <a:endParaRPr lang="es-EC" sz="1400" b="1" dirty="0">
              <a:solidFill>
                <a:schemeClr val="tx1"/>
              </a:solidFill>
            </a:endParaRPr>
          </a:p>
          <a:p>
            <a:pPr algn="ctr"/>
            <a:r>
              <a:rPr lang="es-EC" sz="1400" dirty="0" smtClean="0">
                <a:solidFill>
                  <a:schemeClr val="tx1"/>
                </a:solidFill>
              </a:rPr>
              <a:t>Luis Miguel Salazar Bosmediano</a:t>
            </a:r>
            <a:endParaRPr lang="es-EC" dirty="0"/>
          </a:p>
        </p:txBody>
      </p:sp>
      <p:sp>
        <p:nvSpPr>
          <p:cNvPr id="7" name="Título 2">
            <a:extLst>
              <a:ext uri="{FF2B5EF4-FFF2-40B4-BE49-F238E27FC236}">
                <a16:creationId xmlns="" xmlns:a16="http://schemas.microsoft.com/office/drawing/2014/main" id="{D9A2D45E-571E-4089-895A-B9E2A7803CB1}"/>
              </a:ext>
            </a:extLst>
          </p:cNvPr>
          <p:cNvSpPr txBox="1">
            <a:spLocks/>
          </p:cNvSpPr>
          <p:nvPr/>
        </p:nvSpPr>
        <p:spPr>
          <a:xfrm>
            <a:off x="0" y="399264"/>
            <a:ext cx="9144000" cy="1887297"/>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348740" indent="-1120140">
              <a:lnSpc>
                <a:spcPct val="170000"/>
              </a:lnSpc>
            </a:pPr>
            <a:r>
              <a:rPr lang="es-EC" sz="8000" b="1" dirty="0">
                <a:latin typeface="Calibri" panose="020F0502020204030204" pitchFamily="34" charset="0"/>
                <a:ea typeface="Times New Roman" panose="02020603050405020304" pitchFamily="18" charset="0"/>
                <a:cs typeface="Calibri" panose="020F0502020204030204" pitchFamily="34" charset="0"/>
              </a:rPr>
              <a:t>UNIVERSIDAD DE LAS FUERZAS ARMADAS – ESPE</a:t>
            </a:r>
          </a:p>
          <a:p>
            <a:pPr marL="1348740" indent="-1120140">
              <a:lnSpc>
                <a:spcPct val="170000"/>
              </a:lnSpc>
            </a:pPr>
            <a:r>
              <a:rPr lang="es-EC" sz="8000" b="1" dirty="0">
                <a:latin typeface="Calibri" panose="020F0502020204030204" pitchFamily="34" charset="0"/>
                <a:ea typeface="Calibri" panose="020F0502020204030204" pitchFamily="34" charset="0"/>
                <a:cs typeface="Times New Roman" panose="02020603050405020304" pitchFamily="18" charset="0"/>
              </a:rPr>
              <a:t>DEPARTAMENTO DE CIENCIAS DE LA ENERGÍA Y MECÁNICA</a:t>
            </a:r>
          </a:p>
          <a:p>
            <a:pPr marL="1348740" indent="-1120140">
              <a:lnSpc>
                <a:spcPct val="170000"/>
              </a:lnSpc>
            </a:pPr>
            <a:endParaRPr lang="es-EC" sz="72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1348740" indent="-1120140">
              <a:lnSpc>
                <a:spcPct val="170000"/>
              </a:lnSpc>
            </a:pPr>
            <a:r>
              <a:rPr lang="es-EC" sz="7200" b="1" dirty="0">
                <a:latin typeface="Calibri" panose="020F0502020204030204" pitchFamily="34" charset="0"/>
                <a:ea typeface="Calibri" panose="020F0502020204030204" pitchFamily="34" charset="0"/>
                <a:cs typeface="Times New Roman" panose="02020603050405020304" pitchFamily="18" charset="0"/>
              </a:rPr>
              <a:t>INGENIERÍA MECÁNICA</a:t>
            </a:r>
            <a:r>
              <a:rPr lang="es-EC" sz="64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
            </a:r>
            <a:br>
              <a:rPr lang="es-EC" sz="64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br>
            <a:endParaRPr lang="es-EC" sz="6400" b="1" dirty="0">
              <a:solidFill>
                <a:schemeClr val="accent3">
                  <a:lumMod val="75000"/>
                </a:schemeClr>
              </a:solidFill>
            </a:endParaRPr>
          </a:p>
        </p:txBody>
      </p:sp>
      <p:sp>
        <p:nvSpPr>
          <p:cNvPr id="8" name="Subtítulo 1">
            <a:extLst>
              <a:ext uri="{FF2B5EF4-FFF2-40B4-BE49-F238E27FC236}">
                <a16:creationId xmlns="" xmlns:a16="http://schemas.microsoft.com/office/drawing/2014/main" id="{02BB98C8-19F1-448D-B905-C4C08B4177DC}"/>
              </a:ext>
            </a:extLst>
          </p:cNvPr>
          <p:cNvSpPr txBox="1">
            <a:spLocks/>
          </p:cNvSpPr>
          <p:nvPr/>
        </p:nvSpPr>
        <p:spPr>
          <a:xfrm>
            <a:off x="1371600" y="5787553"/>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EC" sz="1400" b="1" i="1" dirty="0" smtClean="0">
                <a:solidFill>
                  <a:schemeClr val="tx1"/>
                </a:solidFill>
              </a:rPr>
              <a:t>Director</a:t>
            </a:r>
            <a:r>
              <a:rPr lang="es-EC" sz="1400" i="1" dirty="0" smtClean="0">
                <a:solidFill>
                  <a:schemeClr val="tx1"/>
                </a:solidFill>
              </a:rPr>
              <a:t>:</a:t>
            </a:r>
            <a:endParaRPr lang="es-EC" sz="1400" dirty="0" smtClean="0">
              <a:solidFill>
                <a:schemeClr val="tx1"/>
              </a:solidFill>
            </a:endParaRPr>
          </a:p>
          <a:p>
            <a:r>
              <a:rPr lang="es-EC" sz="1400" dirty="0" smtClean="0">
                <a:solidFill>
                  <a:schemeClr val="tx1"/>
                </a:solidFill>
              </a:rPr>
              <a:t>Ing</a:t>
            </a:r>
            <a:r>
              <a:rPr lang="es-EC" sz="1400" dirty="0">
                <a:solidFill>
                  <a:schemeClr val="tx1"/>
                </a:solidFill>
              </a:rPr>
              <a:t>. Ángelo Villavicencio</a:t>
            </a:r>
            <a:r>
              <a:rPr lang="es-EC" sz="1400" b="1" dirty="0">
                <a:solidFill>
                  <a:schemeClr val="tx1"/>
                </a:solidFill>
              </a:rPr>
              <a:t>, </a:t>
            </a:r>
            <a:endParaRPr lang="es-EC" sz="1400" b="1" dirty="0" smtClean="0">
              <a:solidFill>
                <a:schemeClr val="tx1"/>
              </a:solidFill>
            </a:endParaRPr>
          </a:p>
          <a:p>
            <a:endParaRPr lang="es-EC" dirty="0"/>
          </a:p>
        </p:txBody>
      </p:sp>
      <p:pic>
        <p:nvPicPr>
          <p:cNvPr id="6" name="Imagen 5" descr="Universidad de las Fuerzas Armadas - ESP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4624"/>
            <a:ext cx="1224136" cy="1080120"/>
          </a:xfrm>
          <a:prstGeom prst="rect">
            <a:avLst/>
          </a:prstGeom>
          <a:noFill/>
          <a:ln>
            <a:noFill/>
          </a:ln>
        </p:spPr>
      </p:pic>
      <p:pic>
        <p:nvPicPr>
          <p:cNvPr id="1026" name="Picture 2" descr="Descripción - INGENIERÍA MECÁN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8384" y="44624"/>
            <a:ext cx="1059161" cy="1036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219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a:xfrm>
            <a:off x="467544" y="908720"/>
            <a:ext cx="8229600" cy="1143000"/>
          </a:xfrm>
        </p:spPr>
        <p:txBody>
          <a:bodyPr>
            <a:normAutofit/>
          </a:bodyPr>
          <a:lstStyle/>
          <a:p>
            <a:r>
              <a:rPr lang="es-EC" sz="3200" dirty="0" smtClean="0"/>
              <a:t>Diseño de la nueva Unidad de Control Master</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2" name="Imagen 1"/>
          <p:cNvPicPr>
            <a:picLocks noChangeAspect="1"/>
          </p:cNvPicPr>
          <p:nvPr/>
        </p:nvPicPr>
        <p:blipFill>
          <a:blip r:embed="rId4"/>
          <a:stretch>
            <a:fillRect/>
          </a:stretch>
        </p:blipFill>
        <p:spPr>
          <a:xfrm>
            <a:off x="971600" y="2029790"/>
            <a:ext cx="6905625" cy="1895475"/>
          </a:xfrm>
          <a:prstGeom prst="rect">
            <a:avLst/>
          </a:prstGeom>
        </p:spPr>
      </p:pic>
      <p:pic>
        <p:nvPicPr>
          <p:cNvPr id="5" name="Imagen 4"/>
          <p:cNvPicPr/>
          <p:nvPr/>
        </p:nvPicPr>
        <p:blipFill rotWithShape="1">
          <a:blip r:embed="rId5"/>
          <a:srcRect b="64825"/>
          <a:stretch/>
        </p:blipFill>
        <p:spPr>
          <a:xfrm>
            <a:off x="1203840" y="3861048"/>
            <a:ext cx="6441144" cy="2672087"/>
          </a:xfrm>
          <a:prstGeom prst="rect">
            <a:avLst/>
          </a:prstGeom>
        </p:spPr>
      </p:pic>
    </p:spTree>
    <p:extLst>
      <p:ext uri="{BB962C8B-B14F-4D97-AF65-F5344CB8AC3E}">
        <p14:creationId xmlns:p14="http://schemas.microsoft.com/office/powerpoint/2010/main" val="5179308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a:xfrm>
            <a:off x="467544" y="908720"/>
            <a:ext cx="8229600" cy="1143000"/>
          </a:xfrm>
        </p:spPr>
        <p:txBody>
          <a:bodyPr>
            <a:normAutofit/>
          </a:bodyPr>
          <a:lstStyle/>
          <a:p>
            <a:r>
              <a:rPr lang="es-EC" sz="3200" dirty="0" smtClean="0"/>
              <a:t>Diseño de la nueva Unidad de Control Master</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6" name="Imagen 5"/>
          <p:cNvPicPr/>
          <p:nvPr/>
        </p:nvPicPr>
        <p:blipFill rotWithShape="1">
          <a:blip r:embed="rId4"/>
          <a:srcRect l="12356" t="36720" r="15269" b="2024"/>
          <a:stretch/>
        </p:blipFill>
        <p:spPr>
          <a:xfrm>
            <a:off x="539552" y="2060848"/>
            <a:ext cx="4845024" cy="4659129"/>
          </a:xfrm>
          <a:prstGeom prst="rect">
            <a:avLst/>
          </a:prstGeom>
        </p:spPr>
      </p:pic>
      <p:pic>
        <p:nvPicPr>
          <p:cNvPr id="7" name="Imagen 6"/>
          <p:cNvPicPr/>
          <p:nvPr/>
        </p:nvPicPr>
        <p:blipFill rotWithShape="1">
          <a:blip r:embed="rId4"/>
          <a:srcRect t="8485" b="63060"/>
          <a:stretch/>
        </p:blipFill>
        <p:spPr>
          <a:xfrm>
            <a:off x="5652120" y="3789040"/>
            <a:ext cx="3287152" cy="965933"/>
          </a:xfrm>
          <a:prstGeom prst="rect">
            <a:avLst/>
          </a:prstGeom>
        </p:spPr>
      </p:pic>
      <p:cxnSp>
        <p:nvCxnSpPr>
          <p:cNvPr id="13" name="Conector angular 12"/>
          <p:cNvCxnSpPr>
            <a:endCxn id="7" idx="0"/>
          </p:cNvCxnSpPr>
          <p:nvPr/>
        </p:nvCxnSpPr>
        <p:spPr>
          <a:xfrm>
            <a:off x="5205098" y="2859228"/>
            <a:ext cx="2090598" cy="929812"/>
          </a:xfrm>
          <a:prstGeom prst="bentConnector2">
            <a:avLst/>
          </a:prstGeom>
          <a:ln w="5715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2" name="Conector recto de flecha 21"/>
          <p:cNvCxnSpPr/>
          <p:nvPr/>
        </p:nvCxnSpPr>
        <p:spPr>
          <a:xfrm>
            <a:off x="5205098" y="4293096"/>
            <a:ext cx="591038" cy="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angular 22"/>
          <p:cNvCxnSpPr/>
          <p:nvPr/>
        </p:nvCxnSpPr>
        <p:spPr>
          <a:xfrm flipV="1">
            <a:off x="5205098" y="4596548"/>
            <a:ext cx="3111318" cy="992692"/>
          </a:xfrm>
          <a:prstGeom prst="bentConnector3">
            <a:avLst>
              <a:gd name="adj1" fmla="val 99907"/>
            </a:avLst>
          </a:prstGeom>
          <a:ln w="57150">
            <a:solidFill>
              <a:srgbClr val="0070C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287884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a:xfrm>
            <a:off x="1469685" y="620688"/>
            <a:ext cx="5760640" cy="625853"/>
          </a:xfrm>
        </p:spPr>
        <p:txBody>
          <a:bodyPr>
            <a:normAutofit/>
          </a:bodyPr>
          <a:lstStyle/>
          <a:p>
            <a:r>
              <a:rPr lang="es-EC" sz="3200" dirty="0" smtClean="0"/>
              <a:t>Selección de Instrumentos </a:t>
            </a:r>
            <a:endParaRPr lang="es-EC" sz="3200" dirty="0"/>
          </a:p>
        </p:txBody>
      </p:sp>
      <p:sp>
        <p:nvSpPr>
          <p:cNvPr id="4" name="Marcador de texto 3"/>
          <p:cNvSpPr>
            <a:spLocks noGrp="1"/>
          </p:cNvSpPr>
          <p:nvPr>
            <p:ph type="body" sz="half" idx="2"/>
          </p:nvPr>
        </p:nvSpPr>
        <p:spPr>
          <a:xfrm>
            <a:off x="1475656" y="1598613"/>
            <a:ext cx="3096343" cy="4262436"/>
          </a:xfrm>
        </p:spPr>
        <p:txBody>
          <a:bodyPr/>
          <a:lstStyle/>
          <a:p>
            <a:pPr algn="ctr"/>
            <a:r>
              <a:rPr lang="es-EC" sz="2000" b="1" u="sng" dirty="0" smtClean="0"/>
              <a:t>Termopar Tipo K </a:t>
            </a:r>
          </a:p>
          <a:p>
            <a:r>
              <a:rPr lang="es-EC" dirty="0" smtClean="0"/>
              <a:t>Características </a:t>
            </a:r>
          </a:p>
          <a:p>
            <a:pPr marL="285750" indent="-285750">
              <a:buFont typeface="Arial" panose="020B0604020202020204" pitchFamily="34" charset="0"/>
              <a:buChar char="•"/>
            </a:pPr>
            <a:r>
              <a:rPr lang="es-EC" dirty="0" smtClean="0"/>
              <a:t>Tipo de Sujeción      Rosca M6</a:t>
            </a:r>
          </a:p>
          <a:p>
            <a:pPr marL="285750" indent="-285750">
              <a:buFont typeface="Arial" panose="020B0604020202020204" pitchFamily="34" charset="0"/>
              <a:buChar char="•"/>
            </a:pPr>
            <a:r>
              <a:rPr lang="es-EC" dirty="0" smtClean="0"/>
              <a:t>Protección                Si, malla</a:t>
            </a:r>
          </a:p>
          <a:p>
            <a:pPr algn="r"/>
            <a:r>
              <a:rPr lang="es-EC" dirty="0" smtClean="0"/>
              <a:t>de acero inoxidable.</a:t>
            </a:r>
          </a:p>
          <a:p>
            <a:pPr marL="285750" indent="-285750">
              <a:buFont typeface="Arial" panose="020B0604020202020204" pitchFamily="34" charset="0"/>
              <a:buChar char="•"/>
            </a:pPr>
            <a:r>
              <a:rPr lang="es-EC" dirty="0" smtClean="0"/>
              <a:t>Temperatura Max.     600 °C</a:t>
            </a:r>
          </a:p>
          <a:p>
            <a:pPr marL="285750" indent="-285750">
              <a:buFont typeface="Arial" panose="020B0604020202020204" pitchFamily="34" charset="0"/>
              <a:buChar char="•"/>
            </a:pPr>
            <a:r>
              <a:rPr lang="es-EC" dirty="0" smtClean="0"/>
              <a:t>Temperatura Min.          0 </a:t>
            </a:r>
            <a:r>
              <a:rPr lang="es-EC" dirty="0"/>
              <a:t>°C </a:t>
            </a:r>
            <a:endParaRPr lang="es-EC" dirty="0" smtClean="0"/>
          </a:p>
          <a:p>
            <a:pPr marL="285750" indent="-285750">
              <a:buFont typeface="Arial" panose="020B0604020202020204" pitchFamily="34" charset="0"/>
              <a:buChar char="•"/>
            </a:pPr>
            <a:r>
              <a:rPr lang="es-EC" dirty="0" smtClean="0"/>
              <a:t>Largo                           2 metros</a:t>
            </a:r>
            <a:endParaRPr lang="es-EC"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7" name="Marcador de contenido 13"/>
          <p:cNvPicPr>
            <a:picLocks noGrp="1"/>
          </p:cNvPicPr>
          <p:nvPr>
            <p:ph idx="1"/>
          </p:nvPr>
        </p:nvPicPr>
        <p:blipFill>
          <a:blip r:embed="rId4"/>
          <a:stretch>
            <a:fillRect/>
          </a:stretch>
        </p:blipFill>
        <p:spPr>
          <a:xfrm>
            <a:off x="4743450" y="1535481"/>
            <a:ext cx="3790950" cy="3236176"/>
          </a:xfrm>
          <a:prstGeom prst="rect">
            <a:avLst/>
          </a:prstGeom>
        </p:spPr>
      </p:pic>
    </p:spTree>
    <p:extLst>
      <p:ext uri="{BB962C8B-B14F-4D97-AF65-F5344CB8AC3E}">
        <p14:creationId xmlns:p14="http://schemas.microsoft.com/office/powerpoint/2010/main" val="3798361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p:cNvPicPr>
            <a:picLocks noGrp="1"/>
          </p:cNvPicPr>
          <p:nvPr>
            <p:ph sz="quarter" idx="10"/>
          </p:nvPr>
        </p:nvPicPr>
        <p:blipFill>
          <a:blip r:embed="rId3"/>
          <a:stretch>
            <a:fillRect/>
          </a:stretch>
        </p:blipFill>
        <p:spPr>
          <a:xfrm>
            <a:off x="4302194" y="1835696"/>
            <a:ext cx="3962858" cy="3600450"/>
          </a:xfrm>
          <a:prstGeom prst="rect">
            <a:avLst/>
          </a:prstGeom>
        </p:spPr>
      </p:pic>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Selección de Instrumentos </a:t>
            </a:r>
            <a:endParaRPr lang="es-EC" sz="3200" dirty="0"/>
          </a:p>
        </p:txBody>
      </p:sp>
      <p:sp>
        <p:nvSpPr>
          <p:cNvPr id="4" name="Marcador de texto 3"/>
          <p:cNvSpPr>
            <a:spLocks noGrp="1"/>
          </p:cNvSpPr>
          <p:nvPr>
            <p:ph type="body" sz="half" idx="4294967295"/>
          </p:nvPr>
        </p:nvSpPr>
        <p:spPr>
          <a:xfrm>
            <a:off x="486527" y="1700808"/>
            <a:ext cx="3815667" cy="4262437"/>
          </a:xfrm>
        </p:spPr>
        <p:txBody>
          <a:bodyPr/>
          <a:lstStyle/>
          <a:p>
            <a:pPr marL="0" indent="0" algn="ctr">
              <a:buNone/>
            </a:pPr>
            <a:r>
              <a:rPr lang="es-EC" sz="2000" b="1" u="sng" dirty="0" smtClean="0"/>
              <a:t>Reóstato </a:t>
            </a:r>
          </a:p>
          <a:p>
            <a:pPr marL="0" indent="0">
              <a:buNone/>
            </a:pPr>
            <a:r>
              <a:rPr lang="es-EC" dirty="0" smtClean="0"/>
              <a:t>Características </a:t>
            </a:r>
          </a:p>
          <a:p>
            <a:pPr marL="285750" indent="-285750">
              <a:buFont typeface="Arial" panose="020B0604020202020204" pitchFamily="34" charset="0"/>
              <a:buChar char="•"/>
            </a:pPr>
            <a:r>
              <a:rPr lang="es-EC" dirty="0" smtClean="0"/>
              <a:t>Voltaje de entrada    0-200 </a:t>
            </a:r>
            <a:r>
              <a:rPr lang="en-US" dirty="0"/>
              <a:t>[V]</a:t>
            </a:r>
            <a:endParaRPr lang="es-EC" dirty="0" smtClean="0"/>
          </a:p>
          <a:p>
            <a:pPr marL="285750" indent="-285750">
              <a:buFont typeface="Arial" panose="020B0604020202020204" pitchFamily="34" charset="0"/>
              <a:buChar char="•"/>
            </a:pPr>
            <a:r>
              <a:rPr lang="es-EC" dirty="0" smtClean="0"/>
              <a:t>Voltaje de salida        0-200 </a:t>
            </a:r>
            <a:r>
              <a:rPr lang="en-US" dirty="0" smtClean="0"/>
              <a:t>[V]</a:t>
            </a:r>
            <a:endParaRPr lang="es-EC" dirty="0" smtClean="0"/>
          </a:p>
          <a:p>
            <a:pPr marL="285750" indent="-285750">
              <a:buFont typeface="Arial" panose="020B0604020202020204" pitchFamily="34" charset="0"/>
              <a:buChar char="•"/>
            </a:pPr>
            <a:r>
              <a:rPr lang="es-EC" dirty="0" smtClean="0"/>
              <a:t>Potencia Máxima         4000 W</a:t>
            </a:r>
          </a:p>
          <a:p>
            <a:pPr marL="285750" indent="-285750">
              <a:buFont typeface="Arial" panose="020B0604020202020204" pitchFamily="34" charset="0"/>
              <a:buChar char="•"/>
            </a:pPr>
            <a:r>
              <a:rPr lang="es-EC" dirty="0" smtClean="0"/>
              <a:t>Tipo de Corriente          Alterna</a:t>
            </a:r>
          </a:p>
          <a:p>
            <a:pPr marL="285750" indent="-285750">
              <a:buFont typeface="Arial" panose="020B0604020202020204" pitchFamily="34" charset="0"/>
              <a:buChar char="•"/>
            </a:pPr>
            <a:r>
              <a:rPr lang="es-EC" dirty="0" smtClean="0"/>
              <a:t>Intensidad de Corriente   40 A</a:t>
            </a:r>
            <a:endParaRPr lang="es-EC"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spTree>
    <p:extLst>
      <p:ext uri="{BB962C8B-B14F-4D97-AF65-F5344CB8AC3E}">
        <p14:creationId xmlns:p14="http://schemas.microsoft.com/office/powerpoint/2010/main" val="5614836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9"/>
          <p:cNvPicPr>
            <a:picLocks noGrp="1"/>
          </p:cNvPicPr>
          <p:nvPr>
            <p:ph sz="quarter" idx="10"/>
          </p:nvPr>
        </p:nvPicPr>
        <p:blipFill>
          <a:blip r:embed="rId3"/>
          <a:stretch>
            <a:fillRect/>
          </a:stretch>
        </p:blipFill>
        <p:spPr>
          <a:xfrm>
            <a:off x="5004048" y="2338661"/>
            <a:ext cx="3682752" cy="2386484"/>
          </a:xfrm>
          <a:prstGeom prst="rect">
            <a:avLst/>
          </a:prstGeom>
        </p:spPr>
      </p:pic>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Selección de Instrumentos </a:t>
            </a:r>
            <a:endParaRPr lang="es-EC" sz="3200" dirty="0"/>
          </a:p>
        </p:txBody>
      </p:sp>
      <p:sp>
        <p:nvSpPr>
          <p:cNvPr id="4" name="Marcador de texto 3"/>
          <p:cNvSpPr>
            <a:spLocks noGrp="1"/>
          </p:cNvSpPr>
          <p:nvPr>
            <p:ph type="body" sz="half" idx="4294967295"/>
          </p:nvPr>
        </p:nvSpPr>
        <p:spPr>
          <a:xfrm>
            <a:off x="827584" y="1700808"/>
            <a:ext cx="4067944" cy="4262437"/>
          </a:xfrm>
        </p:spPr>
        <p:txBody>
          <a:bodyPr/>
          <a:lstStyle/>
          <a:p>
            <a:pPr marL="0" indent="0" algn="ctr">
              <a:buNone/>
            </a:pPr>
            <a:r>
              <a:rPr lang="es-EC" sz="2000" b="1" u="sng" dirty="0" smtClean="0"/>
              <a:t>Regulador de presión </a:t>
            </a:r>
          </a:p>
          <a:p>
            <a:pPr marL="0" indent="0">
              <a:buNone/>
            </a:pPr>
            <a:r>
              <a:rPr lang="es-EC" dirty="0" smtClean="0"/>
              <a:t>Características </a:t>
            </a:r>
          </a:p>
          <a:p>
            <a:pPr marL="285750" indent="-285750">
              <a:buFont typeface="Arial" panose="020B0604020202020204" pitchFamily="34" charset="0"/>
              <a:buChar char="•"/>
            </a:pPr>
            <a:r>
              <a:rPr lang="es-EC" dirty="0" smtClean="0"/>
              <a:t>Presión Máximo             400 PSI</a:t>
            </a:r>
          </a:p>
          <a:p>
            <a:pPr marL="285750" indent="-285750">
              <a:buFont typeface="Arial" panose="020B0604020202020204" pitchFamily="34" charset="0"/>
              <a:buChar char="•"/>
            </a:pPr>
            <a:r>
              <a:rPr lang="es-EC" dirty="0" smtClean="0"/>
              <a:t>Temperatura Máxima de  trabajo                            130 </a:t>
            </a:r>
            <a:r>
              <a:rPr lang="es-EC" dirty="0"/>
              <a:t>°C </a:t>
            </a:r>
            <a:endParaRPr lang="es-EC" dirty="0" smtClean="0"/>
          </a:p>
          <a:p>
            <a:pPr marL="285750" indent="-285750">
              <a:buFont typeface="Arial" panose="020B0604020202020204" pitchFamily="34" charset="0"/>
              <a:buChar char="•"/>
            </a:pPr>
            <a:r>
              <a:rPr lang="es-EC" dirty="0" smtClean="0"/>
              <a:t>Extremos Roscados         ½ NPT</a:t>
            </a:r>
          </a:p>
          <a:p>
            <a:pPr marL="285750" indent="-285750">
              <a:buFont typeface="Arial" panose="020B0604020202020204" pitchFamily="34" charset="0"/>
              <a:buChar char="•"/>
            </a:pPr>
            <a:r>
              <a:rPr lang="es-EC" dirty="0" smtClean="0"/>
              <a:t>Conexión manómetro          ¼ </a:t>
            </a:r>
            <a:endParaRPr lang="es-EC"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spTree>
    <p:extLst>
      <p:ext uri="{BB962C8B-B14F-4D97-AF65-F5344CB8AC3E}">
        <p14:creationId xmlns:p14="http://schemas.microsoft.com/office/powerpoint/2010/main" val="20037905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p:cNvPicPr>
            <a:picLocks noGrp="1"/>
          </p:cNvPicPr>
          <p:nvPr>
            <p:ph sz="quarter" idx="10"/>
          </p:nvPr>
        </p:nvPicPr>
        <p:blipFill rotWithShape="1">
          <a:blip r:embed="rId3"/>
          <a:stretch/>
        </p:blipFill>
        <p:spPr bwMode="auto">
          <a:xfrm>
            <a:off x="4572000" y="2564904"/>
            <a:ext cx="4231531" cy="2038524"/>
          </a:xfrm>
          <a:prstGeom prst="rect">
            <a:avLst/>
          </a:prstGeom>
          <a:ln>
            <a:noFill/>
          </a:ln>
          <a:extLst>
            <a:ext uri="{53640926-AAD7-44D8-BBD7-CCE9431645EC}">
              <a14:shadowObscured xmlns:a14="http://schemas.microsoft.com/office/drawing/2010/main"/>
            </a:ext>
          </a:extLst>
        </p:spPr>
      </p:pic>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Selección de Instrumentos </a:t>
            </a:r>
            <a:endParaRPr lang="es-EC" sz="3200" dirty="0"/>
          </a:p>
        </p:txBody>
      </p:sp>
      <p:sp>
        <p:nvSpPr>
          <p:cNvPr id="4" name="Marcador de texto 3"/>
          <p:cNvSpPr>
            <a:spLocks noGrp="1"/>
          </p:cNvSpPr>
          <p:nvPr>
            <p:ph type="body" sz="half" idx="4294967295"/>
          </p:nvPr>
        </p:nvSpPr>
        <p:spPr>
          <a:xfrm>
            <a:off x="457200" y="1700808"/>
            <a:ext cx="4572000" cy="4422675"/>
          </a:xfrm>
        </p:spPr>
        <p:txBody>
          <a:bodyPr/>
          <a:lstStyle/>
          <a:p>
            <a:pPr marL="0" indent="0" algn="ctr">
              <a:buNone/>
            </a:pPr>
            <a:r>
              <a:rPr lang="es-EC" sz="2000" b="1" u="sng" dirty="0" smtClean="0"/>
              <a:t>Medidor de voltaje</a:t>
            </a:r>
          </a:p>
          <a:p>
            <a:pPr marL="0" indent="0">
              <a:buNone/>
            </a:pPr>
            <a:r>
              <a:rPr lang="es-EC" dirty="0" smtClean="0"/>
              <a:t>Características </a:t>
            </a:r>
          </a:p>
          <a:p>
            <a:pPr marL="285750" indent="-285750">
              <a:buFont typeface="Arial" panose="020B0604020202020204" pitchFamily="34" charset="0"/>
              <a:buChar char="•"/>
            </a:pPr>
            <a:r>
              <a:rPr lang="es-EC" dirty="0" smtClean="0"/>
              <a:t>Voltaje de Operación      80-260 </a:t>
            </a:r>
            <a:r>
              <a:rPr lang="en-US" dirty="0" smtClean="0"/>
              <a:t>[V]</a:t>
            </a:r>
            <a:endParaRPr lang="es-EC" dirty="0" smtClean="0"/>
          </a:p>
          <a:p>
            <a:pPr marL="285750" indent="-285750">
              <a:buFont typeface="Arial" panose="020B0604020202020204" pitchFamily="34" charset="0"/>
              <a:buChar char="•"/>
            </a:pPr>
            <a:r>
              <a:rPr lang="es-EC" dirty="0" smtClean="0"/>
              <a:t>Corriente                           0-100 </a:t>
            </a:r>
            <a:r>
              <a:rPr lang="en-US" dirty="0" smtClean="0"/>
              <a:t>[A]</a:t>
            </a:r>
            <a:endParaRPr lang="es-EC" dirty="0" smtClean="0"/>
          </a:p>
          <a:p>
            <a:pPr marL="285750" indent="-285750">
              <a:buFont typeface="Arial" panose="020B0604020202020204" pitchFamily="34" charset="0"/>
              <a:buChar char="•"/>
            </a:pPr>
            <a:r>
              <a:rPr lang="es-EC" dirty="0" smtClean="0"/>
              <a:t>Potencia                           0-22 kW</a:t>
            </a:r>
          </a:p>
          <a:p>
            <a:pPr marL="285750" indent="-285750">
              <a:buFont typeface="Arial" panose="020B0604020202020204" pitchFamily="34" charset="0"/>
              <a:buChar char="•"/>
            </a:pPr>
            <a:r>
              <a:rPr lang="es-EC" dirty="0" smtClean="0"/>
              <a:t>Frecuencia</a:t>
            </a:r>
            <a:r>
              <a:rPr lang="en-US" dirty="0" smtClean="0"/>
              <a:t>                       45-65 Hz</a:t>
            </a:r>
            <a:endParaRPr lang="es-EC" dirty="0" smtClean="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spTree>
    <p:extLst>
      <p:ext uri="{BB962C8B-B14F-4D97-AF65-F5344CB8AC3E}">
        <p14:creationId xmlns:p14="http://schemas.microsoft.com/office/powerpoint/2010/main" val="39236928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p:cNvPicPr>
            <a:picLocks noGrp="1"/>
          </p:cNvPicPr>
          <p:nvPr>
            <p:ph sz="quarter" idx="10"/>
          </p:nvPr>
        </p:nvPicPr>
        <p:blipFill>
          <a:blip r:embed="rId3"/>
          <a:stretch>
            <a:fillRect/>
          </a:stretch>
        </p:blipFill>
        <p:spPr>
          <a:xfrm>
            <a:off x="4860032" y="2564904"/>
            <a:ext cx="4105275" cy="2028825"/>
          </a:xfrm>
          <a:prstGeom prst="rect">
            <a:avLst/>
          </a:prstGeom>
        </p:spPr>
      </p:pic>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Selección de Instrumentos </a:t>
            </a:r>
            <a:endParaRPr lang="es-EC" sz="3200" dirty="0"/>
          </a:p>
        </p:txBody>
      </p:sp>
      <p:sp>
        <p:nvSpPr>
          <p:cNvPr id="4" name="Marcador de texto 3"/>
          <p:cNvSpPr>
            <a:spLocks noGrp="1"/>
          </p:cNvSpPr>
          <p:nvPr>
            <p:ph type="body" sz="half" idx="4294967295"/>
          </p:nvPr>
        </p:nvSpPr>
        <p:spPr>
          <a:xfrm>
            <a:off x="899592" y="1700808"/>
            <a:ext cx="3816350" cy="4262437"/>
          </a:xfrm>
        </p:spPr>
        <p:txBody>
          <a:bodyPr/>
          <a:lstStyle/>
          <a:p>
            <a:pPr marL="0" indent="0" algn="ctr">
              <a:buNone/>
            </a:pPr>
            <a:r>
              <a:rPr lang="es-EC" sz="2000" b="1" u="sng" dirty="0" smtClean="0"/>
              <a:t>Medidor de </a:t>
            </a:r>
            <a:r>
              <a:rPr lang="es-EC" sz="2000" b="1" u="sng" dirty="0" smtClean="0"/>
              <a:t>Temperatura</a:t>
            </a:r>
            <a:endParaRPr lang="es-EC" sz="2000" b="1" u="sng" dirty="0" smtClean="0"/>
          </a:p>
          <a:p>
            <a:pPr marL="0" indent="0">
              <a:buNone/>
            </a:pPr>
            <a:r>
              <a:rPr lang="es-EC" dirty="0" smtClean="0"/>
              <a:t>Características </a:t>
            </a:r>
          </a:p>
          <a:p>
            <a:pPr marL="285750" indent="-285750">
              <a:buFont typeface="Arial" panose="020B0604020202020204" pitchFamily="34" charset="0"/>
              <a:buChar char="•"/>
            </a:pPr>
            <a:r>
              <a:rPr lang="es-EC" sz="1400" dirty="0" smtClean="0"/>
              <a:t>Rango de medición               -30-800 </a:t>
            </a:r>
            <a:r>
              <a:rPr lang="es-EC" sz="1400" dirty="0"/>
              <a:t>°C </a:t>
            </a:r>
            <a:endParaRPr lang="es-EC" sz="1400" dirty="0" smtClean="0"/>
          </a:p>
          <a:p>
            <a:pPr marL="285750" indent="-285750">
              <a:buFont typeface="Arial" panose="020B0604020202020204" pitchFamily="34" charset="0"/>
              <a:buChar char="•"/>
            </a:pPr>
            <a:r>
              <a:rPr lang="es-EC" sz="1400" dirty="0" smtClean="0"/>
              <a:t>Precisión de Temperatura      +/- 0,3</a:t>
            </a:r>
            <a:r>
              <a:rPr lang="es-EC" sz="1400" dirty="0"/>
              <a:t> °C</a:t>
            </a:r>
          </a:p>
          <a:p>
            <a:pPr marL="285750" indent="-285750">
              <a:buFont typeface="Arial" panose="020B0604020202020204" pitchFamily="34" charset="0"/>
              <a:buChar char="•"/>
            </a:pPr>
            <a:r>
              <a:rPr lang="es-EC" sz="1400" dirty="0" smtClean="0"/>
              <a:t>Fuente de alimentación               12 </a:t>
            </a:r>
            <a:r>
              <a:rPr lang="en-US" sz="1400" dirty="0" smtClean="0"/>
              <a:t>[V]</a:t>
            </a:r>
            <a:endParaRPr lang="es-EC" sz="1400" dirty="0" smtClean="0"/>
          </a:p>
          <a:p>
            <a:pPr marL="285750" indent="-285750">
              <a:buFont typeface="Arial" panose="020B0604020202020204" pitchFamily="34" charset="0"/>
              <a:buChar char="•"/>
            </a:pPr>
            <a:r>
              <a:rPr lang="es-EC" sz="1400" dirty="0" smtClean="0"/>
              <a:t>Temperatura de operación    -20-50</a:t>
            </a:r>
            <a:r>
              <a:rPr lang="es-EC" sz="1400" dirty="0"/>
              <a:t> °C</a:t>
            </a:r>
            <a:r>
              <a:rPr lang="es-EC" sz="1400" dirty="0" smtClean="0"/>
              <a:t>                            </a:t>
            </a:r>
          </a:p>
          <a:p>
            <a:pPr marL="285750" indent="-285750">
              <a:buFont typeface="Arial" panose="020B0604020202020204" pitchFamily="34" charset="0"/>
              <a:buChar char="•"/>
            </a:pPr>
            <a:r>
              <a:rPr lang="es-EC" sz="1400" dirty="0" smtClean="0"/>
              <a:t>Termo par de entrada              Tipo K</a:t>
            </a:r>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spTree>
    <p:extLst>
      <p:ext uri="{BB962C8B-B14F-4D97-AF65-F5344CB8AC3E}">
        <p14:creationId xmlns:p14="http://schemas.microsoft.com/office/powerpoint/2010/main" val="26184105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p:cNvPicPr>
            <a:picLocks noGrp="1"/>
          </p:cNvPicPr>
          <p:nvPr>
            <p:ph sz="quarter" idx="10"/>
          </p:nvPr>
        </p:nvPicPr>
        <p:blipFill rotWithShape="1">
          <a:blip r:embed="rId3"/>
          <a:stretch/>
        </p:blipFill>
        <p:spPr bwMode="auto">
          <a:xfrm>
            <a:off x="5220072" y="2132856"/>
            <a:ext cx="3672408" cy="2605112"/>
          </a:xfrm>
          <a:prstGeom prst="rect">
            <a:avLst/>
          </a:prstGeom>
          <a:ln>
            <a:noFill/>
          </a:ln>
          <a:extLst>
            <a:ext uri="{53640926-AAD7-44D8-BBD7-CCE9431645EC}">
              <a14:shadowObscured xmlns:a14="http://schemas.microsoft.com/office/drawing/2010/main"/>
            </a:ext>
          </a:extLst>
        </p:spPr>
      </p:pic>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Selección de Instrumentos </a:t>
            </a:r>
            <a:endParaRPr lang="es-EC" sz="3200" dirty="0"/>
          </a:p>
        </p:txBody>
      </p:sp>
      <p:sp>
        <p:nvSpPr>
          <p:cNvPr id="4" name="Marcador de texto 3"/>
          <p:cNvSpPr>
            <a:spLocks noGrp="1"/>
          </p:cNvSpPr>
          <p:nvPr>
            <p:ph type="body" sz="half" idx="4294967295"/>
          </p:nvPr>
        </p:nvSpPr>
        <p:spPr>
          <a:xfrm>
            <a:off x="737758" y="1628800"/>
            <a:ext cx="4698338" cy="4262437"/>
          </a:xfrm>
        </p:spPr>
        <p:txBody>
          <a:bodyPr/>
          <a:lstStyle/>
          <a:p>
            <a:pPr marL="0" indent="0" algn="ctr">
              <a:buNone/>
            </a:pPr>
            <a:r>
              <a:rPr lang="es-EC" sz="2000" b="1" u="sng" dirty="0" smtClean="0"/>
              <a:t>Medidor de </a:t>
            </a:r>
            <a:r>
              <a:rPr lang="es-EC" sz="2000" b="1" u="sng" dirty="0" smtClean="0"/>
              <a:t>caudal</a:t>
            </a:r>
            <a:endParaRPr lang="es-EC" sz="2000" b="1" u="sng" dirty="0" smtClean="0"/>
          </a:p>
          <a:p>
            <a:pPr marL="0" indent="0">
              <a:buNone/>
            </a:pPr>
            <a:r>
              <a:rPr lang="es-EC" dirty="0" smtClean="0"/>
              <a:t>Características </a:t>
            </a:r>
          </a:p>
          <a:p>
            <a:pPr marL="285750" indent="-285750">
              <a:buFont typeface="Arial" panose="020B0604020202020204" pitchFamily="34" charset="0"/>
              <a:buChar char="•"/>
            </a:pPr>
            <a:r>
              <a:rPr lang="es-EC" dirty="0" smtClean="0"/>
              <a:t>Unidades </a:t>
            </a:r>
            <a:r>
              <a:rPr lang="es-EC" dirty="0" smtClean="0"/>
              <a:t>de medición  L/GAL/PTS/QTS </a:t>
            </a:r>
          </a:p>
          <a:p>
            <a:pPr marL="285750" indent="-285750">
              <a:buFont typeface="Arial" panose="020B0604020202020204" pitchFamily="34" charset="0"/>
              <a:buChar char="•"/>
            </a:pPr>
            <a:r>
              <a:rPr lang="es-EC" dirty="0" smtClean="0"/>
              <a:t>Alimentación                                   3 </a:t>
            </a:r>
            <a:r>
              <a:rPr lang="en-US" dirty="0" smtClean="0"/>
              <a:t>[V]</a:t>
            </a:r>
            <a:endParaRPr lang="es-EC" dirty="0" smtClean="0"/>
          </a:p>
          <a:p>
            <a:pPr marL="285750" indent="-285750">
              <a:buFont typeface="Arial" panose="020B0604020202020204" pitchFamily="34" charset="0"/>
              <a:buChar char="•"/>
            </a:pPr>
            <a:r>
              <a:rPr lang="es-EC" dirty="0" smtClean="0"/>
              <a:t>Rango de Flujo                  10-120 L/min                            </a:t>
            </a:r>
          </a:p>
          <a:p>
            <a:pPr marL="285750" indent="-285750">
              <a:buFont typeface="Arial" panose="020B0604020202020204" pitchFamily="34" charset="0"/>
              <a:buChar char="•"/>
            </a:pPr>
            <a:r>
              <a:rPr lang="es-EC" dirty="0" smtClean="0"/>
              <a:t>Presión de Trabajo                      20 bar</a:t>
            </a:r>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spTree>
    <p:extLst>
      <p:ext uri="{BB962C8B-B14F-4D97-AF65-F5344CB8AC3E}">
        <p14:creationId xmlns:p14="http://schemas.microsoft.com/office/powerpoint/2010/main" val="34054277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p:cNvPicPr>
            <a:picLocks noGrp="1"/>
          </p:cNvPicPr>
          <p:nvPr>
            <p:ph sz="quarter" idx="10"/>
          </p:nvPr>
        </p:nvPicPr>
        <p:blipFill>
          <a:blip r:embed="rId3"/>
          <a:stretch>
            <a:fillRect/>
          </a:stretch>
        </p:blipFill>
        <p:spPr>
          <a:xfrm>
            <a:off x="4788024" y="2348880"/>
            <a:ext cx="4229100" cy="2266950"/>
          </a:xfrm>
          <a:prstGeom prst="rect">
            <a:avLst/>
          </a:prstGeom>
        </p:spPr>
      </p:pic>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Selección de Instrumentos </a:t>
            </a:r>
            <a:endParaRPr lang="es-EC" sz="3200" dirty="0"/>
          </a:p>
        </p:txBody>
      </p:sp>
      <p:sp>
        <p:nvSpPr>
          <p:cNvPr id="4" name="Marcador de texto 3"/>
          <p:cNvSpPr>
            <a:spLocks noGrp="1"/>
          </p:cNvSpPr>
          <p:nvPr>
            <p:ph type="body" sz="half" idx="4294967295"/>
          </p:nvPr>
        </p:nvSpPr>
        <p:spPr>
          <a:xfrm>
            <a:off x="683568" y="1628800"/>
            <a:ext cx="4680520" cy="4262437"/>
          </a:xfrm>
        </p:spPr>
        <p:txBody>
          <a:bodyPr/>
          <a:lstStyle/>
          <a:p>
            <a:pPr marL="0" indent="0" algn="ctr">
              <a:buNone/>
            </a:pPr>
            <a:r>
              <a:rPr lang="es-EC" b="1" u="sng" dirty="0" smtClean="0"/>
              <a:t>Aislante Térmico </a:t>
            </a:r>
          </a:p>
          <a:p>
            <a:pPr marL="0" indent="0">
              <a:buNone/>
            </a:pPr>
            <a:r>
              <a:rPr lang="es-EC" sz="1600" dirty="0" smtClean="0"/>
              <a:t>Características </a:t>
            </a:r>
          </a:p>
          <a:p>
            <a:pPr marL="285750" indent="-285750">
              <a:buFont typeface="Arial" panose="020B0604020202020204" pitchFamily="34" charset="0"/>
              <a:buChar char="•"/>
            </a:pPr>
            <a:r>
              <a:rPr lang="es-EC" sz="1600" dirty="0" smtClean="0"/>
              <a:t>Origen:                                       Mineral</a:t>
            </a:r>
          </a:p>
          <a:p>
            <a:pPr marL="285750" indent="-285750">
              <a:buFont typeface="Arial" panose="020B0604020202020204" pitchFamily="34" charset="0"/>
              <a:buChar char="•"/>
            </a:pPr>
            <a:r>
              <a:rPr lang="es-EC" sz="1600" dirty="0" smtClean="0"/>
              <a:t>Tipo de Aislante:              Lana de Roca</a:t>
            </a:r>
          </a:p>
          <a:p>
            <a:pPr marL="285750" indent="-285750">
              <a:buFont typeface="Arial" panose="020B0604020202020204" pitchFamily="34" charset="0"/>
              <a:buChar char="•"/>
            </a:pPr>
            <a:r>
              <a:rPr lang="es-EC" sz="1600" dirty="0" smtClean="0"/>
              <a:t>Conductividad Térmica: 0,031 W/m</a:t>
            </a:r>
            <a:r>
              <a:rPr lang="es-EC" sz="1600" baseline="30000" dirty="0" smtClean="0"/>
              <a:t>2</a:t>
            </a:r>
            <a:r>
              <a:rPr lang="es-EC" sz="1600" dirty="0" smtClean="0"/>
              <a:t> °C   </a:t>
            </a:r>
          </a:p>
          <a:p>
            <a:pPr marL="285750" indent="-285750">
              <a:buFont typeface="Arial" panose="020B0604020202020204" pitchFamily="34" charset="0"/>
              <a:buChar char="•"/>
            </a:pPr>
            <a:r>
              <a:rPr lang="es-EC" sz="1600" dirty="0" smtClean="0"/>
              <a:t>Inflamabilidad                                 NO </a:t>
            </a:r>
            <a:r>
              <a:rPr lang="es-EC" dirty="0" smtClean="0"/>
              <a:t>                                    </a:t>
            </a:r>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spTree>
    <p:extLst>
      <p:ext uri="{BB962C8B-B14F-4D97-AF65-F5344CB8AC3E}">
        <p14:creationId xmlns:p14="http://schemas.microsoft.com/office/powerpoint/2010/main" val="7762659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Used Hoffman CSD 24206W Concept Wall Mount Window Enclosure"/>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tretch>
            <a:fillRect/>
          </a:stretch>
        </p:blipFill>
        <p:spPr bwMode="auto">
          <a:xfrm>
            <a:off x="4860032" y="2348880"/>
            <a:ext cx="4075784" cy="2540572"/>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Selección de Instrumentos </a:t>
            </a:r>
            <a:endParaRPr lang="es-EC" sz="3200" dirty="0"/>
          </a:p>
        </p:txBody>
      </p:sp>
      <p:sp>
        <p:nvSpPr>
          <p:cNvPr id="4" name="Marcador de texto 3"/>
          <p:cNvSpPr>
            <a:spLocks noGrp="1"/>
          </p:cNvSpPr>
          <p:nvPr>
            <p:ph type="body" sz="half" idx="4294967295"/>
          </p:nvPr>
        </p:nvSpPr>
        <p:spPr>
          <a:xfrm>
            <a:off x="590280" y="1835696"/>
            <a:ext cx="4485775" cy="4262437"/>
          </a:xfrm>
        </p:spPr>
        <p:txBody>
          <a:bodyPr>
            <a:normAutofit/>
          </a:bodyPr>
          <a:lstStyle/>
          <a:p>
            <a:pPr marL="0" indent="0" algn="ctr">
              <a:buNone/>
            </a:pPr>
            <a:r>
              <a:rPr lang="es-EC" b="1" u="sng" dirty="0" smtClean="0"/>
              <a:t>Gabinete </a:t>
            </a:r>
          </a:p>
          <a:p>
            <a:pPr marL="0" indent="0">
              <a:buNone/>
            </a:pPr>
            <a:r>
              <a:rPr lang="es-EC" sz="1600" dirty="0" smtClean="0"/>
              <a:t>Características: </a:t>
            </a:r>
          </a:p>
          <a:p>
            <a:pPr marL="285750" indent="-285750">
              <a:buFont typeface="Arial" panose="020B0604020202020204" pitchFamily="34" charset="0"/>
              <a:buChar char="•"/>
            </a:pPr>
            <a:r>
              <a:rPr lang="es-EC" sz="1600" dirty="0" smtClean="0"/>
              <a:t>Origen:                              EEUU</a:t>
            </a:r>
          </a:p>
          <a:p>
            <a:pPr marL="285750" indent="-285750">
              <a:buFont typeface="Arial" panose="020B0604020202020204" pitchFamily="34" charset="0"/>
              <a:buChar char="•"/>
            </a:pPr>
            <a:r>
              <a:rPr lang="es-EC" sz="1600" dirty="0" smtClean="0"/>
              <a:t>Material:              Polietileno, acrílico</a:t>
            </a:r>
          </a:p>
          <a:p>
            <a:pPr marL="285750" indent="-285750">
              <a:buFont typeface="Arial" panose="020B0604020202020204" pitchFamily="34" charset="0"/>
              <a:buChar char="•"/>
            </a:pPr>
            <a:r>
              <a:rPr lang="es-EC" sz="1600" dirty="0" smtClean="0"/>
              <a:t>Placas de montaje:                   2(fuentes/instrumentos)   </a:t>
            </a:r>
          </a:p>
          <a:p>
            <a:pPr marL="285750" indent="-285750">
              <a:buFont typeface="Arial" panose="020B0604020202020204" pitchFamily="34" charset="0"/>
              <a:buChar char="•"/>
            </a:pPr>
            <a:r>
              <a:rPr lang="es-EC" sz="1600" dirty="0" smtClean="0"/>
              <a:t>Inflamabilidad                                 NO                                     </a:t>
            </a:r>
          </a:p>
          <a:p>
            <a:pPr marL="285750" indent="-285750">
              <a:buFont typeface="Arial" panose="020B0604020202020204" pitchFamily="34" charset="0"/>
              <a:buChar char="•"/>
            </a:pPr>
            <a:r>
              <a:rPr lang="es-EC" sz="1600" dirty="0" smtClean="0"/>
              <a:t>Resistencia                                    IP 54</a:t>
            </a:r>
          </a:p>
          <a:p>
            <a:pPr marL="285750" indent="-285750">
              <a:buFont typeface="Arial" panose="020B0604020202020204" pitchFamily="34" charset="0"/>
              <a:buChar char="•"/>
            </a:pPr>
            <a:endParaRPr lang="es-EC" dirty="0" smtClean="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spTree>
    <p:extLst>
      <p:ext uri="{BB962C8B-B14F-4D97-AF65-F5344CB8AC3E}">
        <p14:creationId xmlns:p14="http://schemas.microsoft.com/office/powerpoint/2010/main" val="402348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600A3EA2-6617-4EF0-B97E-606F11CBC11D}"/>
              </a:ext>
            </a:extLst>
          </p:cNvPr>
          <p:cNvSpPr>
            <a:spLocks noGrp="1"/>
          </p:cNvSpPr>
          <p:nvPr>
            <p:ph type="title"/>
          </p:nvPr>
        </p:nvSpPr>
        <p:spPr>
          <a:xfrm>
            <a:off x="395536" y="548680"/>
            <a:ext cx="8229600" cy="1143000"/>
          </a:xfrm>
        </p:spPr>
        <p:txBody>
          <a:bodyPr/>
          <a:lstStyle/>
          <a:p>
            <a:r>
              <a:rPr lang="es-EC" dirty="0"/>
              <a:t>CONTENIDO</a:t>
            </a:r>
          </a:p>
        </p:txBody>
      </p:sp>
      <p:graphicFrame>
        <p:nvGraphicFramePr>
          <p:cNvPr id="4" name="Diagrama 3">
            <a:extLst>
              <a:ext uri="{FF2B5EF4-FFF2-40B4-BE49-F238E27FC236}">
                <a16:creationId xmlns="" xmlns:a16="http://schemas.microsoft.com/office/drawing/2014/main" id="{089FF6E7-13D3-4EB0-9207-262ABA1EC0E8}"/>
              </a:ext>
            </a:extLst>
          </p:cNvPr>
          <p:cNvGraphicFramePr/>
          <p:nvPr>
            <p:extLst>
              <p:ext uri="{D42A27DB-BD31-4B8C-83A1-F6EECF244321}">
                <p14:modId xmlns:p14="http://schemas.microsoft.com/office/powerpoint/2010/main" val="1159730581"/>
              </p:ext>
            </p:extLst>
          </p:nvPr>
        </p:nvGraphicFramePr>
        <p:xfrm>
          <a:off x="614536" y="1340768"/>
          <a:ext cx="8160568"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spTree>
    <p:extLst>
      <p:ext uri="{BB962C8B-B14F-4D97-AF65-F5344CB8AC3E}">
        <p14:creationId xmlns:p14="http://schemas.microsoft.com/office/powerpoint/2010/main" val="13811226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C" sz="3300" dirty="0" smtClean="0"/>
              <a:t>Construcción y Mantenimiento</a:t>
            </a:r>
            <a:endParaRPr lang="es-EC" sz="3300" dirty="0"/>
          </a:p>
        </p:txBody>
      </p:sp>
      <p:pic>
        <p:nvPicPr>
          <p:cNvPr id="9" name="Marcador de contenido 8"/>
          <p:cNvPicPr>
            <a:picLocks noGrp="1" noChangeAspect="1"/>
          </p:cNvPicPr>
          <p:nvPr>
            <p:ph idx="1"/>
          </p:nvPr>
        </p:nvPicPr>
        <p:blipFill>
          <a:blip r:embed="rId2"/>
          <a:stretch>
            <a:fillRect/>
          </a:stretch>
        </p:blipFill>
        <p:spPr>
          <a:xfrm>
            <a:off x="1455086" y="3515802"/>
            <a:ext cx="3488578" cy="2324648"/>
          </a:xfrm>
          <a:prstGeom prst="rect">
            <a:avLst/>
          </a:prstGeom>
        </p:spPr>
      </p:pic>
      <p:pic>
        <p:nvPicPr>
          <p:cNvPr id="10" name="Imagen 9"/>
          <p:cNvPicPr>
            <a:picLocks noChangeAspect="1"/>
          </p:cNvPicPr>
          <p:nvPr/>
        </p:nvPicPr>
        <p:blipFill>
          <a:blip r:embed="rId3"/>
          <a:stretch>
            <a:fillRect/>
          </a:stretch>
        </p:blipFill>
        <p:spPr>
          <a:xfrm>
            <a:off x="3923928" y="1287112"/>
            <a:ext cx="3960440" cy="2069969"/>
          </a:xfrm>
          <a:prstGeom prst="rect">
            <a:avLst/>
          </a:prstGeom>
        </p:spPr>
      </p:pic>
      <p:pic>
        <p:nvPicPr>
          <p:cNvPr id="11" name="Imagen 10"/>
          <p:cNvPicPr>
            <a:picLocks noChangeAspect="1"/>
          </p:cNvPicPr>
          <p:nvPr/>
        </p:nvPicPr>
        <p:blipFill rotWithShape="1">
          <a:blip r:embed="rId4"/>
          <a:srcRect r="51829"/>
          <a:stretch/>
        </p:blipFill>
        <p:spPr>
          <a:xfrm>
            <a:off x="5004047" y="3480616"/>
            <a:ext cx="2880321" cy="2358969"/>
          </a:xfrm>
          <a:prstGeom prst="rect">
            <a:avLst/>
          </a:prstGeom>
        </p:spPr>
      </p:pic>
      <p:pic>
        <p:nvPicPr>
          <p:cNvPr id="12" name="Imagen 11"/>
          <p:cNvPicPr>
            <a:picLocks noChangeAspect="1"/>
          </p:cNvPicPr>
          <p:nvPr/>
        </p:nvPicPr>
        <p:blipFill>
          <a:blip r:embed="rId5"/>
          <a:stretch>
            <a:fillRect/>
          </a:stretch>
        </p:blipFill>
        <p:spPr>
          <a:xfrm>
            <a:off x="1455086" y="1280215"/>
            <a:ext cx="2387551" cy="2059388"/>
          </a:xfrm>
          <a:prstGeom prst="rect">
            <a:avLst/>
          </a:prstGeom>
        </p:spPr>
      </p:pic>
    </p:spTree>
    <p:extLst>
      <p:ext uri="{BB962C8B-B14F-4D97-AF65-F5344CB8AC3E}">
        <p14:creationId xmlns:p14="http://schemas.microsoft.com/office/powerpoint/2010/main" val="11067571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a:t>Construcción y Mantenimiento</a:t>
            </a:r>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5" name="Marcador de contenido 4"/>
          <p:cNvPicPr>
            <a:picLocks noGrp="1" noChangeAspect="1"/>
          </p:cNvPicPr>
          <p:nvPr>
            <p:ph sz="quarter" idx="10"/>
          </p:nvPr>
        </p:nvPicPr>
        <p:blipFill>
          <a:blip r:embed="rId4"/>
          <a:stretch>
            <a:fillRect/>
          </a:stretch>
        </p:blipFill>
        <p:spPr>
          <a:xfrm>
            <a:off x="836574" y="3761668"/>
            <a:ext cx="5636229" cy="2115604"/>
          </a:xfrm>
          <a:prstGeom prst="rect">
            <a:avLst/>
          </a:prstGeom>
        </p:spPr>
      </p:pic>
      <p:pic>
        <p:nvPicPr>
          <p:cNvPr id="6" name="Imagen 5"/>
          <p:cNvPicPr>
            <a:picLocks noChangeAspect="1"/>
          </p:cNvPicPr>
          <p:nvPr/>
        </p:nvPicPr>
        <p:blipFill rotWithShape="1">
          <a:blip r:embed="rId5"/>
          <a:srcRect b="43924"/>
          <a:stretch/>
        </p:blipFill>
        <p:spPr>
          <a:xfrm>
            <a:off x="836574" y="1610043"/>
            <a:ext cx="5627239" cy="1890965"/>
          </a:xfrm>
          <a:prstGeom prst="rect">
            <a:avLst/>
          </a:prstGeom>
        </p:spPr>
      </p:pic>
      <p:pic>
        <p:nvPicPr>
          <p:cNvPr id="7" name="Imagen 6"/>
          <p:cNvPicPr>
            <a:picLocks noChangeAspect="1"/>
          </p:cNvPicPr>
          <p:nvPr/>
        </p:nvPicPr>
        <p:blipFill>
          <a:blip r:embed="rId6"/>
          <a:stretch>
            <a:fillRect/>
          </a:stretch>
        </p:blipFill>
        <p:spPr>
          <a:xfrm>
            <a:off x="6612447" y="1640859"/>
            <a:ext cx="1835013" cy="1860150"/>
          </a:xfrm>
          <a:prstGeom prst="rect">
            <a:avLst/>
          </a:prstGeom>
        </p:spPr>
      </p:pic>
      <p:pic>
        <p:nvPicPr>
          <p:cNvPr id="9" name="Imagen 8"/>
          <p:cNvPicPr>
            <a:picLocks noChangeAspect="1"/>
          </p:cNvPicPr>
          <p:nvPr/>
        </p:nvPicPr>
        <p:blipFill rotWithShape="1">
          <a:blip r:embed="rId7"/>
          <a:srcRect r="11337" b="26569"/>
          <a:stretch/>
        </p:blipFill>
        <p:spPr>
          <a:xfrm>
            <a:off x="6612447" y="3682268"/>
            <a:ext cx="1847985" cy="2195004"/>
          </a:xfrm>
          <a:prstGeom prst="rect">
            <a:avLst/>
          </a:prstGeom>
        </p:spPr>
      </p:pic>
    </p:spTree>
    <p:extLst>
      <p:ext uri="{BB962C8B-B14F-4D97-AF65-F5344CB8AC3E}">
        <p14:creationId xmlns:p14="http://schemas.microsoft.com/office/powerpoint/2010/main" val="31845361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a:t>Construcción y Mantenimiento</a:t>
            </a:r>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7" name="Marcador de contenido 6"/>
          <p:cNvPicPr>
            <a:picLocks noGrp="1" noChangeAspect="1"/>
          </p:cNvPicPr>
          <p:nvPr>
            <p:ph sz="quarter" idx="10"/>
          </p:nvPr>
        </p:nvPicPr>
        <p:blipFill rotWithShape="1">
          <a:blip r:embed="rId4"/>
          <a:srcRect l="18384" t="14051" r="14973" b="10064"/>
          <a:stretch/>
        </p:blipFill>
        <p:spPr>
          <a:xfrm>
            <a:off x="1083614" y="1412776"/>
            <a:ext cx="2768306" cy="2577389"/>
          </a:xfrm>
          <a:prstGeom prst="rect">
            <a:avLst/>
          </a:prstGeom>
        </p:spPr>
      </p:pic>
      <p:pic>
        <p:nvPicPr>
          <p:cNvPr id="9" name="Imagen 8"/>
          <p:cNvPicPr>
            <a:picLocks noChangeAspect="1"/>
          </p:cNvPicPr>
          <p:nvPr/>
        </p:nvPicPr>
        <p:blipFill rotWithShape="1">
          <a:blip r:embed="rId5"/>
          <a:srcRect l="8999" t="2676" r="4150" b="15736"/>
          <a:stretch/>
        </p:blipFill>
        <p:spPr>
          <a:xfrm>
            <a:off x="4138087" y="1412776"/>
            <a:ext cx="2664296" cy="2577389"/>
          </a:xfrm>
          <a:prstGeom prst="rect">
            <a:avLst/>
          </a:prstGeom>
        </p:spPr>
      </p:pic>
      <p:pic>
        <p:nvPicPr>
          <p:cNvPr id="10" name="Imagen 9"/>
          <p:cNvPicPr>
            <a:picLocks noChangeAspect="1"/>
          </p:cNvPicPr>
          <p:nvPr/>
        </p:nvPicPr>
        <p:blipFill>
          <a:blip r:embed="rId6"/>
          <a:stretch>
            <a:fillRect/>
          </a:stretch>
        </p:blipFill>
        <p:spPr>
          <a:xfrm>
            <a:off x="1079121" y="4149080"/>
            <a:ext cx="2772799" cy="2304256"/>
          </a:xfrm>
          <a:prstGeom prst="rect">
            <a:avLst/>
          </a:prstGeom>
        </p:spPr>
      </p:pic>
      <p:pic>
        <p:nvPicPr>
          <p:cNvPr id="11" name="Imagen 10"/>
          <p:cNvPicPr>
            <a:picLocks noChangeAspect="1"/>
          </p:cNvPicPr>
          <p:nvPr/>
        </p:nvPicPr>
        <p:blipFill>
          <a:blip r:embed="rId7"/>
          <a:stretch>
            <a:fillRect/>
          </a:stretch>
        </p:blipFill>
        <p:spPr>
          <a:xfrm rot="5400000">
            <a:off x="4322740" y="4041620"/>
            <a:ext cx="2294990" cy="2592288"/>
          </a:xfrm>
          <a:prstGeom prst="rect">
            <a:avLst/>
          </a:prstGeom>
        </p:spPr>
      </p:pic>
    </p:spTree>
    <p:extLst>
      <p:ext uri="{BB962C8B-B14F-4D97-AF65-F5344CB8AC3E}">
        <p14:creationId xmlns:p14="http://schemas.microsoft.com/office/powerpoint/2010/main" val="35722005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a:t>Construcción y Mantenimiento</a:t>
            </a:r>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4" name="Marcador de contenido 3"/>
          <p:cNvPicPr>
            <a:picLocks noGrp="1" noChangeAspect="1"/>
          </p:cNvPicPr>
          <p:nvPr>
            <p:ph sz="quarter" idx="10"/>
          </p:nvPr>
        </p:nvPicPr>
        <p:blipFill>
          <a:blip r:embed="rId4"/>
          <a:stretch>
            <a:fillRect/>
          </a:stretch>
        </p:blipFill>
        <p:spPr>
          <a:xfrm>
            <a:off x="358579" y="1515296"/>
            <a:ext cx="1869111" cy="3600450"/>
          </a:xfrm>
          <a:prstGeom prst="rect">
            <a:avLst/>
          </a:prstGeom>
        </p:spPr>
      </p:pic>
      <p:pic>
        <p:nvPicPr>
          <p:cNvPr id="5" name="Imagen 4"/>
          <p:cNvPicPr>
            <a:picLocks noChangeAspect="1"/>
          </p:cNvPicPr>
          <p:nvPr/>
        </p:nvPicPr>
        <p:blipFill rotWithShape="1">
          <a:blip r:embed="rId5"/>
          <a:srcRect l="18452" r="7741"/>
          <a:stretch/>
        </p:blipFill>
        <p:spPr>
          <a:xfrm>
            <a:off x="2276997" y="1536534"/>
            <a:ext cx="1800200" cy="3557974"/>
          </a:xfrm>
          <a:prstGeom prst="rect">
            <a:avLst/>
          </a:prstGeom>
        </p:spPr>
      </p:pic>
      <p:pic>
        <p:nvPicPr>
          <p:cNvPr id="6" name="Imagen 5"/>
          <p:cNvPicPr>
            <a:picLocks noChangeAspect="1"/>
          </p:cNvPicPr>
          <p:nvPr/>
        </p:nvPicPr>
        <p:blipFill rotWithShape="1">
          <a:blip r:embed="rId6"/>
          <a:srcRect r="16133" b="30853"/>
          <a:stretch/>
        </p:blipFill>
        <p:spPr>
          <a:xfrm>
            <a:off x="4153646" y="1550573"/>
            <a:ext cx="2002530" cy="3534611"/>
          </a:xfrm>
          <a:prstGeom prst="rect">
            <a:avLst/>
          </a:prstGeom>
        </p:spPr>
      </p:pic>
      <p:pic>
        <p:nvPicPr>
          <p:cNvPr id="12" name="Imagen 11"/>
          <p:cNvPicPr>
            <a:picLocks noChangeAspect="1"/>
          </p:cNvPicPr>
          <p:nvPr/>
        </p:nvPicPr>
        <p:blipFill>
          <a:blip r:embed="rId7"/>
          <a:stretch>
            <a:fillRect/>
          </a:stretch>
        </p:blipFill>
        <p:spPr>
          <a:xfrm>
            <a:off x="6278426" y="1554740"/>
            <a:ext cx="2472125" cy="3539426"/>
          </a:xfrm>
          <a:prstGeom prst="rect">
            <a:avLst/>
          </a:prstGeom>
        </p:spPr>
      </p:pic>
    </p:spTree>
    <p:extLst>
      <p:ext uri="{BB962C8B-B14F-4D97-AF65-F5344CB8AC3E}">
        <p14:creationId xmlns:p14="http://schemas.microsoft.com/office/powerpoint/2010/main" val="12146209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a:t>Construcción y Mantenimiento</a:t>
            </a:r>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7" name="Marcador de contenido 6"/>
          <p:cNvPicPr>
            <a:picLocks noGrp="1" noChangeAspect="1"/>
          </p:cNvPicPr>
          <p:nvPr>
            <p:ph sz="quarter" idx="10"/>
          </p:nvPr>
        </p:nvPicPr>
        <p:blipFill>
          <a:blip r:embed="rId4"/>
          <a:stretch>
            <a:fillRect/>
          </a:stretch>
        </p:blipFill>
        <p:spPr>
          <a:xfrm rot="5400000">
            <a:off x="-114366" y="2703018"/>
            <a:ext cx="3212976" cy="2127420"/>
          </a:xfrm>
          <a:prstGeom prst="rect">
            <a:avLst/>
          </a:prstGeom>
        </p:spPr>
      </p:pic>
      <p:pic>
        <p:nvPicPr>
          <p:cNvPr id="9" name="Imagen 8"/>
          <p:cNvPicPr>
            <a:picLocks noChangeAspect="1"/>
          </p:cNvPicPr>
          <p:nvPr/>
        </p:nvPicPr>
        <p:blipFill>
          <a:blip r:embed="rId5"/>
          <a:stretch>
            <a:fillRect/>
          </a:stretch>
        </p:blipFill>
        <p:spPr>
          <a:xfrm>
            <a:off x="2686694" y="2160240"/>
            <a:ext cx="3135658" cy="3212976"/>
          </a:xfrm>
          <a:prstGeom prst="rect">
            <a:avLst/>
          </a:prstGeom>
        </p:spPr>
      </p:pic>
      <p:pic>
        <p:nvPicPr>
          <p:cNvPr id="10" name="Imagen 9"/>
          <p:cNvPicPr>
            <a:picLocks noChangeAspect="1"/>
          </p:cNvPicPr>
          <p:nvPr/>
        </p:nvPicPr>
        <p:blipFill>
          <a:blip r:embed="rId6"/>
          <a:stretch>
            <a:fillRect/>
          </a:stretch>
        </p:blipFill>
        <p:spPr>
          <a:xfrm>
            <a:off x="5983909" y="2160240"/>
            <a:ext cx="2731679" cy="3212976"/>
          </a:xfrm>
          <a:prstGeom prst="rect">
            <a:avLst/>
          </a:prstGeom>
        </p:spPr>
      </p:pic>
    </p:spTree>
    <p:extLst>
      <p:ext uri="{BB962C8B-B14F-4D97-AF65-F5344CB8AC3E}">
        <p14:creationId xmlns:p14="http://schemas.microsoft.com/office/powerpoint/2010/main" val="20330380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a:xfrm>
            <a:off x="467544" y="692696"/>
            <a:ext cx="8229600" cy="1143000"/>
          </a:xfrm>
        </p:spPr>
        <p:txBody>
          <a:bodyPr>
            <a:normAutofit/>
          </a:bodyPr>
          <a:lstStyle/>
          <a:p>
            <a:r>
              <a:rPr lang="es-EC" sz="3200" dirty="0"/>
              <a:t>Construcción y Mantenimiento</a:t>
            </a:r>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4" name="Marcador de contenido 3"/>
          <p:cNvPicPr>
            <a:picLocks noGrp="1" noChangeAspect="1"/>
          </p:cNvPicPr>
          <p:nvPr>
            <p:ph sz="quarter" idx="10"/>
          </p:nvPr>
        </p:nvPicPr>
        <p:blipFill>
          <a:blip r:embed="rId4"/>
          <a:stretch>
            <a:fillRect/>
          </a:stretch>
        </p:blipFill>
        <p:spPr>
          <a:xfrm>
            <a:off x="755576" y="1992790"/>
            <a:ext cx="2466841" cy="3308418"/>
          </a:xfrm>
          <a:prstGeom prst="rect">
            <a:avLst/>
          </a:prstGeom>
        </p:spPr>
      </p:pic>
      <p:pic>
        <p:nvPicPr>
          <p:cNvPr id="5" name="Imagen 4"/>
          <p:cNvPicPr>
            <a:picLocks noChangeAspect="1"/>
          </p:cNvPicPr>
          <p:nvPr/>
        </p:nvPicPr>
        <p:blipFill>
          <a:blip r:embed="rId5"/>
          <a:stretch>
            <a:fillRect/>
          </a:stretch>
        </p:blipFill>
        <p:spPr>
          <a:xfrm>
            <a:off x="3275856" y="1976390"/>
            <a:ext cx="3109232" cy="3308417"/>
          </a:xfrm>
          <a:prstGeom prst="rect">
            <a:avLst/>
          </a:prstGeom>
        </p:spPr>
      </p:pic>
      <p:pic>
        <p:nvPicPr>
          <p:cNvPr id="6" name="Imagen 5"/>
          <p:cNvPicPr>
            <a:picLocks noChangeAspect="1"/>
          </p:cNvPicPr>
          <p:nvPr/>
        </p:nvPicPr>
        <p:blipFill>
          <a:blip r:embed="rId6"/>
          <a:stretch>
            <a:fillRect/>
          </a:stretch>
        </p:blipFill>
        <p:spPr>
          <a:xfrm>
            <a:off x="6434900" y="1976390"/>
            <a:ext cx="2241556" cy="3324818"/>
          </a:xfrm>
          <a:prstGeom prst="rect">
            <a:avLst/>
          </a:prstGeom>
        </p:spPr>
      </p:pic>
    </p:spTree>
    <p:extLst>
      <p:ext uri="{BB962C8B-B14F-4D97-AF65-F5344CB8AC3E}">
        <p14:creationId xmlns:p14="http://schemas.microsoft.com/office/powerpoint/2010/main" val="40932921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a:t>Construcción y Mantenimiento</a:t>
            </a:r>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5" name="Marcador de contenido 4"/>
          <p:cNvPicPr>
            <a:picLocks noGrp="1" noChangeAspect="1"/>
          </p:cNvPicPr>
          <p:nvPr>
            <p:ph sz="quarter" idx="10"/>
          </p:nvPr>
        </p:nvPicPr>
        <p:blipFill>
          <a:blip r:embed="rId4"/>
          <a:stretch>
            <a:fillRect/>
          </a:stretch>
        </p:blipFill>
        <p:spPr>
          <a:xfrm>
            <a:off x="4246236" y="1857262"/>
            <a:ext cx="2481391" cy="3600450"/>
          </a:xfrm>
          <a:prstGeom prst="rect">
            <a:avLst/>
          </a:prstGeom>
        </p:spPr>
      </p:pic>
      <p:pic>
        <p:nvPicPr>
          <p:cNvPr id="4" name="Imagen 3"/>
          <p:cNvPicPr>
            <a:picLocks noChangeAspect="1"/>
          </p:cNvPicPr>
          <p:nvPr/>
        </p:nvPicPr>
        <p:blipFill>
          <a:blip r:embed="rId5"/>
          <a:stretch>
            <a:fillRect/>
          </a:stretch>
        </p:blipFill>
        <p:spPr>
          <a:xfrm>
            <a:off x="457200" y="1340768"/>
            <a:ext cx="3679717" cy="4860566"/>
          </a:xfrm>
          <a:prstGeom prst="rect">
            <a:avLst/>
          </a:prstGeom>
        </p:spPr>
      </p:pic>
      <p:pic>
        <p:nvPicPr>
          <p:cNvPr id="6" name="Imagen 5"/>
          <p:cNvPicPr>
            <a:picLocks noChangeAspect="1"/>
          </p:cNvPicPr>
          <p:nvPr/>
        </p:nvPicPr>
        <p:blipFill>
          <a:blip r:embed="rId6"/>
          <a:stretch>
            <a:fillRect/>
          </a:stretch>
        </p:blipFill>
        <p:spPr>
          <a:xfrm>
            <a:off x="6815750" y="1466217"/>
            <a:ext cx="1887434" cy="1978206"/>
          </a:xfrm>
          <a:prstGeom prst="rect">
            <a:avLst/>
          </a:prstGeom>
        </p:spPr>
      </p:pic>
      <p:pic>
        <p:nvPicPr>
          <p:cNvPr id="7" name="Imagen 6"/>
          <p:cNvPicPr>
            <a:picLocks noChangeAspect="1"/>
          </p:cNvPicPr>
          <p:nvPr/>
        </p:nvPicPr>
        <p:blipFill>
          <a:blip r:embed="rId7"/>
          <a:stretch>
            <a:fillRect/>
          </a:stretch>
        </p:blipFill>
        <p:spPr>
          <a:xfrm rot="5400000">
            <a:off x="6696761" y="4200596"/>
            <a:ext cx="2125413" cy="1876063"/>
          </a:xfrm>
          <a:prstGeom prst="rect">
            <a:avLst/>
          </a:prstGeom>
        </p:spPr>
      </p:pic>
    </p:spTree>
    <p:extLst>
      <p:ext uri="{BB962C8B-B14F-4D97-AF65-F5344CB8AC3E}">
        <p14:creationId xmlns:p14="http://schemas.microsoft.com/office/powerpoint/2010/main" val="8641264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a:t>Construcción y Mantenimiento</a:t>
            </a:r>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4" name="Marcador de contenido 3"/>
          <p:cNvPicPr>
            <a:picLocks noGrp="1" noChangeAspect="1"/>
          </p:cNvPicPr>
          <p:nvPr>
            <p:ph sz="quarter" idx="10"/>
          </p:nvPr>
        </p:nvPicPr>
        <p:blipFill>
          <a:blip r:embed="rId4"/>
          <a:stretch>
            <a:fillRect/>
          </a:stretch>
        </p:blipFill>
        <p:spPr>
          <a:xfrm>
            <a:off x="457200" y="1916832"/>
            <a:ext cx="3476296" cy="3600450"/>
          </a:xfrm>
          <a:prstGeom prst="rect">
            <a:avLst/>
          </a:prstGeom>
        </p:spPr>
      </p:pic>
      <p:pic>
        <p:nvPicPr>
          <p:cNvPr id="5" name="Imagen 4"/>
          <p:cNvPicPr>
            <a:picLocks noChangeAspect="1"/>
          </p:cNvPicPr>
          <p:nvPr/>
        </p:nvPicPr>
        <p:blipFill>
          <a:blip r:embed="rId5"/>
          <a:stretch>
            <a:fillRect/>
          </a:stretch>
        </p:blipFill>
        <p:spPr>
          <a:xfrm>
            <a:off x="4067944" y="1916832"/>
            <a:ext cx="2858985" cy="3600450"/>
          </a:xfrm>
          <a:prstGeom prst="rect">
            <a:avLst/>
          </a:prstGeom>
        </p:spPr>
      </p:pic>
      <p:pic>
        <p:nvPicPr>
          <p:cNvPr id="6" name="Imagen 5"/>
          <p:cNvPicPr>
            <a:picLocks noChangeAspect="1"/>
          </p:cNvPicPr>
          <p:nvPr/>
        </p:nvPicPr>
        <p:blipFill>
          <a:blip r:embed="rId6"/>
          <a:stretch>
            <a:fillRect/>
          </a:stretch>
        </p:blipFill>
        <p:spPr>
          <a:xfrm>
            <a:off x="7061377" y="1934674"/>
            <a:ext cx="1637047" cy="1512168"/>
          </a:xfrm>
          <a:prstGeom prst="rect">
            <a:avLst/>
          </a:prstGeom>
        </p:spPr>
      </p:pic>
      <p:pic>
        <p:nvPicPr>
          <p:cNvPr id="7" name="Imagen 6"/>
          <p:cNvPicPr>
            <a:picLocks noChangeAspect="1"/>
          </p:cNvPicPr>
          <p:nvPr/>
        </p:nvPicPr>
        <p:blipFill>
          <a:blip r:embed="rId7"/>
          <a:stretch>
            <a:fillRect/>
          </a:stretch>
        </p:blipFill>
        <p:spPr>
          <a:xfrm>
            <a:off x="7085806" y="3850403"/>
            <a:ext cx="1627426" cy="1666879"/>
          </a:xfrm>
          <a:prstGeom prst="rect">
            <a:avLst/>
          </a:prstGeom>
        </p:spPr>
      </p:pic>
    </p:spTree>
    <p:extLst>
      <p:ext uri="{BB962C8B-B14F-4D97-AF65-F5344CB8AC3E}">
        <p14:creationId xmlns:p14="http://schemas.microsoft.com/office/powerpoint/2010/main" val="25369733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a:t>Construcción y Mantenimiento</a:t>
            </a:r>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6" name="Imagen 5"/>
          <p:cNvPicPr>
            <a:picLocks noChangeAspect="1"/>
          </p:cNvPicPr>
          <p:nvPr/>
        </p:nvPicPr>
        <p:blipFill>
          <a:blip r:embed="rId4"/>
          <a:stretch>
            <a:fillRect/>
          </a:stretch>
        </p:blipFill>
        <p:spPr>
          <a:xfrm>
            <a:off x="3911446" y="1628700"/>
            <a:ext cx="1321107" cy="1968316"/>
          </a:xfrm>
          <a:prstGeom prst="rect">
            <a:avLst/>
          </a:prstGeom>
        </p:spPr>
      </p:pic>
      <p:pic>
        <p:nvPicPr>
          <p:cNvPr id="7" name="Imagen 6"/>
          <p:cNvPicPr>
            <a:picLocks noChangeAspect="1"/>
          </p:cNvPicPr>
          <p:nvPr/>
        </p:nvPicPr>
        <p:blipFill rotWithShape="1">
          <a:blip r:embed="rId5"/>
          <a:srcRect r="49600" b="12302"/>
          <a:stretch/>
        </p:blipFill>
        <p:spPr>
          <a:xfrm>
            <a:off x="457200" y="3933056"/>
            <a:ext cx="2323482" cy="1963009"/>
          </a:xfrm>
          <a:prstGeom prst="rect">
            <a:avLst/>
          </a:prstGeom>
        </p:spPr>
      </p:pic>
      <p:pic>
        <p:nvPicPr>
          <p:cNvPr id="9" name="Imagen 8"/>
          <p:cNvPicPr>
            <a:picLocks noChangeAspect="1"/>
          </p:cNvPicPr>
          <p:nvPr/>
        </p:nvPicPr>
        <p:blipFill>
          <a:blip r:embed="rId6"/>
          <a:stretch>
            <a:fillRect/>
          </a:stretch>
        </p:blipFill>
        <p:spPr>
          <a:xfrm>
            <a:off x="6162699" y="1611665"/>
            <a:ext cx="2191560" cy="2002386"/>
          </a:xfrm>
          <a:prstGeom prst="rect">
            <a:avLst/>
          </a:prstGeom>
        </p:spPr>
      </p:pic>
      <p:pic>
        <p:nvPicPr>
          <p:cNvPr id="10" name="Imagen 9"/>
          <p:cNvPicPr>
            <a:picLocks noChangeAspect="1"/>
          </p:cNvPicPr>
          <p:nvPr/>
        </p:nvPicPr>
        <p:blipFill>
          <a:blip r:embed="rId7"/>
          <a:stretch>
            <a:fillRect/>
          </a:stretch>
        </p:blipFill>
        <p:spPr>
          <a:xfrm>
            <a:off x="3413756" y="3948541"/>
            <a:ext cx="2316485" cy="1863333"/>
          </a:xfrm>
          <a:prstGeom prst="rect">
            <a:avLst/>
          </a:prstGeom>
        </p:spPr>
      </p:pic>
      <p:pic>
        <p:nvPicPr>
          <p:cNvPr id="11" name="Imagen 10"/>
          <p:cNvPicPr>
            <a:picLocks noChangeAspect="1"/>
          </p:cNvPicPr>
          <p:nvPr/>
        </p:nvPicPr>
        <p:blipFill rotWithShape="1">
          <a:blip r:embed="rId8"/>
          <a:srcRect l="23937" t="14794" r="44940"/>
          <a:stretch/>
        </p:blipFill>
        <p:spPr>
          <a:xfrm rot="10800000">
            <a:off x="6732240" y="3861048"/>
            <a:ext cx="1484528" cy="2304256"/>
          </a:xfrm>
          <a:prstGeom prst="rect">
            <a:avLst/>
          </a:prstGeom>
        </p:spPr>
      </p:pic>
      <p:pic>
        <p:nvPicPr>
          <p:cNvPr id="13" name="Marcador de contenido 12"/>
          <p:cNvPicPr>
            <a:picLocks noGrp="1" noChangeAspect="1"/>
          </p:cNvPicPr>
          <p:nvPr>
            <p:ph sz="quarter" idx="10"/>
          </p:nvPr>
        </p:nvPicPr>
        <p:blipFill>
          <a:blip r:embed="rId9"/>
          <a:stretch>
            <a:fillRect/>
          </a:stretch>
        </p:blipFill>
        <p:spPr>
          <a:xfrm>
            <a:off x="827584" y="1628700"/>
            <a:ext cx="1862820" cy="1862820"/>
          </a:xfrm>
          <a:prstGeom prst="rect">
            <a:avLst/>
          </a:prstGeom>
        </p:spPr>
      </p:pic>
    </p:spTree>
    <p:extLst>
      <p:ext uri="{BB962C8B-B14F-4D97-AF65-F5344CB8AC3E}">
        <p14:creationId xmlns:p14="http://schemas.microsoft.com/office/powerpoint/2010/main" val="26157515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a:t>Construcción y Mantenimiento</a:t>
            </a:r>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4" name="Marcador de contenido 3"/>
          <p:cNvPicPr>
            <a:picLocks noGrp="1" noChangeAspect="1"/>
          </p:cNvPicPr>
          <p:nvPr>
            <p:ph sz="quarter" idx="10"/>
          </p:nvPr>
        </p:nvPicPr>
        <p:blipFill rotWithShape="1">
          <a:blip r:embed="rId4"/>
          <a:srcRect l="6624" t="5679"/>
          <a:stretch/>
        </p:blipFill>
        <p:spPr>
          <a:xfrm>
            <a:off x="533058" y="2132856"/>
            <a:ext cx="3289798" cy="3147851"/>
          </a:xfrm>
          <a:prstGeom prst="rect">
            <a:avLst/>
          </a:prstGeom>
        </p:spPr>
      </p:pic>
      <p:pic>
        <p:nvPicPr>
          <p:cNvPr id="5" name="Imagen 4"/>
          <p:cNvPicPr>
            <a:picLocks noChangeAspect="1"/>
          </p:cNvPicPr>
          <p:nvPr/>
        </p:nvPicPr>
        <p:blipFill>
          <a:blip r:embed="rId5"/>
          <a:stretch>
            <a:fillRect/>
          </a:stretch>
        </p:blipFill>
        <p:spPr>
          <a:xfrm>
            <a:off x="3856324" y="2096020"/>
            <a:ext cx="2495218" cy="3184687"/>
          </a:xfrm>
          <a:prstGeom prst="rect">
            <a:avLst/>
          </a:prstGeom>
        </p:spPr>
      </p:pic>
      <p:pic>
        <p:nvPicPr>
          <p:cNvPr id="7" name="Imagen 6"/>
          <p:cNvPicPr>
            <a:picLocks noChangeAspect="1"/>
          </p:cNvPicPr>
          <p:nvPr/>
        </p:nvPicPr>
        <p:blipFill rotWithShape="1">
          <a:blip r:embed="rId6"/>
          <a:srcRect r="19776"/>
          <a:stretch/>
        </p:blipFill>
        <p:spPr>
          <a:xfrm>
            <a:off x="6588224" y="1488648"/>
            <a:ext cx="1835288" cy="4399434"/>
          </a:xfrm>
          <a:prstGeom prst="rect">
            <a:avLst/>
          </a:prstGeom>
        </p:spPr>
      </p:pic>
    </p:spTree>
    <p:extLst>
      <p:ext uri="{BB962C8B-B14F-4D97-AF65-F5344CB8AC3E}">
        <p14:creationId xmlns:p14="http://schemas.microsoft.com/office/powerpoint/2010/main" val="2099227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600A3EA2-6617-4EF0-B97E-606F11CBC11D}"/>
              </a:ext>
            </a:extLst>
          </p:cNvPr>
          <p:cNvSpPr>
            <a:spLocks noGrp="1"/>
          </p:cNvSpPr>
          <p:nvPr>
            <p:ph type="title"/>
          </p:nvPr>
        </p:nvSpPr>
        <p:spPr>
          <a:xfrm>
            <a:off x="395536" y="548680"/>
            <a:ext cx="8229600" cy="1143000"/>
          </a:xfrm>
        </p:spPr>
        <p:txBody>
          <a:bodyPr/>
          <a:lstStyle/>
          <a:p>
            <a:r>
              <a:rPr lang="es-EC" dirty="0"/>
              <a:t>CONTENIDO</a:t>
            </a:r>
          </a:p>
        </p:txBody>
      </p:sp>
      <p:graphicFrame>
        <p:nvGraphicFramePr>
          <p:cNvPr id="4" name="Diagrama 3">
            <a:extLst>
              <a:ext uri="{FF2B5EF4-FFF2-40B4-BE49-F238E27FC236}">
                <a16:creationId xmlns="" xmlns:a16="http://schemas.microsoft.com/office/drawing/2014/main" id="{089FF6E7-13D3-4EB0-9207-262ABA1EC0E8}"/>
              </a:ext>
            </a:extLst>
          </p:cNvPr>
          <p:cNvGraphicFramePr/>
          <p:nvPr>
            <p:extLst>
              <p:ext uri="{D42A27DB-BD31-4B8C-83A1-F6EECF244321}">
                <p14:modId xmlns:p14="http://schemas.microsoft.com/office/powerpoint/2010/main" val="3097572542"/>
              </p:ext>
            </p:extLst>
          </p:nvPr>
        </p:nvGraphicFramePr>
        <p:xfrm>
          <a:off x="614536" y="1340768"/>
          <a:ext cx="8160568"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spTree>
    <p:extLst>
      <p:ext uri="{BB962C8B-B14F-4D97-AF65-F5344CB8AC3E}">
        <p14:creationId xmlns:p14="http://schemas.microsoft.com/office/powerpoint/2010/main" val="12062392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a:t>Construcción y Mantenimiento</a:t>
            </a:r>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4" name="Marcador de contenido 3"/>
          <p:cNvPicPr>
            <a:picLocks noGrp="1" noChangeAspect="1"/>
          </p:cNvPicPr>
          <p:nvPr>
            <p:ph sz="quarter" idx="10"/>
          </p:nvPr>
        </p:nvPicPr>
        <p:blipFill>
          <a:blip r:embed="rId4"/>
          <a:stretch>
            <a:fillRect/>
          </a:stretch>
        </p:blipFill>
        <p:spPr>
          <a:xfrm>
            <a:off x="663192" y="1556790"/>
            <a:ext cx="2862063" cy="3384376"/>
          </a:xfrm>
          <a:prstGeom prst="rect">
            <a:avLst/>
          </a:prstGeom>
        </p:spPr>
      </p:pic>
      <p:pic>
        <p:nvPicPr>
          <p:cNvPr id="5" name="Imagen 4"/>
          <p:cNvPicPr>
            <a:picLocks noChangeAspect="1"/>
          </p:cNvPicPr>
          <p:nvPr/>
        </p:nvPicPr>
        <p:blipFill>
          <a:blip r:embed="rId5"/>
          <a:stretch>
            <a:fillRect/>
          </a:stretch>
        </p:blipFill>
        <p:spPr>
          <a:xfrm>
            <a:off x="3733403" y="1556792"/>
            <a:ext cx="1990725" cy="4743450"/>
          </a:xfrm>
          <a:prstGeom prst="rect">
            <a:avLst/>
          </a:prstGeom>
        </p:spPr>
      </p:pic>
      <p:pic>
        <p:nvPicPr>
          <p:cNvPr id="6" name="Imagen 5"/>
          <p:cNvPicPr>
            <a:picLocks noChangeAspect="1"/>
          </p:cNvPicPr>
          <p:nvPr/>
        </p:nvPicPr>
        <p:blipFill>
          <a:blip r:embed="rId6"/>
          <a:stretch>
            <a:fillRect/>
          </a:stretch>
        </p:blipFill>
        <p:spPr>
          <a:xfrm rot="16200000">
            <a:off x="4867394" y="2589524"/>
            <a:ext cx="4769787" cy="2704321"/>
          </a:xfrm>
          <a:prstGeom prst="rect">
            <a:avLst/>
          </a:prstGeom>
        </p:spPr>
      </p:pic>
      <p:pic>
        <p:nvPicPr>
          <p:cNvPr id="7" name="Imagen 6"/>
          <p:cNvPicPr>
            <a:picLocks noChangeAspect="1"/>
          </p:cNvPicPr>
          <p:nvPr/>
        </p:nvPicPr>
        <p:blipFill rotWithShape="1">
          <a:blip r:embed="rId7"/>
          <a:srcRect l="8663" t="39716" r="46048"/>
          <a:stretch/>
        </p:blipFill>
        <p:spPr>
          <a:xfrm rot="5400000">
            <a:off x="1368996" y="4379383"/>
            <a:ext cx="1241394" cy="2653002"/>
          </a:xfrm>
          <a:prstGeom prst="rect">
            <a:avLst/>
          </a:prstGeom>
        </p:spPr>
      </p:pic>
    </p:spTree>
    <p:extLst>
      <p:ext uri="{BB962C8B-B14F-4D97-AF65-F5344CB8AC3E}">
        <p14:creationId xmlns:p14="http://schemas.microsoft.com/office/powerpoint/2010/main" val="35430583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a:t>Construcción y Mantenimiento</a:t>
            </a:r>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4" name="Marcador de contenido 3"/>
          <p:cNvPicPr>
            <a:picLocks noGrp="1" noChangeAspect="1"/>
          </p:cNvPicPr>
          <p:nvPr>
            <p:ph sz="quarter" idx="10"/>
          </p:nvPr>
        </p:nvPicPr>
        <p:blipFill>
          <a:blip r:embed="rId4"/>
          <a:stretch>
            <a:fillRect/>
          </a:stretch>
        </p:blipFill>
        <p:spPr>
          <a:xfrm>
            <a:off x="1259632" y="1700810"/>
            <a:ext cx="2817122" cy="4505326"/>
          </a:xfrm>
          <a:prstGeom prst="rect">
            <a:avLst/>
          </a:prstGeom>
        </p:spPr>
      </p:pic>
      <p:pic>
        <p:nvPicPr>
          <p:cNvPr id="5" name="Imagen 4"/>
          <p:cNvPicPr>
            <a:picLocks noChangeAspect="1"/>
          </p:cNvPicPr>
          <p:nvPr/>
        </p:nvPicPr>
        <p:blipFill rotWithShape="1">
          <a:blip r:embed="rId5"/>
          <a:srcRect l="37537" t="18167" r="-1" b="29227"/>
          <a:stretch/>
        </p:blipFill>
        <p:spPr>
          <a:xfrm rot="5400000">
            <a:off x="4039385" y="2439929"/>
            <a:ext cx="4377598" cy="3024336"/>
          </a:xfrm>
          <a:prstGeom prst="rect">
            <a:avLst/>
          </a:prstGeom>
        </p:spPr>
      </p:pic>
    </p:spTree>
    <p:extLst>
      <p:ext uri="{BB962C8B-B14F-4D97-AF65-F5344CB8AC3E}">
        <p14:creationId xmlns:p14="http://schemas.microsoft.com/office/powerpoint/2010/main" val="32391045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a:xfrm>
            <a:off x="1475656" y="692696"/>
            <a:ext cx="6589199" cy="1280890"/>
          </a:xfrm>
        </p:spPr>
        <p:txBody>
          <a:bodyPr>
            <a:normAutofit/>
          </a:bodyPr>
          <a:lstStyle/>
          <a:p>
            <a:r>
              <a:rPr lang="es-EC" sz="3200" dirty="0"/>
              <a:t>CONEXIÓN DE LOS ELEMENTOS PRINCIPALES </a:t>
            </a:r>
          </a:p>
        </p:txBody>
      </p:sp>
      <p:pic>
        <p:nvPicPr>
          <p:cNvPr id="6" name="Marcador de contenido 5"/>
          <p:cNvPicPr>
            <a:picLocks noGrp="1" noChangeAspect="1"/>
          </p:cNvPicPr>
          <p:nvPr>
            <p:ph idx="1"/>
          </p:nvPr>
        </p:nvPicPr>
        <p:blipFill>
          <a:blip r:embed="rId3"/>
          <a:stretch>
            <a:fillRect/>
          </a:stretch>
        </p:blipFill>
        <p:spPr>
          <a:xfrm>
            <a:off x="4644008" y="4193778"/>
            <a:ext cx="1855639" cy="2304295"/>
          </a:xfrm>
          <a:prstGeom prst="rect">
            <a:avLst/>
          </a:prstGeom>
        </p:spPr>
      </p:pic>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7" name="Imagen 6"/>
          <p:cNvPicPr>
            <a:picLocks noChangeAspect="1"/>
          </p:cNvPicPr>
          <p:nvPr/>
        </p:nvPicPr>
        <p:blipFill rotWithShape="1">
          <a:blip r:embed="rId5"/>
          <a:srcRect l="7313"/>
          <a:stretch/>
        </p:blipFill>
        <p:spPr>
          <a:xfrm>
            <a:off x="2555776" y="4193778"/>
            <a:ext cx="1872208" cy="2328970"/>
          </a:xfrm>
          <a:prstGeom prst="rect">
            <a:avLst/>
          </a:prstGeom>
        </p:spPr>
      </p:pic>
      <p:pic>
        <p:nvPicPr>
          <p:cNvPr id="9" name="Imagen 8"/>
          <p:cNvPicPr>
            <a:picLocks noChangeAspect="1"/>
          </p:cNvPicPr>
          <p:nvPr/>
        </p:nvPicPr>
        <p:blipFill>
          <a:blip r:embed="rId6"/>
          <a:stretch>
            <a:fillRect/>
          </a:stretch>
        </p:blipFill>
        <p:spPr>
          <a:xfrm>
            <a:off x="1538714" y="1919475"/>
            <a:ext cx="6463082" cy="2148024"/>
          </a:xfrm>
          <a:prstGeom prst="rect">
            <a:avLst/>
          </a:prstGeom>
        </p:spPr>
      </p:pic>
    </p:spTree>
    <p:extLst>
      <p:ext uri="{BB962C8B-B14F-4D97-AF65-F5344CB8AC3E}">
        <p14:creationId xmlns:p14="http://schemas.microsoft.com/office/powerpoint/2010/main" val="21372251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Conexión de los elementos principales</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4" name="Marcador de contenido 3"/>
          <p:cNvPicPr>
            <a:picLocks noGrp="1" noChangeAspect="1"/>
          </p:cNvPicPr>
          <p:nvPr>
            <p:ph sz="quarter" idx="10"/>
          </p:nvPr>
        </p:nvPicPr>
        <p:blipFill rotWithShape="1">
          <a:blip r:embed="rId4"/>
          <a:srcRect r="17102"/>
          <a:stretch/>
        </p:blipFill>
        <p:spPr>
          <a:xfrm>
            <a:off x="1331640" y="3068960"/>
            <a:ext cx="3104331" cy="3600450"/>
          </a:xfrm>
          <a:prstGeom prst="rect">
            <a:avLst/>
          </a:prstGeom>
        </p:spPr>
      </p:pic>
      <p:pic>
        <p:nvPicPr>
          <p:cNvPr id="5" name="Imagen 4"/>
          <p:cNvPicPr>
            <a:picLocks noChangeAspect="1"/>
          </p:cNvPicPr>
          <p:nvPr/>
        </p:nvPicPr>
        <p:blipFill>
          <a:blip r:embed="rId5"/>
          <a:stretch>
            <a:fillRect/>
          </a:stretch>
        </p:blipFill>
        <p:spPr>
          <a:xfrm rot="5400000">
            <a:off x="2246724" y="1374628"/>
            <a:ext cx="1274163" cy="1782508"/>
          </a:xfrm>
          <a:prstGeom prst="rect">
            <a:avLst/>
          </a:prstGeom>
        </p:spPr>
      </p:pic>
      <p:pic>
        <p:nvPicPr>
          <p:cNvPr id="6" name="Imagen 5"/>
          <p:cNvPicPr>
            <a:picLocks noChangeAspect="1"/>
          </p:cNvPicPr>
          <p:nvPr/>
        </p:nvPicPr>
        <p:blipFill>
          <a:blip r:embed="rId6"/>
          <a:stretch>
            <a:fillRect/>
          </a:stretch>
        </p:blipFill>
        <p:spPr>
          <a:xfrm>
            <a:off x="4716016" y="1700808"/>
            <a:ext cx="3456384" cy="4350605"/>
          </a:xfrm>
          <a:prstGeom prst="rect">
            <a:avLst/>
          </a:prstGeom>
        </p:spPr>
      </p:pic>
    </p:spTree>
    <p:extLst>
      <p:ext uri="{BB962C8B-B14F-4D97-AF65-F5344CB8AC3E}">
        <p14:creationId xmlns:p14="http://schemas.microsoft.com/office/powerpoint/2010/main" val="39467540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Conexión de los elementos principales</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4" name="Marcador de contenido 3"/>
          <p:cNvPicPr>
            <a:picLocks noGrp="1" noChangeAspect="1"/>
          </p:cNvPicPr>
          <p:nvPr>
            <p:ph sz="quarter" idx="10"/>
          </p:nvPr>
        </p:nvPicPr>
        <p:blipFill>
          <a:blip r:embed="rId4"/>
          <a:stretch>
            <a:fillRect/>
          </a:stretch>
        </p:blipFill>
        <p:spPr>
          <a:xfrm>
            <a:off x="4389998" y="1933858"/>
            <a:ext cx="4358466" cy="3731303"/>
          </a:xfrm>
          <a:prstGeom prst="rect">
            <a:avLst/>
          </a:prstGeom>
        </p:spPr>
      </p:pic>
      <p:pic>
        <p:nvPicPr>
          <p:cNvPr id="5" name="Imagen 4"/>
          <p:cNvPicPr>
            <a:picLocks noChangeAspect="1"/>
          </p:cNvPicPr>
          <p:nvPr/>
        </p:nvPicPr>
        <p:blipFill>
          <a:blip r:embed="rId5"/>
          <a:stretch>
            <a:fillRect/>
          </a:stretch>
        </p:blipFill>
        <p:spPr>
          <a:xfrm>
            <a:off x="563230" y="1933859"/>
            <a:ext cx="3718347" cy="3731303"/>
          </a:xfrm>
          <a:prstGeom prst="rect">
            <a:avLst/>
          </a:prstGeom>
        </p:spPr>
      </p:pic>
    </p:spTree>
    <p:extLst>
      <p:ext uri="{BB962C8B-B14F-4D97-AF65-F5344CB8AC3E}">
        <p14:creationId xmlns:p14="http://schemas.microsoft.com/office/powerpoint/2010/main" val="4489317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Conexión de los elementos principales</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6" name="Marcador de contenido 5"/>
          <p:cNvPicPr>
            <a:picLocks noGrp="1" noChangeAspect="1"/>
          </p:cNvPicPr>
          <p:nvPr>
            <p:ph sz="quarter" idx="10"/>
          </p:nvPr>
        </p:nvPicPr>
        <p:blipFill>
          <a:blip r:embed="rId4"/>
          <a:stretch>
            <a:fillRect/>
          </a:stretch>
        </p:blipFill>
        <p:spPr>
          <a:xfrm>
            <a:off x="611560" y="1700808"/>
            <a:ext cx="4088370" cy="4392538"/>
          </a:xfrm>
          <a:prstGeom prst="rect">
            <a:avLst/>
          </a:prstGeom>
        </p:spPr>
      </p:pic>
      <p:pic>
        <p:nvPicPr>
          <p:cNvPr id="7" name="Imagen 6"/>
          <p:cNvPicPr>
            <a:picLocks noChangeAspect="1"/>
          </p:cNvPicPr>
          <p:nvPr/>
        </p:nvPicPr>
        <p:blipFill>
          <a:blip r:embed="rId5"/>
          <a:stretch>
            <a:fillRect/>
          </a:stretch>
        </p:blipFill>
        <p:spPr>
          <a:xfrm>
            <a:off x="5068471" y="4653136"/>
            <a:ext cx="2520280" cy="1785623"/>
          </a:xfrm>
          <a:prstGeom prst="rect">
            <a:avLst/>
          </a:prstGeom>
        </p:spPr>
      </p:pic>
      <p:pic>
        <p:nvPicPr>
          <p:cNvPr id="9" name="Imagen 8"/>
          <p:cNvPicPr>
            <a:picLocks noChangeAspect="1"/>
          </p:cNvPicPr>
          <p:nvPr/>
        </p:nvPicPr>
        <p:blipFill>
          <a:blip r:embed="rId6"/>
          <a:stretch>
            <a:fillRect/>
          </a:stretch>
        </p:blipFill>
        <p:spPr>
          <a:xfrm>
            <a:off x="5059393" y="1340768"/>
            <a:ext cx="2538435" cy="3124227"/>
          </a:xfrm>
          <a:prstGeom prst="rect">
            <a:avLst/>
          </a:prstGeom>
        </p:spPr>
      </p:pic>
    </p:spTree>
    <p:extLst>
      <p:ext uri="{BB962C8B-B14F-4D97-AF65-F5344CB8AC3E}">
        <p14:creationId xmlns:p14="http://schemas.microsoft.com/office/powerpoint/2010/main" val="5859077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Conexión de los elementos principales</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4" name="Marcador de contenido 3"/>
          <p:cNvPicPr>
            <a:picLocks noGrp="1" noChangeAspect="1"/>
          </p:cNvPicPr>
          <p:nvPr>
            <p:ph sz="quarter" idx="10"/>
          </p:nvPr>
        </p:nvPicPr>
        <p:blipFill>
          <a:blip r:embed="rId4"/>
          <a:stretch>
            <a:fillRect/>
          </a:stretch>
        </p:blipFill>
        <p:spPr>
          <a:xfrm>
            <a:off x="683568" y="1556792"/>
            <a:ext cx="3384376" cy="2321308"/>
          </a:xfrm>
          <a:prstGeom prst="rect">
            <a:avLst/>
          </a:prstGeom>
        </p:spPr>
      </p:pic>
      <p:pic>
        <p:nvPicPr>
          <p:cNvPr id="5" name="Imagen 4"/>
          <p:cNvPicPr>
            <a:picLocks noChangeAspect="1"/>
          </p:cNvPicPr>
          <p:nvPr/>
        </p:nvPicPr>
        <p:blipFill>
          <a:blip r:embed="rId5"/>
          <a:stretch>
            <a:fillRect/>
          </a:stretch>
        </p:blipFill>
        <p:spPr>
          <a:xfrm>
            <a:off x="693461" y="4077072"/>
            <a:ext cx="3374483" cy="2222571"/>
          </a:xfrm>
          <a:prstGeom prst="rect">
            <a:avLst/>
          </a:prstGeom>
        </p:spPr>
      </p:pic>
      <p:pic>
        <p:nvPicPr>
          <p:cNvPr id="6" name="Imagen 5"/>
          <p:cNvPicPr>
            <a:picLocks noChangeAspect="1"/>
          </p:cNvPicPr>
          <p:nvPr/>
        </p:nvPicPr>
        <p:blipFill>
          <a:blip r:embed="rId6"/>
          <a:stretch>
            <a:fillRect/>
          </a:stretch>
        </p:blipFill>
        <p:spPr>
          <a:xfrm>
            <a:off x="4551299" y="1556792"/>
            <a:ext cx="3322743" cy="2263413"/>
          </a:xfrm>
          <a:prstGeom prst="rect">
            <a:avLst/>
          </a:prstGeom>
        </p:spPr>
      </p:pic>
      <p:pic>
        <p:nvPicPr>
          <p:cNvPr id="7" name="Imagen 6"/>
          <p:cNvPicPr>
            <a:picLocks noChangeAspect="1"/>
          </p:cNvPicPr>
          <p:nvPr/>
        </p:nvPicPr>
        <p:blipFill>
          <a:blip r:embed="rId7"/>
          <a:stretch>
            <a:fillRect/>
          </a:stretch>
        </p:blipFill>
        <p:spPr>
          <a:xfrm>
            <a:off x="4579724" y="4077072"/>
            <a:ext cx="3347245" cy="2222571"/>
          </a:xfrm>
          <a:prstGeom prst="rect">
            <a:avLst/>
          </a:prstGeom>
        </p:spPr>
      </p:pic>
    </p:spTree>
    <p:extLst>
      <p:ext uri="{BB962C8B-B14F-4D97-AF65-F5344CB8AC3E}">
        <p14:creationId xmlns:p14="http://schemas.microsoft.com/office/powerpoint/2010/main" val="33333301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Conexión de los elementos principales</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4" name="Marcador de contenido 3"/>
          <p:cNvPicPr>
            <a:picLocks noGrp="1" noChangeAspect="1"/>
          </p:cNvPicPr>
          <p:nvPr>
            <p:ph sz="quarter" idx="10"/>
          </p:nvPr>
        </p:nvPicPr>
        <p:blipFill>
          <a:blip r:embed="rId4"/>
          <a:stretch>
            <a:fillRect/>
          </a:stretch>
        </p:blipFill>
        <p:spPr>
          <a:xfrm>
            <a:off x="1306078" y="1700808"/>
            <a:ext cx="6408737" cy="2496910"/>
          </a:xfrm>
          <a:prstGeom prst="rect">
            <a:avLst/>
          </a:prstGeom>
        </p:spPr>
      </p:pic>
      <p:pic>
        <p:nvPicPr>
          <p:cNvPr id="5" name="Imagen 4"/>
          <p:cNvPicPr>
            <a:picLocks noChangeAspect="1"/>
          </p:cNvPicPr>
          <p:nvPr/>
        </p:nvPicPr>
        <p:blipFill>
          <a:blip r:embed="rId5"/>
          <a:stretch>
            <a:fillRect/>
          </a:stretch>
        </p:blipFill>
        <p:spPr>
          <a:xfrm>
            <a:off x="2926431" y="4293096"/>
            <a:ext cx="3291138" cy="2166484"/>
          </a:xfrm>
          <a:prstGeom prst="rect">
            <a:avLst/>
          </a:prstGeom>
        </p:spPr>
      </p:pic>
    </p:spTree>
    <p:extLst>
      <p:ext uri="{BB962C8B-B14F-4D97-AF65-F5344CB8AC3E}">
        <p14:creationId xmlns:p14="http://schemas.microsoft.com/office/powerpoint/2010/main" val="30113408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Conexión de los elementos principales</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5" name="Marcador de contenido 4"/>
          <p:cNvPicPr>
            <a:picLocks noGrp="1" noChangeAspect="1"/>
          </p:cNvPicPr>
          <p:nvPr>
            <p:ph sz="quarter" idx="10"/>
          </p:nvPr>
        </p:nvPicPr>
        <p:blipFill rotWithShape="1">
          <a:blip r:embed="rId4"/>
          <a:srcRect b="30001"/>
          <a:stretch/>
        </p:blipFill>
        <p:spPr>
          <a:xfrm>
            <a:off x="1547664" y="4509120"/>
            <a:ext cx="2469888" cy="2232248"/>
          </a:xfrm>
          <a:prstGeom prst="rect">
            <a:avLst/>
          </a:prstGeom>
        </p:spPr>
      </p:pic>
      <p:pic>
        <p:nvPicPr>
          <p:cNvPr id="6" name="Imagen 5"/>
          <p:cNvPicPr>
            <a:picLocks noChangeAspect="1"/>
          </p:cNvPicPr>
          <p:nvPr/>
        </p:nvPicPr>
        <p:blipFill rotWithShape="1">
          <a:blip r:embed="rId5"/>
          <a:srcRect l="29560" b="1943"/>
          <a:stretch/>
        </p:blipFill>
        <p:spPr>
          <a:xfrm>
            <a:off x="4826622" y="1628800"/>
            <a:ext cx="3531836" cy="4608512"/>
          </a:xfrm>
          <a:prstGeom prst="rect">
            <a:avLst/>
          </a:prstGeom>
        </p:spPr>
      </p:pic>
      <p:pic>
        <p:nvPicPr>
          <p:cNvPr id="7" name="Imagen 6"/>
          <p:cNvPicPr>
            <a:picLocks noChangeAspect="1"/>
          </p:cNvPicPr>
          <p:nvPr/>
        </p:nvPicPr>
        <p:blipFill rotWithShape="1">
          <a:blip r:embed="rId6"/>
          <a:srcRect l="3150" b="5355"/>
          <a:stretch/>
        </p:blipFill>
        <p:spPr>
          <a:xfrm>
            <a:off x="683568" y="1628800"/>
            <a:ext cx="3892780" cy="2721844"/>
          </a:xfrm>
          <a:prstGeom prst="rect">
            <a:avLst/>
          </a:prstGeom>
        </p:spPr>
      </p:pic>
    </p:spTree>
    <p:extLst>
      <p:ext uri="{BB962C8B-B14F-4D97-AF65-F5344CB8AC3E}">
        <p14:creationId xmlns:p14="http://schemas.microsoft.com/office/powerpoint/2010/main" val="12230863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Conexión de los elementos principales</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4" name="Marcador de contenido 3"/>
          <p:cNvPicPr>
            <a:picLocks noGrp="1" noChangeAspect="1"/>
          </p:cNvPicPr>
          <p:nvPr>
            <p:ph sz="quarter" idx="10"/>
          </p:nvPr>
        </p:nvPicPr>
        <p:blipFill>
          <a:blip r:embed="rId4"/>
          <a:stretch>
            <a:fillRect/>
          </a:stretch>
        </p:blipFill>
        <p:spPr>
          <a:xfrm>
            <a:off x="2095412" y="1556792"/>
            <a:ext cx="4953176" cy="5021339"/>
          </a:xfrm>
          <a:prstGeom prst="rect">
            <a:avLst/>
          </a:prstGeom>
        </p:spPr>
      </p:pic>
    </p:spTree>
    <p:extLst>
      <p:ext uri="{BB962C8B-B14F-4D97-AF65-F5344CB8AC3E}">
        <p14:creationId xmlns:p14="http://schemas.microsoft.com/office/powerpoint/2010/main" val="12126368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BDA316BA-8C65-484C-8D4E-324D92CCFCC2}"/>
              </a:ext>
            </a:extLst>
          </p:cNvPr>
          <p:cNvSpPr>
            <a:spLocks noGrp="1"/>
          </p:cNvSpPr>
          <p:nvPr>
            <p:ph type="title"/>
          </p:nvPr>
        </p:nvSpPr>
        <p:spPr>
          <a:xfrm>
            <a:off x="457200" y="409575"/>
            <a:ext cx="8229600" cy="1143000"/>
          </a:xfrm>
        </p:spPr>
        <p:txBody>
          <a:bodyPr>
            <a:normAutofit/>
          </a:bodyPr>
          <a:lstStyle/>
          <a:p>
            <a:r>
              <a:rPr lang="es-EC" sz="3200" dirty="0" smtClean="0"/>
              <a:t>INTRODUCCIÓN</a:t>
            </a:r>
            <a:endParaRPr lang="es-EC" sz="3200" dirty="0"/>
          </a:p>
        </p:txBody>
      </p:sp>
      <p:graphicFrame>
        <p:nvGraphicFramePr>
          <p:cNvPr id="6" name="Diagrama 5">
            <a:extLst>
              <a:ext uri="{FF2B5EF4-FFF2-40B4-BE49-F238E27FC236}">
                <a16:creationId xmlns="" xmlns:a16="http://schemas.microsoft.com/office/drawing/2014/main" id="{6B473FD7-19AC-499C-A465-863DCB42A637}"/>
              </a:ext>
            </a:extLst>
          </p:cNvPr>
          <p:cNvGraphicFramePr/>
          <p:nvPr>
            <p:extLst>
              <p:ext uri="{D42A27DB-BD31-4B8C-83A1-F6EECF244321}">
                <p14:modId xmlns:p14="http://schemas.microsoft.com/office/powerpoint/2010/main" val="1975755851"/>
              </p:ext>
            </p:extLst>
          </p:nvPr>
        </p:nvGraphicFramePr>
        <p:xfrm>
          <a:off x="606388" y="1268760"/>
          <a:ext cx="8358100"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spTree>
    <p:extLst>
      <p:ext uri="{BB962C8B-B14F-4D97-AF65-F5344CB8AC3E}">
        <p14:creationId xmlns:p14="http://schemas.microsoft.com/office/powerpoint/2010/main" val="39747484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TOMA DE DATOS</a:t>
            </a:r>
            <a:endParaRPr lang="es-EC" sz="3200" dirty="0"/>
          </a:p>
        </p:txBody>
      </p:sp>
      <p:pic>
        <p:nvPicPr>
          <p:cNvPr id="6" name="Marcador de contenido 5"/>
          <p:cNvPicPr>
            <a:picLocks noGrp="1" noChangeAspect="1"/>
          </p:cNvPicPr>
          <p:nvPr>
            <p:ph idx="1"/>
          </p:nvPr>
        </p:nvPicPr>
        <p:blipFill>
          <a:blip r:embed="rId3"/>
          <a:stretch>
            <a:fillRect/>
          </a:stretch>
        </p:blipFill>
        <p:spPr>
          <a:xfrm>
            <a:off x="827584" y="2132856"/>
            <a:ext cx="4063385" cy="2808312"/>
          </a:xfrm>
          <a:prstGeom prst="rect">
            <a:avLst/>
          </a:prstGeom>
        </p:spPr>
      </p:pic>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7" name="Imagen 6"/>
          <p:cNvPicPr>
            <a:picLocks noChangeAspect="1"/>
          </p:cNvPicPr>
          <p:nvPr/>
        </p:nvPicPr>
        <p:blipFill>
          <a:blip r:embed="rId5"/>
          <a:stretch>
            <a:fillRect/>
          </a:stretch>
        </p:blipFill>
        <p:spPr>
          <a:xfrm>
            <a:off x="5364088" y="1425328"/>
            <a:ext cx="2243811" cy="5031829"/>
          </a:xfrm>
          <a:prstGeom prst="rect">
            <a:avLst/>
          </a:prstGeom>
        </p:spPr>
      </p:pic>
      <p:sp>
        <p:nvSpPr>
          <p:cNvPr id="9" name="CuadroTexto 8"/>
          <p:cNvSpPr txBox="1"/>
          <p:nvPr/>
        </p:nvSpPr>
        <p:spPr>
          <a:xfrm>
            <a:off x="827584" y="1517375"/>
            <a:ext cx="3744416" cy="369332"/>
          </a:xfrm>
          <a:prstGeom prst="rect">
            <a:avLst/>
          </a:prstGeom>
          <a:noFill/>
        </p:spPr>
        <p:txBody>
          <a:bodyPr wrap="square" rtlCol="0">
            <a:spAutoFit/>
          </a:bodyPr>
          <a:lstStyle/>
          <a:p>
            <a:r>
              <a:rPr lang="es-EC" dirty="0" smtClean="0"/>
              <a:t>Condiciones iniciales </a:t>
            </a:r>
            <a:endParaRPr lang="es-EC" dirty="0"/>
          </a:p>
        </p:txBody>
      </p:sp>
    </p:spTree>
    <p:extLst>
      <p:ext uri="{BB962C8B-B14F-4D97-AF65-F5344CB8AC3E}">
        <p14:creationId xmlns:p14="http://schemas.microsoft.com/office/powerpoint/2010/main" val="40885395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Toma de Datos</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4" name="Marcador de contenido 3"/>
          <p:cNvPicPr>
            <a:picLocks noGrp="1" noChangeAspect="1"/>
          </p:cNvPicPr>
          <p:nvPr>
            <p:ph sz="quarter" idx="10"/>
          </p:nvPr>
        </p:nvPicPr>
        <p:blipFill rotWithShape="1">
          <a:blip r:embed="rId4"/>
          <a:srcRect t="2000"/>
          <a:stretch/>
        </p:blipFill>
        <p:spPr>
          <a:xfrm>
            <a:off x="611560" y="1853902"/>
            <a:ext cx="3672408" cy="3994869"/>
          </a:xfrm>
          <a:prstGeom prst="rect">
            <a:avLst/>
          </a:prstGeom>
        </p:spPr>
      </p:pic>
      <p:pic>
        <p:nvPicPr>
          <p:cNvPr id="7" name="Imagen 6"/>
          <p:cNvPicPr>
            <a:picLocks noChangeAspect="1"/>
          </p:cNvPicPr>
          <p:nvPr/>
        </p:nvPicPr>
        <p:blipFill>
          <a:blip r:embed="rId5"/>
          <a:stretch>
            <a:fillRect/>
          </a:stretch>
        </p:blipFill>
        <p:spPr>
          <a:xfrm>
            <a:off x="4644009" y="1103578"/>
            <a:ext cx="4032448" cy="2628179"/>
          </a:xfrm>
          <a:prstGeom prst="rect">
            <a:avLst/>
          </a:prstGeom>
        </p:spPr>
      </p:pic>
      <p:pic>
        <p:nvPicPr>
          <p:cNvPr id="9" name="Imagen 8"/>
          <p:cNvPicPr>
            <a:picLocks noChangeAspect="1"/>
          </p:cNvPicPr>
          <p:nvPr/>
        </p:nvPicPr>
        <p:blipFill>
          <a:blip r:embed="rId6"/>
          <a:stretch>
            <a:fillRect/>
          </a:stretch>
        </p:blipFill>
        <p:spPr>
          <a:xfrm>
            <a:off x="4644009" y="3907018"/>
            <a:ext cx="4032447" cy="2628178"/>
          </a:xfrm>
          <a:prstGeom prst="rect">
            <a:avLst/>
          </a:prstGeom>
        </p:spPr>
      </p:pic>
    </p:spTree>
    <p:extLst>
      <p:ext uri="{BB962C8B-B14F-4D97-AF65-F5344CB8AC3E}">
        <p14:creationId xmlns:p14="http://schemas.microsoft.com/office/powerpoint/2010/main" val="26626214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Toma de Datos</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6" name="Marcador de contenido 5"/>
          <p:cNvPicPr>
            <a:picLocks noGrp="1" noChangeAspect="1"/>
          </p:cNvPicPr>
          <p:nvPr>
            <p:ph sz="quarter" idx="10"/>
          </p:nvPr>
        </p:nvPicPr>
        <p:blipFill>
          <a:blip r:embed="rId4"/>
          <a:stretch>
            <a:fillRect/>
          </a:stretch>
        </p:blipFill>
        <p:spPr>
          <a:xfrm>
            <a:off x="1835696" y="1772816"/>
            <a:ext cx="5698174" cy="4249612"/>
          </a:xfrm>
          <a:prstGeom prst="rect">
            <a:avLst/>
          </a:prstGeom>
        </p:spPr>
      </p:pic>
    </p:spTree>
    <p:extLst>
      <p:ext uri="{BB962C8B-B14F-4D97-AF65-F5344CB8AC3E}">
        <p14:creationId xmlns:p14="http://schemas.microsoft.com/office/powerpoint/2010/main" val="42798198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a:xfrm>
            <a:off x="1835696" y="692696"/>
            <a:ext cx="6589199" cy="1280890"/>
          </a:xfrm>
        </p:spPr>
        <p:txBody>
          <a:bodyPr>
            <a:normAutofit/>
          </a:bodyPr>
          <a:lstStyle/>
          <a:p>
            <a:pPr lvl="0"/>
            <a:r>
              <a:rPr lang="es-EC" sz="3200" dirty="0"/>
              <a:t>GRÁFICAS DE LOS PERFILES DE TEMPERATURA</a:t>
            </a:r>
          </a:p>
        </p:txBody>
      </p:sp>
      <p:pic>
        <p:nvPicPr>
          <p:cNvPr id="6" name="Marcador de contenido 5"/>
          <p:cNvPicPr>
            <a:picLocks noGrp="1" noChangeAspect="1"/>
          </p:cNvPicPr>
          <p:nvPr>
            <p:ph idx="1"/>
          </p:nvPr>
        </p:nvPicPr>
        <p:blipFill>
          <a:blip r:embed="rId3"/>
          <a:stretch>
            <a:fillRect/>
          </a:stretch>
        </p:blipFill>
        <p:spPr>
          <a:xfrm>
            <a:off x="2339752" y="1979717"/>
            <a:ext cx="4752528" cy="4523491"/>
          </a:xfrm>
          <a:prstGeom prst="rect">
            <a:avLst/>
          </a:prstGeom>
        </p:spPr>
      </p:pic>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spTree>
    <p:extLst>
      <p:ext uri="{BB962C8B-B14F-4D97-AF65-F5344CB8AC3E}">
        <p14:creationId xmlns:p14="http://schemas.microsoft.com/office/powerpoint/2010/main" val="12152313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Gráficas de los perfiles de temperatura</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4" name="Marcador de contenido 3"/>
          <p:cNvPicPr>
            <a:picLocks noGrp="1" noChangeAspect="1"/>
          </p:cNvPicPr>
          <p:nvPr>
            <p:ph sz="quarter" idx="10"/>
          </p:nvPr>
        </p:nvPicPr>
        <p:blipFill>
          <a:blip r:embed="rId4"/>
          <a:stretch>
            <a:fillRect/>
          </a:stretch>
        </p:blipFill>
        <p:spPr>
          <a:xfrm>
            <a:off x="2082552" y="1628800"/>
            <a:ext cx="4978896" cy="4588513"/>
          </a:xfrm>
          <a:prstGeom prst="rect">
            <a:avLst/>
          </a:prstGeom>
        </p:spPr>
      </p:pic>
    </p:spTree>
    <p:extLst>
      <p:ext uri="{BB962C8B-B14F-4D97-AF65-F5344CB8AC3E}">
        <p14:creationId xmlns:p14="http://schemas.microsoft.com/office/powerpoint/2010/main" val="29684047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pPr lvl="0"/>
            <a:r>
              <a:rPr lang="es-EC" sz="3200" dirty="0"/>
              <a:t>CÁLCULO DE LA CONDUCTIVIDAD TÉRMICA</a:t>
            </a:r>
          </a:p>
        </p:txBody>
      </p:sp>
      <p:pic>
        <p:nvPicPr>
          <p:cNvPr id="5" name="Marcador de contenido 4"/>
          <p:cNvPicPr>
            <a:picLocks noGrp="1" noChangeAspect="1"/>
          </p:cNvPicPr>
          <p:nvPr>
            <p:ph idx="1"/>
          </p:nvPr>
        </p:nvPicPr>
        <p:blipFill>
          <a:blip r:embed="rId3"/>
          <a:stretch>
            <a:fillRect/>
          </a:stretch>
        </p:blipFill>
        <p:spPr>
          <a:xfrm>
            <a:off x="1619672" y="1905000"/>
            <a:ext cx="6591300" cy="2514493"/>
          </a:xfrm>
          <a:prstGeom prst="rect">
            <a:avLst/>
          </a:prstGeom>
        </p:spPr>
      </p:pic>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6" name="Imagen 5"/>
          <p:cNvPicPr>
            <a:picLocks noChangeAspect="1"/>
          </p:cNvPicPr>
          <p:nvPr/>
        </p:nvPicPr>
        <p:blipFill rotWithShape="1">
          <a:blip r:embed="rId5"/>
          <a:srcRect t="2" b="75783"/>
          <a:stretch/>
        </p:blipFill>
        <p:spPr>
          <a:xfrm>
            <a:off x="3772322" y="4509120"/>
            <a:ext cx="2286000" cy="927254"/>
          </a:xfrm>
          <a:prstGeom prst="rect">
            <a:avLst/>
          </a:prstGeom>
        </p:spPr>
      </p:pic>
    </p:spTree>
    <p:extLst>
      <p:ext uri="{BB962C8B-B14F-4D97-AF65-F5344CB8AC3E}">
        <p14:creationId xmlns:p14="http://schemas.microsoft.com/office/powerpoint/2010/main" val="10490103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Cálculo de la conductividad térmica</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7" name="Marcador de contenido 6"/>
          <p:cNvPicPr>
            <a:picLocks noGrp="1" noChangeAspect="1"/>
          </p:cNvPicPr>
          <p:nvPr>
            <p:ph sz="quarter" idx="10"/>
          </p:nvPr>
        </p:nvPicPr>
        <p:blipFill>
          <a:blip r:embed="rId4"/>
          <a:stretch>
            <a:fillRect/>
          </a:stretch>
        </p:blipFill>
        <p:spPr>
          <a:xfrm>
            <a:off x="827584" y="2539062"/>
            <a:ext cx="2996825" cy="2996825"/>
          </a:xfrm>
          <a:prstGeom prst="rect">
            <a:avLst/>
          </a:prstGeom>
        </p:spPr>
      </p:pic>
      <p:pic>
        <p:nvPicPr>
          <p:cNvPr id="9" name="Imagen 8"/>
          <p:cNvPicPr>
            <a:picLocks noChangeAspect="1"/>
          </p:cNvPicPr>
          <p:nvPr/>
        </p:nvPicPr>
        <p:blipFill rotWithShape="1">
          <a:blip r:embed="rId5"/>
          <a:srcRect b="50065"/>
          <a:stretch/>
        </p:blipFill>
        <p:spPr>
          <a:xfrm>
            <a:off x="4212393" y="2539062"/>
            <a:ext cx="4142460" cy="537462"/>
          </a:xfrm>
          <a:prstGeom prst="rect">
            <a:avLst/>
          </a:prstGeom>
        </p:spPr>
      </p:pic>
      <p:sp>
        <p:nvSpPr>
          <p:cNvPr id="10" name="CuadroTexto 9"/>
          <p:cNvSpPr txBox="1"/>
          <p:nvPr/>
        </p:nvSpPr>
        <p:spPr>
          <a:xfrm>
            <a:off x="4212393" y="1686081"/>
            <a:ext cx="3898776" cy="369332"/>
          </a:xfrm>
          <a:prstGeom prst="rect">
            <a:avLst/>
          </a:prstGeom>
          <a:noFill/>
        </p:spPr>
        <p:txBody>
          <a:bodyPr wrap="square" rtlCol="0">
            <a:spAutoFit/>
          </a:bodyPr>
          <a:lstStyle/>
          <a:p>
            <a:r>
              <a:rPr lang="es-EC" dirty="0" smtClean="0"/>
              <a:t>Pérdidas en el agua lado aislado</a:t>
            </a:r>
            <a:endParaRPr lang="es-EC" dirty="0"/>
          </a:p>
        </p:txBody>
      </p:sp>
      <p:pic>
        <p:nvPicPr>
          <p:cNvPr id="11" name="Imagen 10"/>
          <p:cNvPicPr>
            <a:picLocks noChangeAspect="1"/>
          </p:cNvPicPr>
          <p:nvPr/>
        </p:nvPicPr>
        <p:blipFill>
          <a:blip r:embed="rId6"/>
          <a:stretch>
            <a:fillRect/>
          </a:stretch>
        </p:blipFill>
        <p:spPr>
          <a:xfrm>
            <a:off x="4215578" y="3072211"/>
            <a:ext cx="4141093" cy="981592"/>
          </a:xfrm>
          <a:prstGeom prst="rect">
            <a:avLst/>
          </a:prstGeom>
        </p:spPr>
      </p:pic>
      <p:sp>
        <p:nvSpPr>
          <p:cNvPr id="12" name="CuadroTexto 11"/>
          <p:cNvSpPr txBox="1"/>
          <p:nvPr/>
        </p:nvSpPr>
        <p:spPr>
          <a:xfrm>
            <a:off x="827584" y="1628800"/>
            <a:ext cx="3898776" cy="646331"/>
          </a:xfrm>
          <a:prstGeom prst="rect">
            <a:avLst/>
          </a:prstGeom>
          <a:noFill/>
        </p:spPr>
        <p:txBody>
          <a:bodyPr wrap="square" rtlCol="0">
            <a:spAutoFit/>
          </a:bodyPr>
          <a:lstStyle/>
          <a:p>
            <a:r>
              <a:rPr lang="es-EC" dirty="0" smtClean="0"/>
              <a:t>Calor en la resistencia </a:t>
            </a:r>
          </a:p>
          <a:p>
            <a:r>
              <a:rPr lang="es-EC" dirty="0" smtClean="0"/>
              <a:t>eléctrica  </a:t>
            </a:r>
            <a:endParaRPr lang="es-EC" dirty="0"/>
          </a:p>
        </p:txBody>
      </p:sp>
      <p:pic>
        <p:nvPicPr>
          <p:cNvPr id="13" name="Imagen 12"/>
          <p:cNvPicPr>
            <a:picLocks noChangeAspect="1"/>
          </p:cNvPicPr>
          <p:nvPr/>
        </p:nvPicPr>
        <p:blipFill>
          <a:blip r:embed="rId7"/>
          <a:stretch>
            <a:fillRect/>
          </a:stretch>
        </p:blipFill>
        <p:spPr>
          <a:xfrm>
            <a:off x="4212393" y="5045349"/>
            <a:ext cx="2533650" cy="981075"/>
          </a:xfrm>
          <a:prstGeom prst="rect">
            <a:avLst/>
          </a:prstGeom>
        </p:spPr>
      </p:pic>
      <p:sp>
        <p:nvSpPr>
          <p:cNvPr id="14" name="CuadroTexto 13"/>
          <p:cNvSpPr txBox="1"/>
          <p:nvPr/>
        </p:nvSpPr>
        <p:spPr>
          <a:xfrm>
            <a:off x="4212393" y="4402286"/>
            <a:ext cx="3898776" cy="646331"/>
          </a:xfrm>
          <a:prstGeom prst="rect">
            <a:avLst/>
          </a:prstGeom>
          <a:noFill/>
        </p:spPr>
        <p:txBody>
          <a:bodyPr wrap="square" rtlCol="0">
            <a:spAutoFit/>
          </a:bodyPr>
          <a:lstStyle/>
          <a:p>
            <a:r>
              <a:rPr lang="es-EC" dirty="0" smtClean="0"/>
              <a:t>Calor que pasa por el lado aislado</a:t>
            </a:r>
            <a:endParaRPr lang="es-EC" dirty="0"/>
          </a:p>
        </p:txBody>
      </p:sp>
    </p:spTree>
    <p:extLst>
      <p:ext uri="{BB962C8B-B14F-4D97-AF65-F5344CB8AC3E}">
        <p14:creationId xmlns:p14="http://schemas.microsoft.com/office/powerpoint/2010/main" val="38349143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Cálculo de la conductividad térmica</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4" name="Marcador de contenido 3"/>
          <p:cNvPicPr>
            <a:picLocks noGrp="1" noChangeAspect="1"/>
          </p:cNvPicPr>
          <p:nvPr>
            <p:ph sz="quarter" idx="10"/>
          </p:nvPr>
        </p:nvPicPr>
        <p:blipFill>
          <a:blip r:embed="rId4"/>
          <a:stretch>
            <a:fillRect/>
          </a:stretch>
        </p:blipFill>
        <p:spPr>
          <a:xfrm>
            <a:off x="1547664" y="1434708"/>
            <a:ext cx="5943600" cy="3476625"/>
          </a:xfrm>
          <a:prstGeom prst="rect">
            <a:avLst/>
          </a:prstGeom>
        </p:spPr>
      </p:pic>
    </p:spTree>
    <p:extLst>
      <p:ext uri="{BB962C8B-B14F-4D97-AF65-F5344CB8AC3E}">
        <p14:creationId xmlns:p14="http://schemas.microsoft.com/office/powerpoint/2010/main" val="22521469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Cálculo de la conductividad térmica</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5" name="Marcador de contenido 4"/>
          <p:cNvPicPr>
            <a:picLocks noGrp="1" noChangeAspect="1"/>
          </p:cNvPicPr>
          <p:nvPr>
            <p:ph sz="quarter" idx="10"/>
          </p:nvPr>
        </p:nvPicPr>
        <p:blipFill>
          <a:blip r:embed="rId4"/>
          <a:stretch>
            <a:fillRect/>
          </a:stretch>
        </p:blipFill>
        <p:spPr>
          <a:xfrm>
            <a:off x="501962" y="2204864"/>
            <a:ext cx="3181350" cy="1647825"/>
          </a:xfrm>
          <a:prstGeom prst="rect">
            <a:avLst/>
          </a:prstGeom>
        </p:spPr>
      </p:pic>
      <p:sp>
        <p:nvSpPr>
          <p:cNvPr id="6" name="CuadroTexto 5"/>
          <p:cNvSpPr txBox="1"/>
          <p:nvPr/>
        </p:nvSpPr>
        <p:spPr>
          <a:xfrm>
            <a:off x="471820" y="1502087"/>
            <a:ext cx="3898776" cy="369332"/>
          </a:xfrm>
          <a:prstGeom prst="rect">
            <a:avLst/>
          </a:prstGeom>
          <a:noFill/>
        </p:spPr>
        <p:txBody>
          <a:bodyPr wrap="square" rtlCol="0">
            <a:spAutoFit/>
          </a:bodyPr>
          <a:lstStyle/>
          <a:p>
            <a:r>
              <a:rPr lang="es-EC" dirty="0" smtClean="0"/>
              <a:t>Pérdidas en el agua lado aislado</a:t>
            </a:r>
            <a:endParaRPr lang="es-EC" dirty="0"/>
          </a:p>
        </p:txBody>
      </p:sp>
      <p:pic>
        <p:nvPicPr>
          <p:cNvPr id="7" name="Imagen 6"/>
          <p:cNvPicPr>
            <a:picLocks noChangeAspect="1"/>
          </p:cNvPicPr>
          <p:nvPr/>
        </p:nvPicPr>
        <p:blipFill rotWithShape="1">
          <a:blip r:embed="rId5"/>
          <a:srcRect r="16112"/>
          <a:stretch/>
        </p:blipFill>
        <p:spPr>
          <a:xfrm>
            <a:off x="471821" y="3852689"/>
            <a:ext cx="3236084" cy="1085850"/>
          </a:xfrm>
          <a:prstGeom prst="rect">
            <a:avLst/>
          </a:prstGeom>
        </p:spPr>
      </p:pic>
      <p:sp>
        <p:nvSpPr>
          <p:cNvPr id="9" name="CuadroTexto 8"/>
          <p:cNvSpPr txBox="1"/>
          <p:nvPr/>
        </p:nvSpPr>
        <p:spPr>
          <a:xfrm>
            <a:off x="4993704" y="1475492"/>
            <a:ext cx="3898776" cy="369332"/>
          </a:xfrm>
          <a:prstGeom prst="rect">
            <a:avLst/>
          </a:prstGeom>
          <a:noFill/>
        </p:spPr>
        <p:txBody>
          <a:bodyPr wrap="square" rtlCol="0">
            <a:spAutoFit/>
          </a:bodyPr>
          <a:lstStyle/>
          <a:p>
            <a:r>
              <a:rPr lang="es-EC" dirty="0" smtClean="0"/>
              <a:t>Calor por conducción térmica </a:t>
            </a:r>
            <a:endParaRPr lang="es-EC" dirty="0"/>
          </a:p>
        </p:txBody>
      </p:sp>
      <p:pic>
        <p:nvPicPr>
          <p:cNvPr id="10" name="Imagen 9"/>
          <p:cNvPicPr>
            <a:picLocks noChangeAspect="1"/>
          </p:cNvPicPr>
          <p:nvPr/>
        </p:nvPicPr>
        <p:blipFill>
          <a:blip r:embed="rId6"/>
          <a:stretch>
            <a:fillRect/>
          </a:stretch>
        </p:blipFill>
        <p:spPr>
          <a:xfrm>
            <a:off x="4974909" y="2204864"/>
            <a:ext cx="2695575" cy="1552575"/>
          </a:xfrm>
          <a:prstGeom prst="rect">
            <a:avLst/>
          </a:prstGeom>
        </p:spPr>
      </p:pic>
      <p:pic>
        <p:nvPicPr>
          <p:cNvPr id="11" name="Imagen 10"/>
          <p:cNvPicPr>
            <a:picLocks noChangeAspect="1"/>
          </p:cNvPicPr>
          <p:nvPr/>
        </p:nvPicPr>
        <p:blipFill>
          <a:blip r:embed="rId7"/>
          <a:stretch>
            <a:fillRect/>
          </a:stretch>
        </p:blipFill>
        <p:spPr>
          <a:xfrm>
            <a:off x="5052917" y="5007734"/>
            <a:ext cx="3829050" cy="1114425"/>
          </a:xfrm>
          <a:prstGeom prst="rect">
            <a:avLst/>
          </a:prstGeom>
        </p:spPr>
      </p:pic>
      <p:sp>
        <p:nvSpPr>
          <p:cNvPr id="12" name="CuadroTexto 11"/>
          <p:cNvSpPr txBox="1"/>
          <p:nvPr/>
        </p:nvSpPr>
        <p:spPr>
          <a:xfrm>
            <a:off x="4993704" y="4210948"/>
            <a:ext cx="3898776" cy="369332"/>
          </a:xfrm>
          <a:prstGeom prst="rect">
            <a:avLst/>
          </a:prstGeom>
          <a:noFill/>
        </p:spPr>
        <p:txBody>
          <a:bodyPr wrap="square" rtlCol="0">
            <a:spAutoFit/>
          </a:bodyPr>
          <a:lstStyle/>
          <a:p>
            <a:r>
              <a:rPr lang="es-EC" dirty="0" smtClean="0"/>
              <a:t>Reemplazando en función r(x)</a:t>
            </a:r>
            <a:endParaRPr lang="es-EC" dirty="0"/>
          </a:p>
        </p:txBody>
      </p:sp>
    </p:spTree>
    <p:extLst>
      <p:ext uri="{BB962C8B-B14F-4D97-AF65-F5344CB8AC3E}">
        <p14:creationId xmlns:p14="http://schemas.microsoft.com/office/powerpoint/2010/main" val="18253083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Cálculo de la conductividad térmica</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4" name="Marcador de contenido 3"/>
          <p:cNvPicPr>
            <a:picLocks noGrp="1" noChangeAspect="1"/>
          </p:cNvPicPr>
          <p:nvPr>
            <p:ph sz="quarter" idx="10"/>
          </p:nvPr>
        </p:nvPicPr>
        <p:blipFill>
          <a:blip r:embed="rId4"/>
          <a:stretch>
            <a:fillRect/>
          </a:stretch>
        </p:blipFill>
        <p:spPr>
          <a:xfrm>
            <a:off x="611560" y="2528392"/>
            <a:ext cx="4267200" cy="2819400"/>
          </a:xfrm>
          <a:prstGeom prst="rect">
            <a:avLst/>
          </a:prstGeom>
        </p:spPr>
      </p:pic>
      <p:sp>
        <p:nvSpPr>
          <p:cNvPr id="5" name="CuadroTexto 4"/>
          <p:cNvSpPr txBox="1"/>
          <p:nvPr/>
        </p:nvSpPr>
        <p:spPr>
          <a:xfrm>
            <a:off x="673224" y="1502087"/>
            <a:ext cx="3898776" cy="646331"/>
          </a:xfrm>
          <a:prstGeom prst="rect">
            <a:avLst/>
          </a:prstGeom>
          <a:noFill/>
        </p:spPr>
        <p:txBody>
          <a:bodyPr wrap="square" rtlCol="0">
            <a:spAutoFit/>
          </a:bodyPr>
          <a:lstStyle/>
          <a:p>
            <a:r>
              <a:rPr lang="es-EC" dirty="0" smtClean="0"/>
              <a:t>Calculando el coeficiente de conductividad térmica </a:t>
            </a:r>
            <a:endParaRPr lang="es-EC" dirty="0"/>
          </a:p>
        </p:txBody>
      </p:sp>
      <p:pic>
        <p:nvPicPr>
          <p:cNvPr id="7" name="Imagen 6"/>
          <p:cNvPicPr>
            <a:picLocks noChangeAspect="1"/>
          </p:cNvPicPr>
          <p:nvPr/>
        </p:nvPicPr>
        <p:blipFill rotWithShape="1">
          <a:blip r:embed="rId5"/>
          <a:srcRect t="4139" b="1019"/>
          <a:stretch/>
        </p:blipFill>
        <p:spPr>
          <a:xfrm>
            <a:off x="673224" y="5695944"/>
            <a:ext cx="5260525" cy="1008112"/>
          </a:xfrm>
          <a:prstGeom prst="rect">
            <a:avLst/>
          </a:prstGeom>
        </p:spPr>
      </p:pic>
    </p:spTree>
    <p:extLst>
      <p:ext uri="{BB962C8B-B14F-4D97-AF65-F5344CB8AC3E}">
        <p14:creationId xmlns:p14="http://schemas.microsoft.com/office/powerpoint/2010/main" val="8912383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 xmlns:a16="http://schemas.microsoft.com/office/drawing/2014/main" id="{3CE21466-F470-485C-A3BA-A0DAD2C1C613}"/>
              </a:ext>
            </a:extLst>
          </p:cNvPr>
          <p:cNvSpPr>
            <a:spLocks noGrp="1"/>
          </p:cNvSpPr>
          <p:nvPr>
            <p:ph sz="quarter" idx="10"/>
          </p:nvPr>
        </p:nvSpPr>
        <p:spPr>
          <a:xfrm>
            <a:off x="1041313" y="1380297"/>
            <a:ext cx="7570787" cy="3600450"/>
          </a:xfrm>
        </p:spPr>
        <p:txBody>
          <a:bodyPr>
            <a:normAutofit/>
          </a:bodyPr>
          <a:lstStyle/>
          <a:p>
            <a:pPr marL="0" indent="0">
              <a:buNone/>
            </a:pPr>
            <a:r>
              <a:rPr lang="es-EC" sz="1800" dirty="0"/>
              <a:t>Realizar la </a:t>
            </a:r>
            <a:r>
              <a:rPr lang="es-EC" sz="1800" dirty="0" smtClean="0"/>
              <a:t>Recuperación, adquisición de datos y puesta </a:t>
            </a:r>
            <a:r>
              <a:rPr lang="es-EC" dirty="0"/>
              <a:t>a</a:t>
            </a:r>
            <a:r>
              <a:rPr lang="es-EC" sz="1800" dirty="0" smtClean="0"/>
              <a:t> </a:t>
            </a:r>
            <a:r>
              <a:rPr lang="es-EC" dirty="0" smtClean="0"/>
              <a:t>p</a:t>
            </a:r>
            <a:r>
              <a:rPr lang="es-EC" sz="1800" dirty="0" smtClean="0"/>
              <a:t>unto</a:t>
            </a:r>
            <a:r>
              <a:rPr lang="es-EC" dirty="0"/>
              <a:t> </a:t>
            </a:r>
            <a:r>
              <a:rPr lang="es-EC" dirty="0" smtClean="0"/>
              <a:t>del equipo de transferencia de calor en barras de sección cónica </a:t>
            </a:r>
            <a:r>
              <a:rPr lang="es-EC" sz="1800" dirty="0" smtClean="0"/>
              <a:t> del </a:t>
            </a:r>
            <a:r>
              <a:rPr lang="es-EC" sz="1800" dirty="0"/>
              <a:t>Laboratorio de Conversión de </a:t>
            </a:r>
            <a:r>
              <a:rPr lang="es-EC" sz="1800" dirty="0" smtClean="0"/>
              <a:t>Energía Térmica.</a:t>
            </a:r>
            <a:endParaRPr lang="es-EC" sz="1800" dirty="0"/>
          </a:p>
        </p:txBody>
      </p:sp>
      <p:sp>
        <p:nvSpPr>
          <p:cNvPr id="3" name="Título 2">
            <a:extLst>
              <a:ext uri="{FF2B5EF4-FFF2-40B4-BE49-F238E27FC236}">
                <a16:creationId xmlns="" xmlns:a16="http://schemas.microsoft.com/office/drawing/2014/main" id="{9DCBA896-CFA1-4EA7-A970-52FB174E7E36}"/>
              </a:ext>
            </a:extLst>
          </p:cNvPr>
          <p:cNvSpPr>
            <a:spLocks noGrp="1"/>
          </p:cNvSpPr>
          <p:nvPr>
            <p:ph type="title"/>
          </p:nvPr>
        </p:nvSpPr>
        <p:spPr>
          <a:xfrm>
            <a:off x="827584" y="721589"/>
            <a:ext cx="8229600" cy="1143000"/>
          </a:xfrm>
        </p:spPr>
        <p:txBody>
          <a:bodyPr>
            <a:normAutofit/>
          </a:bodyPr>
          <a:lstStyle/>
          <a:p>
            <a:r>
              <a:rPr lang="es-EC" sz="3200" dirty="0"/>
              <a:t>Objetivo General</a:t>
            </a:r>
          </a:p>
        </p:txBody>
      </p:sp>
      <p:sp>
        <p:nvSpPr>
          <p:cNvPr id="4" name="Título 2">
            <a:extLst>
              <a:ext uri="{FF2B5EF4-FFF2-40B4-BE49-F238E27FC236}">
                <a16:creationId xmlns="" xmlns:a16="http://schemas.microsoft.com/office/drawing/2014/main" id="{ABBC21BA-70F8-40C4-B075-13080BC605A0}"/>
              </a:ext>
            </a:extLst>
          </p:cNvPr>
          <p:cNvSpPr txBox="1">
            <a:spLocks/>
          </p:cNvSpPr>
          <p:nvPr/>
        </p:nvSpPr>
        <p:spPr>
          <a:xfrm>
            <a:off x="-1116632" y="23488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dirty="0"/>
              <a:t>Objetivos Específicos</a:t>
            </a:r>
          </a:p>
        </p:txBody>
      </p:sp>
      <p:sp>
        <p:nvSpPr>
          <p:cNvPr id="5" name="Marcador de contenido 1">
            <a:extLst>
              <a:ext uri="{FF2B5EF4-FFF2-40B4-BE49-F238E27FC236}">
                <a16:creationId xmlns="" xmlns:a16="http://schemas.microsoft.com/office/drawing/2014/main" id="{ADB77A1B-AE51-4D99-ABD9-512BEC82821A}"/>
              </a:ext>
            </a:extLst>
          </p:cNvPr>
          <p:cNvSpPr txBox="1">
            <a:spLocks/>
          </p:cNvSpPr>
          <p:nvPr/>
        </p:nvSpPr>
        <p:spPr>
          <a:xfrm>
            <a:off x="1025310" y="3257550"/>
            <a:ext cx="7570787" cy="36004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s-MX" sz="1800" dirty="0"/>
              <a:t>Realizar un levantamiento técnico del estado del equipo.</a:t>
            </a:r>
            <a:endParaRPr lang="es-EC" sz="1800" dirty="0"/>
          </a:p>
          <a:p>
            <a:pPr lvl="0"/>
            <a:r>
              <a:rPr lang="es-MX" sz="1800" dirty="0"/>
              <a:t>Seleccionar los instrumentos de medición digitales que se encuentren dentro del rango de toma de datos.</a:t>
            </a:r>
            <a:endParaRPr lang="es-EC" sz="1800" dirty="0"/>
          </a:p>
          <a:p>
            <a:pPr lvl="0"/>
            <a:r>
              <a:rPr lang="es-MX" sz="1800" dirty="0"/>
              <a:t>Diseñar un tablero de control para los instrumentos.</a:t>
            </a:r>
            <a:endParaRPr lang="es-EC" sz="1800" dirty="0"/>
          </a:p>
          <a:p>
            <a:pPr lvl="0"/>
            <a:r>
              <a:rPr lang="es-MX" sz="1800" dirty="0"/>
              <a:t>Realizar pruebas de operación y toma de datos para encontrar la conductividad del bronce amarillo.</a:t>
            </a:r>
            <a:endParaRPr lang="es-EC" sz="1800" dirty="0"/>
          </a:p>
        </p:txBody>
      </p:sp>
      <p:pic>
        <p:nvPicPr>
          <p:cNvPr id="6" name="Imagen 5">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spTree>
    <p:extLst>
      <p:ext uri="{BB962C8B-B14F-4D97-AF65-F5344CB8AC3E}">
        <p14:creationId xmlns:p14="http://schemas.microsoft.com/office/powerpoint/2010/main" val="7021671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Cálculo de la conductividad térmica</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sp>
        <p:nvSpPr>
          <p:cNvPr id="5" name="CuadroTexto 4"/>
          <p:cNvSpPr txBox="1"/>
          <p:nvPr/>
        </p:nvSpPr>
        <p:spPr>
          <a:xfrm>
            <a:off x="673224" y="1502087"/>
            <a:ext cx="7643192" cy="369332"/>
          </a:xfrm>
          <a:prstGeom prst="rect">
            <a:avLst/>
          </a:prstGeom>
          <a:noFill/>
        </p:spPr>
        <p:txBody>
          <a:bodyPr wrap="square" rtlCol="0">
            <a:spAutoFit/>
          </a:bodyPr>
          <a:lstStyle/>
          <a:p>
            <a:r>
              <a:rPr lang="es-EC" dirty="0" smtClean="0"/>
              <a:t>Coeficiente de conductividad térmica teórico </a:t>
            </a:r>
            <a:endParaRPr lang="es-EC" dirty="0"/>
          </a:p>
        </p:txBody>
      </p:sp>
      <p:pic>
        <p:nvPicPr>
          <p:cNvPr id="4" name="Marcador de contenido 3"/>
          <p:cNvPicPr>
            <a:picLocks noGrp="1" noChangeAspect="1"/>
          </p:cNvPicPr>
          <p:nvPr>
            <p:ph sz="quarter" idx="10"/>
          </p:nvPr>
        </p:nvPicPr>
        <p:blipFill>
          <a:blip r:embed="rId4"/>
          <a:stretch>
            <a:fillRect/>
          </a:stretch>
        </p:blipFill>
        <p:spPr>
          <a:xfrm>
            <a:off x="1763688" y="1871419"/>
            <a:ext cx="5154915" cy="4756617"/>
          </a:xfrm>
          <a:prstGeom prst="rect">
            <a:avLst/>
          </a:prstGeom>
        </p:spPr>
      </p:pic>
    </p:spTree>
    <p:extLst>
      <p:ext uri="{BB962C8B-B14F-4D97-AF65-F5344CB8AC3E}">
        <p14:creationId xmlns:p14="http://schemas.microsoft.com/office/powerpoint/2010/main" val="19103140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a:xfrm>
            <a:off x="467544" y="703948"/>
            <a:ext cx="8229600" cy="1143000"/>
          </a:xfrm>
        </p:spPr>
        <p:txBody>
          <a:bodyPr>
            <a:normAutofit/>
          </a:bodyPr>
          <a:lstStyle/>
          <a:p>
            <a:r>
              <a:rPr lang="es-EC" sz="3200" dirty="0" smtClean="0"/>
              <a:t>Cálculo de la conductividad térmica</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sp>
        <p:nvSpPr>
          <p:cNvPr id="5" name="CuadroTexto 4"/>
          <p:cNvSpPr txBox="1"/>
          <p:nvPr/>
        </p:nvSpPr>
        <p:spPr>
          <a:xfrm>
            <a:off x="683568" y="1692379"/>
            <a:ext cx="5122912" cy="369332"/>
          </a:xfrm>
          <a:prstGeom prst="rect">
            <a:avLst/>
          </a:prstGeom>
          <a:noFill/>
        </p:spPr>
        <p:txBody>
          <a:bodyPr wrap="square" rtlCol="0">
            <a:spAutoFit/>
          </a:bodyPr>
          <a:lstStyle/>
          <a:p>
            <a:r>
              <a:rPr lang="es-EC" dirty="0" smtClean="0"/>
              <a:t>Interpolación y porcentaje de error</a:t>
            </a:r>
            <a:endParaRPr lang="es-EC" dirty="0"/>
          </a:p>
        </p:txBody>
      </p:sp>
      <p:pic>
        <p:nvPicPr>
          <p:cNvPr id="11" name="Marcador de contenido 10"/>
          <p:cNvPicPr>
            <a:picLocks noGrp="1" noChangeAspect="1"/>
          </p:cNvPicPr>
          <p:nvPr>
            <p:ph sz="quarter" idx="10"/>
          </p:nvPr>
        </p:nvPicPr>
        <p:blipFill>
          <a:blip r:embed="rId4"/>
          <a:stretch>
            <a:fillRect/>
          </a:stretch>
        </p:blipFill>
        <p:spPr>
          <a:xfrm>
            <a:off x="1248569" y="2443162"/>
            <a:ext cx="6143625" cy="3267075"/>
          </a:xfrm>
          <a:prstGeom prst="rect">
            <a:avLst/>
          </a:prstGeom>
        </p:spPr>
      </p:pic>
    </p:spTree>
    <p:extLst>
      <p:ext uri="{BB962C8B-B14F-4D97-AF65-F5344CB8AC3E}">
        <p14:creationId xmlns:p14="http://schemas.microsoft.com/office/powerpoint/2010/main" val="20034673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a:xfrm>
            <a:off x="1691680" y="773295"/>
            <a:ext cx="6589199" cy="1280890"/>
          </a:xfrm>
        </p:spPr>
        <p:txBody>
          <a:bodyPr>
            <a:normAutofit/>
          </a:bodyPr>
          <a:lstStyle/>
          <a:p>
            <a:r>
              <a:rPr lang="es-EC" sz="3200" dirty="0"/>
              <a:t>MANTENIMIENTO DEL </a:t>
            </a:r>
            <a:r>
              <a:rPr lang="es-EC" sz="3200" dirty="0" smtClean="0"/>
              <a:t>EQUIPO</a:t>
            </a:r>
            <a:endParaRPr lang="es-EC" sz="3200" dirty="0"/>
          </a:p>
        </p:txBody>
      </p:sp>
      <p:pic>
        <p:nvPicPr>
          <p:cNvPr id="6" name="Marcador de contenido 5"/>
          <p:cNvPicPr>
            <a:picLocks noGrp="1" noChangeAspect="1"/>
          </p:cNvPicPr>
          <p:nvPr>
            <p:ph idx="1"/>
          </p:nvPr>
        </p:nvPicPr>
        <p:blipFill>
          <a:blip r:embed="rId3"/>
          <a:stretch>
            <a:fillRect/>
          </a:stretch>
        </p:blipFill>
        <p:spPr>
          <a:xfrm>
            <a:off x="2411760" y="1412776"/>
            <a:ext cx="4320480" cy="5109574"/>
          </a:xfrm>
          <a:prstGeom prst="rect">
            <a:avLst/>
          </a:prstGeom>
        </p:spPr>
      </p:pic>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spTree>
    <p:extLst>
      <p:ext uri="{BB962C8B-B14F-4D97-AF65-F5344CB8AC3E}">
        <p14:creationId xmlns:p14="http://schemas.microsoft.com/office/powerpoint/2010/main" val="29564404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a:xfrm>
            <a:off x="467544" y="703948"/>
            <a:ext cx="8229600" cy="1143000"/>
          </a:xfrm>
        </p:spPr>
        <p:txBody>
          <a:bodyPr>
            <a:normAutofit/>
          </a:bodyPr>
          <a:lstStyle/>
          <a:p>
            <a:r>
              <a:rPr lang="es-EC" sz="3200" dirty="0" smtClean="0"/>
              <a:t>Mantenimiento del equipo</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6" name="Marcador de contenido 3"/>
          <p:cNvPicPr>
            <a:picLocks noGrp="1" noChangeAspect="1"/>
          </p:cNvPicPr>
          <p:nvPr>
            <p:ph sz="quarter" idx="10"/>
          </p:nvPr>
        </p:nvPicPr>
        <p:blipFill>
          <a:blip r:embed="rId4"/>
          <a:stretch>
            <a:fillRect/>
          </a:stretch>
        </p:blipFill>
        <p:spPr>
          <a:xfrm>
            <a:off x="1835696" y="1360775"/>
            <a:ext cx="4968552" cy="5430956"/>
          </a:xfrm>
          <a:prstGeom prst="rect">
            <a:avLst/>
          </a:prstGeom>
        </p:spPr>
      </p:pic>
    </p:spTree>
    <p:extLst>
      <p:ext uri="{BB962C8B-B14F-4D97-AF65-F5344CB8AC3E}">
        <p14:creationId xmlns:p14="http://schemas.microsoft.com/office/powerpoint/2010/main" val="10421103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a:xfrm>
            <a:off x="467544" y="703948"/>
            <a:ext cx="8229600" cy="1143000"/>
          </a:xfrm>
        </p:spPr>
        <p:txBody>
          <a:bodyPr>
            <a:normAutofit/>
          </a:bodyPr>
          <a:lstStyle/>
          <a:p>
            <a:r>
              <a:rPr lang="es-EC" sz="3200" dirty="0" smtClean="0"/>
              <a:t>Mantenimiento del equipo</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6" name="Marcador de contenido 5"/>
          <p:cNvPicPr>
            <a:picLocks noGrp="1" noChangeAspect="1"/>
          </p:cNvPicPr>
          <p:nvPr>
            <p:ph sz="quarter" idx="10"/>
          </p:nvPr>
        </p:nvPicPr>
        <p:blipFill>
          <a:blip r:embed="rId4"/>
          <a:stretch>
            <a:fillRect/>
          </a:stretch>
        </p:blipFill>
        <p:spPr>
          <a:xfrm>
            <a:off x="1475656" y="1340768"/>
            <a:ext cx="5616624" cy="5370191"/>
          </a:xfrm>
          <a:prstGeom prst="rect">
            <a:avLst/>
          </a:prstGeom>
        </p:spPr>
      </p:pic>
    </p:spTree>
    <p:extLst>
      <p:ext uri="{BB962C8B-B14F-4D97-AF65-F5344CB8AC3E}">
        <p14:creationId xmlns:p14="http://schemas.microsoft.com/office/powerpoint/2010/main" val="32940868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Análisis Financiero </a:t>
            </a:r>
            <a:endParaRPr lang="es-EC" sz="3200"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1035282193"/>
              </p:ext>
            </p:extLst>
          </p:nvPr>
        </p:nvGraphicFramePr>
        <p:xfrm>
          <a:off x="1691680" y="1523681"/>
          <a:ext cx="6591300" cy="2346960"/>
        </p:xfrm>
        <a:graphic>
          <a:graphicData uri="http://schemas.openxmlformats.org/drawingml/2006/table">
            <a:tbl>
              <a:tblPr firstRow="1" firstCol="1" bandRow="1">
                <a:tableStyleId>{2D5ABB26-0587-4C30-8999-92F81FD0307C}</a:tableStyleId>
              </a:tblPr>
              <a:tblGrid>
                <a:gridCol w="4936884"/>
                <a:gridCol w="1654416"/>
              </a:tblGrid>
              <a:tr h="0">
                <a:tc>
                  <a:txBody>
                    <a:bodyPr/>
                    <a:lstStyle/>
                    <a:p>
                      <a:pPr algn="ctr">
                        <a:lnSpc>
                          <a:spcPct val="200000"/>
                        </a:lnSpc>
                        <a:spcAft>
                          <a:spcPts val="0"/>
                        </a:spcAft>
                      </a:pPr>
                      <a:r>
                        <a:rPr lang="es-EC" sz="1100" dirty="0">
                          <a:effectLst/>
                        </a:rPr>
                        <a:t>Descripción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200000"/>
                        </a:lnSpc>
                        <a:spcAft>
                          <a:spcPts val="0"/>
                        </a:spcAft>
                      </a:pPr>
                      <a:r>
                        <a:rPr lang="es-EC" sz="1100" dirty="0">
                          <a:effectLst/>
                        </a:rPr>
                        <a:t>Total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ctr">
                        <a:lnSpc>
                          <a:spcPct val="200000"/>
                        </a:lnSpc>
                        <a:spcAft>
                          <a:spcPts val="0"/>
                        </a:spcAft>
                      </a:pPr>
                      <a:r>
                        <a:rPr lang="es-EC" sz="1100" dirty="0" smtClean="0">
                          <a:effectLst/>
                          <a:latin typeface="+mn-lt"/>
                          <a:ea typeface="+mn-ea"/>
                          <a:cs typeface="+mn-cs"/>
                        </a:rPr>
                        <a:t>Remuneración</a:t>
                      </a:r>
                      <a:r>
                        <a:rPr lang="es-EC" sz="1100" baseline="0" dirty="0" smtClean="0">
                          <a:effectLst/>
                          <a:latin typeface="+mn-lt"/>
                          <a:ea typeface="+mn-ea"/>
                          <a:cs typeface="+mn-cs"/>
                        </a:rPr>
                        <a:t> Personal Profesional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200000"/>
                        </a:lnSpc>
                        <a:spcAft>
                          <a:spcPts val="0"/>
                        </a:spcAft>
                      </a:pPr>
                      <a:r>
                        <a:rPr lang="es-EC" sz="1100" dirty="0">
                          <a:effectLst/>
                        </a:rPr>
                        <a:t>2240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r>
              <a:tr h="0">
                <a:tc>
                  <a:txBody>
                    <a:bodyPr/>
                    <a:lstStyle/>
                    <a:p>
                      <a:pPr algn="ctr">
                        <a:lnSpc>
                          <a:spcPct val="200000"/>
                        </a:lnSpc>
                        <a:spcAft>
                          <a:spcPts val="0"/>
                        </a:spcAft>
                      </a:pPr>
                      <a:r>
                        <a:rPr lang="es-EC" sz="1100" dirty="0" smtClean="0">
                          <a:effectLst/>
                          <a:latin typeface="+mn-lt"/>
                          <a:ea typeface="+mn-ea"/>
                          <a:cs typeface="+mn-cs"/>
                        </a:rPr>
                        <a:t>Remuneración</a:t>
                      </a:r>
                      <a:r>
                        <a:rPr lang="es-EC" sz="1100" baseline="0" dirty="0" smtClean="0">
                          <a:effectLst/>
                          <a:latin typeface="+mn-lt"/>
                          <a:ea typeface="+mn-ea"/>
                          <a:cs typeface="+mn-cs"/>
                        </a:rPr>
                        <a:t> Personal No Profesional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s-EC" sz="1100">
                          <a:effectLst/>
                        </a:rPr>
                        <a:t>1000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200000"/>
                        </a:lnSpc>
                        <a:spcAft>
                          <a:spcPts val="0"/>
                        </a:spcAft>
                      </a:pPr>
                      <a:r>
                        <a:rPr lang="es-EC" sz="1100" dirty="0" smtClean="0">
                          <a:effectLst/>
                        </a:rPr>
                        <a:t>Instrumentación</a:t>
                      </a:r>
                      <a:r>
                        <a:rPr lang="es-EC" sz="1100" baseline="0" dirty="0" smtClean="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s-EC" sz="1100">
                          <a:effectLst/>
                        </a:rPr>
                        <a:t>665.82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200000"/>
                        </a:lnSpc>
                        <a:spcAft>
                          <a:spcPts val="0"/>
                        </a:spcAft>
                      </a:pPr>
                      <a:r>
                        <a:rPr lang="es-EC" sz="1100" dirty="0" smtClean="0">
                          <a:effectLst/>
                          <a:latin typeface="+mn-lt"/>
                          <a:ea typeface="Calibri" panose="020F0502020204030204" pitchFamily="34" charset="0"/>
                          <a:cs typeface="Times New Roman" panose="02020603050405020304" pitchFamily="18" charset="0"/>
                        </a:rPr>
                        <a:t>Costo</a:t>
                      </a:r>
                      <a:r>
                        <a:rPr lang="es-EC" sz="1100" baseline="0" dirty="0" smtClean="0">
                          <a:effectLst/>
                          <a:latin typeface="+mn-lt"/>
                          <a:ea typeface="Calibri" panose="020F0502020204030204" pitchFamily="34" charset="0"/>
                          <a:cs typeface="Times New Roman" panose="02020603050405020304" pitchFamily="18" charset="0"/>
                        </a:rPr>
                        <a:t> Materiales </a:t>
                      </a:r>
                      <a:endParaRPr lang="es-EC"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s-EC" sz="1100" dirty="0">
                          <a:effectLst/>
                        </a:rPr>
                        <a:t>59.45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200000"/>
                        </a:lnSpc>
                        <a:spcAft>
                          <a:spcPts val="0"/>
                        </a:spcAft>
                      </a:pPr>
                      <a:r>
                        <a:rPr lang="es-EC" sz="1100" dirty="0" smtClean="0">
                          <a:effectLst/>
                        </a:rPr>
                        <a:t>Costos indirectos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s-EC" sz="1100">
                          <a:effectLst/>
                        </a:rPr>
                        <a:t>285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5075">
                <a:tc>
                  <a:txBody>
                    <a:bodyPr/>
                    <a:lstStyle/>
                    <a:p>
                      <a:pPr algn="r">
                        <a:lnSpc>
                          <a:spcPct val="200000"/>
                        </a:lnSpc>
                        <a:spcAft>
                          <a:spcPts val="0"/>
                        </a:spcAft>
                      </a:pPr>
                      <a:r>
                        <a:rPr lang="es-EC" sz="1100" dirty="0">
                          <a:effectLst/>
                        </a:rPr>
                        <a:t>TOTAL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s-EC" sz="1100" dirty="0">
                          <a:effectLst/>
                        </a:rPr>
                        <a:t>4250.27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r>
            </a:tbl>
          </a:graphicData>
        </a:graphic>
      </p:graphicFrame>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sp>
        <p:nvSpPr>
          <p:cNvPr id="7" name="CuadroTexto 6"/>
          <p:cNvSpPr txBox="1"/>
          <p:nvPr/>
        </p:nvSpPr>
        <p:spPr>
          <a:xfrm>
            <a:off x="1835696" y="4005064"/>
            <a:ext cx="5832648" cy="1200329"/>
          </a:xfrm>
          <a:prstGeom prst="rect">
            <a:avLst/>
          </a:prstGeom>
          <a:noFill/>
        </p:spPr>
        <p:txBody>
          <a:bodyPr wrap="square" rtlCol="0">
            <a:spAutoFit/>
          </a:bodyPr>
          <a:lstStyle/>
          <a:p>
            <a:r>
              <a:rPr lang="es-EC" dirty="0" smtClean="0"/>
              <a:t>De los cuales la Universidad de las Fuerzas Armadas ESPE, asumió el valor de $ 2320 $ y el estudiante $ 1725,27 </a:t>
            </a:r>
          </a:p>
          <a:p>
            <a:endParaRPr lang="es-EC" dirty="0"/>
          </a:p>
        </p:txBody>
      </p:sp>
    </p:spTree>
    <p:extLst>
      <p:ext uri="{BB962C8B-B14F-4D97-AF65-F5344CB8AC3E}">
        <p14:creationId xmlns:p14="http://schemas.microsoft.com/office/powerpoint/2010/main" val="39546581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a:xfrm>
            <a:off x="1547664" y="773295"/>
            <a:ext cx="7056784" cy="1280890"/>
          </a:xfrm>
        </p:spPr>
        <p:txBody>
          <a:bodyPr>
            <a:normAutofit/>
          </a:bodyPr>
          <a:lstStyle/>
          <a:p>
            <a:r>
              <a:rPr lang="es-EC" sz="3200" dirty="0" smtClean="0"/>
              <a:t>Conclusiones</a:t>
            </a:r>
            <a:endParaRPr lang="es-EC" sz="3200" dirty="0"/>
          </a:p>
        </p:txBody>
      </p:sp>
      <p:sp>
        <p:nvSpPr>
          <p:cNvPr id="4" name="Marcador de contenido 3"/>
          <p:cNvSpPr>
            <a:spLocks noGrp="1"/>
          </p:cNvSpPr>
          <p:nvPr>
            <p:ph idx="1"/>
          </p:nvPr>
        </p:nvSpPr>
        <p:spPr>
          <a:xfrm>
            <a:off x="1547664" y="1546590"/>
            <a:ext cx="6986737" cy="4906746"/>
          </a:xfrm>
        </p:spPr>
        <p:txBody>
          <a:bodyPr>
            <a:normAutofit fontScale="92500" lnSpcReduction="20000"/>
          </a:bodyPr>
          <a:lstStyle/>
          <a:p>
            <a:pPr lvl="0"/>
            <a:r>
              <a:rPr lang="es-MX" dirty="0"/>
              <a:t>La recuperación, adquisición de datos y puesta a punto del equipo de transferencia de calor en barras de sección cónica del laboratorio de conversión de energía térmica se encuentra en condiciones operativas garantizando el correcto funcionamiento de los medidores de temperatura, caudal y corriente eléctrica.</a:t>
            </a:r>
            <a:endParaRPr lang="es-EC" dirty="0"/>
          </a:p>
          <a:p>
            <a:pPr lvl="0"/>
            <a:r>
              <a:rPr lang="es-MX" dirty="0"/>
              <a:t>Se determinó que la toma de datos y procedimiento del equipo es correcta, dando un valor de error de 1.26% en la comparación con el teórico versus práctico.</a:t>
            </a:r>
            <a:endParaRPr lang="es-EC" dirty="0"/>
          </a:p>
          <a:p>
            <a:pPr lvl="0"/>
            <a:r>
              <a:rPr lang="es-MX" dirty="0"/>
              <a:t>La actualización de los instrumentos de medición cumple con las indicaciones del fabricante mejorando el tiempo de lectura de los datos.</a:t>
            </a:r>
            <a:endParaRPr lang="es-EC" dirty="0"/>
          </a:p>
          <a:p>
            <a:pPr lvl="0"/>
            <a:r>
              <a:rPr lang="es-MX" dirty="0"/>
              <a:t>El diseño del tablero se realizó en bloques, manteniendo los componentes e indicadores en cada bloque facilitando la comprensión de la toma de datos y la ubicación de cada sensor siendo así la práctica más didáctica en la distribución de temperaturas. </a:t>
            </a:r>
            <a:endParaRPr lang="es-EC" dirty="0"/>
          </a:p>
          <a:p>
            <a:pPr lvl="0"/>
            <a:r>
              <a:rPr lang="es-MX" dirty="0"/>
              <a:t>Las curvas de distribución de temperaturas nos ayudan a comprender la transferencia de calor en un medio asilado y no aislado.</a:t>
            </a:r>
            <a:endParaRPr lang="es-EC" dirty="0"/>
          </a:p>
          <a:p>
            <a:pPr marL="0" indent="0">
              <a:buNone/>
            </a:pPr>
            <a:endParaRPr lang="es-EC"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spTree>
    <p:extLst>
      <p:ext uri="{BB962C8B-B14F-4D97-AF65-F5344CB8AC3E}">
        <p14:creationId xmlns:p14="http://schemas.microsoft.com/office/powerpoint/2010/main" val="2487633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a:xfrm>
            <a:off x="467544" y="703948"/>
            <a:ext cx="8229600" cy="1143000"/>
          </a:xfrm>
        </p:spPr>
        <p:txBody>
          <a:bodyPr>
            <a:normAutofit/>
          </a:bodyPr>
          <a:lstStyle/>
          <a:p>
            <a:r>
              <a:rPr lang="es-EC" sz="3200" dirty="0" smtClean="0"/>
              <a:t>Recomendaciones</a:t>
            </a:r>
            <a:endParaRPr lang="es-EC" sz="3200"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sp>
        <p:nvSpPr>
          <p:cNvPr id="2" name="Marcador de contenido 1"/>
          <p:cNvSpPr>
            <a:spLocks noGrp="1"/>
          </p:cNvSpPr>
          <p:nvPr>
            <p:ph sz="quarter" idx="10"/>
          </p:nvPr>
        </p:nvSpPr>
        <p:spPr/>
        <p:txBody>
          <a:bodyPr/>
          <a:lstStyle/>
          <a:p>
            <a:pPr lvl="0"/>
            <a:r>
              <a:rPr lang="es-MX" dirty="0"/>
              <a:t>No encender la resistencia eléctrica si no se encuentra circulando agua por ambos lados de la barra al caudal mínimo establecido.</a:t>
            </a:r>
            <a:endParaRPr lang="es-EC" dirty="0"/>
          </a:p>
          <a:p>
            <a:pPr lvl="0"/>
            <a:r>
              <a:rPr lang="es-MX" dirty="0"/>
              <a:t>Mantener una distancia prudente al momento de </a:t>
            </a:r>
            <a:r>
              <a:rPr lang="es-MX" dirty="0" smtClean="0"/>
              <a:t>que el equipo se encuentra en estado estable ya que pueden producirse quemaduras al contacto con la barra </a:t>
            </a:r>
            <a:r>
              <a:rPr lang="es-MX" dirty="0" err="1" smtClean="0"/>
              <a:t>conica</a:t>
            </a:r>
            <a:r>
              <a:rPr lang="es-MX" dirty="0" smtClean="0"/>
              <a:t>.</a:t>
            </a:r>
            <a:endParaRPr lang="es-EC" dirty="0"/>
          </a:p>
          <a:p>
            <a:r>
              <a:rPr lang="es-MX" dirty="0"/>
              <a:t>Cuando se finalice la práctica de laboratorio dejar circular por 30 minutos el agua para enfriar el equipo, una vez transcurrido el tiempo cerrar todas las llaves de entrada de agua.</a:t>
            </a:r>
            <a:endParaRPr lang="es-EC" dirty="0"/>
          </a:p>
        </p:txBody>
      </p:sp>
    </p:spTree>
    <p:extLst>
      <p:ext uri="{BB962C8B-B14F-4D97-AF65-F5344CB8AC3E}">
        <p14:creationId xmlns:p14="http://schemas.microsoft.com/office/powerpoint/2010/main" val="623088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a:t>Descripción General del Equipo</a:t>
            </a:r>
          </a:p>
        </p:txBody>
      </p:sp>
      <p:sp>
        <p:nvSpPr>
          <p:cNvPr id="10" name="Marcador de contenido 9"/>
          <p:cNvSpPr>
            <a:spLocks noGrp="1"/>
          </p:cNvSpPr>
          <p:nvPr>
            <p:ph idx="1"/>
          </p:nvPr>
        </p:nvSpPr>
        <p:spPr/>
        <p:txBody>
          <a:bodyPr/>
          <a:lstStyle/>
          <a:p>
            <a:endParaRPr lang="es-EC"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2" name="Imagen 1"/>
          <p:cNvPicPr>
            <a:picLocks noChangeAspect="1"/>
          </p:cNvPicPr>
          <p:nvPr/>
        </p:nvPicPr>
        <p:blipFill>
          <a:blip r:embed="rId4"/>
          <a:stretch>
            <a:fillRect/>
          </a:stretch>
        </p:blipFill>
        <p:spPr>
          <a:xfrm>
            <a:off x="541450" y="1700808"/>
            <a:ext cx="8155694" cy="3724839"/>
          </a:xfrm>
          <a:prstGeom prst="rect">
            <a:avLst/>
          </a:prstGeom>
        </p:spPr>
      </p:pic>
    </p:spTree>
    <p:extLst>
      <p:ext uri="{BB962C8B-B14F-4D97-AF65-F5344CB8AC3E}">
        <p14:creationId xmlns:p14="http://schemas.microsoft.com/office/powerpoint/2010/main" val="4767313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a:xfrm>
            <a:off x="467544" y="908720"/>
            <a:ext cx="8229600" cy="1143000"/>
          </a:xfrm>
        </p:spPr>
        <p:txBody>
          <a:bodyPr>
            <a:normAutofit/>
          </a:bodyPr>
          <a:lstStyle/>
          <a:p>
            <a:r>
              <a:rPr lang="es-EC" sz="3200" dirty="0"/>
              <a:t>Descripción General del Equipo</a:t>
            </a:r>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2" name="Imagen 1"/>
          <p:cNvPicPr>
            <a:picLocks noChangeAspect="1"/>
          </p:cNvPicPr>
          <p:nvPr/>
        </p:nvPicPr>
        <p:blipFill>
          <a:blip r:embed="rId4"/>
          <a:stretch>
            <a:fillRect/>
          </a:stretch>
        </p:blipFill>
        <p:spPr>
          <a:xfrm>
            <a:off x="820180" y="1628800"/>
            <a:ext cx="7524328" cy="4506014"/>
          </a:xfrm>
          <a:prstGeom prst="rect">
            <a:avLst/>
          </a:prstGeom>
        </p:spPr>
      </p:pic>
    </p:spTree>
    <p:extLst>
      <p:ext uri="{BB962C8B-B14F-4D97-AF65-F5344CB8AC3E}">
        <p14:creationId xmlns:p14="http://schemas.microsoft.com/office/powerpoint/2010/main" val="1333293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a:xfrm>
            <a:off x="467544" y="908720"/>
            <a:ext cx="8229600" cy="1143000"/>
          </a:xfrm>
        </p:spPr>
        <p:txBody>
          <a:bodyPr>
            <a:normAutofit/>
          </a:bodyPr>
          <a:lstStyle/>
          <a:p>
            <a:r>
              <a:rPr lang="es-EC" sz="3200" dirty="0"/>
              <a:t>Descripción General del Equipo</a:t>
            </a:r>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pic>
        <p:nvPicPr>
          <p:cNvPr id="4" name="Imagen 3"/>
          <p:cNvPicPr>
            <a:picLocks noChangeAspect="1"/>
          </p:cNvPicPr>
          <p:nvPr/>
        </p:nvPicPr>
        <p:blipFill rotWithShape="1">
          <a:blip r:embed="rId4"/>
          <a:srcRect t="26675" r="48830"/>
          <a:stretch/>
        </p:blipFill>
        <p:spPr>
          <a:xfrm>
            <a:off x="395536" y="1480220"/>
            <a:ext cx="4968552" cy="4980659"/>
          </a:xfrm>
          <a:prstGeom prst="rect">
            <a:avLst/>
          </a:prstGeom>
        </p:spPr>
      </p:pic>
      <p:pic>
        <p:nvPicPr>
          <p:cNvPr id="5" name="Imagen 4"/>
          <p:cNvPicPr>
            <a:picLocks noChangeAspect="1"/>
          </p:cNvPicPr>
          <p:nvPr/>
        </p:nvPicPr>
        <p:blipFill rotWithShape="1">
          <a:blip r:embed="rId5"/>
          <a:srcRect l="53280" b="43377"/>
          <a:stretch/>
        </p:blipFill>
        <p:spPr>
          <a:xfrm rot="10800000" flipV="1">
            <a:off x="5424705" y="1489798"/>
            <a:ext cx="3353687" cy="2515265"/>
          </a:xfrm>
          <a:prstGeom prst="rect">
            <a:avLst/>
          </a:prstGeom>
        </p:spPr>
      </p:pic>
    </p:spTree>
    <p:extLst>
      <p:ext uri="{BB962C8B-B14F-4D97-AF65-F5344CB8AC3E}">
        <p14:creationId xmlns:p14="http://schemas.microsoft.com/office/powerpoint/2010/main" val="31257617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C7076FA3-CF2D-47A7-90E6-C6B160EABD1B}"/>
              </a:ext>
            </a:extLst>
          </p:cNvPr>
          <p:cNvSpPr>
            <a:spLocks noGrp="1"/>
          </p:cNvSpPr>
          <p:nvPr>
            <p:ph type="title"/>
          </p:nvPr>
        </p:nvSpPr>
        <p:spPr/>
        <p:txBody>
          <a:bodyPr>
            <a:normAutofit/>
          </a:bodyPr>
          <a:lstStyle/>
          <a:p>
            <a:r>
              <a:rPr lang="es-EC" sz="3200" dirty="0" smtClean="0"/>
              <a:t>Diseño de la nueva Unidad de Control Master</a:t>
            </a:r>
            <a:endParaRPr lang="es-EC" sz="3200" dirty="0"/>
          </a:p>
        </p:txBody>
      </p:sp>
      <p:sp>
        <p:nvSpPr>
          <p:cNvPr id="6" name="Marcador de contenido 5"/>
          <p:cNvSpPr>
            <a:spLocks noGrp="1"/>
          </p:cNvSpPr>
          <p:nvPr>
            <p:ph idx="1"/>
          </p:nvPr>
        </p:nvSpPr>
        <p:spPr/>
        <p:txBody>
          <a:bodyPr>
            <a:normAutofit/>
          </a:bodyPr>
          <a:lstStyle/>
          <a:p>
            <a:r>
              <a:rPr lang="es-EC" dirty="0" smtClean="0"/>
              <a:t>     La </a:t>
            </a:r>
            <a:r>
              <a:rPr lang="es-EC" dirty="0"/>
              <a:t>función </a:t>
            </a:r>
            <a:r>
              <a:rPr lang="es-EC" dirty="0" smtClean="0"/>
              <a:t>principal del </a:t>
            </a:r>
            <a:r>
              <a:rPr lang="es-EC" dirty="0"/>
              <a:t>equipo </a:t>
            </a:r>
            <a:r>
              <a:rPr lang="es-EC" dirty="0" smtClean="0"/>
              <a:t>es ser didáctico y poder  experimentar la transferencia </a:t>
            </a:r>
            <a:r>
              <a:rPr lang="es-EC" dirty="0"/>
              <a:t>de </a:t>
            </a:r>
            <a:r>
              <a:rPr lang="es-EC" dirty="0" smtClean="0"/>
              <a:t>calor por conducción. </a:t>
            </a:r>
            <a:endParaRPr lang="es-EC" dirty="0"/>
          </a:p>
          <a:p>
            <a:r>
              <a:rPr lang="es-EC" dirty="0"/>
              <a:t>     La lectura de los datos de temperaturas, se debe </a:t>
            </a:r>
            <a:r>
              <a:rPr lang="es-EC" dirty="0" smtClean="0"/>
              <a:t>ser clara, identificando </a:t>
            </a:r>
            <a:r>
              <a:rPr lang="es-EC" dirty="0"/>
              <a:t>a qué </a:t>
            </a:r>
            <a:r>
              <a:rPr lang="es-EC" dirty="0" smtClean="0"/>
              <a:t>sección corresponde </a:t>
            </a:r>
            <a:r>
              <a:rPr lang="es-EC" dirty="0"/>
              <a:t>cada </a:t>
            </a:r>
            <a:r>
              <a:rPr lang="es-EC" dirty="0" smtClean="0"/>
              <a:t>medida</a:t>
            </a:r>
            <a:r>
              <a:rPr lang="es-EC" dirty="0"/>
              <a:t>.</a:t>
            </a:r>
            <a:endParaRPr lang="es-EC" dirty="0" smtClean="0"/>
          </a:p>
          <a:p>
            <a:r>
              <a:rPr lang="es-EC" dirty="0" smtClean="0"/>
              <a:t>     Facilitar </a:t>
            </a:r>
            <a:r>
              <a:rPr lang="es-EC" dirty="0"/>
              <a:t>la medición de caudales de agua para cada sección de la barra </a:t>
            </a:r>
            <a:r>
              <a:rPr lang="es-EC" dirty="0" smtClean="0"/>
              <a:t>evitando variaciones de </a:t>
            </a:r>
            <a:r>
              <a:rPr lang="es-EC" dirty="0"/>
              <a:t>la </a:t>
            </a:r>
            <a:r>
              <a:rPr lang="es-EC" dirty="0" smtClean="0"/>
              <a:t>misma.</a:t>
            </a:r>
            <a:endParaRPr lang="es-EC" dirty="0"/>
          </a:p>
        </p:txBody>
      </p:sp>
      <p:pic>
        <p:nvPicPr>
          <p:cNvPr id="8" name="Imagen 7">
            <a:extLst>
              <a:ext uri="{FF2B5EF4-FFF2-40B4-BE49-F238E27FC236}">
                <a16:creationId xmlns:lc="http://schemas.openxmlformats.org/drawingml/2006/lockedCanvas" xmlns:a16="http://schemas.microsoft.com/office/drawing/2014/main" xmlns="" id="{6AF4887E-8391-4537-B3CC-9C2423D62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23" y="0"/>
            <a:ext cx="2878182" cy="773295"/>
          </a:xfrm>
          <a:prstGeom prst="rect">
            <a:avLst/>
          </a:prstGeom>
        </p:spPr>
      </p:pic>
    </p:spTree>
    <p:extLst>
      <p:ext uri="{BB962C8B-B14F-4D97-AF65-F5344CB8AC3E}">
        <p14:creationId xmlns:p14="http://schemas.microsoft.com/office/powerpoint/2010/main" val="688958751"/>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5478</TotalTime>
  <Words>1095</Words>
  <Application>Microsoft Office PowerPoint</Application>
  <PresentationFormat>Presentación en pantalla (4:3)</PresentationFormat>
  <Paragraphs>232</Paragraphs>
  <Slides>57</Slides>
  <Notes>52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57</vt:i4>
      </vt:variant>
    </vt:vector>
  </HeadingPairs>
  <TitlesOfParts>
    <vt:vector size="63" baseType="lpstr">
      <vt:lpstr>Arial</vt:lpstr>
      <vt:lpstr>Calibri</vt:lpstr>
      <vt:lpstr>Century Gothic</vt:lpstr>
      <vt:lpstr>Times New Roman</vt:lpstr>
      <vt:lpstr>Wingdings 3</vt:lpstr>
      <vt:lpstr>Espiral</vt:lpstr>
      <vt:lpstr>  Recuperación, adquisición de datos y puesta a punto del equipo de Transferencia de Calor en Barras de Sección Cónica, del Laboratorio de Conversión de Energía Térmica  </vt:lpstr>
      <vt:lpstr>CONTENIDO</vt:lpstr>
      <vt:lpstr>CONTENIDO</vt:lpstr>
      <vt:lpstr>INTRODUCCIÓN</vt:lpstr>
      <vt:lpstr>Objetivo General</vt:lpstr>
      <vt:lpstr>Descripción General del Equipo</vt:lpstr>
      <vt:lpstr>Descripción General del Equipo</vt:lpstr>
      <vt:lpstr>Descripción General del Equipo</vt:lpstr>
      <vt:lpstr>Diseño de la nueva Unidad de Control Master</vt:lpstr>
      <vt:lpstr>Diseño de la nueva Unidad de Control Master</vt:lpstr>
      <vt:lpstr>Diseño de la nueva Unidad de Control Master</vt:lpstr>
      <vt:lpstr>Selección de Instrumentos </vt:lpstr>
      <vt:lpstr>Selección de Instrumentos </vt:lpstr>
      <vt:lpstr>Selección de Instrumentos </vt:lpstr>
      <vt:lpstr>Selección de Instrumentos </vt:lpstr>
      <vt:lpstr>Selección de Instrumentos </vt:lpstr>
      <vt:lpstr>Selección de Instrumentos </vt:lpstr>
      <vt:lpstr>Selección de Instrumentos </vt:lpstr>
      <vt:lpstr>Selección de Instrumentos </vt:lpstr>
      <vt:lpstr>Construcción y Mantenimiento</vt:lpstr>
      <vt:lpstr>Construcción y Mantenimiento</vt:lpstr>
      <vt:lpstr>Construcción y Mantenimiento</vt:lpstr>
      <vt:lpstr>Construcción y Mantenimiento</vt:lpstr>
      <vt:lpstr>Construcción y Mantenimiento</vt:lpstr>
      <vt:lpstr>Construcción y Mantenimiento</vt:lpstr>
      <vt:lpstr>Construcción y Mantenimiento</vt:lpstr>
      <vt:lpstr>Construcción y Mantenimiento</vt:lpstr>
      <vt:lpstr>Construcción y Mantenimiento</vt:lpstr>
      <vt:lpstr>Construcción y Mantenimiento</vt:lpstr>
      <vt:lpstr>Construcción y Mantenimiento</vt:lpstr>
      <vt:lpstr>Construcción y Mantenimiento</vt:lpstr>
      <vt:lpstr>CONEXIÓN DE LOS ELEMENTOS PRINCIPALES </vt:lpstr>
      <vt:lpstr>Conexión de los elementos principales</vt:lpstr>
      <vt:lpstr>Conexión de los elementos principales</vt:lpstr>
      <vt:lpstr>Conexión de los elementos principales</vt:lpstr>
      <vt:lpstr>Conexión de los elementos principales</vt:lpstr>
      <vt:lpstr>Conexión de los elementos principales</vt:lpstr>
      <vt:lpstr>Conexión de los elementos principales</vt:lpstr>
      <vt:lpstr>Conexión de los elementos principales</vt:lpstr>
      <vt:lpstr>TOMA DE DATOS</vt:lpstr>
      <vt:lpstr>Toma de Datos</vt:lpstr>
      <vt:lpstr>Toma de Datos</vt:lpstr>
      <vt:lpstr>GRÁFICAS DE LOS PERFILES DE TEMPERATURA</vt:lpstr>
      <vt:lpstr>Gráficas de los perfiles de temperatura</vt:lpstr>
      <vt:lpstr>CÁLCULO DE LA CONDUCTIVIDAD TÉRMICA</vt:lpstr>
      <vt:lpstr>Cálculo de la conductividad térmica</vt:lpstr>
      <vt:lpstr>Cálculo de la conductividad térmica</vt:lpstr>
      <vt:lpstr>Cálculo de la conductividad térmica</vt:lpstr>
      <vt:lpstr>Cálculo de la conductividad térmica</vt:lpstr>
      <vt:lpstr>Cálculo de la conductividad térmica</vt:lpstr>
      <vt:lpstr>Cálculo de la conductividad térmica</vt:lpstr>
      <vt:lpstr>MANTENIMIENTO DEL EQUIPO</vt:lpstr>
      <vt:lpstr>Mantenimiento del equipo</vt:lpstr>
      <vt:lpstr>Mantenimiento del equipo</vt:lpstr>
      <vt:lpstr>Análisis Financiero </vt:lpstr>
      <vt:lpstr>Conclusiones</vt:lpstr>
      <vt:lpstr>Recomendaciones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Toshiba</dc:creator>
  <cp:lastModifiedBy>PALADINLM</cp:lastModifiedBy>
  <cp:revision>240</cp:revision>
  <dcterms:created xsi:type="dcterms:W3CDTF">2013-09-26T13:56:20Z</dcterms:created>
  <dcterms:modified xsi:type="dcterms:W3CDTF">2021-09-04T20:35:34Z</dcterms:modified>
</cp:coreProperties>
</file>