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6" r:id="rId2"/>
    <p:sldId id="257" r:id="rId3"/>
    <p:sldId id="262" r:id="rId4"/>
    <p:sldId id="263" r:id="rId5"/>
    <p:sldId id="269" r:id="rId6"/>
    <p:sldId id="264" r:id="rId7"/>
    <p:sldId id="273" r:id="rId8"/>
    <p:sldId id="297" r:id="rId9"/>
    <p:sldId id="265" r:id="rId10"/>
    <p:sldId id="306" r:id="rId11"/>
    <p:sldId id="303" r:id="rId12"/>
    <p:sldId id="298" r:id="rId13"/>
    <p:sldId id="267" r:id="rId14"/>
    <p:sldId id="268" r:id="rId15"/>
    <p:sldId id="283" r:id="rId16"/>
    <p:sldId id="311" r:id="rId17"/>
    <p:sldId id="285" r:id="rId18"/>
    <p:sldId id="313" r:id="rId19"/>
    <p:sldId id="286" r:id="rId20"/>
    <p:sldId id="314" r:id="rId21"/>
    <p:sldId id="307" r:id="rId22"/>
    <p:sldId id="276" r:id="rId23"/>
    <p:sldId id="287" r:id="rId24"/>
    <p:sldId id="316" r:id="rId25"/>
    <p:sldId id="315" r:id="rId26"/>
    <p:sldId id="275" r:id="rId27"/>
    <p:sldId id="288" r:id="rId28"/>
    <p:sldId id="277" r:id="rId29"/>
    <p:sldId id="309" r:id="rId30"/>
    <p:sldId id="278" r:id="rId31"/>
    <p:sldId id="279" r:id="rId32"/>
    <p:sldId id="289" r:id="rId33"/>
    <p:sldId id="290" r:id="rId34"/>
    <p:sldId id="317" r:id="rId35"/>
    <p:sldId id="318" r:id="rId36"/>
    <p:sldId id="280" r:id="rId37"/>
    <p:sldId id="291" r:id="rId38"/>
    <p:sldId id="281" r:id="rId39"/>
    <p:sldId id="292" r:id="rId40"/>
    <p:sldId id="293" r:id="rId41"/>
    <p:sldId id="282" r:id="rId42"/>
    <p:sldId id="294" r:id="rId43"/>
    <p:sldId id="319" r:id="rId44"/>
    <p:sldId id="300" r:id="rId45"/>
    <p:sldId id="295" r:id="rId46"/>
    <p:sldId id="301" r:id="rId47"/>
    <p:sldId id="305" r:id="rId48"/>
    <p:sldId id="302" r:id="rId49"/>
    <p:sldId id="304" r:id="rId5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04" autoAdjust="0"/>
    <p:restoredTop sz="85768" autoAdjust="0"/>
  </p:normalViewPr>
  <p:slideViewPr>
    <p:cSldViewPr snapToGrid="0" snapToObjects="1">
      <p:cViewPr varScale="1">
        <p:scale>
          <a:sx n="74" d="100"/>
          <a:sy n="74" d="100"/>
        </p:scale>
        <p:origin x="128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7.xml.rels><?xml version="1.0" encoding="UTF-8" standalone="yes"?>
<Relationships xmlns="http://schemas.openxmlformats.org/package/2006/relationships"><Relationship Id="rId1" Type="http://schemas.openxmlformats.org/officeDocument/2006/relationships/image" Target="../media/image109.png"/></Relationships>
</file>

<file path=ppt/diagrams/_rels/data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jp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diagrams/_rels/data5.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10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F91963-CF3B-4609-AC2F-779E4C4A1113}"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s-EC"/>
        </a:p>
      </dgm:t>
    </dgm:pt>
    <dgm:pt modelId="{2FB5EA6A-DE5B-41D3-95A9-AAE641B55DD4}">
      <dgm:prSet phldrT="[Texto]"/>
      <dgm:spPr>
        <a:solidFill>
          <a:schemeClr val="bg2">
            <a:lumMod val="90000"/>
          </a:schemeClr>
        </a:solidFill>
      </dgm:spPr>
      <dgm:t>
        <a:bodyPr/>
        <a:lstStyle/>
        <a:p>
          <a:r>
            <a:rPr lang="es-MX" dirty="0">
              <a:latin typeface="Arial" panose="020B0604020202020204" pitchFamily="34" charset="0"/>
              <a:cs typeface="Arial" panose="020B0604020202020204" pitchFamily="34" charset="0"/>
            </a:rPr>
            <a:t>1. Introducción</a:t>
          </a:r>
          <a:endParaRPr lang="es-EC" dirty="0">
            <a:latin typeface="Arial" panose="020B0604020202020204" pitchFamily="34" charset="0"/>
            <a:cs typeface="Arial" panose="020B0604020202020204" pitchFamily="34" charset="0"/>
          </a:endParaRPr>
        </a:p>
      </dgm:t>
    </dgm:pt>
    <dgm:pt modelId="{07E28317-9C84-4BED-B7B7-26FE1A2C1858}" type="parTrans" cxnId="{CBDE40D9-79BF-4EAC-A568-45018A44AC33}">
      <dgm:prSet/>
      <dgm:spPr/>
      <dgm:t>
        <a:bodyPr/>
        <a:lstStyle/>
        <a:p>
          <a:endParaRPr lang="es-EC">
            <a:latin typeface="Arial" panose="020B0604020202020204" pitchFamily="34" charset="0"/>
            <a:cs typeface="Arial" panose="020B0604020202020204" pitchFamily="34" charset="0"/>
          </a:endParaRPr>
        </a:p>
      </dgm:t>
    </dgm:pt>
    <dgm:pt modelId="{E65A69F4-260A-48C0-AFA0-F2526B5349C9}" type="sibTrans" cxnId="{CBDE40D9-79BF-4EAC-A568-45018A44AC33}">
      <dgm:prSet/>
      <dgm:spPr/>
      <dgm:t>
        <a:bodyPr/>
        <a:lstStyle/>
        <a:p>
          <a:endParaRPr lang="es-EC">
            <a:latin typeface="Arial" panose="020B0604020202020204" pitchFamily="34" charset="0"/>
            <a:cs typeface="Arial" panose="020B0604020202020204" pitchFamily="34" charset="0"/>
          </a:endParaRPr>
        </a:p>
      </dgm:t>
    </dgm:pt>
    <dgm:pt modelId="{4D0367E8-6489-4982-99F1-29EF3D7F4E19}">
      <dgm:prSet phldrT="[Texto]"/>
      <dgm:spPr>
        <a:noFill/>
      </dgm:spPr>
      <dgm:t>
        <a:bodyPr/>
        <a:lstStyle/>
        <a:p>
          <a:r>
            <a:rPr lang="es-MX" dirty="0">
              <a:latin typeface="Arial" panose="020B0604020202020204" pitchFamily="34" charset="0"/>
              <a:cs typeface="Arial" panose="020B0604020202020204" pitchFamily="34" charset="0"/>
            </a:rPr>
            <a:t>3. Metodología y resultados</a:t>
          </a:r>
          <a:endParaRPr lang="es-EC" dirty="0">
            <a:latin typeface="Arial" panose="020B0604020202020204" pitchFamily="34" charset="0"/>
            <a:cs typeface="Arial" panose="020B0604020202020204" pitchFamily="34" charset="0"/>
          </a:endParaRPr>
        </a:p>
      </dgm:t>
    </dgm:pt>
    <dgm:pt modelId="{E97A415D-2E50-46F6-A1C8-D9D764428A0C}" type="parTrans" cxnId="{EC813C82-D369-48DF-859C-6E531290EC6E}">
      <dgm:prSet/>
      <dgm:spPr/>
      <dgm:t>
        <a:bodyPr/>
        <a:lstStyle/>
        <a:p>
          <a:endParaRPr lang="es-EC">
            <a:latin typeface="Arial" panose="020B0604020202020204" pitchFamily="34" charset="0"/>
            <a:cs typeface="Arial" panose="020B0604020202020204" pitchFamily="34" charset="0"/>
          </a:endParaRPr>
        </a:p>
      </dgm:t>
    </dgm:pt>
    <dgm:pt modelId="{45BC3F45-166F-45B0-8AA6-AADB3208D871}" type="sibTrans" cxnId="{EC813C82-D369-48DF-859C-6E531290EC6E}">
      <dgm:prSet/>
      <dgm:spPr/>
      <dgm:t>
        <a:bodyPr/>
        <a:lstStyle/>
        <a:p>
          <a:endParaRPr lang="es-EC">
            <a:latin typeface="Arial" panose="020B0604020202020204" pitchFamily="34" charset="0"/>
            <a:cs typeface="Arial" panose="020B0604020202020204" pitchFamily="34" charset="0"/>
          </a:endParaRPr>
        </a:p>
      </dgm:t>
    </dgm:pt>
    <dgm:pt modelId="{5AB7CA9B-5BD0-4536-AE3F-26619AF64411}">
      <dgm:prSet phldrT="[Texto]"/>
      <dgm:spPr>
        <a:noFill/>
      </dgm:spPr>
      <dgm:t>
        <a:bodyPr/>
        <a:lstStyle/>
        <a:p>
          <a:r>
            <a:rPr lang="es-MX" dirty="0">
              <a:latin typeface="Arial" panose="020B0604020202020204" pitchFamily="34" charset="0"/>
              <a:cs typeface="Arial" panose="020B0604020202020204" pitchFamily="34" charset="0"/>
            </a:rPr>
            <a:t>4. Conclusiones y recomendaciones</a:t>
          </a:r>
          <a:endParaRPr lang="es-EC" dirty="0">
            <a:latin typeface="Arial" panose="020B0604020202020204" pitchFamily="34" charset="0"/>
            <a:cs typeface="Arial" panose="020B0604020202020204" pitchFamily="34" charset="0"/>
          </a:endParaRPr>
        </a:p>
      </dgm:t>
    </dgm:pt>
    <dgm:pt modelId="{C8385AC9-30F9-429B-91A7-52E9F41C83F7}" type="parTrans" cxnId="{BCD0785B-527A-48C5-8E1F-6760790769CC}">
      <dgm:prSet/>
      <dgm:spPr/>
      <dgm:t>
        <a:bodyPr/>
        <a:lstStyle/>
        <a:p>
          <a:endParaRPr lang="es-EC">
            <a:latin typeface="Arial" panose="020B0604020202020204" pitchFamily="34" charset="0"/>
            <a:cs typeface="Arial" panose="020B0604020202020204" pitchFamily="34" charset="0"/>
          </a:endParaRPr>
        </a:p>
      </dgm:t>
    </dgm:pt>
    <dgm:pt modelId="{85B04F56-A824-41D0-AD81-8C3131904850}" type="sibTrans" cxnId="{BCD0785B-527A-48C5-8E1F-6760790769CC}">
      <dgm:prSet/>
      <dgm:spPr/>
      <dgm:t>
        <a:bodyPr/>
        <a:lstStyle/>
        <a:p>
          <a:endParaRPr lang="es-EC">
            <a:latin typeface="Arial" panose="020B0604020202020204" pitchFamily="34" charset="0"/>
            <a:cs typeface="Arial" panose="020B0604020202020204" pitchFamily="34" charset="0"/>
          </a:endParaRPr>
        </a:p>
      </dgm:t>
    </dgm:pt>
    <dgm:pt modelId="{DD1C6B38-2053-4FE3-A7BB-1C20E41EF7BB}">
      <dgm:prSet phldrT="[Texto]"/>
      <dgm:spPr>
        <a:noFill/>
      </dgm:spPr>
      <dgm:t>
        <a:bodyPr/>
        <a:lstStyle/>
        <a:p>
          <a:r>
            <a:rPr lang="es-MX" dirty="0">
              <a:latin typeface="Arial" panose="020B0604020202020204" pitchFamily="34" charset="0"/>
              <a:cs typeface="Arial" panose="020B0604020202020204" pitchFamily="34" charset="0"/>
            </a:rPr>
            <a:t>2. Fundamentación teórica</a:t>
          </a:r>
          <a:endParaRPr lang="es-EC" dirty="0">
            <a:latin typeface="Arial" panose="020B0604020202020204" pitchFamily="34" charset="0"/>
            <a:cs typeface="Arial" panose="020B0604020202020204" pitchFamily="34" charset="0"/>
          </a:endParaRPr>
        </a:p>
      </dgm:t>
    </dgm:pt>
    <dgm:pt modelId="{953D3F0B-9511-4B3B-85C9-B50C60E85070}" type="parTrans" cxnId="{53BBA494-B498-4DEC-97F1-3AAEC4EF1362}">
      <dgm:prSet/>
      <dgm:spPr/>
      <dgm:t>
        <a:bodyPr/>
        <a:lstStyle/>
        <a:p>
          <a:endParaRPr lang="es-EC"/>
        </a:p>
      </dgm:t>
    </dgm:pt>
    <dgm:pt modelId="{8C53DF45-34D4-423F-A101-38564E263FFD}" type="sibTrans" cxnId="{53BBA494-B498-4DEC-97F1-3AAEC4EF1362}">
      <dgm:prSet/>
      <dgm:spPr/>
      <dgm:t>
        <a:bodyPr/>
        <a:lstStyle/>
        <a:p>
          <a:endParaRPr lang="es-EC"/>
        </a:p>
      </dgm:t>
    </dgm:pt>
    <dgm:pt modelId="{92629F50-5809-4763-9A01-2B714D0E47AE}" type="pres">
      <dgm:prSet presAssocID="{9EF91963-CF3B-4609-AC2F-779E4C4A1113}" presName="outerComposite" presStyleCnt="0">
        <dgm:presLayoutVars>
          <dgm:chMax val="5"/>
          <dgm:dir/>
          <dgm:resizeHandles val="exact"/>
        </dgm:presLayoutVars>
      </dgm:prSet>
      <dgm:spPr/>
    </dgm:pt>
    <dgm:pt modelId="{E1CEC3CE-9579-4EC8-8222-2823AC5FE989}" type="pres">
      <dgm:prSet presAssocID="{9EF91963-CF3B-4609-AC2F-779E4C4A1113}" presName="dummyMaxCanvas" presStyleCnt="0">
        <dgm:presLayoutVars/>
      </dgm:prSet>
      <dgm:spPr/>
    </dgm:pt>
    <dgm:pt modelId="{EDAC8548-1B85-4DA9-AC75-FF4673EA17CC}" type="pres">
      <dgm:prSet presAssocID="{9EF91963-CF3B-4609-AC2F-779E4C4A1113}" presName="FourNodes_1" presStyleLbl="node1" presStyleIdx="0" presStyleCnt="4">
        <dgm:presLayoutVars>
          <dgm:bulletEnabled val="1"/>
        </dgm:presLayoutVars>
      </dgm:prSet>
      <dgm:spPr/>
    </dgm:pt>
    <dgm:pt modelId="{FAFB56F2-DF05-44D2-9515-C0D309812F03}" type="pres">
      <dgm:prSet presAssocID="{9EF91963-CF3B-4609-AC2F-779E4C4A1113}" presName="FourNodes_2" presStyleLbl="node1" presStyleIdx="1" presStyleCnt="4">
        <dgm:presLayoutVars>
          <dgm:bulletEnabled val="1"/>
        </dgm:presLayoutVars>
      </dgm:prSet>
      <dgm:spPr/>
    </dgm:pt>
    <dgm:pt modelId="{1EC41493-816C-4440-BDEB-167911941C22}" type="pres">
      <dgm:prSet presAssocID="{9EF91963-CF3B-4609-AC2F-779E4C4A1113}" presName="FourNodes_3" presStyleLbl="node1" presStyleIdx="2" presStyleCnt="4">
        <dgm:presLayoutVars>
          <dgm:bulletEnabled val="1"/>
        </dgm:presLayoutVars>
      </dgm:prSet>
      <dgm:spPr/>
    </dgm:pt>
    <dgm:pt modelId="{E079CBF2-9680-4B62-AFF0-7B5259AE5BA9}" type="pres">
      <dgm:prSet presAssocID="{9EF91963-CF3B-4609-AC2F-779E4C4A1113}" presName="FourNodes_4" presStyleLbl="node1" presStyleIdx="3" presStyleCnt="4">
        <dgm:presLayoutVars>
          <dgm:bulletEnabled val="1"/>
        </dgm:presLayoutVars>
      </dgm:prSet>
      <dgm:spPr/>
    </dgm:pt>
    <dgm:pt modelId="{95383C32-811A-4D44-A954-51AFF2EE2F3D}" type="pres">
      <dgm:prSet presAssocID="{9EF91963-CF3B-4609-AC2F-779E4C4A1113}" presName="FourConn_1-2" presStyleLbl="fgAccFollowNode1" presStyleIdx="0" presStyleCnt="3">
        <dgm:presLayoutVars>
          <dgm:bulletEnabled val="1"/>
        </dgm:presLayoutVars>
      </dgm:prSet>
      <dgm:spPr/>
    </dgm:pt>
    <dgm:pt modelId="{C48A1926-7636-4EA4-AD61-ACDA27A052BA}" type="pres">
      <dgm:prSet presAssocID="{9EF91963-CF3B-4609-AC2F-779E4C4A1113}" presName="FourConn_2-3" presStyleLbl="fgAccFollowNode1" presStyleIdx="1" presStyleCnt="3">
        <dgm:presLayoutVars>
          <dgm:bulletEnabled val="1"/>
        </dgm:presLayoutVars>
      </dgm:prSet>
      <dgm:spPr/>
    </dgm:pt>
    <dgm:pt modelId="{ADF5DF58-A7C2-46E2-B3AB-59F18954F1B3}" type="pres">
      <dgm:prSet presAssocID="{9EF91963-CF3B-4609-AC2F-779E4C4A1113}" presName="FourConn_3-4" presStyleLbl="fgAccFollowNode1" presStyleIdx="2" presStyleCnt="3">
        <dgm:presLayoutVars>
          <dgm:bulletEnabled val="1"/>
        </dgm:presLayoutVars>
      </dgm:prSet>
      <dgm:spPr/>
    </dgm:pt>
    <dgm:pt modelId="{EE717B1B-83BF-458C-AC83-FE9F6FB817C8}" type="pres">
      <dgm:prSet presAssocID="{9EF91963-CF3B-4609-AC2F-779E4C4A1113}" presName="FourNodes_1_text" presStyleLbl="node1" presStyleIdx="3" presStyleCnt="4">
        <dgm:presLayoutVars>
          <dgm:bulletEnabled val="1"/>
        </dgm:presLayoutVars>
      </dgm:prSet>
      <dgm:spPr/>
    </dgm:pt>
    <dgm:pt modelId="{6A49FA0B-41F6-4A29-9DAE-FCFFCC2E7B7B}" type="pres">
      <dgm:prSet presAssocID="{9EF91963-CF3B-4609-AC2F-779E4C4A1113}" presName="FourNodes_2_text" presStyleLbl="node1" presStyleIdx="3" presStyleCnt="4">
        <dgm:presLayoutVars>
          <dgm:bulletEnabled val="1"/>
        </dgm:presLayoutVars>
      </dgm:prSet>
      <dgm:spPr/>
    </dgm:pt>
    <dgm:pt modelId="{21F1D918-D212-4253-9327-A08B4CA30F2F}" type="pres">
      <dgm:prSet presAssocID="{9EF91963-CF3B-4609-AC2F-779E4C4A1113}" presName="FourNodes_3_text" presStyleLbl="node1" presStyleIdx="3" presStyleCnt="4">
        <dgm:presLayoutVars>
          <dgm:bulletEnabled val="1"/>
        </dgm:presLayoutVars>
      </dgm:prSet>
      <dgm:spPr/>
    </dgm:pt>
    <dgm:pt modelId="{24015A91-C2B1-417A-BC4C-4B1FF6ED2A0D}" type="pres">
      <dgm:prSet presAssocID="{9EF91963-CF3B-4609-AC2F-779E4C4A1113}" presName="FourNodes_4_text" presStyleLbl="node1" presStyleIdx="3" presStyleCnt="4">
        <dgm:presLayoutVars>
          <dgm:bulletEnabled val="1"/>
        </dgm:presLayoutVars>
      </dgm:prSet>
      <dgm:spPr/>
    </dgm:pt>
  </dgm:ptLst>
  <dgm:cxnLst>
    <dgm:cxn modelId="{5FAFEB0C-7A7B-42F5-ABBB-BECB04CA979B}" type="presOf" srcId="{DD1C6B38-2053-4FE3-A7BB-1C20E41EF7BB}" destId="{6A49FA0B-41F6-4A29-9DAE-FCFFCC2E7B7B}" srcOrd="1" destOrd="0" presId="urn:microsoft.com/office/officeart/2005/8/layout/vProcess5"/>
    <dgm:cxn modelId="{BCD0785B-527A-48C5-8E1F-6760790769CC}" srcId="{9EF91963-CF3B-4609-AC2F-779E4C4A1113}" destId="{5AB7CA9B-5BD0-4536-AE3F-26619AF64411}" srcOrd="3" destOrd="0" parTransId="{C8385AC9-30F9-429B-91A7-52E9F41C83F7}" sibTransId="{85B04F56-A824-41D0-AD81-8C3131904850}"/>
    <dgm:cxn modelId="{591AF45F-4DCD-43DE-8D16-49A08BFDF656}" type="presOf" srcId="{9EF91963-CF3B-4609-AC2F-779E4C4A1113}" destId="{92629F50-5809-4763-9A01-2B714D0E47AE}" srcOrd="0" destOrd="0" presId="urn:microsoft.com/office/officeart/2005/8/layout/vProcess5"/>
    <dgm:cxn modelId="{092E6361-02F3-42A6-A529-C6D42A755AC1}" type="presOf" srcId="{5AB7CA9B-5BD0-4536-AE3F-26619AF64411}" destId="{24015A91-C2B1-417A-BC4C-4B1FF6ED2A0D}" srcOrd="1" destOrd="0" presId="urn:microsoft.com/office/officeart/2005/8/layout/vProcess5"/>
    <dgm:cxn modelId="{257B5C67-4329-4B2F-86E2-BC3E690327D1}" type="presOf" srcId="{E65A69F4-260A-48C0-AFA0-F2526B5349C9}" destId="{95383C32-811A-4D44-A954-51AFF2EE2F3D}" srcOrd="0" destOrd="0" presId="urn:microsoft.com/office/officeart/2005/8/layout/vProcess5"/>
    <dgm:cxn modelId="{EC813C82-D369-48DF-859C-6E531290EC6E}" srcId="{9EF91963-CF3B-4609-AC2F-779E4C4A1113}" destId="{4D0367E8-6489-4982-99F1-29EF3D7F4E19}" srcOrd="2" destOrd="0" parTransId="{E97A415D-2E50-46F6-A1C8-D9D764428A0C}" sibTransId="{45BC3F45-166F-45B0-8AA6-AADB3208D871}"/>
    <dgm:cxn modelId="{C08D6483-8D12-4BB2-B938-70EAAA2838EC}" type="presOf" srcId="{4D0367E8-6489-4982-99F1-29EF3D7F4E19}" destId="{1EC41493-816C-4440-BDEB-167911941C22}" srcOrd="0" destOrd="0" presId="urn:microsoft.com/office/officeart/2005/8/layout/vProcess5"/>
    <dgm:cxn modelId="{53BBA494-B498-4DEC-97F1-3AAEC4EF1362}" srcId="{9EF91963-CF3B-4609-AC2F-779E4C4A1113}" destId="{DD1C6B38-2053-4FE3-A7BB-1C20E41EF7BB}" srcOrd="1" destOrd="0" parTransId="{953D3F0B-9511-4B3B-85C9-B50C60E85070}" sibTransId="{8C53DF45-34D4-423F-A101-38564E263FFD}"/>
    <dgm:cxn modelId="{AB381AB1-17B5-481F-A9B2-AEA1A0972D5B}" type="presOf" srcId="{45BC3F45-166F-45B0-8AA6-AADB3208D871}" destId="{ADF5DF58-A7C2-46E2-B3AB-59F18954F1B3}" srcOrd="0" destOrd="0" presId="urn:microsoft.com/office/officeart/2005/8/layout/vProcess5"/>
    <dgm:cxn modelId="{0C8C2EB6-A74C-44F6-9FF6-AE2DC880A933}" type="presOf" srcId="{8C53DF45-34D4-423F-A101-38564E263FFD}" destId="{C48A1926-7636-4EA4-AD61-ACDA27A052BA}" srcOrd="0" destOrd="0" presId="urn:microsoft.com/office/officeart/2005/8/layout/vProcess5"/>
    <dgm:cxn modelId="{FD8BD7C6-9E36-4B3F-B7E9-6790F376EEFE}" type="presOf" srcId="{2FB5EA6A-DE5B-41D3-95A9-AAE641B55DD4}" destId="{EDAC8548-1B85-4DA9-AC75-FF4673EA17CC}" srcOrd="0" destOrd="0" presId="urn:microsoft.com/office/officeart/2005/8/layout/vProcess5"/>
    <dgm:cxn modelId="{F49EAED0-1A59-49BB-9FC6-966B66A761D9}" type="presOf" srcId="{DD1C6B38-2053-4FE3-A7BB-1C20E41EF7BB}" destId="{FAFB56F2-DF05-44D2-9515-C0D309812F03}" srcOrd="0" destOrd="0" presId="urn:microsoft.com/office/officeart/2005/8/layout/vProcess5"/>
    <dgm:cxn modelId="{CBDE40D9-79BF-4EAC-A568-45018A44AC33}" srcId="{9EF91963-CF3B-4609-AC2F-779E4C4A1113}" destId="{2FB5EA6A-DE5B-41D3-95A9-AAE641B55DD4}" srcOrd="0" destOrd="0" parTransId="{07E28317-9C84-4BED-B7B7-26FE1A2C1858}" sibTransId="{E65A69F4-260A-48C0-AFA0-F2526B5349C9}"/>
    <dgm:cxn modelId="{B24418DB-949B-4F5F-9C44-4CEADA99846B}" type="presOf" srcId="{2FB5EA6A-DE5B-41D3-95A9-AAE641B55DD4}" destId="{EE717B1B-83BF-458C-AC83-FE9F6FB817C8}" srcOrd="1" destOrd="0" presId="urn:microsoft.com/office/officeart/2005/8/layout/vProcess5"/>
    <dgm:cxn modelId="{7EB2BAEE-96E1-4BAD-8956-8954C425F76E}" type="presOf" srcId="{4D0367E8-6489-4982-99F1-29EF3D7F4E19}" destId="{21F1D918-D212-4253-9327-A08B4CA30F2F}" srcOrd="1" destOrd="0" presId="urn:microsoft.com/office/officeart/2005/8/layout/vProcess5"/>
    <dgm:cxn modelId="{43AE1CF2-37CC-402A-8CDB-7D45C4A11AA4}" type="presOf" srcId="{5AB7CA9B-5BD0-4536-AE3F-26619AF64411}" destId="{E079CBF2-9680-4B62-AFF0-7B5259AE5BA9}" srcOrd="0" destOrd="0" presId="urn:microsoft.com/office/officeart/2005/8/layout/vProcess5"/>
    <dgm:cxn modelId="{8ACA8555-02E1-4F78-9B7F-B1BF51FEA426}" type="presParOf" srcId="{92629F50-5809-4763-9A01-2B714D0E47AE}" destId="{E1CEC3CE-9579-4EC8-8222-2823AC5FE989}" srcOrd="0" destOrd="0" presId="urn:microsoft.com/office/officeart/2005/8/layout/vProcess5"/>
    <dgm:cxn modelId="{69733722-A464-4B42-869A-F4898B8423E5}" type="presParOf" srcId="{92629F50-5809-4763-9A01-2B714D0E47AE}" destId="{EDAC8548-1B85-4DA9-AC75-FF4673EA17CC}" srcOrd="1" destOrd="0" presId="urn:microsoft.com/office/officeart/2005/8/layout/vProcess5"/>
    <dgm:cxn modelId="{E64A5FC3-22ED-4FB8-8D77-749F320C8AE5}" type="presParOf" srcId="{92629F50-5809-4763-9A01-2B714D0E47AE}" destId="{FAFB56F2-DF05-44D2-9515-C0D309812F03}" srcOrd="2" destOrd="0" presId="urn:microsoft.com/office/officeart/2005/8/layout/vProcess5"/>
    <dgm:cxn modelId="{4221E4AD-4B46-4936-8D58-FF44647E27C9}" type="presParOf" srcId="{92629F50-5809-4763-9A01-2B714D0E47AE}" destId="{1EC41493-816C-4440-BDEB-167911941C22}" srcOrd="3" destOrd="0" presId="urn:microsoft.com/office/officeart/2005/8/layout/vProcess5"/>
    <dgm:cxn modelId="{4BF65745-B974-4FAC-8382-246483FF642D}" type="presParOf" srcId="{92629F50-5809-4763-9A01-2B714D0E47AE}" destId="{E079CBF2-9680-4B62-AFF0-7B5259AE5BA9}" srcOrd="4" destOrd="0" presId="urn:microsoft.com/office/officeart/2005/8/layout/vProcess5"/>
    <dgm:cxn modelId="{DD42BA70-AB7D-47DE-846F-BE600FA81AC6}" type="presParOf" srcId="{92629F50-5809-4763-9A01-2B714D0E47AE}" destId="{95383C32-811A-4D44-A954-51AFF2EE2F3D}" srcOrd="5" destOrd="0" presId="urn:microsoft.com/office/officeart/2005/8/layout/vProcess5"/>
    <dgm:cxn modelId="{B46C6ABB-110C-4DD7-80A7-21C4ECF30F31}" type="presParOf" srcId="{92629F50-5809-4763-9A01-2B714D0E47AE}" destId="{C48A1926-7636-4EA4-AD61-ACDA27A052BA}" srcOrd="6" destOrd="0" presId="urn:microsoft.com/office/officeart/2005/8/layout/vProcess5"/>
    <dgm:cxn modelId="{97CCB667-35F0-4EF5-A3CB-617891B54FCE}" type="presParOf" srcId="{92629F50-5809-4763-9A01-2B714D0E47AE}" destId="{ADF5DF58-A7C2-46E2-B3AB-59F18954F1B3}" srcOrd="7" destOrd="0" presId="urn:microsoft.com/office/officeart/2005/8/layout/vProcess5"/>
    <dgm:cxn modelId="{97A62EE7-1226-4A9E-9566-7AE8BABF9FA7}" type="presParOf" srcId="{92629F50-5809-4763-9A01-2B714D0E47AE}" destId="{EE717B1B-83BF-458C-AC83-FE9F6FB817C8}" srcOrd="8" destOrd="0" presId="urn:microsoft.com/office/officeart/2005/8/layout/vProcess5"/>
    <dgm:cxn modelId="{A274B700-D8B1-479D-B735-65F1082C6146}" type="presParOf" srcId="{92629F50-5809-4763-9A01-2B714D0E47AE}" destId="{6A49FA0B-41F6-4A29-9DAE-FCFFCC2E7B7B}" srcOrd="9" destOrd="0" presId="urn:microsoft.com/office/officeart/2005/8/layout/vProcess5"/>
    <dgm:cxn modelId="{72BED08A-02B6-4E4E-B1B2-022C3128A6B3}" type="presParOf" srcId="{92629F50-5809-4763-9A01-2B714D0E47AE}" destId="{21F1D918-D212-4253-9327-A08B4CA30F2F}" srcOrd="10" destOrd="0" presId="urn:microsoft.com/office/officeart/2005/8/layout/vProcess5"/>
    <dgm:cxn modelId="{664491BF-7F58-4E8C-81A7-5F16440D0FEC}" type="presParOf" srcId="{92629F50-5809-4763-9A01-2B714D0E47AE}" destId="{24015A91-C2B1-417A-BC4C-4B1FF6ED2A0D}" srcOrd="11" destOrd="0" presId="urn:microsoft.com/office/officeart/2005/8/layout/vProcess5"/>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EA95A5-3DB7-43BA-B06F-71F626C698A7}"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C"/>
        </a:p>
      </dgm:t>
    </dgm:pt>
    <dgm:pt modelId="{C70D147E-652C-45DE-A74D-78137A2A6440}">
      <dgm:prSet phldrT="[Texto]"/>
      <dgm:spPr/>
      <dgm:t>
        <a:bodyPr/>
        <a:lstStyle/>
        <a:p>
          <a:r>
            <a:rPr lang="es-MX" dirty="0"/>
            <a:t>MDS</a:t>
          </a:r>
          <a:endParaRPr lang="es-EC" dirty="0"/>
        </a:p>
      </dgm:t>
    </dgm:pt>
    <dgm:pt modelId="{A4A90648-DA84-4614-AE92-B60954BC4ED5}" type="parTrans" cxnId="{08BC00BD-A1C3-4FA0-BC08-08126D469BEE}">
      <dgm:prSet/>
      <dgm:spPr/>
      <dgm:t>
        <a:bodyPr/>
        <a:lstStyle/>
        <a:p>
          <a:endParaRPr lang="es-EC"/>
        </a:p>
      </dgm:t>
    </dgm:pt>
    <dgm:pt modelId="{2EAA0F4D-A02D-436A-BCBE-CEE7AA8F4F60}" type="sibTrans" cxnId="{08BC00BD-A1C3-4FA0-BC08-08126D469BEE}">
      <dgm:prSet/>
      <dgm:spPr/>
      <dgm:t>
        <a:bodyPr/>
        <a:lstStyle/>
        <a:p>
          <a:endParaRPr lang="es-EC"/>
        </a:p>
      </dgm:t>
    </dgm:pt>
    <dgm:pt modelId="{DDF4016F-66DD-425B-B705-BC4622D8BB22}">
      <dgm:prSet phldrT="[Texto]"/>
      <dgm:spPr/>
      <dgm:t>
        <a:bodyPr/>
        <a:lstStyle/>
        <a:p>
          <a:r>
            <a:rPr lang="es-MX" dirty="0"/>
            <a:t>Altura del terreno + edificaciones</a:t>
          </a:r>
          <a:endParaRPr lang="es-EC" dirty="0"/>
        </a:p>
      </dgm:t>
    </dgm:pt>
    <dgm:pt modelId="{3100F3DF-DDA4-49A6-A5BD-E70CD0D898C2}" type="parTrans" cxnId="{65122C8D-0BBF-4B86-8490-1F61C26E1C21}">
      <dgm:prSet/>
      <dgm:spPr/>
      <dgm:t>
        <a:bodyPr/>
        <a:lstStyle/>
        <a:p>
          <a:endParaRPr lang="es-EC"/>
        </a:p>
      </dgm:t>
    </dgm:pt>
    <dgm:pt modelId="{8756604A-59FA-4559-8602-105C93D630FE}" type="sibTrans" cxnId="{65122C8D-0BBF-4B86-8490-1F61C26E1C21}">
      <dgm:prSet/>
      <dgm:spPr/>
      <dgm:t>
        <a:bodyPr/>
        <a:lstStyle/>
        <a:p>
          <a:endParaRPr lang="es-EC"/>
        </a:p>
      </dgm:t>
    </dgm:pt>
    <dgm:pt modelId="{4F1F1BE7-9BF3-4458-9638-B6A09D519D04}" type="pres">
      <dgm:prSet presAssocID="{6CEA95A5-3DB7-43BA-B06F-71F626C698A7}" presName="diagram" presStyleCnt="0">
        <dgm:presLayoutVars>
          <dgm:chPref val="1"/>
          <dgm:dir/>
          <dgm:animOne val="branch"/>
          <dgm:animLvl val="lvl"/>
          <dgm:resizeHandles val="exact"/>
        </dgm:presLayoutVars>
      </dgm:prSet>
      <dgm:spPr/>
    </dgm:pt>
    <dgm:pt modelId="{BA7E71E8-531A-4E6C-8C4C-4890F3E16A7A}" type="pres">
      <dgm:prSet presAssocID="{C70D147E-652C-45DE-A74D-78137A2A6440}" presName="root1" presStyleCnt="0"/>
      <dgm:spPr/>
    </dgm:pt>
    <dgm:pt modelId="{18418753-0708-43C0-9AAC-54BD3EBBFA01}" type="pres">
      <dgm:prSet presAssocID="{C70D147E-652C-45DE-A74D-78137A2A6440}" presName="LevelOneTextNode" presStyleLbl="node0" presStyleIdx="0" presStyleCnt="1">
        <dgm:presLayoutVars>
          <dgm:chPref val="3"/>
        </dgm:presLayoutVars>
      </dgm:prSet>
      <dgm:spPr/>
    </dgm:pt>
    <dgm:pt modelId="{B0ECE187-7AF3-451F-B73F-4A9CDDA6E449}" type="pres">
      <dgm:prSet presAssocID="{C70D147E-652C-45DE-A74D-78137A2A6440}" presName="level2hierChild" presStyleCnt="0"/>
      <dgm:spPr/>
    </dgm:pt>
    <dgm:pt modelId="{4D457F40-B63F-4072-BB4B-507BDB511270}" type="pres">
      <dgm:prSet presAssocID="{3100F3DF-DDA4-49A6-A5BD-E70CD0D898C2}" presName="conn2-1" presStyleLbl="parChTrans1D2" presStyleIdx="0" presStyleCnt="1"/>
      <dgm:spPr/>
    </dgm:pt>
    <dgm:pt modelId="{8A463EC2-4C00-4C02-9A59-566279897830}" type="pres">
      <dgm:prSet presAssocID="{3100F3DF-DDA4-49A6-A5BD-E70CD0D898C2}" presName="connTx" presStyleLbl="parChTrans1D2" presStyleIdx="0" presStyleCnt="1"/>
      <dgm:spPr/>
    </dgm:pt>
    <dgm:pt modelId="{0FEB3D5C-CF47-4D0C-A9E1-471C0D49256F}" type="pres">
      <dgm:prSet presAssocID="{DDF4016F-66DD-425B-B705-BC4622D8BB22}" presName="root2" presStyleCnt="0"/>
      <dgm:spPr/>
    </dgm:pt>
    <dgm:pt modelId="{DC8A81A7-C0FF-4311-BDDA-402DFF3522B6}" type="pres">
      <dgm:prSet presAssocID="{DDF4016F-66DD-425B-B705-BC4622D8BB22}" presName="LevelTwoTextNode" presStyleLbl="node2" presStyleIdx="0" presStyleCnt="1">
        <dgm:presLayoutVars>
          <dgm:chPref val="3"/>
        </dgm:presLayoutVars>
      </dgm:prSet>
      <dgm:spPr/>
    </dgm:pt>
    <dgm:pt modelId="{1D0F03E0-B683-4E4F-8F05-00C8309D8FF0}" type="pres">
      <dgm:prSet presAssocID="{DDF4016F-66DD-425B-B705-BC4622D8BB22}" presName="level3hierChild" presStyleCnt="0"/>
      <dgm:spPr/>
    </dgm:pt>
  </dgm:ptLst>
  <dgm:cxnLst>
    <dgm:cxn modelId="{AE8D000D-296A-4F71-93C0-D575E98C36F9}" type="presOf" srcId="{3100F3DF-DDA4-49A6-A5BD-E70CD0D898C2}" destId="{8A463EC2-4C00-4C02-9A59-566279897830}" srcOrd="1" destOrd="0" presId="urn:microsoft.com/office/officeart/2005/8/layout/hierarchy2"/>
    <dgm:cxn modelId="{546AD23A-BC50-4B8D-ADB3-7C6F3FAF49C5}" type="presOf" srcId="{DDF4016F-66DD-425B-B705-BC4622D8BB22}" destId="{DC8A81A7-C0FF-4311-BDDA-402DFF3522B6}" srcOrd="0" destOrd="0" presId="urn:microsoft.com/office/officeart/2005/8/layout/hierarchy2"/>
    <dgm:cxn modelId="{65B03C5E-0EE6-4636-8332-196C26A99CE8}" type="presOf" srcId="{6CEA95A5-3DB7-43BA-B06F-71F626C698A7}" destId="{4F1F1BE7-9BF3-4458-9638-B6A09D519D04}" srcOrd="0" destOrd="0" presId="urn:microsoft.com/office/officeart/2005/8/layout/hierarchy2"/>
    <dgm:cxn modelId="{D8C9AC66-BA5B-46E5-9F98-32FA86F527B8}" type="presOf" srcId="{C70D147E-652C-45DE-A74D-78137A2A6440}" destId="{18418753-0708-43C0-9AAC-54BD3EBBFA01}" srcOrd="0" destOrd="0" presId="urn:microsoft.com/office/officeart/2005/8/layout/hierarchy2"/>
    <dgm:cxn modelId="{65122C8D-0BBF-4B86-8490-1F61C26E1C21}" srcId="{C70D147E-652C-45DE-A74D-78137A2A6440}" destId="{DDF4016F-66DD-425B-B705-BC4622D8BB22}" srcOrd="0" destOrd="0" parTransId="{3100F3DF-DDA4-49A6-A5BD-E70CD0D898C2}" sibTransId="{8756604A-59FA-4559-8602-105C93D630FE}"/>
    <dgm:cxn modelId="{08BC00BD-A1C3-4FA0-BC08-08126D469BEE}" srcId="{6CEA95A5-3DB7-43BA-B06F-71F626C698A7}" destId="{C70D147E-652C-45DE-A74D-78137A2A6440}" srcOrd="0" destOrd="0" parTransId="{A4A90648-DA84-4614-AE92-B60954BC4ED5}" sibTransId="{2EAA0F4D-A02D-436A-BCBE-CEE7AA8F4F60}"/>
    <dgm:cxn modelId="{E77F4CD0-726A-4E1C-86B8-E6EAAC68AAAB}" type="presOf" srcId="{3100F3DF-DDA4-49A6-A5BD-E70CD0D898C2}" destId="{4D457F40-B63F-4072-BB4B-507BDB511270}" srcOrd="0" destOrd="0" presId="urn:microsoft.com/office/officeart/2005/8/layout/hierarchy2"/>
    <dgm:cxn modelId="{C7F90C61-4ACD-4C17-8B8F-2DACB4379A04}" type="presParOf" srcId="{4F1F1BE7-9BF3-4458-9638-B6A09D519D04}" destId="{BA7E71E8-531A-4E6C-8C4C-4890F3E16A7A}" srcOrd="0" destOrd="0" presId="urn:microsoft.com/office/officeart/2005/8/layout/hierarchy2"/>
    <dgm:cxn modelId="{013F96D7-885E-4687-AB5B-A9DFE2984336}" type="presParOf" srcId="{BA7E71E8-531A-4E6C-8C4C-4890F3E16A7A}" destId="{18418753-0708-43C0-9AAC-54BD3EBBFA01}" srcOrd="0" destOrd="0" presId="urn:microsoft.com/office/officeart/2005/8/layout/hierarchy2"/>
    <dgm:cxn modelId="{9FB50554-3788-40D3-873E-B54389297E69}" type="presParOf" srcId="{BA7E71E8-531A-4E6C-8C4C-4890F3E16A7A}" destId="{B0ECE187-7AF3-451F-B73F-4A9CDDA6E449}" srcOrd="1" destOrd="0" presId="urn:microsoft.com/office/officeart/2005/8/layout/hierarchy2"/>
    <dgm:cxn modelId="{C225A2A1-BE9F-44B4-A5EC-20EE93B51547}" type="presParOf" srcId="{B0ECE187-7AF3-451F-B73F-4A9CDDA6E449}" destId="{4D457F40-B63F-4072-BB4B-507BDB511270}" srcOrd="0" destOrd="0" presId="urn:microsoft.com/office/officeart/2005/8/layout/hierarchy2"/>
    <dgm:cxn modelId="{A2A75639-129E-4650-8374-73C4A797BA1F}" type="presParOf" srcId="{4D457F40-B63F-4072-BB4B-507BDB511270}" destId="{8A463EC2-4C00-4C02-9A59-566279897830}" srcOrd="0" destOrd="0" presId="urn:microsoft.com/office/officeart/2005/8/layout/hierarchy2"/>
    <dgm:cxn modelId="{C2A538FE-0D3A-4076-90F5-AE77CF72CD9F}" type="presParOf" srcId="{B0ECE187-7AF3-451F-B73F-4A9CDDA6E449}" destId="{0FEB3D5C-CF47-4D0C-A9E1-471C0D49256F}" srcOrd="1" destOrd="0" presId="urn:microsoft.com/office/officeart/2005/8/layout/hierarchy2"/>
    <dgm:cxn modelId="{CB1177F7-B6A7-447B-AFFC-87DB5DE3743E}" type="presParOf" srcId="{0FEB3D5C-CF47-4D0C-A9E1-471C0D49256F}" destId="{DC8A81A7-C0FF-4311-BDDA-402DFF3522B6}" srcOrd="0" destOrd="0" presId="urn:microsoft.com/office/officeart/2005/8/layout/hierarchy2"/>
    <dgm:cxn modelId="{25CAAAF8-D459-416E-83E6-90C619243AC6}" type="presParOf" srcId="{0FEB3D5C-CF47-4D0C-A9E1-471C0D49256F}" destId="{1D0F03E0-B683-4E4F-8F05-00C8309D8FF0}" srcOrd="1" destOrd="0" presId="urn:microsoft.com/office/officeart/2005/8/layout/hierarchy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E2EA60-149E-4EA3-B060-DCCB5E4AF38A}" type="doc">
      <dgm:prSet loTypeId="urn:microsoft.com/office/officeart/2005/8/layout/gear1" loCatId="cycle" qsTypeId="urn:microsoft.com/office/officeart/2005/8/quickstyle/simple1" qsCatId="simple" csTypeId="urn:microsoft.com/office/officeart/2005/8/colors/accent0_1" csCatId="mainScheme" phldr="1"/>
      <dgm:spPr/>
    </dgm:pt>
    <dgm:pt modelId="{B2CC396A-2A4B-4799-868B-AE9D2B65AF4E}">
      <dgm:prSet phldrT="[Texto]" custT="1"/>
      <dgm:spPr/>
      <dgm:t>
        <a:bodyPr/>
        <a:lstStyle/>
        <a:p>
          <a:r>
            <a:rPr lang="es-MX" sz="2400" dirty="0"/>
            <a:t>Redes neuronales artificiales </a:t>
          </a:r>
          <a:endParaRPr lang="es-EC" sz="2400" dirty="0"/>
        </a:p>
      </dgm:t>
    </dgm:pt>
    <dgm:pt modelId="{DB1DED40-08BB-4B96-AA06-A7D9502E85E6}" type="parTrans" cxnId="{500B097C-FF7F-4C2A-AFFC-3A3B4C773DF4}">
      <dgm:prSet/>
      <dgm:spPr/>
      <dgm:t>
        <a:bodyPr/>
        <a:lstStyle/>
        <a:p>
          <a:endParaRPr lang="es-EC" sz="3200"/>
        </a:p>
      </dgm:t>
    </dgm:pt>
    <dgm:pt modelId="{094E0CBA-81AA-4AD4-ACFF-8E1C38E77E85}" type="sibTrans" cxnId="{500B097C-FF7F-4C2A-AFFC-3A3B4C773DF4}">
      <dgm:prSet/>
      <dgm:spPr/>
      <dgm:t>
        <a:bodyPr/>
        <a:lstStyle/>
        <a:p>
          <a:endParaRPr lang="es-EC" sz="3200"/>
        </a:p>
      </dgm:t>
    </dgm:pt>
    <dgm:pt modelId="{72A9E679-C466-4986-9DCF-BE2E78E8BB7F}">
      <dgm:prSet phldrT="[Texto]" custT="1"/>
      <dgm:spPr/>
      <dgm:t>
        <a:bodyPr/>
        <a:lstStyle/>
        <a:p>
          <a:r>
            <a:rPr lang="es-EC" sz="1600" dirty="0"/>
            <a:t>Redes neuronales convolucionales</a:t>
          </a:r>
        </a:p>
      </dgm:t>
    </dgm:pt>
    <dgm:pt modelId="{6247C9E5-D44D-414D-9D6A-3214A2D7D97B}" type="parTrans" cxnId="{7613ACFA-ABE3-4820-98C3-2B1C44ABE871}">
      <dgm:prSet/>
      <dgm:spPr/>
      <dgm:t>
        <a:bodyPr/>
        <a:lstStyle/>
        <a:p>
          <a:endParaRPr lang="es-EC" sz="3200"/>
        </a:p>
      </dgm:t>
    </dgm:pt>
    <dgm:pt modelId="{6FB8C8EA-9B31-4162-BE02-24C5CFE566A7}" type="sibTrans" cxnId="{7613ACFA-ABE3-4820-98C3-2B1C44ABE871}">
      <dgm:prSet/>
      <dgm:spPr/>
      <dgm:t>
        <a:bodyPr/>
        <a:lstStyle/>
        <a:p>
          <a:endParaRPr lang="es-EC" sz="3200"/>
        </a:p>
      </dgm:t>
    </dgm:pt>
    <dgm:pt modelId="{DF47F8E0-D70A-431D-987A-06F9511E8786}" type="pres">
      <dgm:prSet presAssocID="{2FE2EA60-149E-4EA3-B060-DCCB5E4AF38A}" presName="composite" presStyleCnt="0">
        <dgm:presLayoutVars>
          <dgm:chMax val="3"/>
          <dgm:animLvl val="lvl"/>
          <dgm:resizeHandles val="exact"/>
        </dgm:presLayoutVars>
      </dgm:prSet>
      <dgm:spPr/>
    </dgm:pt>
    <dgm:pt modelId="{AA820EE5-8FC8-44BF-B8AF-80B2BAA1BA1B}" type="pres">
      <dgm:prSet presAssocID="{B2CC396A-2A4B-4799-868B-AE9D2B65AF4E}" presName="gear1" presStyleLbl="node1" presStyleIdx="0" presStyleCnt="2">
        <dgm:presLayoutVars>
          <dgm:chMax val="1"/>
          <dgm:bulletEnabled val="1"/>
        </dgm:presLayoutVars>
      </dgm:prSet>
      <dgm:spPr/>
    </dgm:pt>
    <dgm:pt modelId="{1EB09D07-230D-4813-B48B-99D2ED5F6E64}" type="pres">
      <dgm:prSet presAssocID="{B2CC396A-2A4B-4799-868B-AE9D2B65AF4E}" presName="gear1srcNode" presStyleLbl="node1" presStyleIdx="0" presStyleCnt="2"/>
      <dgm:spPr/>
    </dgm:pt>
    <dgm:pt modelId="{2D7914FE-ED40-4066-91FB-A6A2A7142D4D}" type="pres">
      <dgm:prSet presAssocID="{B2CC396A-2A4B-4799-868B-AE9D2B65AF4E}" presName="gear1dstNode" presStyleLbl="node1" presStyleIdx="0" presStyleCnt="2"/>
      <dgm:spPr/>
    </dgm:pt>
    <dgm:pt modelId="{B5AD53A7-F91D-4053-9653-FD498C937DA3}" type="pres">
      <dgm:prSet presAssocID="{72A9E679-C466-4986-9DCF-BE2E78E8BB7F}" presName="gear2" presStyleLbl="node1" presStyleIdx="1" presStyleCnt="2" custScaleX="108510">
        <dgm:presLayoutVars>
          <dgm:chMax val="1"/>
          <dgm:bulletEnabled val="1"/>
        </dgm:presLayoutVars>
      </dgm:prSet>
      <dgm:spPr/>
    </dgm:pt>
    <dgm:pt modelId="{93FB049E-2065-4864-8B17-8831CB884B4D}" type="pres">
      <dgm:prSet presAssocID="{72A9E679-C466-4986-9DCF-BE2E78E8BB7F}" presName="gear2srcNode" presStyleLbl="node1" presStyleIdx="1" presStyleCnt="2"/>
      <dgm:spPr/>
    </dgm:pt>
    <dgm:pt modelId="{6D5DD43F-CB69-44BB-AD49-E29C9E2E853E}" type="pres">
      <dgm:prSet presAssocID="{72A9E679-C466-4986-9DCF-BE2E78E8BB7F}" presName="gear2dstNode" presStyleLbl="node1" presStyleIdx="1" presStyleCnt="2"/>
      <dgm:spPr/>
    </dgm:pt>
    <dgm:pt modelId="{9DC92FE2-2B9A-4707-B6D4-377F7D2F0D6C}" type="pres">
      <dgm:prSet presAssocID="{094E0CBA-81AA-4AD4-ACFF-8E1C38E77E85}" presName="connector1" presStyleLbl="sibTrans2D1" presStyleIdx="0" presStyleCnt="2"/>
      <dgm:spPr/>
    </dgm:pt>
    <dgm:pt modelId="{3FFDB19B-792F-4F51-AF32-05C26CA20E9B}" type="pres">
      <dgm:prSet presAssocID="{6FB8C8EA-9B31-4162-BE02-24C5CFE566A7}" presName="connector2" presStyleLbl="sibTrans2D1" presStyleIdx="1" presStyleCnt="2"/>
      <dgm:spPr/>
    </dgm:pt>
  </dgm:ptLst>
  <dgm:cxnLst>
    <dgm:cxn modelId="{4A0C9240-4FC8-47A2-B82A-A7F3F704EA3A}" type="presOf" srcId="{6FB8C8EA-9B31-4162-BE02-24C5CFE566A7}" destId="{3FFDB19B-792F-4F51-AF32-05C26CA20E9B}" srcOrd="0" destOrd="0" presId="urn:microsoft.com/office/officeart/2005/8/layout/gear1"/>
    <dgm:cxn modelId="{B0403E4C-5637-4E57-AF3E-A31AEB89CC08}" type="presOf" srcId="{2FE2EA60-149E-4EA3-B060-DCCB5E4AF38A}" destId="{DF47F8E0-D70A-431D-987A-06F9511E8786}" srcOrd="0" destOrd="0" presId="urn:microsoft.com/office/officeart/2005/8/layout/gear1"/>
    <dgm:cxn modelId="{500B097C-FF7F-4C2A-AFFC-3A3B4C773DF4}" srcId="{2FE2EA60-149E-4EA3-B060-DCCB5E4AF38A}" destId="{B2CC396A-2A4B-4799-868B-AE9D2B65AF4E}" srcOrd="0" destOrd="0" parTransId="{DB1DED40-08BB-4B96-AA06-A7D9502E85E6}" sibTransId="{094E0CBA-81AA-4AD4-ACFF-8E1C38E77E85}"/>
    <dgm:cxn modelId="{9BE94185-CF9F-4976-BBE5-68E7B84DA397}" type="presOf" srcId="{72A9E679-C466-4986-9DCF-BE2E78E8BB7F}" destId="{93FB049E-2065-4864-8B17-8831CB884B4D}" srcOrd="1" destOrd="0" presId="urn:microsoft.com/office/officeart/2005/8/layout/gear1"/>
    <dgm:cxn modelId="{A85A5E92-9CF1-4B70-99E0-85AE9137A47F}" type="presOf" srcId="{72A9E679-C466-4986-9DCF-BE2E78E8BB7F}" destId="{6D5DD43F-CB69-44BB-AD49-E29C9E2E853E}" srcOrd="2" destOrd="0" presId="urn:microsoft.com/office/officeart/2005/8/layout/gear1"/>
    <dgm:cxn modelId="{62E70595-9FE7-4E57-96C1-B7847AD1C6B0}" type="presOf" srcId="{B2CC396A-2A4B-4799-868B-AE9D2B65AF4E}" destId="{AA820EE5-8FC8-44BF-B8AF-80B2BAA1BA1B}" srcOrd="0" destOrd="0" presId="urn:microsoft.com/office/officeart/2005/8/layout/gear1"/>
    <dgm:cxn modelId="{50E40BA3-7EFC-4E57-94FB-318F2BA567F1}" type="presOf" srcId="{094E0CBA-81AA-4AD4-ACFF-8E1C38E77E85}" destId="{9DC92FE2-2B9A-4707-B6D4-377F7D2F0D6C}" srcOrd="0" destOrd="0" presId="urn:microsoft.com/office/officeart/2005/8/layout/gear1"/>
    <dgm:cxn modelId="{EC9FC2A6-399F-4A17-9F1B-53468D91A036}" type="presOf" srcId="{B2CC396A-2A4B-4799-868B-AE9D2B65AF4E}" destId="{1EB09D07-230D-4813-B48B-99D2ED5F6E64}" srcOrd="1" destOrd="0" presId="urn:microsoft.com/office/officeart/2005/8/layout/gear1"/>
    <dgm:cxn modelId="{1870F7E2-C208-4B6C-92BF-70BAD68ADFDB}" type="presOf" srcId="{B2CC396A-2A4B-4799-868B-AE9D2B65AF4E}" destId="{2D7914FE-ED40-4066-91FB-A6A2A7142D4D}" srcOrd="2" destOrd="0" presId="urn:microsoft.com/office/officeart/2005/8/layout/gear1"/>
    <dgm:cxn modelId="{7613ACFA-ABE3-4820-98C3-2B1C44ABE871}" srcId="{2FE2EA60-149E-4EA3-B060-DCCB5E4AF38A}" destId="{72A9E679-C466-4986-9DCF-BE2E78E8BB7F}" srcOrd="1" destOrd="0" parTransId="{6247C9E5-D44D-414D-9D6A-3214A2D7D97B}" sibTransId="{6FB8C8EA-9B31-4162-BE02-24C5CFE566A7}"/>
    <dgm:cxn modelId="{F762EAFC-396C-4BB3-9E55-32DFF0C11C71}" type="presOf" srcId="{72A9E679-C466-4986-9DCF-BE2E78E8BB7F}" destId="{B5AD53A7-F91D-4053-9653-FD498C937DA3}" srcOrd="0" destOrd="0" presId="urn:microsoft.com/office/officeart/2005/8/layout/gear1"/>
    <dgm:cxn modelId="{A9025DFA-90D3-43DC-8657-879AF71EEEA2}" type="presParOf" srcId="{DF47F8E0-D70A-431D-987A-06F9511E8786}" destId="{AA820EE5-8FC8-44BF-B8AF-80B2BAA1BA1B}" srcOrd="0" destOrd="0" presId="urn:microsoft.com/office/officeart/2005/8/layout/gear1"/>
    <dgm:cxn modelId="{06584C1B-A85C-4138-875B-DB2E46A8D219}" type="presParOf" srcId="{DF47F8E0-D70A-431D-987A-06F9511E8786}" destId="{1EB09D07-230D-4813-B48B-99D2ED5F6E64}" srcOrd="1" destOrd="0" presId="urn:microsoft.com/office/officeart/2005/8/layout/gear1"/>
    <dgm:cxn modelId="{95279191-82E1-4722-975F-D35818B803A1}" type="presParOf" srcId="{DF47F8E0-D70A-431D-987A-06F9511E8786}" destId="{2D7914FE-ED40-4066-91FB-A6A2A7142D4D}" srcOrd="2" destOrd="0" presId="urn:microsoft.com/office/officeart/2005/8/layout/gear1"/>
    <dgm:cxn modelId="{59176AC4-671B-4C6F-8413-AFA0B10AFC0D}" type="presParOf" srcId="{DF47F8E0-D70A-431D-987A-06F9511E8786}" destId="{B5AD53A7-F91D-4053-9653-FD498C937DA3}" srcOrd="3" destOrd="0" presId="urn:microsoft.com/office/officeart/2005/8/layout/gear1"/>
    <dgm:cxn modelId="{B06343A3-0477-47BF-B7F7-EB75B8E25FDB}" type="presParOf" srcId="{DF47F8E0-D70A-431D-987A-06F9511E8786}" destId="{93FB049E-2065-4864-8B17-8831CB884B4D}" srcOrd="4" destOrd="0" presId="urn:microsoft.com/office/officeart/2005/8/layout/gear1"/>
    <dgm:cxn modelId="{855DB8E6-D677-4702-BD9B-BD6D03B227C4}" type="presParOf" srcId="{DF47F8E0-D70A-431D-987A-06F9511E8786}" destId="{6D5DD43F-CB69-44BB-AD49-E29C9E2E853E}" srcOrd="5" destOrd="0" presId="urn:microsoft.com/office/officeart/2005/8/layout/gear1"/>
    <dgm:cxn modelId="{39A655EC-B279-493B-B96C-1C92DD56C7BC}" type="presParOf" srcId="{DF47F8E0-D70A-431D-987A-06F9511E8786}" destId="{9DC92FE2-2B9A-4707-B6D4-377F7D2F0D6C}" srcOrd="6" destOrd="0" presId="urn:microsoft.com/office/officeart/2005/8/layout/gear1"/>
    <dgm:cxn modelId="{A7E64029-2A8F-4413-92C8-ACF6C6836095}" type="presParOf" srcId="{DF47F8E0-D70A-431D-987A-06F9511E8786}" destId="{3FFDB19B-792F-4F51-AF32-05C26CA20E9B}" srcOrd="7"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F91963-CF3B-4609-AC2F-779E4C4A1113}"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s-EC"/>
        </a:p>
      </dgm:t>
    </dgm:pt>
    <dgm:pt modelId="{2FB5EA6A-DE5B-41D3-95A9-AAE641B55DD4}">
      <dgm:prSet phldrT="[Texto]"/>
      <dgm:spPr>
        <a:noFill/>
      </dgm:spPr>
      <dgm:t>
        <a:bodyPr/>
        <a:lstStyle/>
        <a:p>
          <a:r>
            <a:rPr lang="es-MX" dirty="0">
              <a:latin typeface="Arial" panose="020B0604020202020204" pitchFamily="34" charset="0"/>
              <a:cs typeface="Arial" panose="020B0604020202020204" pitchFamily="34" charset="0"/>
            </a:rPr>
            <a:t>1. Introducción</a:t>
          </a:r>
          <a:endParaRPr lang="es-EC" dirty="0">
            <a:latin typeface="Arial" panose="020B0604020202020204" pitchFamily="34" charset="0"/>
            <a:cs typeface="Arial" panose="020B0604020202020204" pitchFamily="34" charset="0"/>
          </a:endParaRPr>
        </a:p>
      </dgm:t>
    </dgm:pt>
    <dgm:pt modelId="{07E28317-9C84-4BED-B7B7-26FE1A2C1858}" type="parTrans" cxnId="{CBDE40D9-79BF-4EAC-A568-45018A44AC33}">
      <dgm:prSet/>
      <dgm:spPr/>
      <dgm:t>
        <a:bodyPr/>
        <a:lstStyle/>
        <a:p>
          <a:endParaRPr lang="es-EC">
            <a:latin typeface="Arial" panose="020B0604020202020204" pitchFamily="34" charset="0"/>
            <a:cs typeface="Arial" panose="020B0604020202020204" pitchFamily="34" charset="0"/>
          </a:endParaRPr>
        </a:p>
      </dgm:t>
    </dgm:pt>
    <dgm:pt modelId="{E65A69F4-260A-48C0-AFA0-F2526B5349C9}" type="sibTrans" cxnId="{CBDE40D9-79BF-4EAC-A568-45018A44AC33}">
      <dgm:prSet/>
      <dgm:spPr/>
      <dgm:t>
        <a:bodyPr/>
        <a:lstStyle/>
        <a:p>
          <a:endParaRPr lang="es-EC">
            <a:latin typeface="Arial" panose="020B0604020202020204" pitchFamily="34" charset="0"/>
            <a:cs typeface="Arial" panose="020B0604020202020204" pitchFamily="34" charset="0"/>
          </a:endParaRPr>
        </a:p>
      </dgm:t>
    </dgm:pt>
    <dgm:pt modelId="{4D0367E8-6489-4982-99F1-29EF3D7F4E19}">
      <dgm:prSet phldrT="[Texto]"/>
      <dgm:spPr>
        <a:solidFill>
          <a:schemeClr val="bg2"/>
        </a:solidFill>
      </dgm:spPr>
      <dgm:t>
        <a:bodyPr/>
        <a:lstStyle/>
        <a:p>
          <a:r>
            <a:rPr lang="es-MX" dirty="0">
              <a:latin typeface="Arial" panose="020B0604020202020204" pitchFamily="34" charset="0"/>
              <a:cs typeface="Arial" panose="020B0604020202020204" pitchFamily="34" charset="0"/>
            </a:rPr>
            <a:t>3. Metodología y resultados</a:t>
          </a:r>
          <a:endParaRPr lang="es-EC" dirty="0">
            <a:latin typeface="Arial" panose="020B0604020202020204" pitchFamily="34" charset="0"/>
            <a:cs typeface="Arial" panose="020B0604020202020204" pitchFamily="34" charset="0"/>
          </a:endParaRPr>
        </a:p>
      </dgm:t>
    </dgm:pt>
    <dgm:pt modelId="{E97A415D-2E50-46F6-A1C8-D9D764428A0C}" type="parTrans" cxnId="{EC813C82-D369-48DF-859C-6E531290EC6E}">
      <dgm:prSet/>
      <dgm:spPr/>
      <dgm:t>
        <a:bodyPr/>
        <a:lstStyle/>
        <a:p>
          <a:endParaRPr lang="es-EC">
            <a:latin typeface="Arial" panose="020B0604020202020204" pitchFamily="34" charset="0"/>
            <a:cs typeface="Arial" panose="020B0604020202020204" pitchFamily="34" charset="0"/>
          </a:endParaRPr>
        </a:p>
      </dgm:t>
    </dgm:pt>
    <dgm:pt modelId="{45BC3F45-166F-45B0-8AA6-AADB3208D871}" type="sibTrans" cxnId="{EC813C82-D369-48DF-859C-6E531290EC6E}">
      <dgm:prSet/>
      <dgm:spPr/>
      <dgm:t>
        <a:bodyPr/>
        <a:lstStyle/>
        <a:p>
          <a:endParaRPr lang="es-EC">
            <a:latin typeface="Arial" panose="020B0604020202020204" pitchFamily="34" charset="0"/>
            <a:cs typeface="Arial" panose="020B0604020202020204" pitchFamily="34" charset="0"/>
          </a:endParaRPr>
        </a:p>
      </dgm:t>
    </dgm:pt>
    <dgm:pt modelId="{5AB7CA9B-5BD0-4536-AE3F-26619AF64411}">
      <dgm:prSet phldrT="[Texto]"/>
      <dgm:spPr>
        <a:noFill/>
      </dgm:spPr>
      <dgm:t>
        <a:bodyPr/>
        <a:lstStyle/>
        <a:p>
          <a:r>
            <a:rPr lang="es-MX" dirty="0">
              <a:latin typeface="Arial" panose="020B0604020202020204" pitchFamily="34" charset="0"/>
              <a:cs typeface="Arial" panose="020B0604020202020204" pitchFamily="34" charset="0"/>
            </a:rPr>
            <a:t>4. Conclusiones y recomendaciones</a:t>
          </a:r>
          <a:endParaRPr lang="es-EC" dirty="0">
            <a:latin typeface="Arial" panose="020B0604020202020204" pitchFamily="34" charset="0"/>
            <a:cs typeface="Arial" panose="020B0604020202020204" pitchFamily="34" charset="0"/>
          </a:endParaRPr>
        </a:p>
      </dgm:t>
    </dgm:pt>
    <dgm:pt modelId="{C8385AC9-30F9-429B-91A7-52E9F41C83F7}" type="parTrans" cxnId="{BCD0785B-527A-48C5-8E1F-6760790769CC}">
      <dgm:prSet/>
      <dgm:spPr/>
      <dgm:t>
        <a:bodyPr/>
        <a:lstStyle/>
        <a:p>
          <a:endParaRPr lang="es-EC">
            <a:latin typeface="Arial" panose="020B0604020202020204" pitchFamily="34" charset="0"/>
            <a:cs typeface="Arial" panose="020B0604020202020204" pitchFamily="34" charset="0"/>
          </a:endParaRPr>
        </a:p>
      </dgm:t>
    </dgm:pt>
    <dgm:pt modelId="{85B04F56-A824-41D0-AD81-8C3131904850}" type="sibTrans" cxnId="{BCD0785B-527A-48C5-8E1F-6760790769CC}">
      <dgm:prSet/>
      <dgm:spPr/>
      <dgm:t>
        <a:bodyPr/>
        <a:lstStyle/>
        <a:p>
          <a:endParaRPr lang="es-EC">
            <a:latin typeface="Arial" panose="020B0604020202020204" pitchFamily="34" charset="0"/>
            <a:cs typeface="Arial" panose="020B0604020202020204" pitchFamily="34" charset="0"/>
          </a:endParaRPr>
        </a:p>
      </dgm:t>
    </dgm:pt>
    <dgm:pt modelId="{DD1C6B38-2053-4FE3-A7BB-1C20E41EF7BB}">
      <dgm:prSet phldrT="[Texto]"/>
      <dgm:spPr>
        <a:noFill/>
      </dgm:spPr>
      <dgm:t>
        <a:bodyPr/>
        <a:lstStyle/>
        <a:p>
          <a:r>
            <a:rPr lang="es-MX" dirty="0">
              <a:latin typeface="Arial" panose="020B0604020202020204" pitchFamily="34" charset="0"/>
              <a:cs typeface="Arial" panose="020B0604020202020204" pitchFamily="34" charset="0"/>
            </a:rPr>
            <a:t>2. Fundamentación teórica</a:t>
          </a:r>
          <a:endParaRPr lang="es-EC" dirty="0">
            <a:latin typeface="Arial" panose="020B0604020202020204" pitchFamily="34" charset="0"/>
            <a:cs typeface="Arial" panose="020B0604020202020204" pitchFamily="34" charset="0"/>
          </a:endParaRPr>
        </a:p>
      </dgm:t>
    </dgm:pt>
    <dgm:pt modelId="{953D3F0B-9511-4B3B-85C9-B50C60E85070}" type="parTrans" cxnId="{53BBA494-B498-4DEC-97F1-3AAEC4EF1362}">
      <dgm:prSet/>
      <dgm:spPr/>
      <dgm:t>
        <a:bodyPr/>
        <a:lstStyle/>
        <a:p>
          <a:endParaRPr lang="es-EC"/>
        </a:p>
      </dgm:t>
    </dgm:pt>
    <dgm:pt modelId="{8C53DF45-34D4-423F-A101-38564E263FFD}" type="sibTrans" cxnId="{53BBA494-B498-4DEC-97F1-3AAEC4EF1362}">
      <dgm:prSet/>
      <dgm:spPr/>
      <dgm:t>
        <a:bodyPr/>
        <a:lstStyle/>
        <a:p>
          <a:endParaRPr lang="es-EC"/>
        </a:p>
      </dgm:t>
    </dgm:pt>
    <dgm:pt modelId="{92629F50-5809-4763-9A01-2B714D0E47AE}" type="pres">
      <dgm:prSet presAssocID="{9EF91963-CF3B-4609-AC2F-779E4C4A1113}" presName="outerComposite" presStyleCnt="0">
        <dgm:presLayoutVars>
          <dgm:chMax val="5"/>
          <dgm:dir/>
          <dgm:resizeHandles val="exact"/>
        </dgm:presLayoutVars>
      </dgm:prSet>
      <dgm:spPr/>
    </dgm:pt>
    <dgm:pt modelId="{E1CEC3CE-9579-4EC8-8222-2823AC5FE989}" type="pres">
      <dgm:prSet presAssocID="{9EF91963-CF3B-4609-AC2F-779E4C4A1113}" presName="dummyMaxCanvas" presStyleCnt="0">
        <dgm:presLayoutVars/>
      </dgm:prSet>
      <dgm:spPr/>
    </dgm:pt>
    <dgm:pt modelId="{2CBBE628-4630-42DE-9B27-D4CE890DEAE8}" type="pres">
      <dgm:prSet presAssocID="{9EF91963-CF3B-4609-AC2F-779E4C4A1113}" presName="FourNodes_1" presStyleLbl="node1" presStyleIdx="0" presStyleCnt="4">
        <dgm:presLayoutVars>
          <dgm:bulletEnabled val="1"/>
        </dgm:presLayoutVars>
      </dgm:prSet>
      <dgm:spPr/>
    </dgm:pt>
    <dgm:pt modelId="{94E5C204-6B6C-4858-A6DB-E37C93428A50}" type="pres">
      <dgm:prSet presAssocID="{9EF91963-CF3B-4609-AC2F-779E4C4A1113}" presName="FourNodes_2" presStyleLbl="node1" presStyleIdx="1" presStyleCnt="4">
        <dgm:presLayoutVars>
          <dgm:bulletEnabled val="1"/>
        </dgm:presLayoutVars>
      </dgm:prSet>
      <dgm:spPr/>
    </dgm:pt>
    <dgm:pt modelId="{0F725DF3-62E2-4DCC-933B-E685FAC684CC}" type="pres">
      <dgm:prSet presAssocID="{9EF91963-CF3B-4609-AC2F-779E4C4A1113}" presName="FourNodes_3" presStyleLbl="node1" presStyleIdx="2" presStyleCnt="4">
        <dgm:presLayoutVars>
          <dgm:bulletEnabled val="1"/>
        </dgm:presLayoutVars>
      </dgm:prSet>
      <dgm:spPr/>
    </dgm:pt>
    <dgm:pt modelId="{ED8FC031-AD80-49A6-A657-C5C5A6D06E8A}" type="pres">
      <dgm:prSet presAssocID="{9EF91963-CF3B-4609-AC2F-779E4C4A1113}" presName="FourNodes_4" presStyleLbl="node1" presStyleIdx="3" presStyleCnt="4">
        <dgm:presLayoutVars>
          <dgm:bulletEnabled val="1"/>
        </dgm:presLayoutVars>
      </dgm:prSet>
      <dgm:spPr/>
    </dgm:pt>
    <dgm:pt modelId="{A1EB24CF-39D5-44C4-8555-786860D71C57}" type="pres">
      <dgm:prSet presAssocID="{9EF91963-CF3B-4609-AC2F-779E4C4A1113}" presName="FourConn_1-2" presStyleLbl="fgAccFollowNode1" presStyleIdx="0" presStyleCnt="3">
        <dgm:presLayoutVars>
          <dgm:bulletEnabled val="1"/>
        </dgm:presLayoutVars>
      </dgm:prSet>
      <dgm:spPr/>
    </dgm:pt>
    <dgm:pt modelId="{FCE021DF-3CEE-48DA-B350-F24C21B38B6B}" type="pres">
      <dgm:prSet presAssocID="{9EF91963-CF3B-4609-AC2F-779E4C4A1113}" presName="FourConn_2-3" presStyleLbl="fgAccFollowNode1" presStyleIdx="1" presStyleCnt="3">
        <dgm:presLayoutVars>
          <dgm:bulletEnabled val="1"/>
        </dgm:presLayoutVars>
      </dgm:prSet>
      <dgm:spPr/>
    </dgm:pt>
    <dgm:pt modelId="{D0BF3833-7A53-4886-9734-DDCE6C6F55DC}" type="pres">
      <dgm:prSet presAssocID="{9EF91963-CF3B-4609-AC2F-779E4C4A1113}" presName="FourConn_3-4" presStyleLbl="fgAccFollowNode1" presStyleIdx="2" presStyleCnt="3">
        <dgm:presLayoutVars>
          <dgm:bulletEnabled val="1"/>
        </dgm:presLayoutVars>
      </dgm:prSet>
      <dgm:spPr/>
    </dgm:pt>
    <dgm:pt modelId="{B3B1736C-87FF-4D9A-8914-BB403799A7ED}" type="pres">
      <dgm:prSet presAssocID="{9EF91963-CF3B-4609-AC2F-779E4C4A1113}" presName="FourNodes_1_text" presStyleLbl="node1" presStyleIdx="3" presStyleCnt="4">
        <dgm:presLayoutVars>
          <dgm:bulletEnabled val="1"/>
        </dgm:presLayoutVars>
      </dgm:prSet>
      <dgm:spPr/>
    </dgm:pt>
    <dgm:pt modelId="{8CA8687C-3602-4BD9-8ADE-352FCF27F472}" type="pres">
      <dgm:prSet presAssocID="{9EF91963-CF3B-4609-AC2F-779E4C4A1113}" presName="FourNodes_2_text" presStyleLbl="node1" presStyleIdx="3" presStyleCnt="4">
        <dgm:presLayoutVars>
          <dgm:bulletEnabled val="1"/>
        </dgm:presLayoutVars>
      </dgm:prSet>
      <dgm:spPr/>
    </dgm:pt>
    <dgm:pt modelId="{B1B3580A-47F1-47B7-B0DD-60221B513C4C}" type="pres">
      <dgm:prSet presAssocID="{9EF91963-CF3B-4609-AC2F-779E4C4A1113}" presName="FourNodes_3_text" presStyleLbl="node1" presStyleIdx="3" presStyleCnt="4">
        <dgm:presLayoutVars>
          <dgm:bulletEnabled val="1"/>
        </dgm:presLayoutVars>
      </dgm:prSet>
      <dgm:spPr/>
    </dgm:pt>
    <dgm:pt modelId="{812A714F-47F9-4705-9155-B4F6EB02D5EB}" type="pres">
      <dgm:prSet presAssocID="{9EF91963-CF3B-4609-AC2F-779E4C4A1113}" presName="FourNodes_4_text" presStyleLbl="node1" presStyleIdx="3" presStyleCnt="4">
        <dgm:presLayoutVars>
          <dgm:bulletEnabled val="1"/>
        </dgm:presLayoutVars>
      </dgm:prSet>
      <dgm:spPr/>
    </dgm:pt>
  </dgm:ptLst>
  <dgm:cxnLst>
    <dgm:cxn modelId="{6EE6EF0F-86F6-4078-92CC-0C6C276E0885}" type="presOf" srcId="{2FB5EA6A-DE5B-41D3-95A9-AAE641B55DD4}" destId="{2CBBE628-4630-42DE-9B27-D4CE890DEAE8}" srcOrd="0" destOrd="0" presId="urn:microsoft.com/office/officeart/2005/8/layout/vProcess5"/>
    <dgm:cxn modelId="{5B5DDC11-F024-422D-BE8C-706578BD94B5}" type="presOf" srcId="{4D0367E8-6489-4982-99F1-29EF3D7F4E19}" destId="{0F725DF3-62E2-4DCC-933B-E685FAC684CC}" srcOrd="0" destOrd="0" presId="urn:microsoft.com/office/officeart/2005/8/layout/vProcess5"/>
    <dgm:cxn modelId="{A885EA20-1FAE-45C0-96A7-36A397E7B5EA}" type="presOf" srcId="{5AB7CA9B-5BD0-4536-AE3F-26619AF64411}" destId="{812A714F-47F9-4705-9155-B4F6EB02D5EB}" srcOrd="1" destOrd="0" presId="urn:microsoft.com/office/officeart/2005/8/layout/vProcess5"/>
    <dgm:cxn modelId="{DE60E228-D03B-4169-9E0B-17A0D3E97126}" type="presOf" srcId="{8C53DF45-34D4-423F-A101-38564E263FFD}" destId="{FCE021DF-3CEE-48DA-B350-F24C21B38B6B}" srcOrd="0" destOrd="0" presId="urn:microsoft.com/office/officeart/2005/8/layout/vProcess5"/>
    <dgm:cxn modelId="{0A580C2D-C8F2-4402-9A7B-5335300F4B63}" type="presOf" srcId="{4D0367E8-6489-4982-99F1-29EF3D7F4E19}" destId="{B1B3580A-47F1-47B7-B0DD-60221B513C4C}" srcOrd="1" destOrd="0" presId="urn:microsoft.com/office/officeart/2005/8/layout/vProcess5"/>
    <dgm:cxn modelId="{BCD0785B-527A-48C5-8E1F-6760790769CC}" srcId="{9EF91963-CF3B-4609-AC2F-779E4C4A1113}" destId="{5AB7CA9B-5BD0-4536-AE3F-26619AF64411}" srcOrd="3" destOrd="0" parTransId="{C8385AC9-30F9-429B-91A7-52E9F41C83F7}" sibTransId="{85B04F56-A824-41D0-AD81-8C3131904850}"/>
    <dgm:cxn modelId="{591AF45F-4DCD-43DE-8D16-49A08BFDF656}" type="presOf" srcId="{9EF91963-CF3B-4609-AC2F-779E4C4A1113}" destId="{92629F50-5809-4763-9A01-2B714D0E47AE}" srcOrd="0" destOrd="0" presId="urn:microsoft.com/office/officeart/2005/8/layout/vProcess5"/>
    <dgm:cxn modelId="{20998878-A756-4A09-93C4-0D526EF9C79B}" type="presOf" srcId="{5AB7CA9B-5BD0-4536-AE3F-26619AF64411}" destId="{ED8FC031-AD80-49A6-A657-C5C5A6D06E8A}" srcOrd="0" destOrd="0" presId="urn:microsoft.com/office/officeart/2005/8/layout/vProcess5"/>
    <dgm:cxn modelId="{0113B57C-233D-43AF-AD28-3E9FB156F599}" type="presOf" srcId="{2FB5EA6A-DE5B-41D3-95A9-AAE641B55DD4}" destId="{B3B1736C-87FF-4D9A-8914-BB403799A7ED}" srcOrd="1" destOrd="0" presId="urn:microsoft.com/office/officeart/2005/8/layout/vProcess5"/>
    <dgm:cxn modelId="{EC813C82-D369-48DF-859C-6E531290EC6E}" srcId="{9EF91963-CF3B-4609-AC2F-779E4C4A1113}" destId="{4D0367E8-6489-4982-99F1-29EF3D7F4E19}" srcOrd="2" destOrd="0" parTransId="{E97A415D-2E50-46F6-A1C8-D9D764428A0C}" sibTransId="{45BC3F45-166F-45B0-8AA6-AADB3208D871}"/>
    <dgm:cxn modelId="{53BBA494-B498-4DEC-97F1-3AAEC4EF1362}" srcId="{9EF91963-CF3B-4609-AC2F-779E4C4A1113}" destId="{DD1C6B38-2053-4FE3-A7BB-1C20E41EF7BB}" srcOrd="1" destOrd="0" parTransId="{953D3F0B-9511-4B3B-85C9-B50C60E85070}" sibTransId="{8C53DF45-34D4-423F-A101-38564E263FFD}"/>
    <dgm:cxn modelId="{6A2F1FA3-63D9-4920-A052-7FD8DE25CBA0}" type="presOf" srcId="{DD1C6B38-2053-4FE3-A7BB-1C20E41EF7BB}" destId="{8CA8687C-3602-4BD9-8ADE-352FCF27F472}" srcOrd="1" destOrd="0" presId="urn:microsoft.com/office/officeart/2005/8/layout/vProcess5"/>
    <dgm:cxn modelId="{1F23C4C6-4B34-4E59-AFB4-3EDD0E91B7A8}" type="presOf" srcId="{DD1C6B38-2053-4FE3-A7BB-1C20E41EF7BB}" destId="{94E5C204-6B6C-4858-A6DB-E37C93428A50}" srcOrd="0" destOrd="0" presId="urn:microsoft.com/office/officeart/2005/8/layout/vProcess5"/>
    <dgm:cxn modelId="{CBDE40D9-79BF-4EAC-A568-45018A44AC33}" srcId="{9EF91963-CF3B-4609-AC2F-779E4C4A1113}" destId="{2FB5EA6A-DE5B-41D3-95A9-AAE641B55DD4}" srcOrd="0" destOrd="0" parTransId="{07E28317-9C84-4BED-B7B7-26FE1A2C1858}" sibTransId="{E65A69F4-260A-48C0-AFA0-F2526B5349C9}"/>
    <dgm:cxn modelId="{8F3964DA-FA89-4799-B2EE-DE5E7F541AD3}" type="presOf" srcId="{45BC3F45-166F-45B0-8AA6-AADB3208D871}" destId="{D0BF3833-7A53-4886-9734-DDCE6C6F55DC}" srcOrd="0" destOrd="0" presId="urn:microsoft.com/office/officeart/2005/8/layout/vProcess5"/>
    <dgm:cxn modelId="{C8E11CE5-F8AC-43DF-8D8D-C1BA3D49743B}" type="presOf" srcId="{E65A69F4-260A-48C0-AFA0-F2526B5349C9}" destId="{A1EB24CF-39D5-44C4-8555-786860D71C57}" srcOrd="0" destOrd="0" presId="urn:microsoft.com/office/officeart/2005/8/layout/vProcess5"/>
    <dgm:cxn modelId="{8ACA8555-02E1-4F78-9B7F-B1BF51FEA426}" type="presParOf" srcId="{92629F50-5809-4763-9A01-2B714D0E47AE}" destId="{E1CEC3CE-9579-4EC8-8222-2823AC5FE989}" srcOrd="0" destOrd="0" presId="urn:microsoft.com/office/officeart/2005/8/layout/vProcess5"/>
    <dgm:cxn modelId="{238BD367-8A2C-4035-BF06-036B2643B143}" type="presParOf" srcId="{92629F50-5809-4763-9A01-2B714D0E47AE}" destId="{2CBBE628-4630-42DE-9B27-D4CE890DEAE8}" srcOrd="1" destOrd="0" presId="urn:microsoft.com/office/officeart/2005/8/layout/vProcess5"/>
    <dgm:cxn modelId="{C2ED167B-BB06-469A-B792-F9B5CA02168C}" type="presParOf" srcId="{92629F50-5809-4763-9A01-2B714D0E47AE}" destId="{94E5C204-6B6C-4858-A6DB-E37C93428A50}" srcOrd="2" destOrd="0" presId="urn:microsoft.com/office/officeart/2005/8/layout/vProcess5"/>
    <dgm:cxn modelId="{AD615366-2376-423F-B30C-23887E33E956}" type="presParOf" srcId="{92629F50-5809-4763-9A01-2B714D0E47AE}" destId="{0F725DF3-62E2-4DCC-933B-E685FAC684CC}" srcOrd="3" destOrd="0" presId="urn:microsoft.com/office/officeart/2005/8/layout/vProcess5"/>
    <dgm:cxn modelId="{4B17475A-4B01-480D-9567-2DB6482D52EB}" type="presParOf" srcId="{92629F50-5809-4763-9A01-2B714D0E47AE}" destId="{ED8FC031-AD80-49A6-A657-C5C5A6D06E8A}" srcOrd="4" destOrd="0" presId="urn:microsoft.com/office/officeart/2005/8/layout/vProcess5"/>
    <dgm:cxn modelId="{30E474DE-ACC3-4304-8187-CAE234649F50}" type="presParOf" srcId="{92629F50-5809-4763-9A01-2B714D0E47AE}" destId="{A1EB24CF-39D5-44C4-8555-786860D71C57}" srcOrd="5" destOrd="0" presId="urn:microsoft.com/office/officeart/2005/8/layout/vProcess5"/>
    <dgm:cxn modelId="{2F8404C4-A993-4F1D-8444-C8E1B964DCDB}" type="presParOf" srcId="{92629F50-5809-4763-9A01-2B714D0E47AE}" destId="{FCE021DF-3CEE-48DA-B350-F24C21B38B6B}" srcOrd="6" destOrd="0" presId="urn:microsoft.com/office/officeart/2005/8/layout/vProcess5"/>
    <dgm:cxn modelId="{5FCD09BF-B24C-4037-9EE1-99CB644E95A8}" type="presParOf" srcId="{92629F50-5809-4763-9A01-2B714D0E47AE}" destId="{D0BF3833-7A53-4886-9734-DDCE6C6F55DC}" srcOrd="7" destOrd="0" presId="urn:microsoft.com/office/officeart/2005/8/layout/vProcess5"/>
    <dgm:cxn modelId="{5149D889-A14A-45C7-B689-AD1CD0337051}" type="presParOf" srcId="{92629F50-5809-4763-9A01-2B714D0E47AE}" destId="{B3B1736C-87FF-4D9A-8914-BB403799A7ED}" srcOrd="8" destOrd="0" presId="urn:microsoft.com/office/officeart/2005/8/layout/vProcess5"/>
    <dgm:cxn modelId="{F567C75B-4723-46B6-BE0F-02942E68EC9C}" type="presParOf" srcId="{92629F50-5809-4763-9A01-2B714D0E47AE}" destId="{8CA8687C-3602-4BD9-8ADE-352FCF27F472}" srcOrd="9" destOrd="0" presId="urn:microsoft.com/office/officeart/2005/8/layout/vProcess5"/>
    <dgm:cxn modelId="{43822761-7173-4440-9331-B51ADAC1D26F}" type="presParOf" srcId="{92629F50-5809-4763-9A01-2B714D0E47AE}" destId="{B1B3580A-47F1-47B7-B0DD-60221B513C4C}" srcOrd="10" destOrd="0" presId="urn:microsoft.com/office/officeart/2005/8/layout/vProcess5"/>
    <dgm:cxn modelId="{88C42A2F-62D6-4D1C-A085-860050D1EEE0}" type="presParOf" srcId="{92629F50-5809-4763-9A01-2B714D0E47AE}" destId="{812A714F-47F9-4705-9155-B4F6EB02D5EB}" srcOrd="11" destOrd="0" presId="urn:microsoft.com/office/officeart/2005/8/layout/vProcess5"/>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A7D436-0EBB-4ECA-B869-BF6690645B7E}"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EC"/>
        </a:p>
      </dgm:t>
    </dgm:pt>
    <dgm:pt modelId="{E243C81E-B54E-4514-8EF8-A2A354E8267E}">
      <dgm:prSet phldrT="[Texto]" custT="1"/>
      <dgm:spPr/>
      <dgm:t>
        <a:bodyPr/>
        <a:lstStyle/>
        <a:p>
          <a:r>
            <a:rPr lang="es-MX" sz="3600" dirty="0"/>
            <a:t>Secundaria</a:t>
          </a:r>
          <a:endParaRPr lang="es-EC" sz="3600" dirty="0"/>
        </a:p>
      </dgm:t>
    </dgm:pt>
    <dgm:pt modelId="{60A734E6-DD95-4F97-B0F6-5909CEC94347}" type="parTrans" cxnId="{F3A5D95E-3AF8-424A-8FE8-8D5AE8C796DC}">
      <dgm:prSet/>
      <dgm:spPr/>
      <dgm:t>
        <a:bodyPr/>
        <a:lstStyle/>
        <a:p>
          <a:endParaRPr lang="es-EC" sz="1400"/>
        </a:p>
      </dgm:t>
    </dgm:pt>
    <dgm:pt modelId="{6CB88C08-96A6-4C06-BD55-1FF4B81A0807}" type="sibTrans" cxnId="{F3A5D95E-3AF8-424A-8FE8-8D5AE8C796DC}">
      <dgm:prSet/>
      <dgm:spPr/>
      <dgm:t>
        <a:bodyPr/>
        <a:lstStyle/>
        <a:p>
          <a:endParaRPr lang="es-EC" sz="1400"/>
        </a:p>
      </dgm:t>
    </dgm:pt>
    <dgm:pt modelId="{E2485BCC-E1C4-41FC-B85D-003D80CF7EA8}">
      <dgm:prSet phldrT="[Texto]" custT="1"/>
      <dgm:spPr/>
      <dgm:t>
        <a:bodyPr/>
        <a:lstStyle/>
        <a:p>
          <a:r>
            <a:rPr lang="es-MX" sz="2000" dirty="0"/>
            <a:t>Fotografía aérea</a:t>
          </a:r>
          <a:endParaRPr lang="es-EC" sz="2000" dirty="0"/>
        </a:p>
      </dgm:t>
    </dgm:pt>
    <dgm:pt modelId="{A1354F58-B380-4B78-AA9C-EF11B075676B}" type="parTrans" cxnId="{777774DA-A00F-4246-8BF4-B370DB8541FA}">
      <dgm:prSet custT="1"/>
      <dgm:spPr/>
      <dgm:t>
        <a:bodyPr/>
        <a:lstStyle/>
        <a:p>
          <a:endParaRPr lang="es-EC" sz="300"/>
        </a:p>
      </dgm:t>
    </dgm:pt>
    <dgm:pt modelId="{39E34977-A160-4075-B357-1507DF323FDA}" type="sibTrans" cxnId="{777774DA-A00F-4246-8BF4-B370DB8541FA}">
      <dgm:prSet/>
      <dgm:spPr/>
      <dgm:t>
        <a:bodyPr/>
        <a:lstStyle/>
        <a:p>
          <a:endParaRPr lang="es-EC" sz="1400"/>
        </a:p>
      </dgm:t>
    </dgm:pt>
    <dgm:pt modelId="{703804D1-A54C-4E92-A359-9585C6D82D42}">
      <dgm:prSet phldrT="[Texto]" custT="1"/>
      <dgm:spPr/>
      <dgm:t>
        <a:bodyPr/>
        <a:lstStyle/>
        <a:p>
          <a:r>
            <a:rPr lang="es-MX" sz="2000" dirty="0"/>
            <a:t>APPLANIX</a:t>
          </a:r>
          <a:endParaRPr lang="es-EC" sz="2000" dirty="0"/>
        </a:p>
      </dgm:t>
    </dgm:pt>
    <dgm:pt modelId="{524745B9-25B7-4453-8062-3285D6508E4A}" type="parTrans" cxnId="{2992415B-903F-448B-9D3B-A43E054FFA21}">
      <dgm:prSet custT="1"/>
      <dgm:spPr/>
      <dgm:t>
        <a:bodyPr/>
        <a:lstStyle/>
        <a:p>
          <a:endParaRPr lang="es-EC" sz="300"/>
        </a:p>
      </dgm:t>
    </dgm:pt>
    <dgm:pt modelId="{3669C7F9-DB57-4A62-A55B-DEEC8FA50AAA}" type="sibTrans" cxnId="{2992415B-903F-448B-9D3B-A43E054FFA21}">
      <dgm:prSet/>
      <dgm:spPr/>
      <dgm:t>
        <a:bodyPr/>
        <a:lstStyle/>
        <a:p>
          <a:endParaRPr lang="es-EC" sz="1400"/>
        </a:p>
      </dgm:t>
    </dgm:pt>
    <dgm:pt modelId="{21272153-4638-40ED-8E6D-9649952D8801}">
      <dgm:prSet phldrT="[Texto]" custT="1"/>
      <dgm:spPr/>
      <dgm:t>
        <a:bodyPr/>
        <a:lstStyle/>
        <a:p>
          <a:r>
            <a:rPr lang="es-MX" sz="2000" dirty="0"/>
            <a:t>Certificado de calibración</a:t>
          </a:r>
          <a:endParaRPr lang="es-EC" sz="2000" dirty="0"/>
        </a:p>
      </dgm:t>
    </dgm:pt>
    <dgm:pt modelId="{5FC84022-8BAF-4FC0-866C-AB72835E9F40}" type="parTrans" cxnId="{ADED006E-FFED-4250-8344-185E0BC306B1}">
      <dgm:prSet custT="1"/>
      <dgm:spPr/>
      <dgm:t>
        <a:bodyPr/>
        <a:lstStyle/>
        <a:p>
          <a:endParaRPr lang="es-EC" sz="300"/>
        </a:p>
      </dgm:t>
    </dgm:pt>
    <dgm:pt modelId="{509005C6-8301-4DC9-98A5-F786F701026A}" type="sibTrans" cxnId="{ADED006E-FFED-4250-8344-185E0BC306B1}">
      <dgm:prSet/>
      <dgm:spPr/>
      <dgm:t>
        <a:bodyPr/>
        <a:lstStyle/>
        <a:p>
          <a:endParaRPr lang="es-EC" sz="1400"/>
        </a:p>
      </dgm:t>
    </dgm:pt>
    <dgm:pt modelId="{54A67392-38C3-48C8-A891-107356BF4189}" type="pres">
      <dgm:prSet presAssocID="{72A7D436-0EBB-4ECA-B869-BF6690645B7E}" presName="Name0" presStyleCnt="0">
        <dgm:presLayoutVars>
          <dgm:chPref val="1"/>
          <dgm:dir/>
          <dgm:animOne val="branch"/>
          <dgm:animLvl val="lvl"/>
          <dgm:resizeHandles val="exact"/>
        </dgm:presLayoutVars>
      </dgm:prSet>
      <dgm:spPr/>
    </dgm:pt>
    <dgm:pt modelId="{F3AC2BF2-5A30-49BB-A4DA-A5BA089413E5}" type="pres">
      <dgm:prSet presAssocID="{E243C81E-B54E-4514-8EF8-A2A354E8267E}" presName="root1" presStyleCnt="0"/>
      <dgm:spPr/>
    </dgm:pt>
    <dgm:pt modelId="{7C1EB9D5-1E35-4D82-914B-F20FD9686050}" type="pres">
      <dgm:prSet presAssocID="{E243C81E-B54E-4514-8EF8-A2A354E8267E}" presName="LevelOneTextNode" presStyleLbl="node0" presStyleIdx="0" presStyleCnt="1" custScaleY="81161">
        <dgm:presLayoutVars>
          <dgm:chPref val="3"/>
        </dgm:presLayoutVars>
      </dgm:prSet>
      <dgm:spPr/>
    </dgm:pt>
    <dgm:pt modelId="{485E0DF0-E475-4D01-970E-ADB304A296B5}" type="pres">
      <dgm:prSet presAssocID="{E243C81E-B54E-4514-8EF8-A2A354E8267E}" presName="level2hierChild" presStyleCnt="0"/>
      <dgm:spPr/>
    </dgm:pt>
    <dgm:pt modelId="{22C8FCEC-2D0D-4EF3-86D6-27CC8DD8C365}" type="pres">
      <dgm:prSet presAssocID="{A1354F58-B380-4B78-AA9C-EF11B075676B}" presName="conn2-1" presStyleLbl="parChTrans1D2" presStyleIdx="0" presStyleCnt="3"/>
      <dgm:spPr/>
    </dgm:pt>
    <dgm:pt modelId="{A9E63905-717A-4192-BF00-D641A5D3143C}" type="pres">
      <dgm:prSet presAssocID="{A1354F58-B380-4B78-AA9C-EF11B075676B}" presName="connTx" presStyleLbl="parChTrans1D2" presStyleIdx="0" presStyleCnt="3"/>
      <dgm:spPr/>
    </dgm:pt>
    <dgm:pt modelId="{CF839757-9AFB-4A5A-ADBB-DE4D26126377}" type="pres">
      <dgm:prSet presAssocID="{E2485BCC-E1C4-41FC-B85D-003D80CF7EA8}" presName="root2" presStyleCnt="0"/>
      <dgm:spPr/>
    </dgm:pt>
    <dgm:pt modelId="{0C16597C-2EB2-4CAE-8902-FF28E6E7BD14}" type="pres">
      <dgm:prSet presAssocID="{E2485BCC-E1C4-41FC-B85D-003D80CF7EA8}" presName="LevelTwoTextNode" presStyleLbl="node2" presStyleIdx="0" presStyleCnt="3">
        <dgm:presLayoutVars>
          <dgm:chPref val="3"/>
        </dgm:presLayoutVars>
      </dgm:prSet>
      <dgm:spPr/>
    </dgm:pt>
    <dgm:pt modelId="{8E9AA72E-8992-434B-AC4B-39812696B16C}" type="pres">
      <dgm:prSet presAssocID="{E2485BCC-E1C4-41FC-B85D-003D80CF7EA8}" presName="level3hierChild" presStyleCnt="0"/>
      <dgm:spPr/>
    </dgm:pt>
    <dgm:pt modelId="{3857B2BE-7B18-41EA-8DF9-B59CDD7CDA8F}" type="pres">
      <dgm:prSet presAssocID="{524745B9-25B7-4453-8062-3285D6508E4A}" presName="conn2-1" presStyleLbl="parChTrans1D2" presStyleIdx="1" presStyleCnt="3"/>
      <dgm:spPr/>
    </dgm:pt>
    <dgm:pt modelId="{999BDC69-A219-4967-8A90-63C705C1093E}" type="pres">
      <dgm:prSet presAssocID="{524745B9-25B7-4453-8062-3285D6508E4A}" presName="connTx" presStyleLbl="parChTrans1D2" presStyleIdx="1" presStyleCnt="3"/>
      <dgm:spPr/>
    </dgm:pt>
    <dgm:pt modelId="{711AC7B8-8CE9-429E-9FD6-4AD0C9729668}" type="pres">
      <dgm:prSet presAssocID="{703804D1-A54C-4E92-A359-9585C6D82D42}" presName="root2" presStyleCnt="0"/>
      <dgm:spPr/>
    </dgm:pt>
    <dgm:pt modelId="{4ABDC1FA-5902-4EC8-9D21-8FFF8B11A86C}" type="pres">
      <dgm:prSet presAssocID="{703804D1-A54C-4E92-A359-9585C6D82D42}" presName="LevelTwoTextNode" presStyleLbl="node2" presStyleIdx="1" presStyleCnt="3">
        <dgm:presLayoutVars>
          <dgm:chPref val="3"/>
        </dgm:presLayoutVars>
      </dgm:prSet>
      <dgm:spPr/>
    </dgm:pt>
    <dgm:pt modelId="{D3992B96-84B8-4EE0-A83E-27CB8FB6B327}" type="pres">
      <dgm:prSet presAssocID="{703804D1-A54C-4E92-A359-9585C6D82D42}" presName="level3hierChild" presStyleCnt="0"/>
      <dgm:spPr/>
    </dgm:pt>
    <dgm:pt modelId="{C217E69F-79C5-4738-AB3E-86648AD9C479}" type="pres">
      <dgm:prSet presAssocID="{5FC84022-8BAF-4FC0-866C-AB72835E9F40}" presName="conn2-1" presStyleLbl="parChTrans1D2" presStyleIdx="2" presStyleCnt="3"/>
      <dgm:spPr/>
    </dgm:pt>
    <dgm:pt modelId="{276D1C30-3A2C-4476-B74C-42F79386E044}" type="pres">
      <dgm:prSet presAssocID="{5FC84022-8BAF-4FC0-866C-AB72835E9F40}" presName="connTx" presStyleLbl="parChTrans1D2" presStyleIdx="2" presStyleCnt="3"/>
      <dgm:spPr/>
    </dgm:pt>
    <dgm:pt modelId="{08BB283A-4688-41DF-BC81-DFCE209BA337}" type="pres">
      <dgm:prSet presAssocID="{21272153-4638-40ED-8E6D-9649952D8801}" presName="root2" presStyleCnt="0"/>
      <dgm:spPr/>
    </dgm:pt>
    <dgm:pt modelId="{9A792FC7-E7CE-4BD6-8866-57FA133341A4}" type="pres">
      <dgm:prSet presAssocID="{21272153-4638-40ED-8E6D-9649952D8801}" presName="LevelTwoTextNode" presStyleLbl="node2" presStyleIdx="2" presStyleCnt="3">
        <dgm:presLayoutVars>
          <dgm:chPref val="3"/>
        </dgm:presLayoutVars>
      </dgm:prSet>
      <dgm:spPr/>
    </dgm:pt>
    <dgm:pt modelId="{17C01A59-5106-4DEA-AC8C-46D156B89AC5}" type="pres">
      <dgm:prSet presAssocID="{21272153-4638-40ED-8E6D-9649952D8801}" presName="level3hierChild" presStyleCnt="0"/>
      <dgm:spPr/>
    </dgm:pt>
  </dgm:ptLst>
  <dgm:cxnLst>
    <dgm:cxn modelId="{9F1B2907-7DF5-4026-8D8E-75EEED6901E8}" type="presOf" srcId="{E2485BCC-E1C4-41FC-B85D-003D80CF7EA8}" destId="{0C16597C-2EB2-4CAE-8902-FF28E6E7BD14}" srcOrd="0" destOrd="0" presId="urn:microsoft.com/office/officeart/2008/layout/HorizontalMultiLevelHierarchy"/>
    <dgm:cxn modelId="{F91B1E17-BE01-446D-9CAF-7CF4709A78B9}" type="presOf" srcId="{E243C81E-B54E-4514-8EF8-A2A354E8267E}" destId="{7C1EB9D5-1E35-4D82-914B-F20FD9686050}" srcOrd="0" destOrd="0" presId="urn:microsoft.com/office/officeart/2008/layout/HorizontalMultiLevelHierarchy"/>
    <dgm:cxn modelId="{DF84BD38-622A-491F-8CB5-F5FEC184A82F}" type="presOf" srcId="{A1354F58-B380-4B78-AA9C-EF11B075676B}" destId="{A9E63905-717A-4192-BF00-D641A5D3143C}" srcOrd="1" destOrd="0" presId="urn:microsoft.com/office/officeart/2008/layout/HorizontalMultiLevelHierarchy"/>
    <dgm:cxn modelId="{2992415B-903F-448B-9D3B-A43E054FFA21}" srcId="{E243C81E-B54E-4514-8EF8-A2A354E8267E}" destId="{703804D1-A54C-4E92-A359-9585C6D82D42}" srcOrd="1" destOrd="0" parTransId="{524745B9-25B7-4453-8062-3285D6508E4A}" sibTransId="{3669C7F9-DB57-4A62-A55B-DEEC8FA50AAA}"/>
    <dgm:cxn modelId="{F3A5D95E-3AF8-424A-8FE8-8D5AE8C796DC}" srcId="{72A7D436-0EBB-4ECA-B869-BF6690645B7E}" destId="{E243C81E-B54E-4514-8EF8-A2A354E8267E}" srcOrd="0" destOrd="0" parTransId="{60A734E6-DD95-4F97-B0F6-5909CEC94347}" sibTransId="{6CB88C08-96A6-4C06-BD55-1FF4B81A0807}"/>
    <dgm:cxn modelId="{67E24E68-B360-4C67-876F-8183FBD2B9F4}" type="presOf" srcId="{524745B9-25B7-4453-8062-3285D6508E4A}" destId="{999BDC69-A219-4967-8A90-63C705C1093E}" srcOrd="1" destOrd="0" presId="urn:microsoft.com/office/officeart/2008/layout/HorizontalMultiLevelHierarchy"/>
    <dgm:cxn modelId="{D6E8D64B-2123-4CB9-BC65-687A1A2A7144}" type="presOf" srcId="{5FC84022-8BAF-4FC0-866C-AB72835E9F40}" destId="{C217E69F-79C5-4738-AB3E-86648AD9C479}" srcOrd="0" destOrd="0" presId="urn:microsoft.com/office/officeart/2008/layout/HorizontalMultiLevelHierarchy"/>
    <dgm:cxn modelId="{ADED006E-FFED-4250-8344-185E0BC306B1}" srcId="{E243C81E-B54E-4514-8EF8-A2A354E8267E}" destId="{21272153-4638-40ED-8E6D-9649952D8801}" srcOrd="2" destOrd="0" parTransId="{5FC84022-8BAF-4FC0-866C-AB72835E9F40}" sibTransId="{509005C6-8301-4DC9-98A5-F786F701026A}"/>
    <dgm:cxn modelId="{C0E80878-5496-40D4-94B5-C710EB0E59E5}" type="presOf" srcId="{72A7D436-0EBB-4ECA-B869-BF6690645B7E}" destId="{54A67392-38C3-48C8-A891-107356BF4189}" srcOrd="0" destOrd="0" presId="urn:microsoft.com/office/officeart/2008/layout/HorizontalMultiLevelHierarchy"/>
    <dgm:cxn modelId="{39079483-4BE7-43E0-AC37-65E6EFFAF730}" type="presOf" srcId="{703804D1-A54C-4E92-A359-9585C6D82D42}" destId="{4ABDC1FA-5902-4EC8-9D21-8FFF8B11A86C}" srcOrd="0" destOrd="0" presId="urn:microsoft.com/office/officeart/2008/layout/HorizontalMultiLevelHierarchy"/>
    <dgm:cxn modelId="{916AD48F-995B-43F1-95ED-C03DF15D9399}" type="presOf" srcId="{21272153-4638-40ED-8E6D-9649952D8801}" destId="{9A792FC7-E7CE-4BD6-8866-57FA133341A4}" srcOrd="0" destOrd="0" presId="urn:microsoft.com/office/officeart/2008/layout/HorizontalMultiLevelHierarchy"/>
    <dgm:cxn modelId="{A9FFE9D6-F368-4869-BF00-B444012366DA}" type="presOf" srcId="{5FC84022-8BAF-4FC0-866C-AB72835E9F40}" destId="{276D1C30-3A2C-4476-B74C-42F79386E044}" srcOrd="1" destOrd="0" presId="urn:microsoft.com/office/officeart/2008/layout/HorizontalMultiLevelHierarchy"/>
    <dgm:cxn modelId="{777774DA-A00F-4246-8BF4-B370DB8541FA}" srcId="{E243C81E-B54E-4514-8EF8-A2A354E8267E}" destId="{E2485BCC-E1C4-41FC-B85D-003D80CF7EA8}" srcOrd="0" destOrd="0" parTransId="{A1354F58-B380-4B78-AA9C-EF11B075676B}" sibTransId="{39E34977-A160-4075-B357-1507DF323FDA}"/>
    <dgm:cxn modelId="{285603E1-1893-454C-83CA-E249C6FBB0E6}" type="presOf" srcId="{A1354F58-B380-4B78-AA9C-EF11B075676B}" destId="{22C8FCEC-2D0D-4EF3-86D6-27CC8DD8C365}" srcOrd="0" destOrd="0" presId="urn:microsoft.com/office/officeart/2008/layout/HorizontalMultiLevelHierarchy"/>
    <dgm:cxn modelId="{2A53FBED-68F7-4FD6-A67B-6953AB5AAD77}" type="presOf" srcId="{524745B9-25B7-4453-8062-3285D6508E4A}" destId="{3857B2BE-7B18-41EA-8DF9-B59CDD7CDA8F}" srcOrd="0" destOrd="0" presId="urn:microsoft.com/office/officeart/2008/layout/HorizontalMultiLevelHierarchy"/>
    <dgm:cxn modelId="{EEEA2491-AFD1-4C80-A9F3-D7C9D18693C5}" type="presParOf" srcId="{54A67392-38C3-48C8-A891-107356BF4189}" destId="{F3AC2BF2-5A30-49BB-A4DA-A5BA089413E5}" srcOrd="0" destOrd="0" presId="urn:microsoft.com/office/officeart/2008/layout/HorizontalMultiLevelHierarchy"/>
    <dgm:cxn modelId="{4129D0B3-35F9-40BB-8050-217D09670CC8}" type="presParOf" srcId="{F3AC2BF2-5A30-49BB-A4DA-A5BA089413E5}" destId="{7C1EB9D5-1E35-4D82-914B-F20FD9686050}" srcOrd="0" destOrd="0" presId="urn:microsoft.com/office/officeart/2008/layout/HorizontalMultiLevelHierarchy"/>
    <dgm:cxn modelId="{2DC5BF6E-20FF-4507-AAC4-0DF18CCCE23F}" type="presParOf" srcId="{F3AC2BF2-5A30-49BB-A4DA-A5BA089413E5}" destId="{485E0DF0-E475-4D01-970E-ADB304A296B5}" srcOrd="1" destOrd="0" presId="urn:microsoft.com/office/officeart/2008/layout/HorizontalMultiLevelHierarchy"/>
    <dgm:cxn modelId="{BAD55995-7092-4230-AC71-7C24947790D0}" type="presParOf" srcId="{485E0DF0-E475-4D01-970E-ADB304A296B5}" destId="{22C8FCEC-2D0D-4EF3-86D6-27CC8DD8C365}" srcOrd="0" destOrd="0" presId="urn:microsoft.com/office/officeart/2008/layout/HorizontalMultiLevelHierarchy"/>
    <dgm:cxn modelId="{1E518551-E1BD-4BD5-8D7C-20A92FF28AC2}" type="presParOf" srcId="{22C8FCEC-2D0D-4EF3-86D6-27CC8DD8C365}" destId="{A9E63905-717A-4192-BF00-D641A5D3143C}" srcOrd="0" destOrd="0" presId="urn:microsoft.com/office/officeart/2008/layout/HorizontalMultiLevelHierarchy"/>
    <dgm:cxn modelId="{CD2D9731-B9D5-4FF1-A891-49FA8305D11A}" type="presParOf" srcId="{485E0DF0-E475-4D01-970E-ADB304A296B5}" destId="{CF839757-9AFB-4A5A-ADBB-DE4D26126377}" srcOrd="1" destOrd="0" presId="urn:microsoft.com/office/officeart/2008/layout/HorizontalMultiLevelHierarchy"/>
    <dgm:cxn modelId="{46D7D0B1-79CC-47AE-86D2-7D7FD120CE0A}" type="presParOf" srcId="{CF839757-9AFB-4A5A-ADBB-DE4D26126377}" destId="{0C16597C-2EB2-4CAE-8902-FF28E6E7BD14}" srcOrd="0" destOrd="0" presId="urn:microsoft.com/office/officeart/2008/layout/HorizontalMultiLevelHierarchy"/>
    <dgm:cxn modelId="{85BC32F5-D77A-4801-8C1A-0E0E092CF9B4}" type="presParOf" srcId="{CF839757-9AFB-4A5A-ADBB-DE4D26126377}" destId="{8E9AA72E-8992-434B-AC4B-39812696B16C}" srcOrd="1" destOrd="0" presId="urn:microsoft.com/office/officeart/2008/layout/HorizontalMultiLevelHierarchy"/>
    <dgm:cxn modelId="{C575B83B-505B-4B13-8A55-567F40D3DFE7}" type="presParOf" srcId="{485E0DF0-E475-4D01-970E-ADB304A296B5}" destId="{3857B2BE-7B18-41EA-8DF9-B59CDD7CDA8F}" srcOrd="2" destOrd="0" presId="urn:microsoft.com/office/officeart/2008/layout/HorizontalMultiLevelHierarchy"/>
    <dgm:cxn modelId="{1BD62EF7-A6D7-4519-AE9A-41C5E7145B49}" type="presParOf" srcId="{3857B2BE-7B18-41EA-8DF9-B59CDD7CDA8F}" destId="{999BDC69-A219-4967-8A90-63C705C1093E}" srcOrd="0" destOrd="0" presId="urn:microsoft.com/office/officeart/2008/layout/HorizontalMultiLevelHierarchy"/>
    <dgm:cxn modelId="{9DBEDAD4-1A42-4097-BF37-3226EB593EC4}" type="presParOf" srcId="{485E0DF0-E475-4D01-970E-ADB304A296B5}" destId="{711AC7B8-8CE9-429E-9FD6-4AD0C9729668}" srcOrd="3" destOrd="0" presId="urn:microsoft.com/office/officeart/2008/layout/HorizontalMultiLevelHierarchy"/>
    <dgm:cxn modelId="{52027CA0-5218-4905-BBD3-5D8CF13CF149}" type="presParOf" srcId="{711AC7B8-8CE9-429E-9FD6-4AD0C9729668}" destId="{4ABDC1FA-5902-4EC8-9D21-8FFF8B11A86C}" srcOrd="0" destOrd="0" presId="urn:microsoft.com/office/officeart/2008/layout/HorizontalMultiLevelHierarchy"/>
    <dgm:cxn modelId="{0272750F-5024-432F-99FD-F240FE335F1E}" type="presParOf" srcId="{711AC7B8-8CE9-429E-9FD6-4AD0C9729668}" destId="{D3992B96-84B8-4EE0-A83E-27CB8FB6B327}" srcOrd="1" destOrd="0" presId="urn:microsoft.com/office/officeart/2008/layout/HorizontalMultiLevelHierarchy"/>
    <dgm:cxn modelId="{D039A062-CF1C-44B4-A147-D1CCE50F49D5}" type="presParOf" srcId="{485E0DF0-E475-4D01-970E-ADB304A296B5}" destId="{C217E69F-79C5-4738-AB3E-86648AD9C479}" srcOrd="4" destOrd="0" presId="urn:microsoft.com/office/officeart/2008/layout/HorizontalMultiLevelHierarchy"/>
    <dgm:cxn modelId="{B63D482C-2C13-4776-B35D-C0FDC6F9B0AD}" type="presParOf" srcId="{C217E69F-79C5-4738-AB3E-86648AD9C479}" destId="{276D1C30-3A2C-4476-B74C-42F79386E044}" srcOrd="0" destOrd="0" presId="urn:microsoft.com/office/officeart/2008/layout/HorizontalMultiLevelHierarchy"/>
    <dgm:cxn modelId="{7E0F8E54-9419-44CB-9E46-C240E16D130A}" type="presParOf" srcId="{485E0DF0-E475-4D01-970E-ADB304A296B5}" destId="{08BB283A-4688-41DF-BC81-DFCE209BA337}" srcOrd="5" destOrd="0" presId="urn:microsoft.com/office/officeart/2008/layout/HorizontalMultiLevelHierarchy"/>
    <dgm:cxn modelId="{CFBB9A49-40A7-4D3D-8A8B-34D788704376}" type="presParOf" srcId="{08BB283A-4688-41DF-BC81-DFCE209BA337}" destId="{9A792FC7-E7CE-4BD6-8866-57FA133341A4}" srcOrd="0" destOrd="0" presId="urn:microsoft.com/office/officeart/2008/layout/HorizontalMultiLevelHierarchy"/>
    <dgm:cxn modelId="{F926A5C4-BC96-431E-91AC-38E79E13A61C}" type="presParOf" srcId="{08BB283A-4688-41DF-BC81-DFCE209BA337}" destId="{17C01A59-5106-4DEA-AC8C-46D156B89AC5}"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4C346B2-48BC-458D-8CF6-4A7B6C65A91F}" type="doc">
      <dgm:prSet loTypeId="urn:microsoft.com/office/officeart/2005/8/layout/radial6" loCatId="cycle" qsTypeId="urn:microsoft.com/office/officeart/2005/8/quickstyle/simple1" qsCatId="simple" csTypeId="urn:microsoft.com/office/officeart/2005/8/colors/accent0_1" csCatId="mainScheme" phldr="1"/>
      <dgm:spPr/>
      <dgm:t>
        <a:bodyPr/>
        <a:lstStyle/>
        <a:p>
          <a:endParaRPr lang="es-EC"/>
        </a:p>
      </dgm:t>
    </dgm:pt>
    <dgm:pt modelId="{441358CB-0881-42BF-A223-9767EF2C641D}">
      <dgm:prSet phldrT="[Texto]"/>
      <dgm:spPr/>
      <dgm:t>
        <a:bodyPr/>
        <a:lstStyle/>
        <a:p>
          <a:r>
            <a:rPr lang="es-MX" dirty="0"/>
            <a:t>Primaria</a:t>
          </a:r>
          <a:endParaRPr lang="es-EC" dirty="0"/>
        </a:p>
      </dgm:t>
    </dgm:pt>
    <dgm:pt modelId="{054F7C51-FD95-43BB-859C-2E3F7BD650B9}" type="parTrans" cxnId="{ABC35EDA-0368-4F71-B568-D8971BF9FC28}">
      <dgm:prSet/>
      <dgm:spPr/>
      <dgm:t>
        <a:bodyPr/>
        <a:lstStyle/>
        <a:p>
          <a:endParaRPr lang="es-EC"/>
        </a:p>
      </dgm:t>
    </dgm:pt>
    <dgm:pt modelId="{839F336F-6CC8-457D-B0C6-E3FD8A0D402B}" type="sibTrans" cxnId="{ABC35EDA-0368-4F71-B568-D8971BF9FC28}">
      <dgm:prSet/>
      <dgm:spPr/>
      <dgm:t>
        <a:bodyPr/>
        <a:lstStyle/>
        <a:p>
          <a:endParaRPr lang="es-EC"/>
        </a:p>
      </dgm:t>
    </dgm:pt>
    <dgm:pt modelId="{0EBE6669-F72F-4984-A82F-900D191749BD}">
      <dgm:prSet phldrT="[Texto]"/>
      <dgm:spPr/>
      <dgm:t>
        <a:bodyPr/>
        <a:lstStyle/>
        <a:p>
          <a:r>
            <a:rPr lang="es-MX" dirty="0"/>
            <a:t>9 GCP</a:t>
          </a:r>
          <a:endParaRPr lang="es-EC" dirty="0"/>
        </a:p>
      </dgm:t>
    </dgm:pt>
    <dgm:pt modelId="{575BCE05-116A-4CAB-95FD-AB031E69E53F}" type="parTrans" cxnId="{AD536937-FE5B-477F-B81A-101736C05C24}">
      <dgm:prSet/>
      <dgm:spPr/>
      <dgm:t>
        <a:bodyPr/>
        <a:lstStyle/>
        <a:p>
          <a:endParaRPr lang="es-EC"/>
        </a:p>
      </dgm:t>
    </dgm:pt>
    <dgm:pt modelId="{7B5D6811-0BDD-4F9E-A068-BE0CB69BF0A4}" type="sibTrans" cxnId="{AD536937-FE5B-477F-B81A-101736C05C24}">
      <dgm:prSet/>
      <dgm:spPr/>
      <dgm:t>
        <a:bodyPr/>
        <a:lstStyle/>
        <a:p>
          <a:endParaRPr lang="es-EC"/>
        </a:p>
      </dgm:t>
    </dgm:pt>
    <dgm:pt modelId="{04BB15C6-619D-4E1F-A8B5-4A6B1FF90E49}">
      <dgm:prSet phldrT="[Texto]"/>
      <dgm:spPr/>
      <dgm:t>
        <a:bodyPr/>
        <a:lstStyle/>
        <a:p>
          <a:r>
            <a:rPr lang="es-MX" dirty="0"/>
            <a:t>3 CP</a:t>
          </a:r>
          <a:endParaRPr lang="es-EC" dirty="0"/>
        </a:p>
      </dgm:t>
    </dgm:pt>
    <dgm:pt modelId="{240519F6-5CD0-424F-8CCA-C451EA2C3D4F}" type="parTrans" cxnId="{61632FF1-DF85-4D1D-9807-291F236BA922}">
      <dgm:prSet/>
      <dgm:spPr/>
      <dgm:t>
        <a:bodyPr/>
        <a:lstStyle/>
        <a:p>
          <a:endParaRPr lang="es-EC"/>
        </a:p>
      </dgm:t>
    </dgm:pt>
    <dgm:pt modelId="{8467ED2D-618F-48AE-BF85-492AB8E6D794}" type="sibTrans" cxnId="{61632FF1-DF85-4D1D-9807-291F236BA922}">
      <dgm:prSet/>
      <dgm:spPr/>
      <dgm:t>
        <a:bodyPr/>
        <a:lstStyle/>
        <a:p>
          <a:endParaRPr lang="es-EC"/>
        </a:p>
      </dgm:t>
    </dgm:pt>
    <dgm:pt modelId="{9873B8F2-67E4-4DE7-902D-BBFCF82BD74A}">
      <dgm:prSet phldrT="[Texto]"/>
      <dgm:spPr/>
      <dgm:t>
        <a:bodyPr/>
        <a:lstStyle/>
        <a:p>
          <a:r>
            <a:rPr lang="es-MX" dirty="0"/>
            <a:t>72 puntos de exactitud posicional</a:t>
          </a:r>
          <a:endParaRPr lang="es-EC" dirty="0"/>
        </a:p>
      </dgm:t>
    </dgm:pt>
    <dgm:pt modelId="{C63348AF-3A6E-488E-A146-5A958E1CCA47}" type="parTrans" cxnId="{7ADC95D3-E28D-4D58-9E86-7AA8F072711B}">
      <dgm:prSet/>
      <dgm:spPr/>
      <dgm:t>
        <a:bodyPr/>
        <a:lstStyle/>
        <a:p>
          <a:endParaRPr lang="es-EC"/>
        </a:p>
      </dgm:t>
    </dgm:pt>
    <dgm:pt modelId="{4E7AD086-B780-44CF-A710-0DA27C0B158B}" type="sibTrans" cxnId="{7ADC95D3-E28D-4D58-9E86-7AA8F072711B}">
      <dgm:prSet/>
      <dgm:spPr/>
      <dgm:t>
        <a:bodyPr/>
        <a:lstStyle/>
        <a:p>
          <a:endParaRPr lang="es-EC"/>
        </a:p>
      </dgm:t>
    </dgm:pt>
    <dgm:pt modelId="{FA0A7ABA-A187-4E18-BC24-E1C201C988A8}" type="pres">
      <dgm:prSet presAssocID="{D4C346B2-48BC-458D-8CF6-4A7B6C65A91F}" presName="Name0" presStyleCnt="0">
        <dgm:presLayoutVars>
          <dgm:chMax val="1"/>
          <dgm:dir/>
          <dgm:animLvl val="ctr"/>
          <dgm:resizeHandles val="exact"/>
        </dgm:presLayoutVars>
      </dgm:prSet>
      <dgm:spPr/>
    </dgm:pt>
    <dgm:pt modelId="{44D19A81-99E0-4277-8176-08AB724A2617}" type="pres">
      <dgm:prSet presAssocID="{441358CB-0881-42BF-A223-9767EF2C641D}" presName="centerShape" presStyleLbl="node0" presStyleIdx="0" presStyleCnt="1"/>
      <dgm:spPr/>
    </dgm:pt>
    <dgm:pt modelId="{B91D9D72-E145-4FFA-95B9-BD39FB9A6E5C}" type="pres">
      <dgm:prSet presAssocID="{0EBE6669-F72F-4984-A82F-900D191749BD}" presName="node" presStyleLbl="node1" presStyleIdx="0" presStyleCnt="3">
        <dgm:presLayoutVars>
          <dgm:bulletEnabled val="1"/>
        </dgm:presLayoutVars>
      </dgm:prSet>
      <dgm:spPr/>
    </dgm:pt>
    <dgm:pt modelId="{64859682-4C41-4FED-B77F-ECC300FF25D2}" type="pres">
      <dgm:prSet presAssocID="{0EBE6669-F72F-4984-A82F-900D191749BD}" presName="dummy" presStyleCnt="0"/>
      <dgm:spPr/>
    </dgm:pt>
    <dgm:pt modelId="{8AD0B737-6CD0-46CF-8876-E58A303C52C9}" type="pres">
      <dgm:prSet presAssocID="{7B5D6811-0BDD-4F9E-A068-BE0CB69BF0A4}" presName="sibTrans" presStyleLbl="sibTrans2D1" presStyleIdx="0" presStyleCnt="3"/>
      <dgm:spPr/>
    </dgm:pt>
    <dgm:pt modelId="{A4AB6510-24C4-4215-9DD9-3310F82369B4}" type="pres">
      <dgm:prSet presAssocID="{04BB15C6-619D-4E1F-A8B5-4A6B1FF90E49}" presName="node" presStyleLbl="node1" presStyleIdx="1" presStyleCnt="3">
        <dgm:presLayoutVars>
          <dgm:bulletEnabled val="1"/>
        </dgm:presLayoutVars>
      </dgm:prSet>
      <dgm:spPr/>
    </dgm:pt>
    <dgm:pt modelId="{D381DCA3-7EFC-496A-B16A-65E1FC101F38}" type="pres">
      <dgm:prSet presAssocID="{04BB15C6-619D-4E1F-A8B5-4A6B1FF90E49}" presName="dummy" presStyleCnt="0"/>
      <dgm:spPr/>
    </dgm:pt>
    <dgm:pt modelId="{F98A24E7-0C4D-45CE-8601-45B0D4EA7A48}" type="pres">
      <dgm:prSet presAssocID="{8467ED2D-618F-48AE-BF85-492AB8E6D794}" presName="sibTrans" presStyleLbl="sibTrans2D1" presStyleIdx="1" presStyleCnt="3"/>
      <dgm:spPr/>
    </dgm:pt>
    <dgm:pt modelId="{715D7A16-B643-4857-B976-F0835E336224}" type="pres">
      <dgm:prSet presAssocID="{9873B8F2-67E4-4DE7-902D-BBFCF82BD74A}" presName="node" presStyleLbl="node1" presStyleIdx="2" presStyleCnt="3">
        <dgm:presLayoutVars>
          <dgm:bulletEnabled val="1"/>
        </dgm:presLayoutVars>
      </dgm:prSet>
      <dgm:spPr/>
    </dgm:pt>
    <dgm:pt modelId="{276B327C-ECA0-4997-ABF8-CD9E673FBB6F}" type="pres">
      <dgm:prSet presAssocID="{9873B8F2-67E4-4DE7-902D-BBFCF82BD74A}" presName="dummy" presStyleCnt="0"/>
      <dgm:spPr/>
    </dgm:pt>
    <dgm:pt modelId="{4FCD4874-70F2-445A-B7A3-FA5032FF9567}" type="pres">
      <dgm:prSet presAssocID="{4E7AD086-B780-44CF-A710-0DA27C0B158B}" presName="sibTrans" presStyleLbl="sibTrans2D1" presStyleIdx="2" presStyleCnt="3"/>
      <dgm:spPr/>
    </dgm:pt>
  </dgm:ptLst>
  <dgm:cxnLst>
    <dgm:cxn modelId="{AD536937-FE5B-477F-B81A-101736C05C24}" srcId="{441358CB-0881-42BF-A223-9767EF2C641D}" destId="{0EBE6669-F72F-4984-A82F-900D191749BD}" srcOrd="0" destOrd="0" parTransId="{575BCE05-116A-4CAB-95FD-AB031E69E53F}" sibTransId="{7B5D6811-0BDD-4F9E-A068-BE0CB69BF0A4}"/>
    <dgm:cxn modelId="{399AA647-DCD0-4608-BBBE-91E4F98E4D10}" type="presOf" srcId="{8467ED2D-618F-48AE-BF85-492AB8E6D794}" destId="{F98A24E7-0C4D-45CE-8601-45B0D4EA7A48}" srcOrd="0" destOrd="0" presId="urn:microsoft.com/office/officeart/2005/8/layout/radial6"/>
    <dgm:cxn modelId="{DB7D5E4A-BB81-458F-AC11-EA3D33F7147F}" type="presOf" srcId="{9873B8F2-67E4-4DE7-902D-BBFCF82BD74A}" destId="{715D7A16-B643-4857-B976-F0835E336224}" srcOrd="0" destOrd="0" presId="urn:microsoft.com/office/officeart/2005/8/layout/radial6"/>
    <dgm:cxn modelId="{D0A8BD79-FF74-4561-BB40-FA425490EB84}" type="presOf" srcId="{4E7AD086-B780-44CF-A710-0DA27C0B158B}" destId="{4FCD4874-70F2-445A-B7A3-FA5032FF9567}" srcOrd="0" destOrd="0" presId="urn:microsoft.com/office/officeart/2005/8/layout/radial6"/>
    <dgm:cxn modelId="{7ED990A3-020D-49A2-B81F-2935BF5AED27}" type="presOf" srcId="{04BB15C6-619D-4E1F-A8B5-4A6B1FF90E49}" destId="{A4AB6510-24C4-4215-9DD9-3310F82369B4}" srcOrd="0" destOrd="0" presId="urn:microsoft.com/office/officeart/2005/8/layout/radial6"/>
    <dgm:cxn modelId="{F47F97C3-F45A-4F07-924C-18C1D48D18A1}" type="presOf" srcId="{0EBE6669-F72F-4984-A82F-900D191749BD}" destId="{B91D9D72-E145-4FFA-95B9-BD39FB9A6E5C}" srcOrd="0" destOrd="0" presId="urn:microsoft.com/office/officeart/2005/8/layout/radial6"/>
    <dgm:cxn modelId="{5D1AB2CB-B108-4841-9162-5B74D1DFEC0C}" type="presOf" srcId="{441358CB-0881-42BF-A223-9767EF2C641D}" destId="{44D19A81-99E0-4277-8176-08AB724A2617}" srcOrd="0" destOrd="0" presId="urn:microsoft.com/office/officeart/2005/8/layout/radial6"/>
    <dgm:cxn modelId="{7ADC95D3-E28D-4D58-9E86-7AA8F072711B}" srcId="{441358CB-0881-42BF-A223-9767EF2C641D}" destId="{9873B8F2-67E4-4DE7-902D-BBFCF82BD74A}" srcOrd="2" destOrd="0" parTransId="{C63348AF-3A6E-488E-A146-5A958E1CCA47}" sibTransId="{4E7AD086-B780-44CF-A710-0DA27C0B158B}"/>
    <dgm:cxn modelId="{ABC35EDA-0368-4F71-B568-D8971BF9FC28}" srcId="{D4C346B2-48BC-458D-8CF6-4A7B6C65A91F}" destId="{441358CB-0881-42BF-A223-9767EF2C641D}" srcOrd="0" destOrd="0" parTransId="{054F7C51-FD95-43BB-859C-2E3F7BD650B9}" sibTransId="{839F336F-6CC8-457D-B0C6-E3FD8A0D402B}"/>
    <dgm:cxn modelId="{C65B9FE4-9566-44B7-B96A-BF11D10AA007}" type="presOf" srcId="{7B5D6811-0BDD-4F9E-A068-BE0CB69BF0A4}" destId="{8AD0B737-6CD0-46CF-8876-E58A303C52C9}" srcOrd="0" destOrd="0" presId="urn:microsoft.com/office/officeart/2005/8/layout/radial6"/>
    <dgm:cxn modelId="{61632FF1-DF85-4D1D-9807-291F236BA922}" srcId="{441358CB-0881-42BF-A223-9767EF2C641D}" destId="{04BB15C6-619D-4E1F-A8B5-4A6B1FF90E49}" srcOrd="1" destOrd="0" parTransId="{240519F6-5CD0-424F-8CCA-C451EA2C3D4F}" sibTransId="{8467ED2D-618F-48AE-BF85-492AB8E6D794}"/>
    <dgm:cxn modelId="{EA7782FD-9BF6-4E88-9B09-5CAAB37FD293}" type="presOf" srcId="{D4C346B2-48BC-458D-8CF6-4A7B6C65A91F}" destId="{FA0A7ABA-A187-4E18-BC24-E1C201C988A8}" srcOrd="0" destOrd="0" presId="urn:microsoft.com/office/officeart/2005/8/layout/radial6"/>
    <dgm:cxn modelId="{39E0758A-FBE6-43B1-8A8F-C45ED244527D}" type="presParOf" srcId="{FA0A7ABA-A187-4E18-BC24-E1C201C988A8}" destId="{44D19A81-99E0-4277-8176-08AB724A2617}" srcOrd="0" destOrd="0" presId="urn:microsoft.com/office/officeart/2005/8/layout/radial6"/>
    <dgm:cxn modelId="{D2533149-D810-4BC6-8A92-E7E7CD8C74DB}" type="presParOf" srcId="{FA0A7ABA-A187-4E18-BC24-E1C201C988A8}" destId="{B91D9D72-E145-4FFA-95B9-BD39FB9A6E5C}" srcOrd="1" destOrd="0" presId="urn:microsoft.com/office/officeart/2005/8/layout/radial6"/>
    <dgm:cxn modelId="{D779910D-2791-4667-86E5-2D8F725A399C}" type="presParOf" srcId="{FA0A7ABA-A187-4E18-BC24-E1C201C988A8}" destId="{64859682-4C41-4FED-B77F-ECC300FF25D2}" srcOrd="2" destOrd="0" presId="urn:microsoft.com/office/officeart/2005/8/layout/radial6"/>
    <dgm:cxn modelId="{64E03A77-FF15-4732-8102-13EE094DA94D}" type="presParOf" srcId="{FA0A7ABA-A187-4E18-BC24-E1C201C988A8}" destId="{8AD0B737-6CD0-46CF-8876-E58A303C52C9}" srcOrd="3" destOrd="0" presId="urn:microsoft.com/office/officeart/2005/8/layout/radial6"/>
    <dgm:cxn modelId="{70B3FCAF-6A35-40F6-8520-E0AB6A257AB4}" type="presParOf" srcId="{FA0A7ABA-A187-4E18-BC24-E1C201C988A8}" destId="{A4AB6510-24C4-4215-9DD9-3310F82369B4}" srcOrd="4" destOrd="0" presId="urn:microsoft.com/office/officeart/2005/8/layout/radial6"/>
    <dgm:cxn modelId="{38BD5BE9-A418-40C0-9991-78C9B3503EE9}" type="presParOf" srcId="{FA0A7ABA-A187-4E18-BC24-E1C201C988A8}" destId="{D381DCA3-7EFC-496A-B16A-65E1FC101F38}" srcOrd="5" destOrd="0" presId="urn:microsoft.com/office/officeart/2005/8/layout/radial6"/>
    <dgm:cxn modelId="{E82AC28E-9821-4178-B93E-6E413AC1EA89}" type="presParOf" srcId="{FA0A7ABA-A187-4E18-BC24-E1C201C988A8}" destId="{F98A24E7-0C4D-45CE-8601-45B0D4EA7A48}" srcOrd="6" destOrd="0" presId="urn:microsoft.com/office/officeart/2005/8/layout/radial6"/>
    <dgm:cxn modelId="{C334F688-40D2-462A-97CE-F7396C660E24}" type="presParOf" srcId="{FA0A7ABA-A187-4E18-BC24-E1C201C988A8}" destId="{715D7A16-B643-4857-B976-F0835E336224}" srcOrd="7" destOrd="0" presId="urn:microsoft.com/office/officeart/2005/8/layout/radial6"/>
    <dgm:cxn modelId="{6CCA6977-9FBB-4DDB-9DD3-F5E0B542CEC1}" type="presParOf" srcId="{FA0A7ABA-A187-4E18-BC24-E1C201C988A8}" destId="{276B327C-ECA0-4997-ABF8-CD9E673FBB6F}" srcOrd="8" destOrd="0" presId="urn:microsoft.com/office/officeart/2005/8/layout/radial6"/>
    <dgm:cxn modelId="{FB3B8C2F-C267-4F31-BCF3-CBDF4CE77F63}" type="presParOf" srcId="{FA0A7ABA-A187-4E18-BC24-E1C201C988A8}" destId="{4FCD4874-70F2-445A-B7A3-FA5032FF9567}" srcOrd="9" destOrd="0" presId="urn:microsoft.com/office/officeart/2005/8/layout/radial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5E64B6-1725-4801-93F4-8DAC70BA2E5E}" type="doc">
      <dgm:prSet loTypeId="urn:microsoft.com/office/officeart/2008/layout/AlternatingHexagons" loCatId="list" qsTypeId="urn:microsoft.com/office/officeart/2005/8/quickstyle/simple1" qsCatId="simple" csTypeId="urn:microsoft.com/office/officeart/2005/8/colors/accent0_1" csCatId="mainScheme" phldr="1"/>
      <dgm:spPr/>
      <dgm:t>
        <a:bodyPr/>
        <a:lstStyle/>
        <a:p>
          <a:endParaRPr lang="es-EC"/>
        </a:p>
      </dgm:t>
    </dgm:pt>
    <dgm:pt modelId="{7E2ECCCA-11C8-4E1D-90A4-72618CF73AB7}">
      <dgm:prSet phldrT="[Texto]"/>
      <dgm:spPr/>
      <dgm:t>
        <a:bodyPr/>
        <a:lstStyle/>
        <a:p>
          <a:r>
            <a:rPr lang="es-MX" dirty="0"/>
            <a:t>ENVI 5.6</a:t>
          </a:r>
          <a:endParaRPr lang="es-EC" dirty="0"/>
        </a:p>
      </dgm:t>
    </dgm:pt>
    <dgm:pt modelId="{C11ADDC3-1768-4BCF-9E4E-BAF6833B83B4}" type="parTrans" cxnId="{A9A0A402-5F8E-4E21-B9DA-D665BB3D9C24}">
      <dgm:prSet/>
      <dgm:spPr/>
      <dgm:t>
        <a:bodyPr/>
        <a:lstStyle/>
        <a:p>
          <a:endParaRPr lang="es-EC"/>
        </a:p>
      </dgm:t>
    </dgm:pt>
    <dgm:pt modelId="{6B3E1C88-8123-4631-83F9-F046F556F314}" type="sibTrans" cxnId="{A9A0A402-5F8E-4E21-B9DA-D665BB3D9C24}">
      <dgm:prSet/>
      <dgm:spPr/>
      <dgm:t>
        <a:bodyPr/>
        <a:lstStyle/>
        <a:p>
          <a:endParaRPr lang="es-EC"/>
        </a:p>
      </dgm:t>
    </dgm:pt>
    <dgm:pt modelId="{A79F9E89-493D-4931-BD97-49D76BC2C7A4}">
      <dgm:prSet phldrT="[Texto]"/>
      <dgm:spPr/>
      <dgm:t>
        <a:bodyPr/>
        <a:lstStyle/>
        <a:p>
          <a:r>
            <a:rPr lang="es-MX" dirty="0"/>
            <a:t>+IDL</a:t>
          </a:r>
          <a:endParaRPr lang="es-EC" dirty="0"/>
        </a:p>
      </dgm:t>
    </dgm:pt>
    <dgm:pt modelId="{7A5EC794-74CA-443C-91F3-F1CD1B9CC5FC}" type="parTrans" cxnId="{C05F7CE8-08B5-4CFD-844C-DC1B16FEB2AE}">
      <dgm:prSet/>
      <dgm:spPr/>
      <dgm:t>
        <a:bodyPr/>
        <a:lstStyle/>
        <a:p>
          <a:endParaRPr lang="es-EC"/>
        </a:p>
      </dgm:t>
    </dgm:pt>
    <dgm:pt modelId="{E28E9495-11A8-4E78-9D41-F1D5D5145E5B}" type="sibTrans" cxnId="{C05F7CE8-08B5-4CFD-844C-DC1B16FEB2AE}">
      <dgm:prSet/>
      <dgm:spPr/>
      <dgm:t>
        <a:bodyPr/>
        <a:lstStyle/>
        <a:p>
          <a:endParaRPr lang="es-EC"/>
        </a:p>
      </dgm:t>
    </dgm:pt>
    <dgm:pt modelId="{B50ED147-81DC-47D5-BEFA-C698C1A91C52}">
      <dgm:prSet phldrT="[Texto]"/>
      <dgm:spPr/>
      <dgm:t>
        <a:bodyPr/>
        <a:lstStyle/>
        <a:p>
          <a:r>
            <a:rPr lang="es-MX" dirty="0"/>
            <a:t>DEEP LEARNING</a:t>
          </a:r>
          <a:endParaRPr lang="es-EC" dirty="0"/>
        </a:p>
      </dgm:t>
    </dgm:pt>
    <dgm:pt modelId="{78100EF9-855D-46F7-949A-4C8D0CFC18C8}" type="parTrans" cxnId="{A313A0BE-7835-4FC8-9CFD-CDC376627B66}">
      <dgm:prSet/>
      <dgm:spPr/>
      <dgm:t>
        <a:bodyPr/>
        <a:lstStyle/>
        <a:p>
          <a:endParaRPr lang="es-EC"/>
        </a:p>
      </dgm:t>
    </dgm:pt>
    <dgm:pt modelId="{40CF6A9E-3424-4134-87BE-2EF0451E79C6}" type="sibTrans" cxnId="{A313A0BE-7835-4FC8-9CFD-CDC376627B66}">
      <dgm:prSet/>
      <dgm:spPr/>
      <dgm:t>
        <a:bodyPr/>
        <a:lstStyle/>
        <a:p>
          <a:endParaRPr lang="es-EC"/>
        </a:p>
      </dgm:t>
    </dgm:pt>
    <dgm:pt modelId="{71519653-89B2-4CF0-A065-BDC7796F6B29}" type="pres">
      <dgm:prSet presAssocID="{255E64B6-1725-4801-93F4-8DAC70BA2E5E}" presName="Name0" presStyleCnt="0">
        <dgm:presLayoutVars>
          <dgm:chMax/>
          <dgm:chPref/>
          <dgm:dir/>
          <dgm:animLvl val="lvl"/>
        </dgm:presLayoutVars>
      </dgm:prSet>
      <dgm:spPr/>
    </dgm:pt>
    <dgm:pt modelId="{BED51638-4A8B-4E49-9A37-CF93FB74CF4B}" type="pres">
      <dgm:prSet presAssocID="{7E2ECCCA-11C8-4E1D-90A4-72618CF73AB7}" presName="composite" presStyleCnt="0"/>
      <dgm:spPr/>
    </dgm:pt>
    <dgm:pt modelId="{FB305041-3440-463D-AF60-F77A47531659}" type="pres">
      <dgm:prSet presAssocID="{7E2ECCCA-11C8-4E1D-90A4-72618CF73AB7}" presName="Parent1" presStyleLbl="node1" presStyleIdx="0" presStyleCnt="6">
        <dgm:presLayoutVars>
          <dgm:chMax val="1"/>
          <dgm:chPref val="1"/>
          <dgm:bulletEnabled val="1"/>
        </dgm:presLayoutVars>
      </dgm:prSet>
      <dgm:spPr/>
    </dgm:pt>
    <dgm:pt modelId="{3F0193CE-F21A-47A4-8D55-14B28BBBCDDF}" type="pres">
      <dgm:prSet presAssocID="{7E2ECCCA-11C8-4E1D-90A4-72618CF73AB7}" presName="Childtext1" presStyleLbl="revTx" presStyleIdx="0" presStyleCnt="3">
        <dgm:presLayoutVars>
          <dgm:chMax val="0"/>
          <dgm:chPref val="0"/>
          <dgm:bulletEnabled val="1"/>
        </dgm:presLayoutVars>
      </dgm:prSet>
      <dgm:spPr/>
    </dgm:pt>
    <dgm:pt modelId="{99A91337-2204-4819-A78A-0F5651860819}" type="pres">
      <dgm:prSet presAssocID="{7E2ECCCA-11C8-4E1D-90A4-72618CF73AB7}" presName="BalanceSpacing" presStyleCnt="0"/>
      <dgm:spPr/>
    </dgm:pt>
    <dgm:pt modelId="{BF964714-76CC-4D6A-8CE0-F82338B060B9}" type="pres">
      <dgm:prSet presAssocID="{7E2ECCCA-11C8-4E1D-90A4-72618CF73AB7}" presName="BalanceSpacing1" presStyleCnt="0"/>
      <dgm:spPr/>
    </dgm:pt>
    <dgm:pt modelId="{A7DF89C2-2A14-45E8-BFA0-C0DCB40184F1}" type="pres">
      <dgm:prSet presAssocID="{6B3E1C88-8123-4631-83F9-F046F556F314}" presName="Accent1Text" presStyleLbl="node1" presStyleIdx="1" presStyleCnt="6"/>
      <dgm:spPr/>
    </dgm:pt>
    <dgm:pt modelId="{D501D7C6-6DAB-4AE5-AB55-F5FD640E08E7}" type="pres">
      <dgm:prSet presAssocID="{6B3E1C88-8123-4631-83F9-F046F556F314}" presName="spaceBetweenRectangles" presStyleCnt="0"/>
      <dgm:spPr/>
    </dgm:pt>
    <dgm:pt modelId="{0718DED2-0025-4246-BF80-4962FE243339}" type="pres">
      <dgm:prSet presAssocID="{A79F9E89-493D-4931-BD97-49D76BC2C7A4}" presName="composite" presStyleCnt="0"/>
      <dgm:spPr/>
    </dgm:pt>
    <dgm:pt modelId="{BF243705-4D34-44AB-BD8B-9CC5F82F89C1}" type="pres">
      <dgm:prSet presAssocID="{A79F9E89-493D-4931-BD97-49D76BC2C7A4}" presName="Parent1" presStyleLbl="node1" presStyleIdx="2" presStyleCnt="6">
        <dgm:presLayoutVars>
          <dgm:chMax val="1"/>
          <dgm:chPref val="1"/>
          <dgm:bulletEnabled val="1"/>
        </dgm:presLayoutVars>
      </dgm:prSet>
      <dgm:spPr/>
    </dgm:pt>
    <dgm:pt modelId="{9A42BA83-3ADA-415A-B9A1-D6FA375764E1}" type="pres">
      <dgm:prSet presAssocID="{A79F9E89-493D-4931-BD97-49D76BC2C7A4}" presName="Childtext1" presStyleLbl="revTx" presStyleIdx="1" presStyleCnt="3">
        <dgm:presLayoutVars>
          <dgm:chMax val="0"/>
          <dgm:chPref val="0"/>
          <dgm:bulletEnabled val="1"/>
        </dgm:presLayoutVars>
      </dgm:prSet>
      <dgm:spPr/>
    </dgm:pt>
    <dgm:pt modelId="{D9E253FE-A889-4A06-AD53-BD046794FDC8}" type="pres">
      <dgm:prSet presAssocID="{A79F9E89-493D-4931-BD97-49D76BC2C7A4}" presName="BalanceSpacing" presStyleCnt="0"/>
      <dgm:spPr/>
    </dgm:pt>
    <dgm:pt modelId="{E68F3E20-A207-4679-869D-30E26767D758}" type="pres">
      <dgm:prSet presAssocID="{A79F9E89-493D-4931-BD97-49D76BC2C7A4}" presName="BalanceSpacing1" presStyleCnt="0"/>
      <dgm:spPr/>
    </dgm:pt>
    <dgm:pt modelId="{515970AB-FCE4-4656-8256-B4EFFA334A4A}" type="pres">
      <dgm:prSet presAssocID="{E28E9495-11A8-4E78-9D41-F1D5D5145E5B}" presName="Accent1Text" presStyleLbl="node1" presStyleIdx="3" presStyleCnt="6"/>
      <dgm:spPr/>
    </dgm:pt>
    <dgm:pt modelId="{FACBE91A-7C3C-4D11-99C9-449A759481E9}" type="pres">
      <dgm:prSet presAssocID="{E28E9495-11A8-4E78-9D41-F1D5D5145E5B}" presName="spaceBetweenRectangles" presStyleCnt="0"/>
      <dgm:spPr/>
    </dgm:pt>
    <dgm:pt modelId="{4B1DC028-B2BD-4FE2-9F6F-08BF51F5B405}" type="pres">
      <dgm:prSet presAssocID="{B50ED147-81DC-47D5-BEFA-C698C1A91C52}" presName="composite" presStyleCnt="0"/>
      <dgm:spPr/>
    </dgm:pt>
    <dgm:pt modelId="{3996342E-D1A4-4CEA-A215-FBE956CD559A}" type="pres">
      <dgm:prSet presAssocID="{B50ED147-81DC-47D5-BEFA-C698C1A91C52}" presName="Parent1" presStyleLbl="node1" presStyleIdx="4" presStyleCnt="6">
        <dgm:presLayoutVars>
          <dgm:chMax val="1"/>
          <dgm:chPref val="1"/>
          <dgm:bulletEnabled val="1"/>
        </dgm:presLayoutVars>
      </dgm:prSet>
      <dgm:spPr/>
    </dgm:pt>
    <dgm:pt modelId="{4414885F-1325-4B51-8AAA-8FA7D91CA702}" type="pres">
      <dgm:prSet presAssocID="{B50ED147-81DC-47D5-BEFA-C698C1A91C52}" presName="Childtext1" presStyleLbl="revTx" presStyleIdx="2" presStyleCnt="3">
        <dgm:presLayoutVars>
          <dgm:chMax val="0"/>
          <dgm:chPref val="0"/>
          <dgm:bulletEnabled val="1"/>
        </dgm:presLayoutVars>
      </dgm:prSet>
      <dgm:spPr/>
    </dgm:pt>
    <dgm:pt modelId="{5822B663-19A2-4262-91D4-795D983AFE64}" type="pres">
      <dgm:prSet presAssocID="{B50ED147-81DC-47D5-BEFA-C698C1A91C52}" presName="BalanceSpacing" presStyleCnt="0"/>
      <dgm:spPr/>
    </dgm:pt>
    <dgm:pt modelId="{A29059AC-D14F-469B-824D-1D8613F05EFC}" type="pres">
      <dgm:prSet presAssocID="{B50ED147-81DC-47D5-BEFA-C698C1A91C52}" presName="BalanceSpacing1" presStyleCnt="0"/>
      <dgm:spPr/>
    </dgm:pt>
    <dgm:pt modelId="{5D719B2F-D339-4CE5-962B-04CFB191F48A}" type="pres">
      <dgm:prSet presAssocID="{40CF6A9E-3424-4134-87BE-2EF0451E79C6}" presName="Accent1Text" presStyleLbl="node1" presStyleIdx="5" presStyleCnt="6"/>
      <dgm:spPr/>
    </dgm:pt>
  </dgm:ptLst>
  <dgm:cxnLst>
    <dgm:cxn modelId="{A9A0A402-5F8E-4E21-B9DA-D665BB3D9C24}" srcId="{255E64B6-1725-4801-93F4-8DAC70BA2E5E}" destId="{7E2ECCCA-11C8-4E1D-90A4-72618CF73AB7}" srcOrd="0" destOrd="0" parTransId="{C11ADDC3-1768-4BCF-9E4E-BAF6833B83B4}" sibTransId="{6B3E1C88-8123-4631-83F9-F046F556F314}"/>
    <dgm:cxn modelId="{78978B31-BA69-4FDE-8336-33E614447EF9}" type="presOf" srcId="{40CF6A9E-3424-4134-87BE-2EF0451E79C6}" destId="{5D719B2F-D339-4CE5-962B-04CFB191F48A}" srcOrd="0" destOrd="0" presId="urn:microsoft.com/office/officeart/2008/layout/AlternatingHexagons"/>
    <dgm:cxn modelId="{ADC64663-8BF5-4926-A6B7-CE377AEFE8E3}" type="presOf" srcId="{A79F9E89-493D-4931-BD97-49D76BC2C7A4}" destId="{BF243705-4D34-44AB-BD8B-9CC5F82F89C1}" srcOrd="0" destOrd="0" presId="urn:microsoft.com/office/officeart/2008/layout/AlternatingHexagons"/>
    <dgm:cxn modelId="{D30D9184-CC55-4BF6-A43A-1B1B394B2C7B}" type="presOf" srcId="{E28E9495-11A8-4E78-9D41-F1D5D5145E5B}" destId="{515970AB-FCE4-4656-8256-B4EFFA334A4A}" srcOrd="0" destOrd="0" presId="urn:microsoft.com/office/officeart/2008/layout/AlternatingHexagons"/>
    <dgm:cxn modelId="{07AED093-2132-4A37-85AF-5A11D738FA6D}" type="presOf" srcId="{7E2ECCCA-11C8-4E1D-90A4-72618CF73AB7}" destId="{FB305041-3440-463D-AF60-F77A47531659}" srcOrd="0" destOrd="0" presId="urn:microsoft.com/office/officeart/2008/layout/AlternatingHexagons"/>
    <dgm:cxn modelId="{2C4F2EA2-1D50-424B-ACDA-50C8BE4EF324}" type="presOf" srcId="{6B3E1C88-8123-4631-83F9-F046F556F314}" destId="{A7DF89C2-2A14-45E8-BFA0-C0DCB40184F1}" srcOrd="0" destOrd="0" presId="urn:microsoft.com/office/officeart/2008/layout/AlternatingHexagons"/>
    <dgm:cxn modelId="{A313A0BE-7835-4FC8-9CFD-CDC376627B66}" srcId="{255E64B6-1725-4801-93F4-8DAC70BA2E5E}" destId="{B50ED147-81DC-47D5-BEFA-C698C1A91C52}" srcOrd="2" destOrd="0" parTransId="{78100EF9-855D-46F7-949A-4C8D0CFC18C8}" sibTransId="{40CF6A9E-3424-4134-87BE-2EF0451E79C6}"/>
    <dgm:cxn modelId="{BB2D37D9-5BF1-4673-B5F3-8512974EADA8}" type="presOf" srcId="{255E64B6-1725-4801-93F4-8DAC70BA2E5E}" destId="{71519653-89B2-4CF0-A065-BDC7796F6B29}" srcOrd="0" destOrd="0" presId="urn:microsoft.com/office/officeart/2008/layout/AlternatingHexagons"/>
    <dgm:cxn modelId="{D5C64DDA-8231-48F4-988F-C80D13885721}" type="presOf" srcId="{B50ED147-81DC-47D5-BEFA-C698C1A91C52}" destId="{3996342E-D1A4-4CEA-A215-FBE956CD559A}" srcOrd="0" destOrd="0" presId="urn:microsoft.com/office/officeart/2008/layout/AlternatingHexagons"/>
    <dgm:cxn modelId="{C05F7CE8-08B5-4CFD-844C-DC1B16FEB2AE}" srcId="{255E64B6-1725-4801-93F4-8DAC70BA2E5E}" destId="{A79F9E89-493D-4931-BD97-49D76BC2C7A4}" srcOrd="1" destOrd="0" parTransId="{7A5EC794-74CA-443C-91F3-F1CD1B9CC5FC}" sibTransId="{E28E9495-11A8-4E78-9D41-F1D5D5145E5B}"/>
    <dgm:cxn modelId="{463C783B-3292-40EE-845E-3918741B2930}" type="presParOf" srcId="{71519653-89B2-4CF0-A065-BDC7796F6B29}" destId="{BED51638-4A8B-4E49-9A37-CF93FB74CF4B}" srcOrd="0" destOrd="0" presId="urn:microsoft.com/office/officeart/2008/layout/AlternatingHexagons"/>
    <dgm:cxn modelId="{38491CF0-CF3D-4621-95D5-AB2A3C7DB9FE}" type="presParOf" srcId="{BED51638-4A8B-4E49-9A37-CF93FB74CF4B}" destId="{FB305041-3440-463D-AF60-F77A47531659}" srcOrd="0" destOrd="0" presId="urn:microsoft.com/office/officeart/2008/layout/AlternatingHexagons"/>
    <dgm:cxn modelId="{BA3D9AFA-E085-4B70-91E4-0E06B3624822}" type="presParOf" srcId="{BED51638-4A8B-4E49-9A37-CF93FB74CF4B}" destId="{3F0193CE-F21A-47A4-8D55-14B28BBBCDDF}" srcOrd="1" destOrd="0" presId="urn:microsoft.com/office/officeart/2008/layout/AlternatingHexagons"/>
    <dgm:cxn modelId="{F4187423-8A4F-4797-A63C-5B37EBB4E914}" type="presParOf" srcId="{BED51638-4A8B-4E49-9A37-CF93FB74CF4B}" destId="{99A91337-2204-4819-A78A-0F5651860819}" srcOrd="2" destOrd="0" presId="urn:microsoft.com/office/officeart/2008/layout/AlternatingHexagons"/>
    <dgm:cxn modelId="{5FF6ACBD-DCD5-478F-B1A9-B908D108E546}" type="presParOf" srcId="{BED51638-4A8B-4E49-9A37-CF93FB74CF4B}" destId="{BF964714-76CC-4D6A-8CE0-F82338B060B9}" srcOrd="3" destOrd="0" presId="urn:microsoft.com/office/officeart/2008/layout/AlternatingHexagons"/>
    <dgm:cxn modelId="{838BE08A-E7C7-40A9-9248-5ADB0DD0AD0A}" type="presParOf" srcId="{BED51638-4A8B-4E49-9A37-CF93FB74CF4B}" destId="{A7DF89C2-2A14-45E8-BFA0-C0DCB40184F1}" srcOrd="4" destOrd="0" presId="urn:microsoft.com/office/officeart/2008/layout/AlternatingHexagons"/>
    <dgm:cxn modelId="{8F3BC8CC-6AF5-42CB-9384-053740E48B2E}" type="presParOf" srcId="{71519653-89B2-4CF0-A065-BDC7796F6B29}" destId="{D501D7C6-6DAB-4AE5-AB55-F5FD640E08E7}" srcOrd="1" destOrd="0" presId="urn:microsoft.com/office/officeart/2008/layout/AlternatingHexagons"/>
    <dgm:cxn modelId="{15063EC5-47BF-4F31-BC05-D5F604BE41BB}" type="presParOf" srcId="{71519653-89B2-4CF0-A065-BDC7796F6B29}" destId="{0718DED2-0025-4246-BF80-4962FE243339}" srcOrd="2" destOrd="0" presId="urn:microsoft.com/office/officeart/2008/layout/AlternatingHexagons"/>
    <dgm:cxn modelId="{1A69494C-6308-40AF-994C-108B981DB77D}" type="presParOf" srcId="{0718DED2-0025-4246-BF80-4962FE243339}" destId="{BF243705-4D34-44AB-BD8B-9CC5F82F89C1}" srcOrd="0" destOrd="0" presId="urn:microsoft.com/office/officeart/2008/layout/AlternatingHexagons"/>
    <dgm:cxn modelId="{D4EFF52C-08A5-4481-8C92-D74591D5F17A}" type="presParOf" srcId="{0718DED2-0025-4246-BF80-4962FE243339}" destId="{9A42BA83-3ADA-415A-B9A1-D6FA375764E1}" srcOrd="1" destOrd="0" presId="urn:microsoft.com/office/officeart/2008/layout/AlternatingHexagons"/>
    <dgm:cxn modelId="{FF8319EE-8AAE-45FF-BBAD-7E961760C90A}" type="presParOf" srcId="{0718DED2-0025-4246-BF80-4962FE243339}" destId="{D9E253FE-A889-4A06-AD53-BD046794FDC8}" srcOrd="2" destOrd="0" presId="urn:microsoft.com/office/officeart/2008/layout/AlternatingHexagons"/>
    <dgm:cxn modelId="{40F480D1-92CF-446C-B786-D6B0B700DECD}" type="presParOf" srcId="{0718DED2-0025-4246-BF80-4962FE243339}" destId="{E68F3E20-A207-4679-869D-30E26767D758}" srcOrd="3" destOrd="0" presId="urn:microsoft.com/office/officeart/2008/layout/AlternatingHexagons"/>
    <dgm:cxn modelId="{1E529616-07B4-4297-AA0B-2EA0DF6F2520}" type="presParOf" srcId="{0718DED2-0025-4246-BF80-4962FE243339}" destId="{515970AB-FCE4-4656-8256-B4EFFA334A4A}" srcOrd="4" destOrd="0" presId="urn:microsoft.com/office/officeart/2008/layout/AlternatingHexagons"/>
    <dgm:cxn modelId="{C26B4D15-50C9-4EE9-A413-B37C30C7AB03}" type="presParOf" srcId="{71519653-89B2-4CF0-A065-BDC7796F6B29}" destId="{FACBE91A-7C3C-4D11-99C9-449A759481E9}" srcOrd="3" destOrd="0" presId="urn:microsoft.com/office/officeart/2008/layout/AlternatingHexagons"/>
    <dgm:cxn modelId="{E59C7C66-9F33-4146-BA20-CD0557927A19}" type="presParOf" srcId="{71519653-89B2-4CF0-A065-BDC7796F6B29}" destId="{4B1DC028-B2BD-4FE2-9F6F-08BF51F5B405}" srcOrd="4" destOrd="0" presId="urn:microsoft.com/office/officeart/2008/layout/AlternatingHexagons"/>
    <dgm:cxn modelId="{A1B17E10-463C-4097-A058-C0F84407E935}" type="presParOf" srcId="{4B1DC028-B2BD-4FE2-9F6F-08BF51F5B405}" destId="{3996342E-D1A4-4CEA-A215-FBE956CD559A}" srcOrd="0" destOrd="0" presId="urn:microsoft.com/office/officeart/2008/layout/AlternatingHexagons"/>
    <dgm:cxn modelId="{084588AA-BF58-4EF2-8DA3-EDFB7F3FDA42}" type="presParOf" srcId="{4B1DC028-B2BD-4FE2-9F6F-08BF51F5B405}" destId="{4414885F-1325-4B51-8AAA-8FA7D91CA702}" srcOrd="1" destOrd="0" presId="urn:microsoft.com/office/officeart/2008/layout/AlternatingHexagons"/>
    <dgm:cxn modelId="{7990C2AD-BDB0-47D6-BCEB-117C8CE40677}" type="presParOf" srcId="{4B1DC028-B2BD-4FE2-9F6F-08BF51F5B405}" destId="{5822B663-19A2-4262-91D4-795D983AFE64}" srcOrd="2" destOrd="0" presId="urn:microsoft.com/office/officeart/2008/layout/AlternatingHexagons"/>
    <dgm:cxn modelId="{90587AE3-E261-44EF-AD4F-A6AF4B5B0A47}" type="presParOf" srcId="{4B1DC028-B2BD-4FE2-9F6F-08BF51F5B405}" destId="{A29059AC-D14F-469B-824D-1D8613F05EFC}" srcOrd="3" destOrd="0" presId="urn:microsoft.com/office/officeart/2008/layout/AlternatingHexagons"/>
    <dgm:cxn modelId="{541E633B-1EA5-4474-AD72-EC29D4D62199}" type="presParOf" srcId="{4B1DC028-B2BD-4FE2-9F6F-08BF51F5B405}" destId="{5D719B2F-D339-4CE5-962B-04CFB191F48A}"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74288DA-5407-4561-AD5A-C5EBF6C076A5}"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s-EC"/>
        </a:p>
      </dgm:t>
    </dgm:pt>
    <dgm:pt modelId="{8481E9F7-8A01-4768-AB54-D2A28147F138}">
      <dgm:prSet phldrT="[Texto]"/>
      <dgm:spPr/>
      <dgm:t>
        <a:bodyPr/>
        <a:lstStyle/>
        <a:p>
          <a:r>
            <a:rPr lang="es-MX" dirty="0"/>
            <a:t>Workstation</a:t>
          </a:r>
          <a:endParaRPr lang="es-EC" dirty="0"/>
        </a:p>
      </dgm:t>
    </dgm:pt>
    <dgm:pt modelId="{EA971F7C-9039-419F-9F1B-B84378D343BB}" type="parTrans" cxnId="{DA2CC2A6-46CF-4593-B4AF-3F8D81CC9E0E}">
      <dgm:prSet/>
      <dgm:spPr/>
      <dgm:t>
        <a:bodyPr/>
        <a:lstStyle/>
        <a:p>
          <a:endParaRPr lang="es-EC"/>
        </a:p>
      </dgm:t>
    </dgm:pt>
    <dgm:pt modelId="{6791EC50-0A6A-4B35-AFFD-D6E389BF7480}" type="sibTrans" cxnId="{DA2CC2A6-46CF-4593-B4AF-3F8D81CC9E0E}">
      <dgm:prSet/>
      <dgm:spPr/>
      <dgm:t>
        <a:bodyPr/>
        <a:lstStyle/>
        <a:p>
          <a:endParaRPr lang="es-EC"/>
        </a:p>
      </dgm:t>
    </dgm:pt>
    <dgm:pt modelId="{B3104A08-1DA3-4C51-9134-2FC54E94E1CF}">
      <dgm:prSet phldrT="[Texto]"/>
      <dgm:spPr/>
      <dgm:t>
        <a:bodyPr/>
        <a:lstStyle/>
        <a:p>
          <a:r>
            <a:rPr lang="es-MX" dirty="0"/>
            <a:t>64 Gb RAM</a:t>
          </a:r>
          <a:endParaRPr lang="es-EC" dirty="0"/>
        </a:p>
      </dgm:t>
    </dgm:pt>
    <dgm:pt modelId="{F5B08EAF-2344-4F25-97CE-0687FF1E6355}" type="parTrans" cxnId="{98A26BBF-3C50-4B26-8160-B6785D1DD320}">
      <dgm:prSet/>
      <dgm:spPr/>
      <dgm:t>
        <a:bodyPr/>
        <a:lstStyle/>
        <a:p>
          <a:endParaRPr lang="es-EC"/>
        </a:p>
      </dgm:t>
    </dgm:pt>
    <dgm:pt modelId="{BBCE50E6-C9D4-466D-84BB-F6C294B9A945}" type="sibTrans" cxnId="{98A26BBF-3C50-4B26-8160-B6785D1DD320}">
      <dgm:prSet/>
      <dgm:spPr/>
      <dgm:t>
        <a:bodyPr/>
        <a:lstStyle/>
        <a:p>
          <a:endParaRPr lang="es-EC"/>
        </a:p>
      </dgm:t>
    </dgm:pt>
    <dgm:pt modelId="{F4C67C33-B748-4921-B2B2-AB1D23ADFA30}">
      <dgm:prSet phldrT="[Texto]"/>
      <dgm:spPr/>
      <dgm:t>
        <a:bodyPr/>
        <a:lstStyle/>
        <a:p>
          <a:r>
            <a:rPr lang="es-MX" dirty="0"/>
            <a:t>Intel Xeon</a:t>
          </a:r>
          <a:endParaRPr lang="es-EC" dirty="0"/>
        </a:p>
      </dgm:t>
    </dgm:pt>
    <dgm:pt modelId="{885D5560-AB67-468D-9D57-71ECA9291CEE}" type="parTrans" cxnId="{DAF0901D-12FD-4564-A810-BDBA33CB01F7}">
      <dgm:prSet/>
      <dgm:spPr/>
      <dgm:t>
        <a:bodyPr/>
        <a:lstStyle/>
        <a:p>
          <a:endParaRPr lang="es-EC"/>
        </a:p>
      </dgm:t>
    </dgm:pt>
    <dgm:pt modelId="{5A045C28-1423-4F5B-B554-48F0E9D3484A}" type="sibTrans" cxnId="{DAF0901D-12FD-4564-A810-BDBA33CB01F7}">
      <dgm:prSet/>
      <dgm:spPr/>
      <dgm:t>
        <a:bodyPr/>
        <a:lstStyle/>
        <a:p>
          <a:endParaRPr lang="es-EC"/>
        </a:p>
      </dgm:t>
    </dgm:pt>
    <dgm:pt modelId="{D378AB29-615D-4209-8E3E-81CFFD535DD3}">
      <dgm:prSet phldrT="[Texto]"/>
      <dgm:spPr/>
      <dgm:t>
        <a:bodyPr/>
        <a:lstStyle/>
        <a:p>
          <a:r>
            <a:rPr lang="es-MX" dirty="0"/>
            <a:t>16 Gb GPU</a:t>
          </a:r>
          <a:endParaRPr lang="es-EC" dirty="0"/>
        </a:p>
      </dgm:t>
    </dgm:pt>
    <dgm:pt modelId="{CF883F26-0C0B-49F7-B97B-C50138F04DF1}" type="parTrans" cxnId="{62190305-6095-4974-8C2A-9DEAF2D2DE14}">
      <dgm:prSet/>
      <dgm:spPr/>
      <dgm:t>
        <a:bodyPr/>
        <a:lstStyle/>
        <a:p>
          <a:endParaRPr lang="es-EC"/>
        </a:p>
      </dgm:t>
    </dgm:pt>
    <dgm:pt modelId="{E221DD2C-ED68-4861-8C10-997150121013}" type="sibTrans" cxnId="{62190305-6095-4974-8C2A-9DEAF2D2DE14}">
      <dgm:prSet/>
      <dgm:spPr/>
      <dgm:t>
        <a:bodyPr/>
        <a:lstStyle/>
        <a:p>
          <a:endParaRPr lang="es-EC"/>
        </a:p>
      </dgm:t>
    </dgm:pt>
    <dgm:pt modelId="{545BF613-BC99-4C5D-8EC2-6DBEE4833481}" type="pres">
      <dgm:prSet presAssocID="{C74288DA-5407-4561-AD5A-C5EBF6C076A5}" presName="diagram" presStyleCnt="0">
        <dgm:presLayoutVars>
          <dgm:dir/>
          <dgm:resizeHandles val="exact"/>
        </dgm:presLayoutVars>
      </dgm:prSet>
      <dgm:spPr/>
    </dgm:pt>
    <dgm:pt modelId="{2C73EAD7-04C3-442D-A586-ECEA797BE45A}" type="pres">
      <dgm:prSet presAssocID="{8481E9F7-8A01-4768-AB54-D2A28147F138}" presName="node" presStyleLbl="node1" presStyleIdx="0" presStyleCnt="4">
        <dgm:presLayoutVars>
          <dgm:bulletEnabled val="1"/>
        </dgm:presLayoutVars>
      </dgm:prSet>
      <dgm:spPr/>
    </dgm:pt>
    <dgm:pt modelId="{2E826520-021C-4A62-BF8C-9F108F3694A5}" type="pres">
      <dgm:prSet presAssocID="{6791EC50-0A6A-4B35-AFFD-D6E389BF7480}" presName="sibTrans" presStyleCnt="0"/>
      <dgm:spPr/>
    </dgm:pt>
    <dgm:pt modelId="{4434B179-D26E-4822-805D-9CA6C3F959F7}" type="pres">
      <dgm:prSet presAssocID="{B3104A08-1DA3-4C51-9134-2FC54E94E1CF}" presName="node" presStyleLbl="node1" presStyleIdx="1" presStyleCnt="4">
        <dgm:presLayoutVars>
          <dgm:bulletEnabled val="1"/>
        </dgm:presLayoutVars>
      </dgm:prSet>
      <dgm:spPr/>
    </dgm:pt>
    <dgm:pt modelId="{524B1AE2-0B52-4363-9877-3137F2DD49A6}" type="pres">
      <dgm:prSet presAssocID="{BBCE50E6-C9D4-466D-84BB-F6C294B9A945}" presName="sibTrans" presStyleCnt="0"/>
      <dgm:spPr/>
    </dgm:pt>
    <dgm:pt modelId="{A2766AE6-38CB-4BA0-96C3-08EA9CE0D159}" type="pres">
      <dgm:prSet presAssocID="{F4C67C33-B748-4921-B2B2-AB1D23ADFA30}" presName="node" presStyleLbl="node1" presStyleIdx="2" presStyleCnt="4">
        <dgm:presLayoutVars>
          <dgm:bulletEnabled val="1"/>
        </dgm:presLayoutVars>
      </dgm:prSet>
      <dgm:spPr/>
    </dgm:pt>
    <dgm:pt modelId="{0ABEFD99-EC87-4ABC-B694-D7225986EB27}" type="pres">
      <dgm:prSet presAssocID="{5A045C28-1423-4F5B-B554-48F0E9D3484A}" presName="sibTrans" presStyleCnt="0"/>
      <dgm:spPr/>
    </dgm:pt>
    <dgm:pt modelId="{E5975131-A8E5-4BCC-A650-FDCB5E86BAB8}" type="pres">
      <dgm:prSet presAssocID="{D378AB29-615D-4209-8E3E-81CFFD535DD3}" presName="node" presStyleLbl="node1" presStyleIdx="3" presStyleCnt="4">
        <dgm:presLayoutVars>
          <dgm:bulletEnabled val="1"/>
        </dgm:presLayoutVars>
      </dgm:prSet>
      <dgm:spPr/>
    </dgm:pt>
  </dgm:ptLst>
  <dgm:cxnLst>
    <dgm:cxn modelId="{62190305-6095-4974-8C2A-9DEAF2D2DE14}" srcId="{C74288DA-5407-4561-AD5A-C5EBF6C076A5}" destId="{D378AB29-615D-4209-8E3E-81CFFD535DD3}" srcOrd="3" destOrd="0" parTransId="{CF883F26-0C0B-49F7-B97B-C50138F04DF1}" sibTransId="{E221DD2C-ED68-4861-8C10-997150121013}"/>
    <dgm:cxn modelId="{5027EB0B-9F2A-4F65-8DE1-133072B58CF0}" type="presOf" srcId="{B3104A08-1DA3-4C51-9134-2FC54E94E1CF}" destId="{4434B179-D26E-4822-805D-9CA6C3F959F7}" srcOrd="0" destOrd="0" presId="urn:microsoft.com/office/officeart/2005/8/layout/default"/>
    <dgm:cxn modelId="{DAF0901D-12FD-4564-A810-BDBA33CB01F7}" srcId="{C74288DA-5407-4561-AD5A-C5EBF6C076A5}" destId="{F4C67C33-B748-4921-B2B2-AB1D23ADFA30}" srcOrd="2" destOrd="0" parTransId="{885D5560-AB67-468D-9D57-71ECA9291CEE}" sibTransId="{5A045C28-1423-4F5B-B554-48F0E9D3484A}"/>
    <dgm:cxn modelId="{B4A57A70-1B3C-459D-8067-C1FE25E84958}" type="presOf" srcId="{D378AB29-615D-4209-8E3E-81CFFD535DD3}" destId="{E5975131-A8E5-4BCC-A650-FDCB5E86BAB8}" srcOrd="0" destOrd="0" presId="urn:microsoft.com/office/officeart/2005/8/layout/default"/>
    <dgm:cxn modelId="{2D2FF5A1-0BA9-4DB6-9A1F-2BF366B57C51}" type="presOf" srcId="{C74288DA-5407-4561-AD5A-C5EBF6C076A5}" destId="{545BF613-BC99-4C5D-8EC2-6DBEE4833481}" srcOrd="0" destOrd="0" presId="urn:microsoft.com/office/officeart/2005/8/layout/default"/>
    <dgm:cxn modelId="{DA2CC2A6-46CF-4593-B4AF-3F8D81CC9E0E}" srcId="{C74288DA-5407-4561-AD5A-C5EBF6C076A5}" destId="{8481E9F7-8A01-4768-AB54-D2A28147F138}" srcOrd="0" destOrd="0" parTransId="{EA971F7C-9039-419F-9F1B-B84378D343BB}" sibTransId="{6791EC50-0A6A-4B35-AFFD-D6E389BF7480}"/>
    <dgm:cxn modelId="{98A26BBF-3C50-4B26-8160-B6785D1DD320}" srcId="{C74288DA-5407-4561-AD5A-C5EBF6C076A5}" destId="{B3104A08-1DA3-4C51-9134-2FC54E94E1CF}" srcOrd="1" destOrd="0" parTransId="{F5B08EAF-2344-4F25-97CE-0687FF1E6355}" sibTransId="{BBCE50E6-C9D4-466D-84BB-F6C294B9A945}"/>
    <dgm:cxn modelId="{02CBA6C0-01E7-47FD-960F-87DE59B814B0}" type="presOf" srcId="{8481E9F7-8A01-4768-AB54-D2A28147F138}" destId="{2C73EAD7-04C3-442D-A586-ECEA797BE45A}" srcOrd="0" destOrd="0" presId="urn:microsoft.com/office/officeart/2005/8/layout/default"/>
    <dgm:cxn modelId="{CC9F9BDE-2C3A-4942-A9B5-110FB82341D6}" type="presOf" srcId="{F4C67C33-B748-4921-B2B2-AB1D23ADFA30}" destId="{A2766AE6-38CB-4BA0-96C3-08EA9CE0D159}" srcOrd="0" destOrd="0" presId="urn:microsoft.com/office/officeart/2005/8/layout/default"/>
    <dgm:cxn modelId="{0474012B-9565-45C4-A227-A69AA12381C4}" type="presParOf" srcId="{545BF613-BC99-4C5D-8EC2-6DBEE4833481}" destId="{2C73EAD7-04C3-442D-A586-ECEA797BE45A}" srcOrd="0" destOrd="0" presId="urn:microsoft.com/office/officeart/2005/8/layout/default"/>
    <dgm:cxn modelId="{8C64F083-C067-4075-9078-989293E93C9C}" type="presParOf" srcId="{545BF613-BC99-4C5D-8EC2-6DBEE4833481}" destId="{2E826520-021C-4A62-BF8C-9F108F3694A5}" srcOrd="1" destOrd="0" presId="urn:microsoft.com/office/officeart/2005/8/layout/default"/>
    <dgm:cxn modelId="{359A2501-9B17-4CCC-8E8D-CC2A4652870F}" type="presParOf" srcId="{545BF613-BC99-4C5D-8EC2-6DBEE4833481}" destId="{4434B179-D26E-4822-805D-9CA6C3F959F7}" srcOrd="2" destOrd="0" presId="urn:microsoft.com/office/officeart/2005/8/layout/default"/>
    <dgm:cxn modelId="{43831611-7BCE-45B2-87B0-989D5A3364CD}" type="presParOf" srcId="{545BF613-BC99-4C5D-8EC2-6DBEE4833481}" destId="{524B1AE2-0B52-4363-9877-3137F2DD49A6}" srcOrd="3" destOrd="0" presId="urn:microsoft.com/office/officeart/2005/8/layout/default"/>
    <dgm:cxn modelId="{EC96C4B9-B398-4B19-8129-67380C2A0AA6}" type="presParOf" srcId="{545BF613-BC99-4C5D-8EC2-6DBEE4833481}" destId="{A2766AE6-38CB-4BA0-96C3-08EA9CE0D159}" srcOrd="4" destOrd="0" presId="urn:microsoft.com/office/officeart/2005/8/layout/default"/>
    <dgm:cxn modelId="{0DE33D31-13E0-4D75-BA63-6972CE002905}" type="presParOf" srcId="{545BF613-BC99-4C5D-8EC2-6DBEE4833481}" destId="{0ABEFD99-EC87-4ABC-B694-D7225986EB27}" srcOrd="5" destOrd="0" presId="urn:microsoft.com/office/officeart/2005/8/layout/default"/>
    <dgm:cxn modelId="{BDD77411-4592-45A1-A03A-59ACF2101CAA}" type="presParOf" srcId="{545BF613-BC99-4C5D-8EC2-6DBEE4833481}" destId="{E5975131-A8E5-4BCC-A650-FDCB5E86BAB8}" srcOrd="6"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D6AC2C1-BF1A-40FD-A632-3C1FE9FC6BAA}" type="doc">
      <dgm:prSet loTypeId="urn:microsoft.com/office/officeart/2005/8/layout/bList2" loCatId="list" qsTypeId="urn:microsoft.com/office/officeart/2005/8/quickstyle/simple1" qsCatId="simple" csTypeId="urn:microsoft.com/office/officeart/2005/8/colors/accent0_1" csCatId="mainScheme" phldr="1"/>
      <dgm:spPr/>
      <dgm:t>
        <a:bodyPr/>
        <a:lstStyle/>
        <a:p>
          <a:endParaRPr lang="es-EC"/>
        </a:p>
      </dgm:t>
    </dgm:pt>
    <dgm:pt modelId="{0EED3175-7CC3-4739-8DA0-B73C6C710C90}">
      <dgm:prSet phldrT="[Texto]"/>
      <dgm:spPr/>
      <dgm:t>
        <a:bodyPr/>
        <a:lstStyle/>
        <a:p>
          <a:r>
            <a:rPr lang="es-MX" dirty="0"/>
            <a:t>Clases</a:t>
          </a:r>
          <a:endParaRPr lang="es-EC" dirty="0"/>
        </a:p>
      </dgm:t>
    </dgm:pt>
    <dgm:pt modelId="{963389E1-569E-4605-8152-385E0D231BDF}" type="parTrans" cxnId="{04DC7082-8BA2-4A57-BE11-7B8BD4071AF3}">
      <dgm:prSet/>
      <dgm:spPr/>
      <dgm:t>
        <a:bodyPr/>
        <a:lstStyle/>
        <a:p>
          <a:endParaRPr lang="es-EC"/>
        </a:p>
      </dgm:t>
    </dgm:pt>
    <dgm:pt modelId="{88FB8082-A5CE-4633-AC6D-976D22004F6F}" type="sibTrans" cxnId="{04DC7082-8BA2-4A57-BE11-7B8BD4071AF3}">
      <dgm:prSet/>
      <dgm:spPr/>
      <dgm:t>
        <a:bodyPr/>
        <a:lstStyle/>
        <a:p>
          <a:endParaRPr lang="es-EC"/>
        </a:p>
      </dgm:t>
    </dgm:pt>
    <dgm:pt modelId="{1875CE2D-0802-449D-8AB8-9C4521DCBB8C}">
      <dgm:prSet phldrT="[Texto]"/>
      <dgm:spPr/>
      <dgm:t>
        <a:bodyPr/>
        <a:lstStyle/>
        <a:p>
          <a:r>
            <a:rPr lang="es-MX" dirty="0"/>
            <a:t>Ríos</a:t>
          </a:r>
          <a:endParaRPr lang="es-EC" dirty="0"/>
        </a:p>
      </dgm:t>
    </dgm:pt>
    <dgm:pt modelId="{F6E508E8-C3D1-433D-80B8-6DF08F958DB1}" type="parTrans" cxnId="{099D43A5-0664-43F2-BB6B-CBC4075B38B2}">
      <dgm:prSet/>
      <dgm:spPr/>
      <dgm:t>
        <a:bodyPr/>
        <a:lstStyle/>
        <a:p>
          <a:endParaRPr lang="es-EC"/>
        </a:p>
      </dgm:t>
    </dgm:pt>
    <dgm:pt modelId="{4C04107B-30D5-47D7-A673-1FDC9D4F661D}" type="sibTrans" cxnId="{099D43A5-0664-43F2-BB6B-CBC4075B38B2}">
      <dgm:prSet/>
      <dgm:spPr/>
      <dgm:t>
        <a:bodyPr/>
        <a:lstStyle/>
        <a:p>
          <a:endParaRPr lang="es-EC"/>
        </a:p>
      </dgm:t>
    </dgm:pt>
    <dgm:pt modelId="{2D5E300D-CBF2-4EE0-AA3B-4A20DC751994}">
      <dgm:prSet phldrT="[Texto]"/>
      <dgm:spPr/>
      <dgm:t>
        <a:bodyPr/>
        <a:lstStyle/>
        <a:p>
          <a:r>
            <a:rPr lang="es-MX" dirty="0"/>
            <a:t>Vías</a:t>
          </a:r>
          <a:endParaRPr lang="es-EC" dirty="0"/>
        </a:p>
      </dgm:t>
    </dgm:pt>
    <dgm:pt modelId="{EFC6A0BF-CAC3-4777-9C2E-803F63D28F06}" type="parTrans" cxnId="{2EC2E1AE-D785-4515-A9EB-77D33486EE2B}">
      <dgm:prSet/>
      <dgm:spPr/>
      <dgm:t>
        <a:bodyPr/>
        <a:lstStyle/>
        <a:p>
          <a:endParaRPr lang="es-EC"/>
        </a:p>
      </dgm:t>
    </dgm:pt>
    <dgm:pt modelId="{E346A249-A47E-4CBF-8C7E-2A869E1A7FEF}" type="sibTrans" cxnId="{2EC2E1AE-D785-4515-A9EB-77D33486EE2B}">
      <dgm:prSet/>
      <dgm:spPr/>
      <dgm:t>
        <a:bodyPr/>
        <a:lstStyle/>
        <a:p>
          <a:endParaRPr lang="es-EC"/>
        </a:p>
      </dgm:t>
    </dgm:pt>
    <dgm:pt modelId="{6AD8AA4F-9AED-41B2-90ED-8ACD89426D91}">
      <dgm:prSet phldrT="[Texto]"/>
      <dgm:spPr/>
      <dgm:t>
        <a:bodyPr/>
        <a:lstStyle/>
        <a:p>
          <a:r>
            <a:rPr lang="es-MX" dirty="0"/>
            <a:t>Manzanas</a:t>
          </a:r>
          <a:endParaRPr lang="es-EC" dirty="0"/>
        </a:p>
      </dgm:t>
    </dgm:pt>
    <dgm:pt modelId="{E2D55AD0-3A06-49DD-A116-46C779C2B23D}" type="parTrans" cxnId="{DCD51D67-625A-4CDB-B801-06C35F424F0B}">
      <dgm:prSet/>
      <dgm:spPr/>
      <dgm:t>
        <a:bodyPr/>
        <a:lstStyle/>
        <a:p>
          <a:endParaRPr lang="es-EC"/>
        </a:p>
      </dgm:t>
    </dgm:pt>
    <dgm:pt modelId="{1447657C-BD47-412C-9CAF-19B19E774564}" type="sibTrans" cxnId="{DCD51D67-625A-4CDB-B801-06C35F424F0B}">
      <dgm:prSet/>
      <dgm:spPr/>
      <dgm:t>
        <a:bodyPr/>
        <a:lstStyle/>
        <a:p>
          <a:endParaRPr lang="es-EC"/>
        </a:p>
      </dgm:t>
    </dgm:pt>
    <dgm:pt modelId="{E390EA1F-4294-484E-8553-FDA3BA1CB11F}">
      <dgm:prSet phldrT="[Texto]"/>
      <dgm:spPr/>
      <dgm:t>
        <a:bodyPr/>
        <a:lstStyle/>
        <a:p>
          <a:r>
            <a:rPr lang="es-MX" dirty="0"/>
            <a:t>Techos (rojos, zinc, azules)</a:t>
          </a:r>
          <a:endParaRPr lang="es-EC" dirty="0"/>
        </a:p>
      </dgm:t>
    </dgm:pt>
    <dgm:pt modelId="{5ED2316A-4DBA-442C-A264-9627498B545B}" type="parTrans" cxnId="{FF1A4698-6505-4D24-BD55-8AC9700E2638}">
      <dgm:prSet/>
      <dgm:spPr/>
      <dgm:t>
        <a:bodyPr/>
        <a:lstStyle/>
        <a:p>
          <a:endParaRPr lang="es-EC"/>
        </a:p>
      </dgm:t>
    </dgm:pt>
    <dgm:pt modelId="{C6BBD808-3724-48F3-8FF1-7876308105A6}" type="sibTrans" cxnId="{FF1A4698-6505-4D24-BD55-8AC9700E2638}">
      <dgm:prSet/>
      <dgm:spPr/>
      <dgm:t>
        <a:bodyPr/>
        <a:lstStyle/>
        <a:p>
          <a:endParaRPr lang="es-EC"/>
        </a:p>
      </dgm:t>
    </dgm:pt>
    <dgm:pt modelId="{803020DE-A72A-4AA2-846A-8389CB8B838E}">
      <dgm:prSet phldrT="[Texto]"/>
      <dgm:spPr/>
      <dgm:t>
        <a:bodyPr/>
        <a:lstStyle/>
        <a:p>
          <a:r>
            <a:rPr lang="es-MX" dirty="0"/>
            <a:t>Parterre</a:t>
          </a:r>
          <a:endParaRPr lang="es-EC" dirty="0"/>
        </a:p>
      </dgm:t>
    </dgm:pt>
    <dgm:pt modelId="{4A813C9F-24D3-480F-82C8-6687560BE461}" type="parTrans" cxnId="{D2AF4B93-FABB-4296-B27E-28F1CED140B9}">
      <dgm:prSet/>
      <dgm:spPr/>
      <dgm:t>
        <a:bodyPr/>
        <a:lstStyle/>
        <a:p>
          <a:endParaRPr lang="es-EC"/>
        </a:p>
      </dgm:t>
    </dgm:pt>
    <dgm:pt modelId="{38F9B6F6-661B-4F6B-BC54-946B15E39E87}" type="sibTrans" cxnId="{D2AF4B93-FABB-4296-B27E-28F1CED140B9}">
      <dgm:prSet/>
      <dgm:spPr/>
      <dgm:t>
        <a:bodyPr/>
        <a:lstStyle/>
        <a:p>
          <a:endParaRPr lang="es-EC"/>
        </a:p>
      </dgm:t>
    </dgm:pt>
    <dgm:pt modelId="{2B7EA342-D846-48DF-9C80-36555CBF25D9}" type="pres">
      <dgm:prSet presAssocID="{AD6AC2C1-BF1A-40FD-A632-3C1FE9FC6BAA}" presName="diagram" presStyleCnt="0">
        <dgm:presLayoutVars>
          <dgm:dir/>
          <dgm:animLvl val="lvl"/>
          <dgm:resizeHandles val="exact"/>
        </dgm:presLayoutVars>
      </dgm:prSet>
      <dgm:spPr/>
    </dgm:pt>
    <dgm:pt modelId="{9F3EDCFF-0FA1-47B7-8743-90C1520124BE}" type="pres">
      <dgm:prSet presAssocID="{0EED3175-7CC3-4739-8DA0-B73C6C710C90}" presName="compNode" presStyleCnt="0"/>
      <dgm:spPr/>
    </dgm:pt>
    <dgm:pt modelId="{9A15A543-B8D0-4045-9093-CE1EA3A18420}" type="pres">
      <dgm:prSet presAssocID="{0EED3175-7CC3-4739-8DA0-B73C6C710C90}" presName="childRect" presStyleLbl="bgAcc1" presStyleIdx="0" presStyleCnt="1">
        <dgm:presLayoutVars>
          <dgm:bulletEnabled val="1"/>
        </dgm:presLayoutVars>
      </dgm:prSet>
      <dgm:spPr/>
    </dgm:pt>
    <dgm:pt modelId="{312CA585-5D8C-45AE-AEFC-93D611CA9A76}" type="pres">
      <dgm:prSet presAssocID="{0EED3175-7CC3-4739-8DA0-B73C6C710C90}" presName="parentText" presStyleLbl="node1" presStyleIdx="0" presStyleCnt="0">
        <dgm:presLayoutVars>
          <dgm:chMax val="0"/>
          <dgm:bulletEnabled val="1"/>
        </dgm:presLayoutVars>
      </dgm:prSet>
      <dgm:spPr/>
    </dgm:pt>
    <dgm:pt modelId="{88F02669-45F2-4C89-A699-C58995B7E8EC}" type="pres">
      <dgm:prSet presAssocID="{0EED3175-7CC3-4739-8DA0-B73C6C710C90}" presName="parentRect" presStyleLbl="alignNode1" presStyleIdx="0" presStyleCnt="1"/>
      <dgm:spPr/>
    </dgm:pt>
    <dgm:pt modelId="{EC6FBC5C-7F07-44A5-9E40-0E22F5A7E129}" type="pres">
      <dgm:prSet presAssocID="{0EED3175-7CC3-4739-8DA0-B73C6C710C90}" presName="adorn" presStyleLbl="fgAccFollowNode1" presStyleIdx="0" presStyleCnt="1" custLinFactNeighborX="-91" custLinFactNeighborY="494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2" t="4946" r="92" b="-4946"/>
          </a:stretch>
        </a:blipFill>
      </dgm:spPr>
    </dgm:pt>
  </dgm:ptLst>
  <dgm:cxnLst>
    <dgm:cxn modelId="{D4B5C40B-66BF-4378-8D57-8ACD31912F55}" type="presOf" srcId="{AD6AC2C1-BF1A-40FD-A632-3C1FE9FC6BAA}" destId="{2B7EA342-D846-48DF-9C80-36555CBF25D9}" srcOrd="0" destOrd="0" presId="urn:microsoft.com/office/officeart/2005/8/layout/bList2"/>
    <dgm:cxn modelId="{DCD51D67-625A-4CDB-B801-06C35F424F0B}" srcId="{0EED3175-7CC3-4739-8DA0-B73C6C710C90}" destId="{6AD8AA4F-9AED-41B2-90ED-8ACD89426D91}" srcOrd="2" destOrd="0" parTransId="{E2D55AD0-3A06-49DD-A116-46C779C2B23D}" sibTransId="{1447657C-BD47-412C-9CAF-19B19E774564}"/>
    <dgm:cxn modelId="{4F951E52-E7D1-49C3-8D03-FE4E820DDF60}" type="presOf" srcId="{2D5E300D-CBF2-4EE0-AA3B-4A20DC751994}" destId="{9A15A543-B8D0-4045-9093-CE1EA3A18420}" srcOrd="0" destOrd="1" presId="urn:microsoft.com/office/officeart/2005/8/layout/bList2"/>
    <dgm:cxn modelId="{B6D19A54-E63C-417F-8F0D-C481B04E8266}" type="presOf" srcId="{0EED3175-7CC3-4739-8DA0-B73C6C710C90}" destId="{312CA585-5D8C-45AE-AEFC-93D611CA9A76}" srcOrd="0" destOrd="0" presId="urn:microsoft.com/office/officeart/2005/8/layout/bList2"/>
    <dgm:cxn modelId="{04DC7082-8BA2-4A57-BE11-7B8BD4071AF3}" srcId="{AD6AC2C1-BF1A-40FD-A632-3C1FE9FC6BAA}" destId="{0EED3175-7CC3-4739-8DA0-B73C6C710C90}" srcOrd="0" destOrd="0" parTransId="{963389E1-569E-4605-8152-385E0D231BDF}" sibTransId="{88FB8082-A5CE-4633-AC6D-976D22004F6F}"/>
    <dgm:cxn modelId="{D2AF4B93-FABB-4296-B27E-28F1CED140B9}" srcId="{0EED3175-7CC3-4739-8DA0-B73C6C710C90}" destId="{803020DE-A72A-4AA2-846A-8389CB8B838E}" srcOrd="3" destOrd="0" parTransId="{4A813C9F-24D3-480F-82C8-6687560BE461}" sibTransId="{38F9B6F6-661B-4F6B-BC54-946B15E39E87}"/>
    <dgm:cxn modelId="{FF1A4698-6505-4D24-BD55-8AC9700E2638}" srcId="{0EED3175-7CC3-4739-8DA0-B73C6C710C90}" destId="{E390EA1F-4294-484E-8553-FDA3BA1CB11F}" srcOrd="4" destOrd="0" parTransId="{5ED2316A-4DBA-442C-A264-9627498B545B}" sibTransId="{C6BBD808-3724-48F3-8FF1-7876308105A6}"/>
    <dgm:cxn modelId="{3369F2A1-8553-403C-9BB4-4DD4E910057B}" type="presOf" srcId="{1875CE2D-0802-449D-8AB8-9C4521DCBB8C}" destId="{9A15A543-B8D0-4045-9093-CE1EA3A18420}" srcOrd="0" destOrd="0" presId="urn:microsoft.com/office/officeart/2005/8/layout/bList2"/>
    <dgm:cxn modelId="{099D43A5-0664-43F2-BB6B-CBC4075B38B2}" srcId="{0EED3175-7CC3-4739-8DA0-B73C6C710C90}" destId="{1875CE2D-0802-449D-8AB8-9C4521DCBB8C}" srcOrd="0" destOrd="0" parTransId="{F6E508E8-C3D1-433D-80B8-6DF08F958DB1}" sibTransId="{4C04107B-30D5-47D7-A673-1FDC9D4F661D}"/>
    <dgm:cxn modelId="{7401F6A5-58DE-4AD0-BEF3-220DF446C514}" type="presOf" srcId="{803020DE-A72A-4AA2-846A-8389CB8B838E}" destId="{9A15A543-B8D0-4045-9093-CE1EA3A18420}" srcOrd="0" destOrd="3" presId="urn:microsoft.com/office/officeart/2005/8/layout/bList2"/>
    <dgm:cxn modelId="{DACD7FA8-12A2-4389-B325-78E93E0C3EA8}" type="presOf" srcId="{E390EA1F-4294-484E-8553-FDA3BA1CB11F}" destId="{9A15A543-B8D0-4045-9093-CE1EA3A18420}" srcOrd="0" destOrd="4" presId="urn:microsoft.com/office/officeart/2005/8/layout/bList2"/>
    <dgm:cxn modelId="{2EC2E1AE-D785-4515-A9EB-77D33486EE2B}" srcId="{0EED3175-7CC3-4739-8DA0-B73C6C710C90}" destId="{2D5E300D-CBF2-4EE0-AA3B-4A20DC751994}" srcOrd="1" destOrd="0" parTransId="{EFC6A0BF-CAC3-4777-9C2E-803F63D28F06}" sibTransId="{E346A249-A47E-4CBF-8C7E-2A869E1A7FEF}"/>
    <dgm:cxn modelId="{FC0142CB-E725-4BFA-920E-289281F53A5F}" type="presOf" srcId="{0EED3175-7CC3-4739-8DA0-B73C6C710C90}" destId="{88F02669-45F2-4C89-A699-C58995B7E8EC}" srcOrd="1" destOrd="0" presId="urn:microsoft.com/office/officeart/2005/8/layout/bList2"/>
    <dgm:cxn modelId="{481793D2-F426-437B-8627-3DE48CCBCB8F}" type="presOf" srcId="{6AD8AA4F-9AED-41B2-90ED-8ACD89426D91}" destId="{9A15A543-B8D0-4045-9093-CE1EA3A18420}" srcOrd="0" destOrd="2" presId="urn:microsoft.com/office/officeart/2005/8/layout/bList2"/>
    <dgm:cxn modelId="{03E8C7F3-4FFD-45AF-8327-57FD4A2217D2}" type="presParOf" srcId="{2B7EA342-D846-48DF-9C80-36555CBF25D9}" destId="{9F3EDCFF-0FA1-47B7-8743-90C1520124BE}" srcOrd="0" destOrd="0" presId="urn:microsoft.com/office/officeart/2005/8/layout/bList2"/>
    <dgm:cxn modelId="{B64B99A4-E975-4B00-B087-6CA2CF87300C}" type="presParOf" srcId="{9F3EDCFF-0FA1-47B7-8743-90C1520124BE}" destId="{9A15A543-B8D0-4045-9093-CE1EA3A18420}" srcOrd="0" destOrd="0" presId="urn:microsoft.com/office/officeart/2005/8/layout/bList2"/>
    <dgm:cxn modelId="{240F5844-D83C-43F5-BC1F-C566AF4EBB9D}" type="presParOf" srcId="{9F3EDCFF-0FA1-47B7-8743-90C1520124BE}" destId="{312CA585-5D8C-45AE-AEFC-93D611CA9A76}" srcOrd="1" destOrd="0" presId="urn:microsoft.com/office/officeart/2005/8/layout/bList2"/>
    <dgm:cxn modelId="{16836667-77DF-44D3-BC5C-BA0515F2A252}" type="presParOf" srcId="{9F3EDCFF-0FA1-47B7-8743-90C1520124BE}" destId="{88F02669-45F2-4C89-A699-C58995B7E8EC}" srcOrd="2" destOrd="0" presId="urn:microsoft.com/office/officeart/2005/8/layout/bList2"/>
    <dgm:cxn modelId="{C8B3B855-8E20-4E45-BF6F-ACDB31652331}" type="presParOf" srcId="{9F3EDCFF-0FA1-47B7-8743-90C1520124BE}" destId="{EC6FBC5C-7F07-44A5-9E40-0E22F5A7E129}"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94AE319-B1D1-4BFE-8A8A-2BE4C5EEB499}"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EC"/>
        </a:p>
      </dgm:t>
    </dgm:pt>
    <dgm:pt modelId="{13F2D809-2FB4-43CA-AD35-571022E3B390}">
      <dgm:prSet phldrT="[Texto]"/>
      <dgm:spPr/>
      <dgm:t>
        <a:bodyPr/>
        <a:lstStyle/>
        <a:p>
          <a:r>
            <a:rPr lang="es-MX" dirty="0"/>
            <a:t>Norma ISO 19157</a:t>
          </a:r>
          <a:endParaRPr lang="es-EC" dirty="0"/>
        </a:p>
      </dgm:t>
    </dgm:pt>
    <dgm:pt modelId="{5B507A22-DB91-4418-BD19-081E7C752583}" type="parTrans" cxnId="{138A3273-0688-4A98-9109-B8C0A3D86CB7}">
      <dgm:prSet/>
      <dgm:spPr/>
      <dgm:t>
        <a:bodyPr/>
        <a:lstStyle/>
        <a:p>
          <a:endParaRPr lang="es-EC"/>
        </a:p>
      </dgm:t>
    </dgm:pt>
    <dgm:pt modelId="{BE66AF4D-345D-4C55-813C-DF606524A305}" type="sibTrans" cxnId="{138A3273-0688-4A98-9109-B8C0A3D86CB7}">
      <dgm:prSet/>
      <dgm:spPr/>
      <dgm:t>
        <a:bodyPr/>
        <a:lstStyle/>
        <a:p>
          <a:endParaRPr lang="es-EC"/>
        </a:p>
      </dgm:t>
    </dgm:pt>
    <dgm:pt modelId="{2F58D622-38B6-4570-8C16-AA69306E5872}">
      <dgm:prSet phldrT="[Texto]"/>
      <dgm:spPr/>
      <dgm:t>
        <a:bodyPr/>
        <a:lstStyle/>
        <a:p>
          <a:r>
            <a:rPr lang="es-MX" dirty="0"/>
            <a:t>Compleción</a:t>
          </a:r>
          <a:endParaRPr lang="es-EC" dirty="0"/>
        </a:p>
      </dgm:t>
    </dgm:pt>
    <dgm:pt modelId="{83B334CD-F3B1-4907-ADC7-193D942C5B0B}" type="parTrans" cxnId="{85357437-B0E0-477F-B4DB-CDBFC9E07C0A}">
      <dgm:prSet/>
      <dgm:spPr/>
      <dgm:t>
        <a:bodyPr/>
        <a:lstStyle/>
        <a:p>
          <a:endParaRPr lang="es-EC"/>
        </a:p>
      </dgm:t>
    </dgm:pt>
    <dgm:pt modelId="{EF0D84F7-E553-489E-A04C-FE87CDF58950}" type="sibTrans" cxnId="{85357437-B0E0-477F-B4DB-CDBFC9E07C0A}">
      <dgm:prSet/>
      <dgm:spPr/>
      <dgm:t>
        <a:bodyPr/>
        <a:lstStyle/>
        <a:p>
          <a:endParaRPr lang="es-EC"/>
        </a:p>
      </dgm:t>
    </dgm:pt>
    <dgm:pt modelId="{D729DF11-91A0-4E81-8D4C-2B73CEDCA231}">
      <dgm:prSet phldrT="[Texto]"/>
      <dgm:spPr/>
      <dgm:t>
        <a:bodyPr/>
        <a:lstStyle/>
        <a:p>
          <a:r>
            <a:rPr lang="es-MX" dirty="0"/>
            <a:t>Consistencia lógica</a:t>
          </a:r>
          <a:endParaRPr lang="es-EC" dirty="0"/>
        </a:p>
      </dgm:t>
    </dgm:pt>
    <dgm:pt modelId="{9337C78F-38DE-4206-9B80-FA894E68BD9C}" type="parTrans" cxnId="{9D6398AB-0289-44E4-9D04-844EA2305409}">
      <dgm:prSet/>
      <dgm:spPr/>
      <dgm:t>
        <a:bodyPr/>
        <a:lstStyle/>
        <a:p>
          <a:endParaRPr lang="es-EC"/>
        </a:p>
      </dgm:t>
    </dgm:pt>
    <dgm:pt modelId="{0664E0D5-6A8D-4AFC-9134-189F99C5B1E0}" type="sibTrans" cxnId="{9D6398AB-0289-44E4-9D04-844EA2305409}">
      <dgm:prSet/>
      <dgm:spPr/>
      <dgm:t>
        <a:bodyPr/>
        <a:lstStyle/>
        <a:p>
          <a:endParaRPr lang="es-EC"/>
        </a:p>
      </dgm:t>
    </dgm:pt>
    <dgm:pt modelId="{62A53B19-9C07-43AB-9BBA-9BA6597220FD}">
      <dgm:prSet phldrT="[Texto]"/>
      <dgm:spPr/>
      <dgm:t>
        <a:bodyPr/>
        <a:lstStyle/>
        <a:p>
          <a:r>
            <a:rPr lang="es-MX" dirty="0"/>
            <a:t>Exactitud posicional</a:t>
          </a:r>
          <a:endParaRPr lang="es-EC" dirty="0"/>
        </a:p>
      </dgm:t>
    </dgm:pt>
    <dgm:pt modelId="{5D8A82D3-ADCA-4CAB-9CFA-1DCB6576FA8E}" type="parTrans" cxnId="{23A296F3-FB85-43F4-8D6A-A2693E158BC3}">
      <dgm:prSet/>
      <dgm:spPr/>
      <dgm:t>
        <a:bodyPr/>
        <a:lstStyle/>
        <a:p>
          <a:endParaRPr lang="es-EC"/>
        </a:p>
      </dgm:t>
    </dgm:pt>
    <dgm:pt modelId="{0144C7CF-2F2F-40A5-AEA2-F379B6338D5B}" type="sibTrans" cxnId="{23A296F3-FB85-43F4-8D6A-A2693E158BC3}">
      <dgm:prSet/>
      <dgm:spPr/>
      <dgm:t>
        <a:bodyPr/>
        <a:lstStyle/>
        <a:p>
          <a:endParaRPr lang="es-EC"/>
        </a:p>
      </dgm:t>
    </dgm:pt>
    <dgm:pt modelId="{01D8C463-1FE8-44AC-B44C-ABE421B9EC82}">
      <dgm:prSet phldrT="[Texto]"/>
      <dgm:spPr/>
      <dgm:t>
        <a:bodyPr/>
        <a:lstStyle/>
        <a:p>
          <a:r>
            <a:rPr lang="es-MX" dirty="0"/>
            <a:t>Omisiones (ausente)</a:t>
          </a:r>
          <a:endParaRPr lang="es-EC" dirty="0"/>
        </a:p>
      </dgm:t>
    </dgm:pt>
    <dgm:pt modelId="{33F07153-8A2C-43F9-9832-77B9CC8B8408}" type="parTrans" cxnId="{BCFFAFE9-F12F-459D-90E9-B590B1344EDC}">
      <dgm:prSet/>
      <dgm:spPr/>
      <dgm:t>
        <a:bodyPr/>
        <a:lstStyle/>
        <a:p>
          <a:endParaRPr lang="es-EC"/>
        </a:p>
      </dgm:t>
    </dgm:pt>
    <dgm:pt modelId="{C0EB83DC-F9EB-4380-89D8-7603669C1C57}" type="sibTrans" cxnId="{BCFFAFE9-F12F-459D-90E9-B590B1344EDC}">
      <dgm:prSet/>
      <dgm:spPr/>
      <dgm:t>
        <a:bodyPr/>
        <a:lstStyle/>
        <a:p>
          <a:endParaRPr lang="es-EC"/>
        </a:p>
      </dgm:t>
    </dgm:pt>
    <dgm:pt modelId="{89DA479D-FCAB-49D4-A4D6-6C299F118C03}">
      <dgm:prSet phldrT="[Texto]"/>
      <dgm:spPr/>
      <dgm:t>
        <a:bodyPr/>
        <a:lstStyle/>
        <a:p>
          <a:r>
            <a:rPr lang="es-MX" dirty="0"/>
            <a:t>Comisiones (excedente)</a:t>
          </a:r>
          <a:endParaRPr lang="es-EC" dirty="0"/>
        </a:p>
      </dgm:t>
    </dgm:pt>
    <dgm:pt modelId="{546A2653-3C0A-4DF8-B63A-A346D3A85483}" type="parTrans" cxnId="{1C5D6231-4BA1-4400-A846-E289A34C7E02}">
      <dgm:prSet/>
      <dgm:spPr/>
      <dgm:t>
        <a:bodyPr/>
        <a:lstStyle/>
        <a:p>
          <a:endParaRPr lang="es-EC"/>
        </a:p>
      </dgm:t>
    </dgm:pt>
    <dgm:pt modelId="{17FBCB20-6693-41CB-973C-BF8AC0A9A217}" type="sibTrans" cxnId="{1C5D6231-4BA1-4400-A846-E289A34C7E02}">
      <dgm:prSet/>
      <dgm:spPr/>
      <dgm:t>
        <a:bodyPr/>
        <a:lstStyle/>
        <a:p>
          <a:endParaRPr lang="es-EC"/>
        </a:p>
      </dgm:t>
    </dgm:pt>
    <dgm:pt modelId="{53B9BA13-A6D1-4A3A-B3BD-9A37F09D65C3}">
      <dgm:prSet phldrT="[Texto]"/>
      <dgm:spPr/>
      <dgm:t>
        <a:bodyPr/>
        <a:lstStyle/>
        <a:p>
          <a:r>
            <a:rPr lang="es-MX" dirty="0"/>
            <a:t>Conceptual</a:t>
          </a:r>
          <a:endParaRPr lang="es-EC" dirty="0"/>
        </a:p>
      </dgm:t>
    </dgm:pt>
    <dgm:pt modelId="{AA53895E-EF95-49D4-A62C-1291C421E62E}" type="parTrans" cxnId="{54FC7CAB-E28D-4A48-BB98-6875D0912A48}">
      <dgm:prSet/>
      <dgm:spPr/>
      <dgm:t>
        <a:bodyPr/>
        <a:lstStyle/>
        <a:p>
          <a:endParaRPr lang="es-EC"/>
        </a:p>
      </dgm:t>
    </dgm:pt>
    <dgm:pt modelId="{8E6D11A4-B7C6-4084-8CE1-6D9E2892E70A}" type="sibTrans" cxnId="{54FC7CAB-E28D-4A48-BB98-6875D0912A48}">
      <dgm:prSet/>
      <dgm:spPr/>
      <dgm:t>
        <a:bodyPr/>
        <a:lstStyle/>
        <a:p>
          <a:endParaRPr lang="es-EC"/>
        </a:p>
      </dgm:t>
    </dgm:pt>
    <dgm:pt modelId="{19E2A300-6B21-4F2B-B05E-69AE0F59591B}">
      <dgm:prSet phldrT="[Texto]"/>
      <dgm:spPr/>
      <dgm:t>
        <a:bodyPr/>
        <a:lstStyle/>
        <a:p>
          <a:r>
            <a:rPr lang="es-MX" dirty="0"/>
            <a:t>De dominio</a:t>
          </a:r>
          <a:endParaRPr lang="es-EC" dirty="0"/>
        </a:p>
      </dgm:t>
    </dgm:pt>
    <dgm:pt modelId="{23656C1E-B558-468B-AC1F-2055876AC847}" type="parTrans" cxnId="{2D562811-0710-483E-863C-16966374F1ED}">
      <dgm:prSet/>
      <dgm:spPr/>
      <dgm:t>
        <a:bodyPr/>
        <a:lstStyle/>
        <a:p>
          <a:endParaRPr lang="es-EC"/>
        </a:p>
      </dgm:t>
    </dgm:pt>
    <dgm:pt modelId="{607861AE-05B4-4E7A-82FE-E2C3685EE140}" type="sibTrans" cxnId="{2D562811-0710-483E-863C-16966374F1ED}">
      <dgm:prSet/>
      <dgm:spPr/>
      <dgm:t>
        <a:bodyPr/>
        <a:lstStyle/>
        <a:p>
          <a:endParaRPr lang="es-EC"/>
        </a:p>
      </dgm:t>
    </dgm:pt>
    <dgm:pt modelId="{EF732485-E69D-49AE-B74F-0F6F83F9FD40}">
      <dgm:prSet phldrT="[Texto]"/>
      <dgm:spPr/>
      <dgm:t>
        <a:bodyPr/>
        <a:lstStyle/>
        <a:p>
          <a:r>
            <a:rPr lang="es-MX" dirty="0"/>
            <a:t>Topológica, continuidad y conexión</a:t>
          </a:r>
          <a:endParaRPr lang="es-EC" dirty="0"/>
        </a:p>
      </dgm:t>
    </dgm:pt>
    <dgm:pt modelId="{A0C3D3FA-6AFF-4437-A7B5-1E8485618A3B}" type="parTrans" cxnId="{1DA42411-A950-4983-887F-D3317E4864FB}">
      <dgm:prSet/>
      <dgm:spPr/>
      <dgm:t>
        <a:bodyPr/>
        <a:lstStyle/>
        <a:p>
          <a:endParaRPr lang="es-EC"/>
        </a:p>
      </dgm:t>
    </dgm:pt>
    <dgm:pt modelId="{0237DAA6-F5C6-47BD-9BD9-D8EE7A0A1E22}" type="sibTrans" cxnId="{1DA42411-A950-4983-887F-D3317E4864FB}">
      <dgm:prSet/>
      <dgm:spPr/>
      <dgm:t>
        <a:bodyPr/>
        <a:lstStyle/>
        <a:p>
          <a:endParaRPr lang="es-EC"/>
        </a:p>
      </dgm:t>
    </dgm:pt>
    <dgm:pt modelId="{1EF45EAF-C73C-4F43-98F2-52C158B14B7E}">
      <dgm:prSet phldrT="[Texto]"/>
      <dgm:spPr/>
      <dgm:t>
        <a:bodyPr/>
        <a:lstStyle/>
        <a:p>
          <a:r>
            <a:rPr lang="es-MX" dirty="0"/>
            <a:t>Exactitud posicional (Norma NSSDA e IGM 2016)</a:t>
          </a:r>
          <a:endParaRPr lang="es-EC" dirty="0"/>
        </a:p>
      </dgm:t>
    </dgm:pt>
    <dgm:pt modelId="{1F2D1DB1-DA08-4609-AB76-718FFA353547}" type="parTrans" cxnId="{1B9B3805-A1F3-469D-BE68-58432C0C45F2}">
      <dgm:prSet/>
      <dgm:spPr/>
      <dgm:t>
        <a:bodyPr/>
        <a:lstStyle/>
        <a:p>
          <a:endParaRPr lang="es-EC"/>
        </a:p>
      </dgm:t>
    </dgm:pt>
    <dgm:pt modelId="{BDC303FF-AE14-4359-B351-6129DBB33489}" type="sibTrans" cxnId="{1B9B3805-A1F3-469D-BE68-58432C0C45F2}">
      <dgm:prSet/>
      <dgm:spPr/>
      <dgm:t>
        <a:bodyPr/>
        <a:lstStyle/>
        <a:p>
          <a:endParaRPr lang="es-EC"/>
        </a:p>
      </dgm:t>
    </dgm:pt>
    <dgm:pt modelId="{2E50E73F-1B69-4903-A454-6E56119B68F7}" type="pres">
      <dgm:prSet presAssocID="{C94AE319-B1D1-4BFE-8A8A-2BE4C5EEB499}" presName="Name0" presStyleCnt="0">
        <dgm:presLayoutVars>
          <dgm:chPref val="1"/>
          <dgm:dir/>
          <dgm:animOne val="branch"/>
          <dgm:animLvl val="lvl"/>
          <dgm:resizeHandles val="exact"/>
        </dgm:presLayoutVars>
      </dgm:prSet>
      <dgm:spPr/>
    </dgm:pt>
    <dgm:pt modelId="{572EFF55-D56A-4F81-BBB0-DF958B8ADD7F}" type="pres">
      <dgm:prSet presAssocID="{13F2D809-2FB4-43CA-AD35-571022E3B390}" presName="root1" presStyleCnt="0"/>
      <dgm:spPr/>
    </dgm:pt>
    <dgm:pt modelId="{2A131A68-1D0B-4D7D-9586-FD8C924A3282}" type="pres">
      <dgm:prSet presAssocID="{13F2D809-2FB4-43CA-AD35-571022E3B390}" presName="LevelOneTextNode" presStyleLbl="node0" presStyleIdx="0" presStyleCnt="1">
        <dgm:presLayoutVars>
          <dgm:chPref val="3"/>
        </dgm:presLayoutVars>
      </dgm:prSet>
      <dgm:spPr/>
    </dgm:pt>
    <dgm:pt modelId="{880761BB-D9B1-410E-813E-76F04B3CE8B4}" type="pres">
      <dgm:prSet presAssocID="{13F2D809-2FB4-43CA-AD35-571022E3B390}" presName="level2hierChild" presStyleCnt="0"/>
      <dgm:spPr/>
    </dgm:pt>
    <dgm:pt modelId="{E6440557-4A3B-4EE1-B8FD-DE2540896CB7}" type="pres">
      <dgm:prSet presAssocID="{83B334CD-F3B1-4907-ADC7-193D942C5B0B}" presName="conn2-1" presStyleLbl="parChTrans1D2" presStyleIdx="0" presStyleCnt="3"/>
      <dgm:spPr/>
    </dgm:pt>
    <dgm:pt modelId="{E7764AA2-19B9-47B0-AE31-41B24AA8BA5D}" type="pres">
      <dgm:prSet presAssocID="{83B334CD-F3B1-4907-ADC7-193D942C5B0B}" presName="connTx" presStyleLbl="parChTrans1D2" presStyleIdx="0" presStyleCnt="3"/>
      <dgm:spPr/>
    </dgm:pt>
    <dgm:pt modelId="{C517C28F-DF0A-4D2F-AC12-C0FA93E8C23B}" type="pres">
      <dgm:prSet presAssocID="{2F58D622-38B6-4570-8C16-AA69306E5872}" presName="root2" presStyleCnt="0"/>
      <dgm:spPr/>
    </dgm:pt>
    <dgm:pt modelId="{D9BC4385-8470-4393-AC94-28A39840374B}" type="pres">
      <dgm:prSet presAssocID="{2F58D622-38B6-4570-8C16-AA69306E5872}" presName="LevelTwoTextNode" presStyleLbl="node2" presStyleIdx="0" presStyleCnt="3">
        <dgm:presLayoutVars>
          <dgm:chPref val="3"/>
        </dgm:presLayoutVars>
      </dgm:prSet>
      <dgm:spPr/>
    </dgm:pt>
    <dgm:pt modelId="{A8923925-A9D2-4DF2-8C94-EDD5BDC274EE}" type="pres">
      <dgm:prSet presAssocID="{2F58D622-38B6-4570-8C16-AA69306E5872}" presName="level3hierChild" presStyleCnt="0"/>
      <dgm:spPr/>
    </dgm:pt>
    <dgm:pt modelId="{19E3D40C-8986-45EB-B678-4DEA5E12581B}" type="pres">
      <dgm:prSet presAssocID="{33F07153-8A2C-43F9-9832-77B9CC8B8408}" presName="conn2-1" presStyleLbl="parChTrans1D3" presStyleIdx="0" presStyleCnt="6"/>
      <dgm:spPr/>
    </dgm:pt>
    <dgm:pt modelId="{FB4FAA4B-BFB5-4387-BF9C-FB13C6416CB2}" type="pres">
      <dgm:prSet presAssocID="{33F07153-8A2C-43F9-9832-77B9CC8B8408}" presName="connTx" presStyleLbl="parChTrans1D3" presStyleIdx="0" presStyleCnt="6"/>
      <dgm:spPr/>
    </dgm:pt>
    <dgm:pt modelId="{D60E4DD5-3A31-4B57-A5FC-95D991FD5B86}" type="pres">
      <dgm:prSet presAssocID="{01D8C463-1FE8-44AC-B44C-ABE421B9EC82}" presName="root2" presStyleCnt="0"/>
      <dgm:spPr/>
    </dgm:pt>
    <dgm:pt modelId="{6F77FCB3-E543-4FE8-98AB-C118528FDF7A}" type="pres">
      <dgm:prSet presAssocID="{01D8C463-1FE8-44AC-B44C-ABE421B9EC82}" presName="LevelTwoTextNode" presStyleLbl="node3" presStyleIdx="0" presStyleCnt="6">
        <dgm:presLayoutVars>
          <dgm:chPref val="3"/>
        </dgm:presLayoutVars>
      </dgm:prSet>
      <dgm:spPr/>
    </dgm:pt>
    <dgm:pt modelId="{A062D2D8-6B88-402C-84DC-A00276F3B337}" type="pres">
      <dgm:prSet presAssocID="{01D8C463-1FE8-44AC-B44C-ABE421B9EC82}" presName="level3hierChild" presStyleCnt="0"/>
      <dgm:spPr/>
    </dgm:pt>
    <dgm:pt modelId="{4E5072CF-5AAE-44EA-924B-2E625F5008FD}" type="pres">
      <dgm:prSet presAssocID="{546A2653-3C0A-4DF8-B63A-A346D3A85483}" presName="conn2-1" presStyleLbl="parChTrans1D3" presStyleIdx="1" presStyleCnt="6"/>
      <dgm:spPr/>
    </dgm:pt>
    <dgm:pt modelId="{F94AB5CE-1D6D-4613-9BA0-E50DAB113C2D}" type="pres">
      <dgm:prSet presAssocID="{546A2653-3C0A-4DF8-B63A-A346D3A85483}" presName="connTx" presStyleLbl="parChTrans1D3" presStyleIdx="1" presStyleCnt="6"/>
      <dgm:spPr/>
    </dgm:pt>
    <dgm:pt modelId="{B6D9200A-6648-491B-913C-F4DA4D5ED5EC}" type="pres">
      <dgm:prSet presAssocID="{89DA479D-FCAB-49D4-A4D6-6C299F118C03}" presName="root2" presStyleCnt="0"/>
      <dgm:spPr/>
    </dgm:pt>
    <dgm:pt modelId="{F8FFD733-DFE1-4CE7-B18C-90F94F45DF20}" type="pres">
      <dgm:prSet presAssocID="{89DA479D-FCAB-49D4-A4D6-6C299F118C03}" presName="LevelTwoTextNode" presStyleLbl="node3" presStyleIdx="1" presStyleCnt="6">
        <dgm:presLayoutVars>
          <dgm:chPref val="3"/>
        </dgm:presLayoutVars>
      </dgm:prSet>
      <dgm:spPr/>
    </dgm:pt>
    <dgm:pt modelId="{7DA05DC6-2E3E-4B3D-B358-1D3BC1EB03FE}" type="pres">
      <dgm:prSet presAssocID="{89DA479D-FCAB-49D4-A4D6-6C299F118C03}" presName="level3hierChild" presStyleCnt="0"/>
      <dgm:spPr/>
    </dgm:pt>
    <dgm:pt modelId="{3BAA0AD8-DF6E-4870-8F50-0A82EB92EED6}" type="pres">
      <dgm:prSet presAssocID="{9337C78F-38DE-4206-9B80-FA894E68BD9C}" presName="conn2-1" presStyleLbl="parChTrans1D2" presStyleIdx="1" presStyleCnt="3"/>
      <dgm:spPr/>
    </dgm:pt>
    <dgm:pt modelId="{50E72D2C-CF52-467E-B067-881B59F9BDFC}" type="pres">
      <dgm:prSet presAssocID="{9337C78F-38DE-4206-9B80-FA894E68BD9C}" presName="connTx" presStyleLbl="parChTrans1D2" presStyleIdx="1" presStyleCnt="3"/>
      <dgm:spPr/>
    </dgm:pt>
    <dgm:pt modelId="{D27BFD15-E053-4978-B36C-911E78EAB79A}" type="pres">
      <dgm:prSet presAssocID="{D729DF11-91A0-4E81-8D4C-2B73CEDCA231}" presName="root2" presStyleCnt="0"/>
      <dgm:spPr/>
    </dgm:pt>
    <dgm:pt modelId="{7E8B3907-8E8B-43BA-A83D-1BEE7DB4F821}" type="pres">
      <dgm:prSet presAssocID="{D729DF11-91A0-4E81-8D4C-2B73CEDCA231}" presName="LevelTwoTextNode" presStyleLbl="node2" presStyleIdx="1" presStyleCnt="3">
        <dgm:presLayoutVars>
          <dgm:chPref val="3"/>
        </dgm:presLayoutVars>
      </dgm:prSet>
      <dgm:spPr/>
    </dgm:pt>
    <dgm:pt modelId="{4C21B61A-3EFC-4934-8241-D97DFCB80554}" type="pres">
      <dgm:prSet presAssocID="{D729DF11-91A0-4E81-8D4C-2B73CEDCA231}" presName="level3hierChild" presStyleCnt="0"/>
      <dgm:spPr/>
    </dgm:pt>
    <dgm:pt modelId="{FDE50CB0-2231-44DC-94F8-70E4470680E5}" type="pres">
      <dgm:prSet presAssocID="{AA53895E-EF95-49D4-A62C-1291C421E62E}" presName="conn2-1" presStyleLbl="parChTrans1D3" presStyleIdx="2" presStyleCnt="6"/>
      <dgm:spPr/>
    </dgm:pt>
    <dgm:pt modelId="{FB0BC9A6-8B92-4371-B5A3-BBD67740D568}" type="pres">
      <dgm:prSet presAssocID="{AA53895E-EF95-49D4-A62C-1291C421E62E}" presName="connTx" presStyleLbl="parChTrans1D3" presStyleIdx="2" presStyleCnt="6"/>
      <dgm:spPr/>
    </dgm:pt>
    <dgm:pt modelId="{3E0BB555-8C2B-4E7F-9C99-789CB4E479D9}" type="pres">
      <dgm:prSet presAssocID="{53B9BA13-A6D1-4A3A-B3BD-9A37F09D65C3}" presName="root2" presStyleCnt="0"/>
      <dgm:spPr/>
    </dgm:pt>
    <dgm:pt modelId="{BAE5C872-4A8D-4799-9EC8-4BE4961D6084}" type="pres">
      <dgm:prSet presAssocID="{53B9BA13-A6D1-4A3A-B3BD-9A37F09D65C3}" presName="LevelTwoTextNode" presStyleLbl="node3" presStyleIdx="2" presStyleCnt="6">
        <dgm:presLayoutVars>
          <dgm:chPref val="3"/>
        </dgm:presLayoutVars>
      </dgm:prSet>
      <dgm:spPr/>
    </dgm:pt>
    <dgm:pt modelId="{F1F0F0F8-54B0-4772-BFC2-60CFA4871F89}" type="pres">
      <dgm:prSet presAssocID="{53B9BA13-A6D1-4A3A-B3BD-9A37F09D65C3}" presName="level3hierChild" presStyleCnt="0"/>
      <dgm:spPr/>
    </dgm:pt>
    <dgm:pt modelId="{C46D2AFE-AA24-45B0-A744-7B6BA20F4EBA}" type="pres">
      <dgm:prSet presAssocID="{23656C1E-B558-468B-AC1F-2055876AC847}" presName="conn2-1" presStyleLbl="parChTrans1D3" presStyleIdx="3" presStyleCnt="6"/>
      <dgm:spPr/>
    </dgm:pt>
    <dgm:pt modelId="{D0177BA0-8F73-4057-A3BD-C4DF95CB9B4A}" type="pres">
      <dgm:prSet presAssocID="{23656C1E-B558-468B-AC1F-2055876AC847}" presName="connTx" presStyleLbl="parChTrans1D3" presStyleIdx="3" presStyleCnt="6"/>
      <dgm:spPr/>
    </dgm:pt>
    <dgm:pt modelId="{D35344BA-E905-4BE7-AA02-F600CE0C8CAC}" type="pres">
      <dgm:prSet presAssocID="{19E2A300-6B21-4F2B-B05E-69AE0F59591B}" presName="root2" presStyleCnt="0"/>
      <dgm:spPr/>
    </dgm:pt>
    <dgm:pt modelId="{6B56D5B3-F92A-4959-96F4-3E50CA7A6B6F}" type="pres">
      <dgm:prSet presAssocID="{19E2A300-6B21-4F2B-B05E-69AE0F59591B}" presName="LevelTwoTextNode" presStyleLbl="node3" presStyleIdx="3" presStyleCnt="6">
        <dgm:presLayoutVars>
          <dgm:chPref val="3"/>
        </dgm:presLayoutVars>
      </dgm:prSet>
      <dgm:spPr/>
    </dgm:pt>
    <dgm:pt modelId="{E0F01E37-3F44-42A2-BB61-635D14EBDE3C}" type="pres">
      <dgm:prSet presAssocID="{19E2A300-6B21-4F2B-B05E-69AE0F59591B}" presName="level3hierChild" presStyleCnt="0"/>
      <dgm:spPr/>
    </dgm:pt>
    <dgm:pt modelId="{58217E88-D908-4A15-80E5-1485935019AB}" type="pres">
      <dgm:prSet presAssocID="{A0C3D3FA-6AFF-4437-A7B5-1E8485618A3B}" presName="conn2-1" presStyleLbl="parChTrans1D3" presStyleIdx="4" presStyleCnt="6"/>
      <dgm:spPr/>
    </dgm:pt>
    <dgm:pt modelId="{E2390B33-2914-411A-BD86-875A22BC0F00}" type="pres">
      <dgm:prSet presAssocID="{A0C3D3FA-6AFF-4437-A7B5-1E8485618A3B}" presName="connTx" presStyleLbl="parChTrans1D3" presStyleIdx="4" presStyleCnt="6"/>
      <dgm:spPr/>
    </dgm:pt>
    <dgm:pt modelId="{E5BD59DD-7C17-4563-A208-40BBA19FC150}" type="pres">
      <dgm:prSet presAssocID="{EF732485-E69D-49AE-B74F-0F6F83F9FD40}" presName="root2" presStyleCnt="0"/>
      <dgm:spPr/>
    </dgm:pt>
    <dgm:pt modelId="{7667C51E-A73F-4C31-8273-A0D0529A815A}" type="pres">
      <dgm:prSet presAssocID="{EF732485-E69D-49AE-B74F-0F6F83F9FD40}" presName="LevelTwoTextNode" presStyleLbl="node3" presStyleIdx="4" presStyleCnt="6">
        <dgm:presLayoutVars>
          <dgm:chPref val="3"/>
        </dgm:presLayoutVars>
      </dgm:prSet>
      <dgm:spPr/>
    </dgm:pt>
    <dgm:pt modelId="{A205B7D0-FAF3-4FA9-A6B9-E04C8C8043E9}" type="pres">
      <dgm:prSet presAssocID="{EF732485-E69D-49AE-B74F-0F6F83F9FD40}" presName="level3hierChild" presStyleCnt="0"/>
      <dgm:spPr/>
    </dgm:pt>
    <dgm:pt modelId="{A542ECEC-A6EA-446F-AED3-A67F56058E6E}" type="pres">
      <dgm:prSet presAssocID="{5D8A82D3-ADCA-4CAB-9CFA-1DCB6576FA8E}" presName="conn2-1" presStyleLbl="parChTrans1D2" presStyleIdx="2" presStyleCnt="3"/>
      <dgm:spPr/>
    </dgm:pt>
    <dgm:pt modelId="{782DD268-71E2-4DD4-9737-4D7A2ED29E6B}" type="pres">
      <dgm:prSet presAssocID="{5D8A82D3-ADCA-4CAB-9CFA-1DCB6576FA8E}" presName="connTx" presStyleLbl="parChTrans1D2" presStyleIdx="2" presStyleCnt="3"/>
      <dgm:spPr/>
    </dgm:pt>
    <dgm:pt modelId="{1E7A0425-86EF-4AA9-9D2B-429898EAE428}" type="pres">
      <dgm:prSet presAssocID="{62A53B19-9C07-43AB-9BBA-9BA6597220FD}" presName="root2" presStyleCnt="0"/>
      <dgm:spPr/>
    </dgm:pt>
    <dgm:pt modelId="{8181BDFD-0D70-482E-8F47-7813ABE879C8}" type="pres">
      <dgm:prSet presAssocID="{62A53B19-9C07-43AB-9BBA-9BA6597220FD}" presName="LevelTwoTextNode" presStyleLbl="node2" presStyleIdx="2" presStyleCnt="3">
        <dgm:presLayoutVars>
          <dgm:chPref val="3"/>
        </dgm:presLayoutVars>
      </dgm:prSet>
      <dgm:spPr/>
    </dgm:pt>
    <dgm:pt modelId="{A675D3FC-C680-40F6-AAB4-8718ED3C407D}" type="pres">
      <dgm:prSet presAssocID="{62A53B19-9C07-43AB-9BBA-9BA6597220FD}" presName="level3hierChild" presStyleCnt="0"/>
      <dgm:spPr/>
    </dgm:pt>
    <dgm:pt modelId="{5350D4C3-39BF-4C30-A423-C096FF878677}" type="pres">
      <dgm:prSet presAssocID="{1F2D1DB1-DA08-4609-AB76-718FFA353547}" presName="conn2-1" presStyleLbl="parChTrans1D3" presStyleIdx="5" presStyleCnt="6"/>
      <dgm:spPr/>
    </dgm:pt>
    <dgm:pt modelId="{00FE896C-18F4-4D8B-B346-B0B356ACA115}" type="pres">
      <dgm:prSet presAssocID="{1F2D1DB1-DA08-4609-AB76-718FFA353547}" presName="connTx" presStyleLbl="parChTrans1D3" presStyleIdx="5" presStyleCnt="6"/>
      <dgm:spPr/>
    </dgm:pt>
    <dgm:pt modelId="{1221E1DE-E241-43A4-BD13-D05730573284}" type="pres">
      <dgm:prSet presAssocID="{1EF45EAF-C73C-4F43-98F2-52C158B14B7E}" presName="root2" presStyleCnt="0"/>
      <dgm:spPr/>
    </dgm:pt>
    <dgm:pt modelId="{8228BE03-4445-4A46-B713-C94F58F1E8B4}" type="pres">
      <dgm:prSet presAssocID="{1EF45EAF-C73C-4F43-98F2-52C158B14B7E}" presName="LevelTwoTextNode" presStyleLbl="node3" presStyleIdx="5" presStyleCnt="6">
        <dgm:presLayoutVars>
          <dgm:chPref val="3"/>
        </dgm:presLayoutVars>
      </dgm:prSet>
      <dgm:spPr/>
    </dgm:pt>
    <dgm:pt modelId="{A5730869-E308-4EB0-9A37-813967571065}" type="pres">
      <dgm:prSet presAssocID="{1EF45EAF-C73C-4F43-98F2-52C158B14B7E}" presName="level3hierChild" presStyleCnt="0"/>
      <dgm:spPr/>
    </dgm:pt>
  </dgm:ptLst>
  <dgm:cxnLst>
    <dgm:cxn modelId="{1B9B3805-A1F3-469D-BE68-58432C0C45F2}" srcId="{62A53B19-9C07-43AB-9BBA-9BA6597220FD}" destId="{1EF45EAF-C73C-4F43-98F2-52C158B14B7E}" srcOrd="0" destOrd="0" parTransId="{1F2D1DB1-DA08-4609-AB76-718FFA353547}" sibTransId="{BDC303FF-AE14-4359-B351-6129DBB33489}"/>
    <dgm:cxn modelId="{1DA42411-A950-4983-887F-D3317E4864FB}" srcId="{D729DF11-91A0-4E81-8D4C-2B73CEDCA231}" destId="{EF732485-E69D-49AE-B74F-0F6F83F9FD40}" srcOrd="2" destOrd="0" parTransId="{A0C3D3FA-6AFF-4437-A7B5-1E8485618A3B}" sibTransId="{0237DAA6-F5C6-47BD-9BD9-D8EE7A0A1E22}"/>
    <dgm:cxn modelId="{2D562811-0710-483E-863C-16966374F1ED}" srcId="{D729DF11-91A0-4E81-8D4C-2B73CEDCA231}" destId="{19E2A300-6B21-4F2B-B05E-69AE0F59591B}" srcOrd="1" destOrd="0" parTransId="{23656C1E-B558-468B-AC1F-2055876AC847}" sibTransId="{607861AE-05B4-4E7A-82FE-E2C3685EE140}"/>
    <dgm:cxn modelId="{DE6C6D18-2FC6-4705-9D00-D7BFAC882243}" type="presOf" srcId="{13F2D809-2FB4-43CA-AD35-571022E3B390}" destId="{2A131A68-1D0B-4D7D-9586-FD8C924A3282}" srcOrd="0" destOrd="0" presId="urn:microsoft.com/office/officeart/2008/layout/HorizontalMultiLevelHierarchy"/>
    <dgm:cxn modelId="{3314D21C-4357-45ED-9CC0-26363ED5AC7B}" type="presOf" srcId="{23656C1E-B558-468B-AC1F-2055876AC847}" destId="{C46D2AFE-AA24-45B0-A744-7B6BA20F4EBA}" srcOrd="0" destOrd="0" presId="urn:microsoft.com/office/officeart/2008/layout/HorizontalMultiLevelHierarchy"/>
    <dgm:cxn modelId="{5B01CD20-3981-424D-97EB-52A46123FEA8}" type="presOf" srcId="{23656C1E-B558-468B-AC1F-2055876AC847}" destId="{D0177BA0-8F73-4057-A3BD-C4DF95CB9B4A}" srcOrd="1" destOrd="0" presId="urn:microsoft.com/office/officeart/2008/layout/HorizontalMultiLevelHierarchy"/>
    <dgm:cxn modelId="{5D3F9D2E-8FFE-4011-BA67-4989C634A041}" type="presOf" srcId="{62A53B19-9C07-43AB-9BBA-9BA6597220FD}" destId="{8181BDFD-0D70-482E-8F47-7813ABE879C8}" srcOrd="0" destOrd="0" presId="urn:microsoft.com/office/officeart/2008/layout/HorizontalMultiLevelHierarchy"/>
    <dgm:cxn modelId="{1C5D6231-4BA1-4400-A846-E289A34C7E02}" srcId="{2F58D622-38B6-4570-8C16-AA69306E5872}" destId="{89DA479D-FCAB-49D4-A4D6-6C299F118C03}" srcOrd="1" destOrd="0" parTransId="{546A2653-3C0A-4DF8-B63A-A346D3A85483}" sibTransId="{17FBCB20-6693-41CB-973C-BF8AC0A9A217}"/>
    <dgm:cxn modelId="{85357437-B0E0-477F-B4DB-CDBFC9E07C0A}" srcId="{13F2D809-2FB4-43CA-AD35-571022E3B390}" destId="{2F58D622-38B6-4570-8C16-AA69306E5872}" srcOrd="0" destOrd="0" parTransId="{83B334CD-F3B1-4907-ADC7-193D942C5B0B}" sibTransId="{EF0D84F7-E553-489E-A04C-FE87CDF58950}"/>
    <dgm:cxn modelId="{297DFA60-347F-4BF7-AFDD-693EE778632F}" type="presOf" srcId="{9337C78F-38DE-4206-9B80-FA894E68BD9C}" destId="{50E72D2C-CF52-467E-B067-881B59F9BDFC}" srcOrd="1" destOrd="0" presId="urn:microsoft.com/office/officeart/2008/layout/HorizontalMultiLevelHierarchy"/>
    <dgm:cxn modelId="{61B42541-DF0B-48FE-A5C9-EBFF56A3DC52}" type="presOf" srcId="{AA53895E-EF95-49D4-A62C-1291C421E62E}" destId="{FDE50CB0-2231-44DC-94F8-70E4470680E5}" srcOrd="0" destOrd="0" presId="urn:microsoft.com/office/officeart/2008/layout/HorizontalMultiLevelHierarchy"/>
    <dgm:cxn modelId="{345C3C43-C27D-4107-9997-3CC9D1F9EA45}" type="presOf" srcId="{19E2A300-6B21-4F2B-B05E-69AE0F59591B}" destId="{6B56D5B3-F92A-4959-96F4-3E50CA7A6B6F}" srcOrd="0" destOrd="0" presId="urn:microsoft.com/office/officeart/2008/layout/HorizontalMultiLevelHierarchy"/>
    <dgm:cxn modelId="{2496A165-5B54-4A8A-BFF6-1A2CA8926555}" type="presOf" srcId="{01D8C463-1FE8-44AC-B44C-ABE421B9EC82}" destId="{6F77FCB3-E543-4FE8-98AB-C118528FDF7A}" srcOrd="0" destOrd="0" presId="urn:microsoft.com/office/officeart/2008/layout/HorizontalMultiLevelHierarchy"/>
    <dgm:cxn modelId="{BB1FC545-B1D7-487C-8C87-26A824B12275}" type="presOf" srcId="{A0C3D3FA-6AFF-4437-A7B5-1E8485618A3B}" destId="{58217E88-D908-4A15-80E5-1485935019AB}" srcOrd="0" destOrd="0" presId="urn:microsoft.com/office/officeart/2008/layout/HorizontalMultiLevelHierarchy"/>
    <dgm:cxn modelId="{65BFE249-9576-4A61-A043-D9CD0FB9B37F}" type="presOf" srcId="{546A2653-3C0A-4DF8-B63A-A346D3A85483}" destId="{F94AB5CE-1D6D-4613-9BA0-E50DAB113C2D}" srcOrd="1" destOrd="0" presId="urn:microsoft.com/office/officeart/2008/layout/HorizontalMultiLevelHierarchy"/>
    <dgm:cxn modelId="{BD9EBB4F-45E2-4E3E-82A4-23FE25EAA72E}" type="presOf" srcId="{83B334CD-F3B1-4907-ADC7-193D942C5B0B}" destId="{E7764AA2-19B9-47B0-AE31-41B24AA8BA5D}" srcOrd="1" destOrd="0" presId="urn:microsoft.com/office/officeart/2008/layout/HorizontalMultiLevelHierarchy"/>
    <dgm:cxn modelId="{9AF1F572-7CD6-4C38-8004-E41158948D3A}" type="presOf" srcId="{53B9BA13-A6D1-4A3A-B3BD-9A37F09D65C3}" destId="{BAE5C872-4A8D-4799-9EC8-4BE4961D6084}" srcOrd="0" destOrd="0" presId="urn:microsoft.com/office/officeart/2008/layout/HorizontalMultiLevelHierarchy"/>
    <dgm:cxn modelId="{138A3273-0688-4A98-9109-B8C0A3D86CB7}" srcId="{C94AE319-B1D1-4BFE-8A8A-2BE4C5EEB499}" destId="{13F2D809-2FB4-43CA-AD35-571022E3B390}" srcOrd="0" destOrd="0" parTransId="{5B507A22-DB91-4418-BD19-081E7C752583}" sibTransId="{BE66AF4D-345D-4C55-813C-DF606524A305}"/>
    <dgm:cxn modelId="{2CE44157-04FD-4598-9217-AF6EC261F18A}" type="presOf" srcId="{5D8A82D3-ADCA-4CAB-9CFA-1DCB6576FA8E}" destId="{A542ECEC-A6EA-446F-AED3-A67F56058E6E}" srcOrd="0" destOrd="0" presId="urn:microsoft.com/office/officeart/2008/layout/HorizontalMultiLevelHierarchy"/>
    <dgm:cxn modelId="{3DC21A7B-D01D-4C99-906A-4D8BC455F4D5}" type="presOf" srcId="{EF732485-E69D-49AE-B74F-0F6F83F9FD40}" destId="{7667C51E-A73F-4C31-8273-A0D0529A815A}" srcOrd="0" destOrd="0" presId="urn:microsoft.com/office/officeart/2008/layout/HorizontalMultiLevelHierarchy"/>
    <dgm:cxn modelId="{0C927881-C533-4A24-A159-4085B877A0D2}" type="presOf" srcId="{89DA479D-FCAB-49D4-A4D6-6C299F118C03}" destId="{F8FFD733-DFE1-4CE7-B18C-90F94F45DF20}" srcOrd="0" destOrd="0" presId="urn:microsoft.com/office/officeart/2008/layout/HorizontalMultiLevelHierarchy"/>
    <dgm:cxn modelId="{51DD3288-3871-4DF7-A158-79FAD718149D}" type="presOf" srcId="{5D8A82D3-ADCA-4CAB-9CFA-1DCB6576FA8E}" destId="{782DD268-71E2-4DD4-9737-4D7A2ED29E6B}" srcOrd="1" destOrd="0" presId="urn:microsoft.com/office/officeart/2008/layout/HorizontalMultiLevelHierarchy"/>
    <dgm:cxn modelId="{7FAE6A9D-EC5B-4F41-B29D-D2095131AA1C}" type="presOf" srcId="{D729DF11-91A0-4E81-8D4C-2B73CEDCA231}" destId="{7E8B3907-8E8B-43BA-A83D-1BEE7DB4F821}" srcOrd="0" destOrd="0" presId="urn:microsoft.com/office/officeart/2008/layout/HorizontalMultiLevelHierarchy"/>
    <dgm:cxn modelId="{C0659BAA-044B-450B-9B59-D768161F97C8}" type="presOf" srcId="{AA53895E-EF95-49D4-A62C-1291C421E62E}" destId="{FB0BC9A6-8B92-4371-B5A3-BBD67740D568}" srcOrd="1" destOrd="0" presId="urn:microsoft.com/office/officeart/2008/layout/HorizontalMultiLevelHierarchy"/>
    <dgm:cxn modelId="{54FC7CAB-E28D-4A48-BB98-6875D0912A48}" srcId="{D729DF11-91A0-4E81-8D4C-2B73CEDCA231}" destId="{53B9BA13-A6D1-4A3A-B3BD-9A37F09D65C3}" srcOrd="0" destOrd="0" parTransId="{AA53895E-EF95-49D4-A62C-1291C421E62E}" sibTransId="{8E6D11A4-B7C6-4084-8CE1-6D9E2892E70A}"/>
    <dgm:cxn modelId="{9D6398AB-0289-44E4-9D04-844EA2305409}" srcId="{13F2D809-2FB4-43CA-AD35-571022E3B390}" destId="{D729DF11-91A0-4E81-8D4C-2B73CEDCA231}" srcOrd="1" destOrd="0" parTransId="{9337C78F-38DE-4206-9B80-FA894E68BD9C}" sibTransId="{0664E0D5-6A8D-4AFC-9134-189F99C5B1E0}"/>
    <dgm:cxn modelId="{C97F98B7-C61C-4C94-B17A-2EA5143380B2}" type="presOf" srcId="{1EF45EAF-C73C-4F43-98F2-52C158B14B7E}" destId="{8228BE03-4445-4A46-B713-C94F58F1E8B4}" srcOrd="0" destOrd="0" presId="urn:microsoft.com/office/officeart/2008/layout/HorizontalMultiLevelHierarchy"/>
    <dgm:cxn modelId="{30A2E2B9-41F3-4A46-A442-CD2755A6763B}" type="presOf" srcId="{A0C3D3FA-6AFF-4437-A7B5-1E8485618A3B}" destId="{E2390B33-2914-411A-BD86-875A22BC0F00}" srcOrd="1" destOrd="0" presId="urn:microsoft.com/office/officeart/2008/layout/HorizontalMultiLevelHierarchy"/>
    <dgm:cxn modelId="{A40168BB-4395-48AD-84CD-852470761C45}" type="presOf" srcId="{2F58D622-38B6-4570-8C16-AA69306E5872}" destId="{D9BC4385-8470-4393-AC94-28A39840374B}" srcOrd="0" destOrd="0" presId="urn:microsoft.com/office/officeart/2008/layout/HorizontalMultiLevelHierarchy"/>
    <dgm:cxn modelId="{24BB31BE-D36A-4D4D-97D5-B87F6D96B5D9}" type="presOf" srcId="{C94AE319-B1D1-4BFE-8A8A-2BE4C5EEB499}" destId="{2E50E73F-1B69-4903-A454-6E56119B68F7}" srcOrd="0" destOrd="0" presId="urn:microsoft.com/office/officeart/2008/layout/HorizontalMultiLevelHierarchy"/>
    <dgm:cxn modelId="{358072DF-8EF2-4981-9CBD-F074066408F8}" type="presOf" srcId="{33F07153-8A2C-43F9-9832-77B9CC8B8408}" destId="{19E3D40C-8986-45EB-B678-4DEA5E12581B}" srcOrd="0" destOrd="0" presId="urn:microsoft.com/office/officeart/2008/layout/HorizontalMultiLevelHierarchy"/>
    <dgm:cxn modelId="{1781AAE7-B542-48B6-958D-AA5012415F05}" type="presOf" srcId="{546A2653-3C0A-4DF8-B63A-A346D3A85483}" destId="{4E5072CF-5AAE-44EA-924B-2E625F5008FD}" srcOrd="0" destOrd="0" presId="urn:microsoft.com/office/officeart/2008/layout/HorizontalMultiLevelHierarchy"/>
    <dgm:cxn modelId="{833E3AE8-C201-4C7B-9BB5-EC574B9056C8}" type="presOf" srcId="{1F2D1DB1-DA08-4609-AB76-718FFA353547}" destId="{00FE896C-18F4-4D8B-B346-B0B356ACA115}" srcOrd="1" destOrd="0" presId="urn:microsoft.com/office/officeart/2008/layout/HorizontalMultiLevelHierarchy"/>
    <dgm:cxn modelId="{BCFFAFE9-F12F-459D-90E9-B590B1344EDC}" srcId="{2F58D622-38B6-4570-8C16-AA69306E5872}" destId="{01D8C463-1FE8-44AC-B44C-ABE421B9EC82}" srcOrd="0" destOrd="0" parTransId="{33F07153-8A2C-43F9-9832-77B9CC8B8408}" sibTransId="{C0EB83DC-F9EB-4380-89D8-7603669C1C57}"/>
    <dgm:cxn modelId="{5AD27AED-EADD-4AFC-BEAA-0336919DFB80}" type="presOf" srcId="{83B334CD-F3B1-4907-ADC7-193D942C5B0B}" destId="{E6440557-4A3B-4EE1-B8FD-DE2540896CB7}" srcOrd="0" destOrd="0" presId="urn:microsoft.com/office/officeart/2008/layout/HorizontalMultiLevelHierarchy"/>
    <dgm:cxn modelId="{23A296F3-FB85-43F4-8D6A-A2693E158BC3}" srcId="{13F2D809-2FB4-43CA-AD35-571022E3B390}" destId="{62A53B19-9C07-43AB-9BBA-9BA6597220FD}" srcOrd="2" destOrd="0" parTransId="{5D8A82D3-ADCA-4CAB-9CFA-1DCB6576FA8E}" sibTransId="{0144C7CF-2F2F-40A5-AEA2-F379B6338D5B}"/>
    <dgm:cxn modelId="{DBBEE7F7-56D0-4F54-A54F-D531C1A22DE4}" type="presOf" srcId="{1F2D1DB1-DA08-4609-AB76-718FFA353547}" destId="{5350D4C3-39BF-4C30-A423-C096FF878677}" srcOrd="0" destOrd="0" presId="urn:microsoft.com/office/officeart/2008/layout/HorizontalMultiLevelHierarchy"/>
    <dgm:cxn modelId="{965D7EFA-A157-4936-BFA2-0F0A291A6DD4}" type="presOf" srcId="{9337C78F-38DE-4206-9B80-FA894E68BD9C}" destId="{3BAA0AD8-DF6E-4870-8F50-0A82EB92EED6}" srcOrd="0" destOrd="0" presId="urn:microsoft.com/office/officeart/2008/layout/HorizontalMultiLevelHierarchy"/>
    <dgm:cxn modelId="{001EE8FD-E0A5-4ACE-9DF8-9174D1C2CA5B}" type="presOf" srcId="{33F07153-8A2C-43F9-9832-77B9CC8B8408}" destId="{FB4FAA4B-BFB5-4387-BF9C-FB13C6416CB2}" srcOrd="1" destOrd="0" presId="urn:microsoft.com/office/officeart/2008/layout/HorizontalMultiLevelHierarchy"/>
    <dgm:cxn modelId="{1E6A93AD-954A-4EA1-BCCA-582CFDB4B643}" type="presParOf" srcId="{2E50E73F-1B69-4903-A454-6E56119B68F7}" destId="{572EFF55-D56A-4F81-BBB0-DF958B8ADD7F}" srcOrd="0" destOrd="0" presId="urn:microsoft.com/office/officeart/2008/layout/HorizontalMultiLevelHierarchy"/>
    <dgm:cxn modelId="{0622CDB1-6FA5-4AAF-872B-14D3D03D6E0C}" type="presParOf" srcId="{572EFF55-D56A-4F81-BBB0-DF958B8ADD7F}" destId="{2A131A68-1D0B-4D7D-9586-FD8C924A3282}" srcOrd="0" destOrd="0" presId="urn:microsoft.com/office/officeart/2008/layout/HorizontalMultiLevelHierarchy"/>
    <dgm:cxn modelId="{8B19CCD9-E46B-41F8-9668-857A3E26B88C}" type="presParOf" srcId="{572EFF55-D56A-4F81-BBB0-DF958B8ADD7F}" destId="{880761BB-D9B1-410E-813E-76F04B3CE8B4}" srcOrd="1" destOrd="0" presId="urn:microsoft.com/office/officeart/2008/layout/HorizontalMultiLevelHierarchy"/>
    <dgm:cxn modelId="{96FC7A83-FACF-4BD9-8425-1FFD172C8FF9}" type="presParOf" srcId="{880761BB-D9B1-410E-813E-76F04B3CE8B4}" destId="{E6440557-4A3B-4EE1-B8FD-DE2540896CB7}" srcOrd="0" destOrd="0" presId="urn:microsoft.com/office/officeart/2008/layout/HorizontalMultiLevelHierarchy"/>
    <dgm:cxn modelId="{8FA073C7-35FB-4398-B7CA-73DC643E8214}" type="presParOf" srcId="{E6440557-4A3B-4EE1-B8FD-DE2540896CB7}" destId="{E7764AA2-19B9-47B0-AE31-41B24AA8BA5D}" srcOrd="0" destOrd="0" presId="urn:microsoft.com/office/officeart/2008/layout/HorizontalMultiLevelHierarchy"/>
    <dgm:cxn modelId="{3F25AA3E-E6AE-471B-80A0-FC00EC5F0257}" type="presParOf" srcId="{880761BB-D9B1-410E-813E-76F04B3CE8B4}" destId="{C517C28F-DF0A-4D2F-AC12-C0FA93E8C23B}" srcOrd="1" destOrd="0" presId="urn:microsoft.com/office/officeart/2008/layout/HorizontalMultiLevelHierarchy"/>
    <dgm:cxn modelId="{79B0EB14-CFF7-4E94-BD67-CB7AAD4441C8}" type="presParOf" srcId="{C517C28F-DF0A-4D2F-AC12-C0FA93E8C23B}" destId="{D9BC4385-8470-4393-AC94-28A39840374B}" srcOrd="0" destOrd="0" presId="urn:microsoft.com/office/officeart/2008/layout/HorizontalMultiLevelHierarchy"/>
    <dgm:cxn modelId="{1D11600E-E873-4F07-AB3B-192AE8855C7D}" type="presParOf" srcId="{C517C28F-DF0A-4D2F-AC12-C0FA93E8C23B}" destId="{A8923925-A9D2-4DF2-8C94-EDD5BDC274EE}" srcOrd="1" destOrd="0" presId="urn:microsoft.com/office/officeart/2008/layout/HorizontalMultiLevelHierarchy"/>
    <dgm:cxn modelId="{1E5A5045-55C2-4F37-BA0A-864221A8A5B6}" type="presParOf" srcId="{A8923925-A9D2-4DF2-8C94-EDD5BDC274EE}" destId="{19E3D40C-8986-45EB-B678-4DEA5E12581B}" srcOrd="0" destOrd="0" presId="urn:microsoft.com/office/officeart/2008/layout/HorizontalMultiLevelHierarchy"/>
    <dgm:cxn modelId="{C9BC6528-AED4-430B-B835-43C43E9A7AFE}" type="presParOf" srcId="{19E3D40C-8986-45EB-B678-4DEA5E12581B}" destId="{FB4FAA4B-BFB5-4387-BF9C-FB13C6416CB2}" srcOrd="0" destOrd="0" presId="urn:microsoft.com/office/officeart/2008/layout/HorizontalMultiLevelHierarchy"/>
    <dgm:cxn modelId="{55A6BCF5-DC91-472B-859F-B69B9B4ECD24}" type="presParOf" srcId="{A8923925-A9D2-4DF2-8C94-EDD5BDC274EE}" destId="{D60E4DD5-3A31-4B57-A5FC-95D991FD5B86}" srcOrd="1" destOrd="0" presId="urn:microsoft.com/office/officeart/2008/layout/HorizontalMultiLevelHierarchy"/>
    <dgm:cxn modelId="{C26E66C6-2ED0-4E84-984E-392B3305A8C3}" type="presParOf" srcId="{D60E4DD5-3A31-4B57-A5FC-95D991FD5B86}" destId="{6F77FCB3-E543-4FE8-98AB-C118528FDF7A}" srcOrd="0" destOrd="0" presId="urn:microsoft.com/office/officeart/2008/layout/HorizontalMultiLevelHierarchy"/>
    <dgm:cxn modelId="{2C8F78D8-A229-4D0A-B8D0-BB1087FCDDCB}" type="presParOf" srcId="{D60E4DD5-3A31-4B57-A5FC-95D991FD5B86}" destId="{A062D2D8-6B88-402C-84DC-A00276F3B337}" srcOrd="1" destOrd="0" presId="urn:microsoft.com/office/officeart/2008/layout/HorizontalMultiLevelHierarchy"/>
    <dgm:cxn modelId="{D51F320A-92F1-467E-A4FD-3D87EE7965D2}" type="presParOf" srcId="{A8923925-A9D2-4DF2-8C94-EDD5BDC274EE}" destId="{4E5072CF-5AAE-44EA-924B-2E625F5008FD}" srcOrd="2" destOrd="0" presId="urn:microsoft.com/office/officeart/2008/layout/HorizontalMultiLevelHierarchy"/>
    <dgm:cxn modelId="{AEF77E07-1DC6-41A2-BA61-52B765936D5F}" type="presParOf" srcId="{4E5072CF-5AAE-44EA-924B-2E625F5008FD}" destId="{F94AB5CE-1D6D-4613-9BA0-E50DAB113C2D}" srcOrd="0" destOrd="0" presId="urn:microsoft.com/office/officeart/2008/layout/HorizontalMultiLevelHierarchy"/>
    <dgm:cxn modelId="{B7E3BDB0-2D1E-46DC-83C8-725A4AA2EC6F}" type="presParOf" srcId="{A8923925-A9D2-4DF2-8C94-EDD5BDC274EE}" destId="{B6D9200A-6648-491B-913C-F4DA4D5ED5EC}" srcOrd="3" destOrd="0" presId="urn:microsoft.com/office/officeart/2008/layout/HorizontalMultiLevelHierarchy"/>
    <dgm:cxn modelId="{2CA3D27A-232F-4CEB-817F-9B2859CD47FA}" type="presParOf" srcId="{B6D9200A-6648-491B-913C-F4DA4D5ED5EC}" destId="{F8FFD733-DFE1-4CE7-B18C-90F94F45DF20}" srcOrd="0" destOrd="0" presId="urn:microsoft.com/office/officeart/2008/layout/HorizontalMultiLevelHierarchy"/>
    <dgm:cxn modelId="{2C47BBEF-85B3-48F1-A30A-3D9C647B4135}" type="presParOf" srcId="{B6D9200A-6648-491B-913C-F4DA4D5ED5EC}" destId="{7DA05DC6-2E3E-4B3D-B358-1D3BC1EB03FE}" srcOrd="1" destOrd="0" presId="urn:microsoft.com/office/officeart/2008/layout/HorizontalMultiLevelHierarchy"/>
    <dgm:cxn modelId="{57A98595-7773-46F8-9548-0B3180DB7659}" type="presParOf" srcId="{880761BB-D9B1-410E-813E-76F04B3CE8B4}" destId="{3BAA0AD8-DF6E-4870-8F50-0A82EB92EED6}" srcOrd="2" destOrd="0" presId="urn:microsoft.com/office/officeart/2008/layout/HorizontalMultiLevelHierarchy"/>
    <dgm:cxn modelId="{EF8271E3-81D3-4F2C-A7BE-79C78B74534E}" type="presParOf" srcId="{3BAA0AD8-DF6E-4870-8F50-0A82EB92EED6}" destId="{50E72D2C-CF52-467E-B067-881B59F9BDFC}" srcOrd="0" destOrd="0" presId="urn:microsoft.com/office/officeart/2008/layout/HorizontalMultiLevelHierarchy"/>
    <dgm:cxn modelId="{0D1804E1-C1D3-4822-BD3E-239392F28333}" type="presParOf" srcId="{880761BB-D9B1-410E-813E-76F04B3CE8B4}" destId="{D27BFD15-E053-4978-B36C-911E78EAB79A}" srcOrd="3" destOrd="0" presId="urn:microsoft.com/office/officeart/2008/layout/HorizontalMultiLevelHierarchy"/>
    <dgm:cxn modelId="{3173A4C7-805A-4491-8286-51898A21E2B4}" type="presParOf" srcId="{D27BFD15-E053-4978-B36C-911E78EAB79A}" destId="{7E8B3907-8E8B-43BA-A83D-1BEE7DB4F821}" srcOrd="0" destOrd="0" presId="urn:microsoft.com/office/officeart/2008/layout/HorizontalMultiLevelHierarchy"/>
    <dgm:cxn modelId="{AA3855D2-E6AF-4BBF-89CA-F36187101180}" type="presParOf" srcId="{D27BFD15-E053-4978-B36C-911E78EAB79A}" destId="{4C21B61A-3EFC-4934-8241-D97DFCB80554}" srcOrd="1" destOrd="0" presId="urn:microsoft.com/office/officeart/2008/layout/HorizontalMultiLevelHierarchy"/>
    <dgm:cxn modelId="{1A230039-DCA4-4F55-9D7B-5476FF5D07CD}" type="presParOf" srcId="{4C21B61A-3EFC-4934-8241-D97DFCB80554}" destId="{FDE50CB0-2231-44DC-94F8-70E4470680E5}" srcOrd="0" destOrd="0" presId="urn:microsoft.com/office/officeart/2008/layout/HorizontalMultiLevelHierarchy"/>
    <dgm:cxn modelId="{7A2DCDFE-A6B3-4585-AE7D-66F7D1FC3549}" type="presParOf" srcId="{FDE50CB0-2231-44DC-94F8-70E4470680E5}" destId="{FB0BC9A6-8B92-4371-B5A3-BBD67740D568}" srcOrd="0" destOrd="0" presId="urn:microsoft.com/office/officeart/2008/layout/HorizontalMultiLevelHierarchy"/>
    <dgm:cxn modelId="{D01B54DC-F217-4ABC-9594-9FA35C375BBC}" type="presParOf" srcId="{4C21B61A-3EFC-4934-8241-D97DFCB80554}" destId="{3E0BB555-8C2B-4E7F-9C99-789CB4E479D9}" srcOrd="1" destOrd="0" presId="urn:microsoft.com/office/officeart/2008/layout/HorizontalMultiLevelHierarchy"/>
    <dgm:cxn modelId="{9D85F612-6B64-4F9A-8113-28201506CF5E}" type="presParOf" srcId="{3E0BB555-8C2B-4E7F-9C99-789CB4E479D9}" destId="{BAE5C872-4A8D-4799-9EC8-4BE4961D6084}" srcOrd="0" destOrd="0" presId="urn:microsoft.com/office/officeart/2008/layout/HorizontalMultiLevelHierarchy"/>
    <dgm:cxn modelId="{5E3B249E-9943-47F4-9FAC-7944BA2315E8}" type="presParOf" srcId="{3E0BB555-8C2B-4E7F-9C99-789CB4E479D9}" destId="{F1F0F0F8-54B0-4772-BFC2-60CFA4871F89}" srcOrd="1" destOrd="0" presId="urn:microsoft.com/office/officeart/2008/layout/HorizontalMultiLevelHierarchy"/>
    <dgm:cxn modelId="{15D7D830-E64C-4C3C-8578-1D23BB1D49A3}" type="presParOf" srcId="{4C21B61A-3EFC-4934-8241-D97DFCB80554}" destId="{C46D2AFE-AA24-45B0-A744-7B6BA20F4EBA}" srcOrd="2" destOrd="0" presId="urn:microsoft.com/office/officeart/2008/layout/HorizontalMultiLevelHierarchy"/>
    <dgm:cxn modelId="{2509CA13-4FAB-49E9-A577-80E71D889FFF}" type="presParOf" srcId="{C46D2AFE-AA24-45B0-A744-7B6BA20F4EBA}" destId="{D0177BA0-8F73-4057-A3BD-C4DF95CB9B4A}" srcOrd="0" destOrd="0" presId="urn:microsoft.com/office/officeart/2008/layout/HorizontalMultiLevelHierarchy"/>
    <dgm:cxn modelId="{2F3250D2-D8CB-4BD4-BC90-C1C6851F4ACF}" type="presParOf" srcId="{4C21B61A-3EFC-4934-8241-D97DFCB80554}" destId="{D35344BA-E905-4BE7-AA02-F600CE0C8CAC}" srcOrd="3" destOrd="0" presId="urn:microsoft.com/office/officeart/2008/layout/HorizontalMultiLevelHierarchy"/>
    <dgm:cxn modelId="{C8EFA3EE-324E-4551-86FB-CF498DFD2CF4}" type="presParOf" srcId="{D35344BA-E905-4BE7-AA02-F600CE0C8CAC}" destId="{6B56D5B3-F92A-4959-96F4-3E50CA7A6B6F}" srcOrd="0" destOrd="0" presId="urn:microsoft.com/office/officeart/2008/layout/HorizontalMultiLevelHierarchy"/>
    <dgm:cxn modelId="{C19EFB08-3106-4F13-9B1D-657FDEE8F9C8}" type="presParOf" srcId="{D35344BA-E905-4BE7-AA02-F600CE0C8CAC}" destId="{E0F01E37-3F44-42A2-BB61-635D14EBDE3C}" srcOrd="1" destOrd="0" presId="urn:microsoft.com/office/officeart/2008/layout/HorizontalMultiLevelHierarchy"/>
    <dgm:cxn modelId="{26E4F166-2568-433F-8454-CE8386DAC11B}" type="presParOf" srcId="{4C21B61A-3EFC-4934-8241-D97DFCB80554}" destId="{58217E88-D908-4A15-80E5-1485935019AB}" srcOrd="4" destOrd="0" presId="urn:microsoft.com/office/officeart/2008/layout/HorizontalMultiLevelHierarchy"/>
    <dgm:cxn modelId="{F2CB602C-8F92-4DE3-A316-5C4FD65BDF54}" type="presParOf" srcId="{58217E88-D908-4A15-80E5-1485935019AB}" destId="{E2390B33-2914-411A-BD86-875A22BC0F00}" srcOrd="0" destOrd="0" presId="urn:microsoft.com/office/officeart/2008/layout/HorizontalMultiLevelHierarchy"/>
    <dgm:cxn modelId="{260BABCB-042A-473B-8F12-CB739ACC5E6C}" type="presParOf" srcId="{4C21B61A-3EFC-4934-8241-D97DFCB80554}" destId="{E5BD59DD-7C17-4563-A208-40BBA19FC150}" srcOrd="5" destOrd="0" presId="urn:microsoft.com/office/officeart/2008/layout/HorizontalMultiLevelHierarchy"/>
    <dgm:cxn modelId="{A5CA378E-5AE1-49B2-A4FE-C1E231B54E45}" type="presParOf" srcId="{E5BD59DD-7C17-4563-A208-40BBA19FC150}" destId="{7667C51E-A73F-4C31-8273-A0D0529A815A}" srcOrd="0" destOrd="0" presId="urn:microsoft.com/office/officeart/2008/layout/HorizontalMultiLevelHierarchy"/>
    <dgm:cxn modelId="{31E74649-8FB2-424D-A873-B780B132B3F3}" type="presParOf" srcId="{E5BD59DD-7C17-4563-A208-40BBA19FC150}" destId="{A205B7D0-FAF3-4FA9-A6B9-E04C8C8043E9}" srcOrd="1" destOrd="0" presId="urn:microsoft.com/office/officeart/2008/layout/HorizontalMultiLevelHierarchy"/>
    <dgm:cxn modelId="{62903020-7309-4713-BAD4-6B0B537129C7}" type="presParOf" srcId="{880761BB-D9B1-410E-813E-76F04B3CE8B4}" destId="{A542ECEC-A6EA-446F-AED3-A67F56058E6E}" srcOrd="4" destOrd="0" presId="urn:microsoft.com/office/officeart/2008/layout/HorizontalMultiLevelHierarchy"/>
    <dgm:cxn modelId="{23708154-41F9-4D0E-AA66-D7ADFDBD2D3A}" type="presParOf" srcId="{A542ECEC-A6EA-446F-AED3-A67F56058E6E}" destId="{782DD268-71E2-4DD4-9737-4D7A2ED29E6B}" srcOrd="0" destOrd="0" presId="urn:microsoft.com/office/officeart/2008/layout/HorizontalMultiLevelHierarchy"/>
    <dgm:cxn modelId="{CAB6C47A-D1D5-4F79-91AD-19FFB134A52E}" type="presParOf" srcId="{880761BB-D9B1-410E-813E-76F04B3CE8B4}" destId="{1E7A0425-86EF-4AA9-9D2B-429898EAE428}" srcOrd="5" destOrd="0" presId="urn:microsoft.com/office/officeart/2008/layout/HorizontalMultiLevelHierarchy"/>
    <dgm:cxn modelId="{98C80233-D5DE-4CD0-848B-B76251D86C20}" type="presParOf" srcId="{1E7A0425-86EF-4AA9-9D2B-429898EAE428}" destId="{8181BDFD-0D70-482E-8F47-7813ABE879C8}" srcOrd="0" destOrd="0" presId="urn:microsoft.com/office/officeart/2008/layout/HorizontalMultiLevelHierarchy"/>
    <dgm:cxn modelId="{E41648EE-7984-4E3B-902F-88FC9D2E61B7}" type="presParOf" srcId="{1E7A0425-86EF-4AA9-9D2B-429898EAE428}" destId="{A675D3FC-C680-40F6-AAB4-8718ED3C407D}" srcOrd="1" destOrd="0" presId="urn:microsoft.com/office/officeart/2008/layout/HorizontalMultiLevelHierarchy"/>
    <dgm:cxn modelId="{4CB48CB0-4C43-4E22-AA3E-0317AF428A7B}" type="presParOf" srcId="{A675D3FC-C680-40F6-AAB4-8718ED3C407D}" destId="{5350D4C3-39BF-4C30-A423-C096FF878677}" srcOrd="0" destOrd="0" presId="urn:microsoft.com/office/officeart/2008/layout/HorizontalMultiLevelHierarchy"/>
    <dgm:cxn modelId="{ABE60188-BC50-4384-BEDF-20CAB96D2696}" type="presParOf" srcId="{5350D4C3-39BF-4C30-A423-C096FF878677}" destId="{00FE896C-18F4-4D8B-B346-B0B356ACA115}" srcOrd="0" destOrd="0" presId="urn:microsoft.com/office/officeart/2008/layout/HorizontalMultiLevelHierarchy"/>
    <dgm:cxn modelId="{7C5C1714-D6F6-4C59-9994-9C15094FA4C2}" type="presParOf" srcId="{A675D3FC-C680-40F6-AAB4-8718ED3C407D}" destId="{1221E1DE-E241-43A4-BD13-D05730573284}" srcOrd="1" destOrd="0" presId="urn:microsoft.com/office/officeart/2008/layout/HorizontalMultiLevelHierarchy"/>
    <dgm:cxn modelId="{126E197B-DA1F-4FAA-8B26-0BF7112E5D8E}" type="presParOf" srcId="{1221E1DE-E241-43A4-BD13-D05730573284}" destId="{8228BE03-4445-4A46-B713-C94F58F1E8B4}" srcOrd="0" destOrd="0" presId="urn:microsoft.com/office/officeart/2008/layout/HorizontalMultiLevelHierarchy"/>
    <dgm:cxn modelId="{802B9053-67E6-420F-B7F9-032BEFFDDFC1}" type="presParOf" srcId="{1221E1DE-E241-43A4-BD13-D05730573284}" destId="{A5730869-E308-4EB0-9A37-81396757106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F7D1BD1-6D27-43B6-AEE8-A01D16ADB9CD}" type="doc">
      <dgm:prSet loTypeId="urn:microsoft.com/office/officeart/2005/8/layout/process2" loCatId="process" qsTypeId="urn:microsoft.com/office/officeart/2005/8/quickstyle/simple5" qsCatId="simple" csTypeId="urn:microsoft.com/office/officeart/2005/8/colors/accent0_1" csCatId="mainScheme" phldr="1"/>
      <dgm:spPr/>
    </dgm:pt>
    <dgm:pt modelId="{BC4CF7F3-634F-4F4E-AD0F-019A34E1280C}">
      <dgm:prSet phldrT="[Texto]" custT="1"/>
      <dgm:spPr/>
      <dgm:t>
        <a:bodyPr/>
        <a:lstStyle/>
        <a:p>
          <a:r>
            <a:rPr lang="es-MX" sz="1400" dirty="0"/>
            <a:t>ISO 19157</a:t>
          </a:r>
          <a:endParaRPr lang="es-EC" sz="1400" dirty="0"/>
        </a:p>
      </dgm:t>
    </dgm:pt>
    <dgm:pt modelId="{B753240E-B3BF-4CD4-A2D3-7F9649AE3217}" type="parTrans" cxnId="{FF3189F5-7486-42BC-805F-9DDF2185C845}">
      <dgm:prSet/>
      <dgm:spPr/>
      <dgm:t>
        <a:bodyPr/>
        <a:lstStyle/>
        <a:p>
          <a:endParaRPr lang="es-EC" sz="2000"/>
        </a:p>
      </dgm:t>
    </dgm:pt>
    <dgm:pt modelId="{C10FA2D2-F55A-4C89-B2E0-5E313006E811}" type="sibTrans" cxnId="{FF3189F5-7486-42BC-805F-9DDF2185C845}">
      <dgm:prSet/>
      <dgm:spPr/>
      <dgm:t>
        <a:bodyPr/>
        <a:lstStyle/>
        <a:p>
          <a:endParaRPr lang="es-EC" sz="2000"/>
        </a:p>
      </dgm:t>
    </dgm:pt>
    <dgm:pt modelId="{1569C5E8-FE2F-41AA-96C1-6FFD9D0201FC}">
      <dgm:prSet phldrT="[Texto]" custT="1"/>
      <dgm:spPr/>
      <dgm:t>
        <a:bodyPr/>
        <a:lstStyle/>
        <a:p>
          <a:r>
            <a:rPr lang="es-MX" sz="1400" dirty="0"/>
            <a:t>Norma NSSDA</a:t>
          </a:r>
          <a:endParaRPr lang="es-EC" sz="1400" dirty="0"/>
        </a:p>
      </dgm:t>
    </dgm:pt>
    <dgm:pt modelId="{D7EBADD0-763E-49CF-A287-F18A40073217}" type="parTrans" cxnId="{21CB68B4-44A8-46BE-9026-8D519B599136}">
      <dgm:prSet/>
      <dgm:spPr/>
      <dgm:t>
        <a:bodyPr/>
        <a:lstStyle/>
        <a:p>
          <a:endParaRPr lang="es-EC" sz="2000"/>
        </a:p>
      </dgm:t>
    </dgm:pt>
    <dgm:pt modelId="{E778D4E9-4A5E-4245-AD70-77F0187AEB10}" type="sibTrans" cxnId="{21CB68B4-44A8-46BE-9026-8D519B599136}">
      <dgm:prSet/>
      <dgm:spPr/>
      <dgm:t>
        <a:bodyPr/>
        <a:lstStyle/>
        <a:p>
          <a:endParaRPr lang="es-EC" sz="2000"/>
        </a:p>
      </dgm:t>
    </dgm:pt>
    <dgm:pt modelId="{66CDC9EF-811D-4E14-978A-2F76C87FABB0}">
      <dgm:prSet phldrT="[Texto]" custT="1"/>
      <dgm:spPr/>
      <dgm:t>
        <a:bodyPr/>
        <a:lstStyle/>
        <a:p>
          <a:r>
            <a:rPr lang="es-MX" sz="1400" dirty="0"/>
            <a:t>RMSE</a:t>
          </a:r>
          <a:endParaRPr lang="es-EC" sz="1400" dirty="0"/>
        </a:p>
      </dgm:t>
    </dgm:pt>
    <dgm:pt modelId="{BDE5A4D2-1F84-4FB1-BAF5-C71F5063A177}" type="parTrans" cxnId="{9509DEFF-C284-4F60-8918-6F90659554AE}">
      <dgm:prSet/>
      <dgm:spPr/>
      <dgm:t>
        <a:bodyPr/>
        <a:lstStyle/>
        <a:p>
          <a:endParaRPr lang="es-EC" sz="2000"/>
        </a:p>
      </dgm:t>
    </dgm:pt>
    <dgm:pt modelId="{06CB911A-560D-4C4D-85B0-10ECA1933E8E}" type="sibTrans" cxnId="{9509DEFF-C284-4F60-8918-6F90659554AE}">
      <dgm:prSet/>
      <dgm:spPr/>
      <dgm:t>
        <a:bodyPr/>
        <a:lstStyle/>
        <a:p>
          <a:endParaRPr lang="es-EC" sz="2000"/>
        </a:p>
      </dgm:t>
    </dgm:pt>
    <dgm:pt modelId="{4B3FB0DD-DC56-452B-83B0-20A676F53F50}">
      <dgm:prSet phldrT="[Texto]" custT="1"/>
      <dgm:spPr/>
      <dgm:t>
        <a:bodyPr/>
        <a:lstStyle/>
        <a:p>
          <a:r>
            <a:rPr lang="es-MX" sz="1400" dirty="0"/>
            <a:t>Exactitud R</a:t>
          </a:r>
          <a:endParaRPr lang="es-EC" sz="1400" dirty="0"/>
        </a:p>
      </dgm:t>
    </dgm:pt>
    <dgm:pt modelId="{2857A642-5F44-4506-8097-8078F5971F0D}" type="parTrans" cxnId="{4E8C935A-AA4D-4155-801B-816EEA4DE481}">
      <dgm:prSet/>
      <dgm:spPr/>
      <dgm:t>
        <a:bodyPr/>
        <a:lstStyle/>
        <a:p>
          <a:endParaRPr lang="es-EC" sz="2000"/>
        </a:p>
      </dgm:t>
    </dgm:pt>
    <dgm:pt modelId="{BBE67401-0DF1-4AFB-8607-80D560D7EC36}" type="sibTrans" cxnId="{4E8C935A-AA4D-4155-801B-816EEA4DE481}">
      <dgm:prSet/>
      <dgm:spPr/>
      <dgm:t>
        <a:bodyPr/>
        <a:lstStyle/>
        <a:p>
          <a:endParaRPr lang="es-EC" sz="2000"/>
        </a:p>
      </dgm:t>
    </dgm:pt>
    <dgm:pt modelId="{741637FF-A589-4F5D-A3A9-407069481CFF}">
      <dgm:prSet phldrT="[Texto]" custT="1"/>
      <dgm:spPr/>
      <dgm:t>
        <a:bodyPr/>
        <a:lstStyle/>
        <a:p>
          <a:r>
            <a:rPr lang="es-MX" sz="1400" dirty="0"/>
            <a:t>Exactitud v</a:t>
          </a:r>
          <a:endParaRPr lang="es-EC" sz="1400" dirty="0"/>
        </a:p>
      </dgm:t>
    </dgm:pt>
    <dgm:pt modelId="{CB8FB600-FC92-49B3-AAA9-EFC52BB71401}" type="parTrans" cxnId="{049F31D6-3D03-45DD-8446-5D44B2114039}">
      <dgm:prSet/>
      <dgm:spPr/>
      <dgm:t>
        <a:bodyPr/>
        <a:lstStyle/>
        <a:p>
          <a:endParaRPr lang="es-EC" sz="2000"/>
        </a:p>
      </dgm:t>
    </dgm:pt>
    <dgm:pt modelId="{DD6559F3-2B10-4689-A921-00FDF95B3FDA}" type="sibTrans" cxnId="{049F31D6-3D03-45DD-8446-5D44B2114039}">
      <dgm:prSet/>
      <dgm:spPr/>
      <dgm:t>
        <a:bodyPr/>
        <a:lstStyle/>
        <a:p>
          <a:endParaRPr lang="es-EC" sz="2000"/>
        </a:p>
      </dgm:t>
    </dgm:pt>
    <dgm:pt modelId="{D2D271E2-4C86-4AB0-8A41-C537B7C6954F}">
      <dgm:prSet phldrT="[Texto]" custT="1"/>
      <dgm:spPr/>
      <dgm:t>
        <a:bodyPr/>
        <a:lstStyle/>
        <a:p>
          <a:endParaRPr lang="es-EC" sz="1000" dirty="0"/>
        </a:p>
      </dgm:t>
    </dgm:pt>
    <dgm:pt modelId="{DBA159E4-EE4D-49F6-8B9E-A95B27609D1A}" type="parTrans" cxnId="{E984D91E-5B6B-4A84-BB0B-095F0283116E}">
      <dgm:prSet/>
      <dgm:spPr/>
      <dgm:t>
        <a:bodyPr/>
        <a:lstStyle/>
        <a:p>
          <a:endParaRPr lang="es-EC" sz="2000"/>
        </a:p>
      </dgm:t>
    </dgm:pt>
    <dgm:pt modelId="{42E9E042-2157-4E9D-9038-B05B80CCC0AC}" type="sibTrans" cxnId="{E984D91E-5B6B-4A84-BB0B-095F0283116E}">
      <dgm:prSet/>
      <dgm:spPr/>
      <dgm:t>
        <a:bodyPr/>
        <a:lstStyle/>
        <a:p>
          <a:endParaRPr lang="es-EC" sz="2000"/>
        </a:p>
      </dgm:t>
    </dgm:pt>
    <dgm:pt modelId="{BEC7C7AF-25D1-4ED5-847C-F05B9C1B60B3}" type="pres">
      <dgm:prSet presAssocID="{DF7D1BD1-6D27-43B6-AEE8-A01D16ADB9CD}" presName="linearFlow" presStyleCnt="0">
        <dgm:presLayoutVars>
          <dgm:resizeHandles val="exact"/>
        </dgm:presLayoutVars>
      </dgm:prSet>
      <dgm:spPr/>
    </dgm:pt>
    <dgm:pt modelId="{B27203FC-EE3C-4E5B-AD3C-DE7F6B0628F4}" type="pres">
      <dgm:prSet presAssocID="{BC4CF7F3-634F-4F4E-AD0F-019A34E1280C}" presName="node" presStyleLbl="node1" presStyleIdx="0" presStyleCnt="5">
        <dgm:presLayoutVars>
          <dgm:bulletEnabled val="1"/>
        </dgm:presLayoutVars>
      </dgm:prSet>
      <dgm:spPr/>
    </dgm:pt>
    <dgm:pt modelId="{361222E6-560B-41D7-8E7F-911EA0619400}" type="pres">
      <dgm:prSet presAssocID="{C10FA2D2-F55A-4C89-B2E0-5E313006E811}" presName="sibTrans" presStyleLbl="sibTrans2D1" presStyleIdx="0" presStyleCnt="4"/>
      <dgm:spPr/>
    </dgm:pt>
    <dgm:pt modelId="{FA5E306F-3AB1-4AE4-8865-75BF82EBB74E}" type="pres">
      <dgm:prSet presAssocID="{C10FA2D2-F55A-4C89-B2E0-5E313006E811}" presName="connectorText" presStyleLbl="sibTrans2D1" presStyleIdx="0" presStyleCnt="4"/>
      <dgm:spPr/>
    </dgm:pt>
    <dgm:pt modelId="{BA51D8AE-8C39-487F-814E-CEAEDF2EC29D}" type="pres">
      <dgm:prSet presAssocID="{1569C5E8-FE2F-41AA-96C1-6FFD9D0201FC}" presName="node" presStyleLbl="node1" presStyleIdx="1" presStyleCnt="5">
        <dgm:presLayoutVars>
          <dgm:bulletEnabled val="1"/>
        </dgm:presLayoutVars>
      </dgm:prSet>
      <dgm:spPr/>
    </dgm:pt>
    <dgm:pt modelId="{579106AC-A180-40B3-AEF7-2052C26F2FC2}" type="pres">
      <dgm:prSet presAssocID="{E778D4E9-4A5E-4245-AD70-77F0187AEB10}" presName="sibTrans" presStyleLbl="sibTrans2D1" presStyleIdx="1" presStyleCnt="4"/>
      <dgm:spPr/>
    </dgm:pt>
    <dgm:pt modelId="{E7A46D68-B82D-4924-A8C1-F5889232DB8C}" type="pres">
      <dgm:prSet presAssocID="{E778D4E9-4A5E-4245-AD70-77F0187AEB10}" presName="connectorText" presStyleLbl="sibTrans2D1" presStyleIdx="1" presStyleCnt="4"/>
      <dgm:spPr/>
    </dgm:pt>
    <dgm:pt modelId="{D5B0BEE0-58AF-44CC-B6EA-BFE1774B2F3A}" type="pres">
      <dgm:prSet presAssocID="{66CDC9EF-811D-4E14-978A-2F76C87FABB0}" presName="node" presStyleLbl="node1" presStyleIdx="2" presStyleCnt="5">
        <dgm:presLayoutVars>
          <dgm:bulletEnabled val="1"/>
        </dgm:presLayoutVars>
      </dgm:prSet>
      <dgm:spPr/>
    </dgm:pt>
    <dgm:pt modelId="{64CD5893-8C7B-4DEC-973C-AC17EF8E7F72}" type="pres">
      <dgm:prSet presAssocID="{06CB911A-560D-4C4D-85B0-10ECA1933E8E}" presName="sibTrans" presStyleLbl="sibTrans2D1" presStyleIdx="2" presStyleCnt="4"/>
      <dgm:spPr/>
    </dgm:pt>
    <dgm:pt modelId="{F444B519-3872-451F-90DA-8E33CA0A1A23}" type="pres">
      <dgm:prSet presAssocID="{06CB911A-560D-4C4D-85B0-10ECA1933E8E}" presName="connectorText" presStyleLbl="sibTrans2D1" presStyleIdx="2" presStyleCnt="4"/>
      <dgm:spPr/>
    </dgm:pt>
    <dgm:pt modelId="{7303ACBA-B447-410C-A160-6DDAFD610CAF}" type="pres">
      <dgm:prSet presAssocID="{4B3FB0DD-DC56-452B-83B0-20A676F53F50}" presName="node" presStyleLbl="node1" presStyleIdx="3" presStyleCnt="5">
        <dgm:presLayoutVars>
          <dgm:bulletEnabled val="1"/>
        </dgm:presLayoutVars>
      </dgm:prSet>
      <dgm:spPr/>
    </dgm:pt>
    <dgm:pt modelId="{A91498C8-73BD-4BA8-A896-3A5A6E67647D}" type="pres">
      <dgm:prSet presAssocID="{BBE67401-0DF1-4AFB-8607-80D560D7EC36}" presName="sibTrans" presStyleLbl="sibTrans2D1" presStyleIdx="3" presStyleCnt="4"/>
      <dgm:spPr/>
    </dgm:pt>
    <dgm:pt modelId="{B7764A9F-CA99-4BB0-95B6-6DE44C59944A}" type="pres">
      <dgm:prSet presAssocID="{BBE67401-0DF1-4AFB-8607-80D560D7EC36}" presName="connectorText" presStyleLbl="sibTrans2D1" presStyleIdx="3" presStyleCnt="4"/>
      <dgm:spPr/>
    </dgm:pt>
    <dgm:pt modelId="{F34FA576-7EA8-4C39-B208-BD2CDC629181}" type="pres">
      <dgm:prSet presAssocID="{741637FF-A589-4F5D-A3A9-407069481CFF}" presName="node" presStyleLbl="node1" presStyleIdx="4" presStyleCnt="5">
        <dgm:presLayoutVars>
          <dgm:bulletEnabled val="1"/>
        </dgm:presLayoutVars>
      </dgm:prSet>
      <dgm:spPr/>
    </dgm:pt>
  </dgm:ptLst>
  <dgm:cxnLst>
    <dgm:cxn modelId="{D3425715-2ED6-490C-9A14-2239D1BFCB3B}" type="presOf" srcId="{DF7D1BD1-6D27-43B6-AEE8-A01D16ADB9CD}" destId="{BEC7C7AF-25D1-4ED5-847C-F05B9C1B60B3}" srcOrd="0" destOrd="0" presId="urn:microsoft.com/office/officeart/2005/8/layout/process2"/>
    <dgm:cxn modelId="{E984D91E-5B6B-4A84-BB0B-095F0283116E}" srcId="{4B3FB0DD-DC56-452B-83B0-20A676F53F50}" destId="{D2D271E2-4C86-4AB0-8A41-C537B7C6954F}" srcOrd="0" destOrd="0" parTransId="{DBA159E4-EE4D-49F6-8B9E-A95B27609D1A}" sibTransId="{42E9E042-2157-4E9D-9038-B05B80CCC0AC}"/>
    <dgm:cxn modelId="{3B9E8723-A84E-476B-B6DF-D67BB7F97FA6}" type="presOf" srcId="{06CB911A-560D-4C4D-85B0-10ECA1933E8E}" destId="{F444B519-3872-451F-90DA-8E33CA0A1A23}" srcOrd="1" destOrd="0" presId="urn:microsoft.com/office/officeart/2005/8/layout/process2"/>
    <dgm:cxn modelId="{79229D34-A92F-4235-B128-452006540A48}" type="presOf" srcId="{BC4CF7F3-634F-4F4E-AD0F-019A34E1280C}" destId="{B27203FC-EE3C-4E5B-AD3C-DE7F6B0628F4}" srcOrd="0" destOrd="0" presId="urn:microsoft.com/office/officeart/2005/8/layout/process2"/>
    <dgm:cxn modelId="{773BEA34-BBC5-4750-B46B-C4C3F5DB3DEC}" type="presOf" srcId="{4B3FB0DD-DC56-452B-83B0-20A676F53F50}" destId="{7303ACBA-B447-410C-A160-6DDAFD610CAF}" srcOrd="0" destOrd="0" presId="urn:microsoft.com/office/officeart/2005/8/layout/process2"/>
    <dgm:cxn modelId="{F37BAE37-3055-4622-AE8C-8A59A9A87708}" type="presOf" srcId="{06CB911A-560D-4C4D-85B0-10ECA1933E8E}" destId="{64CD5893-8C7B-4DEC-973C-AC17EF8E7F72}" srcOrd="0" destOrd="0" presId="urn:microsoft.com/office/officeart/2005/8/layout/process2"/>
    <dgm:cxn modelId="{75B7C23A-5BB5-47E6-AA07-E6CC9E7F2073}" type="presOf" srcId="{1569C5E8-FE2F-41AA-96C1-6FFD9D0201FC}" destId="{BA51D8AE-8C39-487F-814E-CEAEDF2EC29D}" srcOrd="0" destOrd="0" presId="urn:microsoft.com/office/officeart/2005/8/layout/process2"/>
    <dgm:cxn modelId="{7C9EB56D-8A30-4771-B4CC-527879B04465}" type="presOf" srcId="{E778D4E9-4A5E-4245-AD70-77F0187AEB10}" destId="{579106AC-A180-40B3-AEF7-2052C26F2FC2}" srcOrd="0" destOrd="0" presId="urn:microsoft.com/office/officeart/2005/8/layout/process2"/>
    <dgm:cxn modelId="{4E8C935A-AA4D-4155-801B-816EEA4DE481}" srcId="{DF7D1BD1-6D27-43B6-AEE8-A01D16ADB9CD}" destId="{4B3FB0DD-DC56-452B-83B0-20A676F53F50}" srcOrd="3" destOrd="0" parTransId="{2857A642-5F44-4506-8097-8078F5971F0D}" sibTransId="{BBE67401-0DF1-4AFB-8607-80D560D7EC36}"/>
    <dgm:cxn modelId="{295C2796-5791-4CD9-862A-5C1A20400D77}" type="presOf" srcId="{E778D4E9-4A5E-4245-AD70-77F0187AEB10}" destId="{E7A46D68-B82D-4924-A8C1-F5889232DB8C}" srcOrd="1" destOrd="0" presId="urn:microsoft.com/office/officeart/2005/8/layout/process2"/>
    <dgm:cxn modelId="{4A6170A5-4995-4B3B-814E-D669FE6F756C}" type="presOf" srcId="{741637FF-A589-4F5D-A3A9-407069481CFF}" destId="{F34FA576-7EA8-4C39-B208-BD2CDC629181}" srcOrd="0" destOrd="0" presId="urn:microsoft.com/office/officeart/2005/8/layout/process2"/>
    <dgm:cxn modelId="{21CB68B4-44A8-46BE-9026-8D519B599136}" srcId="{DF7D1BD1-6D27-43B6-AEE8-A01D16ADB9CD}" destId="{1569C5E8-FE2F-41AA-96C1-6FFD9D0201FC}" srcOrd="1" destOrd="0" parTransId="{D7EBADD0-763E-49CF-A287-F18A40073217}" sibTransId="{E778D4E9-4A5E-4245-AD70-77F0187AEB10}"/>
    <dgm:cxn modelId="{F25DB5B4-92DE-4D49-89AB-AD26B7EBBF76}" type="presOf" srcId="{BBE67401-0DF1-4AFB-8607-80D560D7EC36}" destId="{A91498C8-73BD-4BA8-A896-3A5A6E67647D}" srcOrd="0" destOrd="0" presId="urn:microsoft.com/office/officeart/2005/8/layout/process2"/>
    <dgm:cxn modelId="{CF8EEDBF-6E9E-4B94-9EFA-4EDDEFC96316}" type="presOf" srcId="{66CDC9EF-811D-4E14-978A-2F76C87FABB0}" destId="{D5B0BEE0-58AF-44CC-B6EA-BFE1774B2F3A}" srcOrd="0" destOrd="0" presId="urn:microsoft.com/office/officeart/2005/8/layout/process2"/>
    <dgm:cxn modelId="{0AC77DCB-C086-4C05-9D87-A47196A6BB9D}" type="presOf" srcId="{C10FA2D2-F55A-4C89-B2E0-5E313006E811}" destId="{361222E6-560B-41D7-8E7F-911EA0619400}" srcOrd="0" destOrd="0" presId="urn:microsoft.com/office/officeart/2005/8/layout/process2"/>
    <dgm:cxn modelId="{44BBFFCC-D3F9-4854-8917-AE229D121E89}" type="presOf" srcId="{BBE67401-0DF1-4AFB-8607-80D560D7EC36}" destId="{B7764A9F-CA99-4BB0-95B6-6DE44C59944A}" srcOrd="1" destOrd="0" presId="urn:microsoft.com/office/officeart/2005/8/layout/process2"/>
    <dgm:cxn modelId="{049F31D6-3D03-45DD-8446-5D44B2114039}" srcId="{DF7D1BD1-6D27-43B6-AEE8-A01D16ADB9CD}" destId="{741637FF-A589-4F5D-A3A9-407069481CFF}" srcOrd="4" destOrd="0" parTransId="{CB8FB600-FC92-49B3-AAA9-EFC52BB71401}" sibTransId="{DD6559F3-2B10-4689-A921-00FDF95B3FDA}"/>
    <dgm:cxn modelId="{094CD0DC-04ED-4AC4-8BEB-90BD66B4C03A}" type="presOf" srcId="{D2D271E2-4C86-4AB0-8A41-C537B7C6954F}" destId="{7303ACBA-B447-410C-A160-6DDAFD610CAF}" srcOrd="0" destOrd="1" presId="urn:microsoft.com/office/officeart/2005/8/layout/process2"/>
    <dgm:cxn modelId="{3B7BA4DD-65DD-440E-BE87-615CFE708564}" type="presOf" srcId="{C10FA2D2-F55A-4C89-B2E0-5E313006E811}" destId="{FA5E306F-3AB1-4AE4-8865-75BF82EBB74E}" srcOrd="1" destOrd="0" presId="urn:microsoft.com/office/officeart/2005/8/layout/process2"/>
    <dgm:cxn modelId="{FF3189F5-7486-42BC-805F-9DDF2185C845}" srcId="{DF7D1BD1-6D27-43B6-AEE8-A01D16ADB9CD}" destId="{BC4CF7F3-634F-4F4E-AD0F-019A34E1280C}" srcOrd="0" destOrd="0" parTransId="{B753240E-B3BF-4CD4-A2D3-7F9649AE3217}" sibTransId="{C10FA2D2-F55A-4C89-B2E0-5E313006E811}"/>
    <dgm:cxn modelId="{9509DEFF-C284-4F60-8918-6F90659554AE}" srcId="{DF7D1BD1-6D27-43B6-AEE8-A01D16ADB9CD}" destId="{66CDC9EF-811D-4E14-978A-2F76C87FABB0}" srcOrd="2" destOrd="0" parTransId="{BDE5A4D2-1F84-4FB1-BAF5-C71F5063A177}" sibTransId="{06CB911A-560D-4C4D-85B0-10ECA1933E8E}"/>
    <dgm:cxn modelId="{A625884A-3BC7-4C24-B53B-52296DCE8B51}" type="presParOf" srcId="{BEC7C7AF-25D1-4ED5-847C-F05B9C1B60B3}" destId="{B27203FC-EE3C-4E5B-AD3C-DE7F6B0628F4}" srcOrd="0" destOrd="0" presId="urn:microsoft.com/office/officeart/2005/8/layout/process2"/>
    <dgm:cxn modelId="{460F96FD-848E-4246-9D0D-27B6B64967F6}" type="presParOf" srcId="{BEC7C7AF-25D1-4ED5-847C-F05B9C1B60B3}" destId="{361222E6-560B-41D7-8E7F-911EA0619400}" srcOrd="1" destOrd="0" presId="urn:microsoft.com/office/officeart/2005/8/layout/process2"/>
    <dgm:cxn modelId="{F6F3EB7B-F67F-4733-961B-397D334A980F}" type="presParOf" srcId="{361222E6-560B-41D7-8E7F-911EA0619400}" destId="{FA5E306F-3AB1-4AE4-8865-75BF82EBB74E}" srcOrd="0" destOrd="0" presId="urn:microsoft.com/office/officeart/2005/8/layout/process2"/>
    <dgm:cxn modelId="{9BB0BFF5-BAA1-4A80-9244-1C3D6DA52BAB}" type="presParOf" srcId="{BEC7C7AF-25D1-4ED5-847C-F05B9C1B60B3}" destId="{BA51D8AE-8C39-487F-814E-CEAEDF2EC29D}" srcOrd="2" destOrd="0" presId="urn:microsoft.com/office/officeart/2005/8/layout/process2"/>
    <dgm:cxn modelId="{2DEBF771-7C66-44AE-8687-14AAC1653926}" type="presParOf" srcId="{BEC7C7AF-25D1-4ED5-847C-F05B9C1B60B3}" destId="{579106AC-A180-40B3-AEF7-2052C26F2FC2}" srcOrd="3" destOrd="0" presId="urn:microsoft.com/office/officeart/2005/8/layout/process2"/>
    <dgm:cxn modelId="{393B8E88-EE19-4D16-B6D4-BCCFB289714E}" type="presParOf" srcId="{579106AC-A180-40B3-AEF7-2052C26F2FC2}" destId="{E7A46D68-B82D-4924-A8C1-F5889232DB8C}" srcOrd="0" destOrd="0" presId="urn:microsoft.com/office/officeart/2005/8/layout/process2"/>
    <dgm:cxn modelId="{05C18EDE-8900-4006-B058-546D73E6029D}" type="presParOf" srcId="{BEC7C7AF-25D1-4ED5-847C-F05B9C1B60B3}" destId="{D5B0BEE0-58AF-44CC-B6EA-BFE1774B2F3A}" srcOrd="4" destOrd="0" presId="urn:microsoft.com/office/officeart/2005/8/layout/process2"/>
    <dgm:cxn modelId="{12F3D862-E3EE-4C22-B11E-FA458638D2CC}" type="presParOf" srcId="{BEC7C7AF-25D1-4ED5-847C-F05B9C1B60B3}" destId="{64CD5893-8C7B-4DEC-973C-AC17EF8E7F72}" srcOrd="5" destOrd="0" presId="urn:microsoft.com/office/officeart/2005/8/layout/process2"/>
    <dgm:cxn modelId="{FF34236D-32CC-473A-B128-E273E40F8A2D}" type="presParOf" srcId="{64CD5893-8C7B-4DEC-973C-AC17EF8E7F72}" destId="{F444B519-3872-451F-90DA-8E33CA0A1A23}" srcOrd="0" destOrd="0" presId="urn:microsoft.com/office/officeart/2005/8/layout/process2"/>
    <dgm:cxn modelId="{EA98D809-4D77-4165-9204-A99521624571}" type="presParOf" srcId="{BEC7C7AF-25D1-4ED5-847C-F05B9C1B60B3}" destId="{7303ACBA-B447-410C-A160-6DDAFD610CAF}" srcOrd="6" destOrd="0" presId="urn:microsoft.com/office/officeart/2005/8/layout/process2"/>
    <dgm:cxn modelId="{445A97AB-A89E-46C0-A087-774ABE9E0EDF}" type="presParOf" srcId="{BEC7C7AF-25D1-4ED5-847C-F05B9C1B60B3}" destId="{A91498C8-73BD-4BA8-A896-3A5A6E67647D}" srcOrd="7" destOrd="0" presId="urn:microsoft.com/office/officeart/2005/8/layout/process2"/>
    <dgm:cxn modelId="{A175538D-E600-4739-AFD2-C348FFBF9F2F}" type="presParOf" srcId="{A91498C8-73BD-4BA8-A896-3A5A6E67647D}" destId="{B7764A9F-CA99-4BB0-95B6-6DE44C59944A}" srcOrd="0" destOrd="0" presId="urn:microsoft.com/office/officeart/2005/8/layout/process2"/>
    <dgm:cxn modelId="{F9EA9A4C-D55A-427C-B227-09B3CAFFA9C0}" type="presParOf" srcId="{BEC7C7AF-25D1-4ED5-847C-F05B9C1B60B3}" destId="{F34FA576-7EA8-4C39-B208-BD2CDC629181}"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53FE45-97DB-4A59-A475-7687ED372AAD}"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s-EC"/>
        </a:p>
      </dgm:t>
    </dgm:pt>
    <dgm:pt modelId="{392D067D-AA88-40E4-8CE7-0C86740C9203}">
      <dgm:prSet phldrT="[Texto]"/>
      <dgm:spPr/>
      <dgm:t>
        <a:bodyPr/>
        <a:lstStyle/>
        <a:p>
          <a:r>
            <a:rPr lang="es-MX" dirty="0"/>
            <a:t>Sangolquí / </a:t>
          </a:r>
          <a:r>
            <a:rPr lang="es-MX" dirty="0" err="1"/>
            <a:t>Cashapamba</a:t>
          </a:r>
          <a:endParaRPr lang="es-EC" dirty="0"/>
        </a:p>
      </dgm:t>
    </dgm:pt>
    <dgm:pt modelId="{5DAE19E8-112A-4BDD-89E7-E27FA03865FF}" type="parTrans" cxnId="{AF59541D-A878-4EF5-8843-B4BCC522120E}">
      <dgm:prSet/>
      <dgm:spPr/>
      <dgm:t>
        <a:bodyPr/>
        <a:lstStyle/>
        <a:p>
          <a:endParaRPr lang="es-EC"/>
        </a:p>
      </dgm:t>
    </dgm:pt>
    <dgm:pt modelId="{41A38C0E-7EEA-4E16-9500-DEF50DDA7EF5}" type="sibTrans" cxnId="{AF59541D-A878-4EF5-8843-B4BCC522120E}">
      <dgm:prSet/>
      <dgm:spPr/>
      <dgm:t>
        <a:bodyPr/>
        <a:lstStyle/>
        <a:p>
          <a:endParaRPr lang="es-EC"/>
        </a:p>
      </dgm:t>
    </dgm:pt>
    <dgm:pt modelId="{1520ACD6-C72A-4CF5-9256-1C658473A422}">
      <dgm:prSet phldrT="[Texto]"/>
      <dgm:spPr/>
      <dgm:t>
        <a:bodyPr/>
        <a:lstStyle/>
        <a:p>
          <a:r>
            <a:rPr lang="es-MX" dirty="0"/>
            <a:t>200 ha</a:t>
          </a:r>
          <a:endParaRPr lang="es-EC" dirty="0"/>
        </a:p>
      </dgm:t>
    </dgm:pt>
    <dgm:pt modelId="{A41BD9CF-95A5-4385-9855-70D3B7100452}" type="parTrans" cxnId="{EE0BA9D7-729E-40B3-9621-B237EAB89727}">
      <dgm:prSet/>
      <dgm:spPr/>
      <dgm:t>
        <a:bodyPr/>
        <a:lstStyle/>
        <a:p>
          <a:endParaRPr lang="es-EC"/>
        </a:p>
      </dgm:t>
    </dgm:pt>
    <dgm:pt modelId="{0F9DB2DE-B97F-4461-9451-020E0765DECE}" type="sibTrans" cxnId="{EE0BA9D7-729E-40B3-9621-B237EAB89727}">
      <dgm:prSet/>
      <dgm:spPr/>
      <dgm:t>
        <a:bodyPr/>
        <a:lstStyle/>
        <a:p>
          <a:endParaRPr lang="es-EC"/>
        </a:p>
      </dgm:t>
    </dgm:pt>
    <dgm:pt modelId="{A4394603-0886-49A6-AE06-372979AB8886}">
      <dgm:prSet phldrT="[Texto]"/>
      <dgm:spPr/>
      <dgm:t>
        <a:bodyPr/>
        <a:lstStyle/>
        <a:p>
          <a:r>
            <a:rPr lang="es-MX" dirty="0"/>
            <a:t>Ríos, vías, manzanas, parterre, edificios.</a:t>
          </a:r>
          <a:endParaRPr lang="es-EC" dirty="0"/>
        </a:p>
      </dgm:t>
    </dgm:pt>
    <dgm:pt modelId="{1D2F22CE-3B13-4466-9B8D-C6E36B7621D1}" type="parTrans" cxnId="{3B25525F-F02C-43A6-B75F-06E39FBBC752}">
      <dgm:prSet/>
      <dgm:spPr/>
      <dgm:t>
        <a:bodyPr/>
        <a:lstStyle/>
        <a:p>
          <a:endParaRPr lang="es-EC"/>
        </a:p>
      </dgm:t>
    </dgm:pt>
    <dgm:pt modelId="{E548FB41-0BFC-4EE2-80BC-CBB5315A0E87}" type="sibTrans" cxnId="{3B25525F-F02C-43A6-B75F-06E39FBBC752}">
      <dgm:prSet/>
      <dgm:spPr/>
      <dgm:t>
        <a:bodyPr/>
        <a:lstStyle/>
        <a:p>
          <a:endParaRPr lang="es-EC"/>
        </a:p>
      </dgm:t>
    </dgm:pt>
    <dgm:pt modelId="{AED7F51D-9381-4B8A-97C4-2AD66CC899F5}" type="pres">
      <dgm:prSet presAssocID="{CF53FE45-97DB-4A59-A475-7687ED372AAD}" presName="linearFlow" presStyleCnt="0">
        <dgm:presLayoutVars>
          <dgm:resizeHandles val="exact"/>
        </dgm:presLayoutVars>
      </dgm:prSet>
      <dgm:spPr/>
    </dgm:pt>
    <dgm:pt modelId="{849D9C27-CBC5-4D76-A96A-8E253162B58C}" type="pres">
      <dgm:prSet presAssocID="{392D067D-AA88-40E4-8CE7-0C86740C9203}" presName="node" presStyleLbl="node1" presStyleIdx="0" presStyleCnt="3">
        <dgm:presLayoutVars>
          <dgm:bulletEnabled val="1"/>
        </dgm:presLayoutVars>
      </dgm:prSet>
      <dgm:spPr/>
    </dgm:pt>
    <dgm:pt modelId="{7D3622F3-998A-4F38-82C0-3A99E79069B0}" type="pres">
      <dgm:prSet presAssocID="{41A38C0E-7EEA-4E16-9500-DEF50DDA7EF5}" presName="sibTrans" presStyleLbl="sibTrans2D1" presStyleIdx="0" presStyleCnt="2"/>
      <dgm:spPr/>
    </dgm:pt>
    <dgm:pt modelId="{C5AA863C-00C8-48D9-BB41-049E53084FC3}" type="pres">
      <dgm:prSet presAssocID="{41A38C0E-7EEA-4E16-9500-DEF50DDA7EF5}" presName="connectorText" presStyleLbl="sibTrans2D1" presStyleIdx="0" presStyleCnt="2"/>
      <dgm:spPr/>
    </dgm:pt>
    <dgm:pt modelId="{76A9CB14-3CCA-4BEA-8B7F-C0573854B145}" type="pres">
      <dgm:prSet presAssocID="{1520ACD6-C72A-4CF5-9256-1C658473A422}" presName="node" presStyleLbl="node1" presStyleIdx="1" presStyleCnt="3">
        <dgm:presLayoutVars>
          <dgm:bulletEnabled val="1"/>
        </dgm:presLayoutVars>
      </dgm:prSet>
      <dgm:spPr/>
    </dgm:pt>
    <dgm:pt modelId="{D3B7A364-2FE0-4D8F-A658-CD1C8E6B8212}" type="pres">
      <dgm:prSet presAssocID="{0F9DB2DE-B97F-4461-9451-020E0765DECE}" presName="sibTrans" presStyleLbl="sibTrans2D1" presStyleIdx="1" presStyleCnt="2"/>
      <dgm:spPr/>
    </dgm:pt>
    <dgm:pt modelId="{4EE77643-CA38-4421-9504-D3BDE57F4FEF}" type="pres">
      <dgm:prSet presAssocID="{0F9DB2DE-B97F-4461-9451-020E0765DECE}" presName="connectorText" presStyleLbl="sibTrans2D1" presStyleIdx="1" presStyleCnt="2"/>
      <dgm:spPr/>
    </dgm:pt>
    <dgm:pt modelId="{0CAAEFCA-80F7-4AB9-B7D5-E212A343CFCA}" type="pres">
      <dgm:prSet presAssocID="{A4394603-0886-49A6-AE06-372979AB8886}" presName="node" presStyleLbl="node1" presStyleIdx="2" presStyleCnt="3">
        <dgm:presLayoutVars>
          <dgm:bulletEnabled val="1"/>
        </dgm:presLayoutVars>
      </dgm:prSet>
      <dgm:spPr/>
    </dgm:pt>
  </dgm:ptLst>
  <dgm:cxnLst>
    <dgm:cxn modelId="{6A987106-0ED9-4F5E-ADD1-681DA4C441CB}" type="presOf" srcId="{392D067D-AA88-40E4-8CE7-0C86740C9203}" destId="{849D9C27-CBC5-4D76-A96A-8E253162B58C}" srcOrd="0" destOrd="0" presId="urn:microsoft.com/office/officeart/2005/8/layout/process2"/>
    <dgm:cxn modelId="{AF59541D-A878-4EF5-8843-B4BCC522120E}" srcId="{CF53FE45-97DB-4A59-A475-7687ED372AAD}" destId="{392D067D-AA88-40E4-8CE7-0C86740C9203}" srcOrd="0" destOrd="0" parTransId="{5DAE19E8-112A-4BDD-89E7-E27FA03865FF}" sibTransId="{41A38C0E-7EEA-4E16-9500-DEF50DDA7EF5}"/>
    <dgm:cxn modelId="{961C1739-2361-48C7-8568-620B94A56ABB}" type="presOf" srcId="{CF53FE45-97DB-4A59-A475-7687ED372AAD}" destId="{AED7F51D-9381-4B8A-97C4-2AD66CC899F5}" srcOrd="0" destOrd="0" presId="urn:microsoft.com/office/officeart/2005/8/layout/process2"/>
    <dgm:cxn modelId="{B523EE5E-F640-4E38-B8C8-FA858A1E2694}" type="presOf" srcId="{41A38C0E-7EEA-4E16-9500-DEF50DDA7EF5}" destId="{7D3622F3-998A-4F38-82C0-3A99E79069B0}" srcOrd="0" destOrd="0" presId="urn:microsoft.com/office/officeart/2005/8/layout/process2"/>
    <dgm:cxn modelId="{3B25525F-F02C-43A6-B75F-06E39FBBC752}" srcId="{CF53FE45-97DB-4A59-A475-7687ED372AAD}" destId="{A4394603-0886-49A6-AE06-372979AB8886}" srcOrd="2" destOrd="0" parTransId="{1D2F22CE-3B13-4466-9B8D-C6E36B7621D1}" sibTransId="{E548FB41-0BFC-4EE2-80BC-CBB5315A0E87}"/>
    <dgm:cxn modelId="{4BEB9051-5A95-42FB-9337-2668CCCF7C33}" type="presOf" srcId="{1520ACD6-C72A-4CF5-9256-1C658473A422}" destId="{76A9CB14-3CCA-4BEA-8B7F-C0573854B145}" srcOrd="0" destOrd="0" presId="urn:microsoft.com/office/officeart/2005/8/layout/process2"/>
    <dgm:cxn modelId="{2DE87D84-6724-4CD0-8C90-0B928693511A}" type="presOf" srcId="{41A38C0E-7EEA-4E16-9500-DEF50DDA7EF5}" destId="{C5AA863C-00C8-48D9-BB41-049E53084FC3}" srcOrd="1" destOrd="0" presId="urn:microsoft.com/office/officeart/2005/8/layout/process2"/>
    <dgm:cxn modelId="{E8FC00A5-22A2-4E07-BC20-EF2B0261B8B8}" type="presOf" srcId="{0F9DB2DE-B97F-4461-9451-020E0765DECE}" destId="{4EE77643-CA38-4421-9504-D3BDE57F4FEF}" srcOrd="1" destOrd="0" presId="urn:microsoft.com/office/officeart/2005/8/layout/process2"/>
    <dgm:cxn modelId="{2588A7C6-C6EF-4573-906E-1D5B4B349E76}" type="presOf" srcId="{0F9DB2DE-B97F-4461-9451-020E0765DECE}" destId="{D3B7A364-2FE0-4D8F-A658-CD1C8E6B8212}" srcOrd="0" destOrd="0" presId="urn:microsoft.com/office/officeart/2005/8/layout/process2"/>
    <dgm:cxn modelId="{EE0BA9D7-729E-40B3-9621-B237EAB89727}" srcId="{CF53FE45-97DB-4A59-A475-7687ED372AAD}" destId="{1520ACD6-C72A-4CF5-9256-1C658473A422}" srcOrd="1" destOrd="0" parTransId="{A41BD9CF-95A5-4385-9855-70D3B7100452}" sibTransId="{0F9DB2DE-B97F-4461-9451-020E0765DECE}"/>
    <dgm:cxn modelId="{67DC14F8-632A-45AD-A2A3-14BBD26D0D2E}" type="presOf" srcId="{A4394603-0886-49A6-AE06-372979AB8886}" destId="{0CAAEFCA-80F7-4AB9-B7D5-E212A343CFCA}" srcOrd="0" destOrd="0" presId="urn:microsoft.com/office/officeart/2005/8/layout/process2"/>
    <dgm:cxn modelId="{9B2E77E3-23BA-403F-A40C-23A7A5A75511}" type="presParOf" srcId="{AED7F51D-9381-4B8A-97C4-2AD66CC899F5}" destId="{849D9C27-CBC5-4D76-A96A-8E253162B58C}" srcOrd="0" destOrd="0" presId="urn:microsoft.com/office/officeart/2005/8/layout/process2"/>
    <dgm:cxn modelId="{420691A8-776D-4C39-B376-C44B7CF6FE67}" type="presParOf" srcId="{AED7F51D-9381-4B8A-97C4-2AD66CC899F5}" destId="{7D3622F3-998A-4F38-82C0-3A99E79069B0}" srcOrd="1" destOrd="0" presId="urn:microsoft.com/office/officeart/2005/8/layout/process2"/>
    <dgm:cxn modelId="{834F5A83-ED55-44C9-973D-C18211F84386}" type="presParOf" srcId="{7D3622F3-998A-4F38-82C0-3A99E79069B0}" destId="{C5AA863C-00C8-48D9-BB41-049E53084FC3}" srcOrd="0" destOrd="0" presId="urn:microsoft.com/office/officeart/2005/8/layout/process2"/>
    <dgm:cxn modelId="{D603DA39-70CD-4774-9D2D-1E3A1D66BAE4}" type="presParOf" srcId="{AED7F51D-9381-4B8A-97C4-2AD66CC899F5}" destId="{76A9CB14-3CCA-4BEA-8B7F-C0573854B145}" srcOrd="2" destOrd="0" presId="urn:microsoft.com/office/officeart/2005/8/layout/process2"/>
    <dgm:cxn modelId="{8A59C23B-25D2-4B43-A5A1-2689DA5FBEE1}" type="presParOf" srcId="{AED7F51D-9381-4B8A-97C4-2AD66CC899F5}" destId="{D3B7A364-2FE0-4D8F-A658-CD1C8E6B8212}" srcOrd="3" destOrd="0" presId="urn:microsoft.com/office/officeart/2005/8/layout/process2"/>
    <dgm:cxn modelId="{CDC1B369-3067-419C-B1CC-1E82B34B0CCC}" type="presParOf" srcId="{D3B7A364-2FE0-4D8F-A658-CD1C8E6B8212}" destId="{4EE77643-CA38-4421-9504-D3BDE57F4FEF}" srcOrd="0" destOrd="0" presId="urn:microsoft.com/office/officeart/2005/8/layout/process2"/>
    <dgm:cxn modelId="{C4BB33BF-D836-40EE-915A-B58E1210ED74}" type="presParOf" srcId="{AED7F51D-9381-4B8A-97C4-2AD66CC899F5}" destId="{0CAAEFCA-80F7-4AB9-B7D5-E212A343CFCA}"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F6908DB-29E3-4DEF-891F-3AFB50240304}" type="doc">
      <dgm:prSet loTypeId="urn:microsoft.com/office/officeart/2005/8/layout/process2" loCatId="process" qsTypeId="urn:microsoft.com/office/officeart/2005/8/quickstyle/simple1" qsCatId="simple" csTypeId="urn:microsoft.com/office/officeart/2005/8/colors/accent0_1" csCatId="mainScheme" phldr="1"/>
      <dgm:spPr/>
    </dgm:pt>
    <dgm:pt modelId="{44293199-73E6-411A-88B6-D6BA3D30755D}">
      <dgm:prSet phldrT="[Texto]"/>
      <dgm:spPr/>
      <dgm:t>
        <a:bodyPr/>
        <a:lstStyle/>
        <a:p>
          <a:r>
            <a:rPr lang="es-MX" dirty="0"/>
            <a:t>Restitución</a:t>
          </a:r>
          <a:endParaRPr lang="es-EC" dirty="0"/>
        </a:p>
      </dgm:t>
    </dgm:pt>
    <dgm:pt modelId="{A1B29E8D-D202-4190-A943-508CC0841401}" type="parTrans" cxnId="{6ABFA1E9-D303-45CD-984C-61EE80930616}">
      <dgm:prSet/>
      <dgm:spPr/>
      <dgm:t>
        <a:bodyPr/>
        <a:lstStyle/>
        <a:p>
          <a:endParaRPr lang="es-EC"/>
        </a:p>
      </dgm:t>
    </dgm:pt>
    <dgm:pt modelId="{F035973F-C9CD-4303-BEB9-097A4EE1BB8F}" type="sibTrans" cxnId="{6ABFA1E9-D303-45CD-984C-61EE80930616}">
      <dgm:prSet/>
      <dgm:spPr/>
      <dgm:t>
        <a:bodyPr/>
        <a:lstStyle/>
        <a:p>
          <a:endParaRPr lang="es-EC"/>
        </a:p>
      </dgm:t>
    </dgm:pt>
    <dgm:pt modelId="{8ACED3D4-CA43-41C6-BB97-0E15E2B2F88E}">
      <dgm:prSet phldrT="[Texto]"/>
      <dgm:spPr/>
      <dgm:t>
        <a:bodyPr/>
        <a:lstStyle/>
        <a:p>
          <a:r>
            <a:rPr lang="es-MX" dirty="0"/>
            <a:t>Digitalización</a:t>
          </a:r>
          <a:endParaRPr lang="es-EC" dirty="0"/>
        </a:p>
      </dgm:t>
    </dgm:pt>
    <dgm:pt modelId="{E37832E0-1E3F-42DD-9B75-45ED22A5A0C8}" type="parTrans" cxnId="{791DF4FF-A4DF-499F-8A06-7D6D1AA3AA4A}">
      <dgm:prSet/>
      <dgm:spPr/>
      <dgm:t>
        <a:bodyPr/>
        <a:lstStyle/>
        <a:p>
          <a:endParaRPr lang="es-EC"/>
        </a:p>
      </dgm:t>
    </dgm:pt>
    <dgm:pt modelId="{5E36FED2-51F9-4CF9-B588-AD92AAF64FB4}" type="sibTrans" cxnId="{791DF4FF-A4DF-499F-8A06-7D6D1AA3AA4A}">
      <dgm:prSet/>
      <dgm:spPr/>
      <dgm:t>
        <a:bodyPr/>
        <a:lstStyle/>
        <a:p>
          <a:endParaRPr lang="es-EC"/>
        </a:p>
      </dgm:t>
    </dgm:pt>
    <dgm:pt modelId="{B04B2972-554F-48ED-AD40-1A3BD9A0ED41}">
      <dgm:prSet phldrT="[Texto]"/>
      <dgm:spPr/>
      <dgm:t>
        <a:bodyPr/>
        <a:lstStyle/>
        <a:p>
          <a:r>
            <a:rPr lang="es-MX" dirty="0"/>
            <a:t>Deep </a:t>
          </a:r>
          <a:r>
            <a:rPr lang="es-MX" dirty="0" err="1"/>
            <a:t>Learning</a:t>
          </a:r>
          <a:endParaRPr lang="es-EC" dirty="0"/>
        </a:p>
      </dgm:t>
    </dgm:pt>
    <dgm:pt modelId="{08AD2C2A-0E73-43C7-B1E0-C88AB7E53AFD}" type="parTrans" cxnId="{F8DCCC63-BE10-496D-874C-0428D020882A}">
      <dgm:prSet/>
      <dgm:spPr/>
      <dgm:t>
        <a:bodyPr/>
        <a:lstStyle/>
        <a:p>
          <a:endParaRPr lang="es-EC"/>
        </a:p>
      </dgm:t>
    </dgm:pt>
    <dgm:pt modelId="{888E079A-F189-4774-A7E2-B66131BB9571}" type="sibTrans" cxnId="{F8DCCC63-BE10-496D-874C-0428D020882A}">
      <dgm:prSet/>
      <dgm:spPr/>
      <dgm:t>
        <a:bodyPr/>
        <a:lstStyle/>
        <a:p>
          <a:endParaRPr lang="es-EC"/>
        </a:p>
      </dgm:t>
    </dgm:pt>
    <dgm:pt modelId="{D3DE5B02-CFE5-4A74-8E3D-ED7DD3C3BFDE}" type="pres">
      <dgm:prSet presAssocID="{4F6908DB-29E3-4DEF-891F-3AFB50240304}" presName="linearFlow" presStyleCnt="0">
        <dgm:presLayoutVars>
          <dgm:resizeHandles val="exact"/>
        </dgm:presLayoutVars>
      </dgm:prSet>
      <dgm:spPr/>
    </dgm:pt>
    <dgm:pt modelId="{3321BFAD-428D-4E25-8F0F-B7F07CE9F8E6}" type="pres">
      <dgm:prSet presAssocID="{44293199-73E6-411A-88B6-D6BA3D30755D}" presName="node" presStyleLbl="node1" presStyleIdx="0" presStyleCnt="3">
        <dgm:presLayoutVars>
          <dgm:bulletEnabled val="1"/>
        </dgm:presLayoutVars>
      </dgm:prSet>
      <dgm:spPr/>
    </dgm:pt>
    <dgm:pt modelId="{FC96286D-BD34-4115-8CFD-404B06BC444F}" type="pres">
      <dgm:prSet presAssocID="{F035973F-C9CD-4303-BEB9-097A4EE1BB8F}" presName="sibTrans" presStyleLbl="sibTrans2D1" presStyleIdx="0" presStyleCnt="2"/>
      <dgm:spPr/>
    </dgm:pt>
    <dgm:pt modelId="{3C237086-AB87-4717-AF4C-4041902FEC06}" type="pres">
      <dgm:prSet presAssocID="{F035973F-C9CD-4303-BEB9-097A4EE1BB8F}" presName="connectorText" presStyleLbl="sibTrans2D1" presStyleIdx="0" presStyleCnt="2"/>
      <dgm:spPr/>
    </dgm:pt>
    <dgm:pt modelId="{08F8590F-FC68-46C1-B5E9-046B0BFEBECD}" type="pres">
      <dgm:prSet presAssocID="{8ACED3D4-CA43-41C6-BB97-0E15E2B2F88E}" presName="node" presStyleLbl="node1" presStyleIdx="1" presStyleCnt="3">
        <dgm:presLayoutVars>
          <dgm:bulletEnabled val="1"/>
        </dgm:presLayoutVars>
      </dgm:prSet>
      <dgm:spPr/>
    </dgm:pt>
    <dgm:pt modelId="{3E89B30F-F68A-489C-90F4-649C1EFE2FE2}" type="pres">
      <dgm:prSet presAssocID="{5E36FED2-51F9-4CF9-B588-AD92AAF64FB4}" presName="sibTrans" presStyleLbl="sibTrans2D1" presStyleIdx="1" presStyleCnt="2"/>
      <dgm:spPr/>
    </dgm:pt>
    <dgm:pt modelId="{ED5E71A3-9FAB-4A58-97CD-EA6044639D89}" type="pres">
      <dgm:prSet presAssocID="{5E36FED2-51F9-4CF9-B588-AD92AAF64FB4}" presName="connectorText" presStyleLbl="sibTrans2D1" presStyleIdx="1" presStyleCnt="2"/>
      <dgm:spPr/>
    </dgm:pt>
    <dgm:pt modelId="{3BFC9C98-A8FE-48E3-A2D7-433B74EAFCDE}" type="pres">
      <dgm:prSet presAssocID="{B04B2972-554F-48ED-AD40-1A3BD9A0ED41}" presName="node" presStyleLbl="node1" presStyleIdx="2" presStyleCnt="3">
        <dgm:presLayoutVars>
          <dgm:bulletEnabled val="1"/>
        </dgm:presLayoutVars>
      </dgm:prSet>
      <dgm:spPr/>
    </dgm:pt>
  </dgm:ptLst>
  <dgm:cxnLst>
    <dgm:cxn modelId="{530AC004-D329-4DC5-805D-F46D0902FAB0}" type="presOf" srcId="{5E36FED2-51F9-4CF9-B588-AD92AAF64FB4}" destId="{ED5E71A3-9FAB-4A58-97CD-EA6044639D89}" srcOrd="1" destOrd="0" presId="urn:microsoft.com/office/officeart/2005/8/layout/process2"/>
    <dgm:cxn modelId="{91C57908-1C44-49AA-9ED0-7B997436AEED}" type="presOf" srcId="{8ACED3D4-CA43-41C6-BB97-0E15E2B2F88E}" destId="{08F8590F-FC68-46C1-B5E9-046B0BFEBECD}" srcOrd="0" destOrd="0" presId="urn:microsoft.com/office/officeart/2005/8/layout/process2"/>
    <dgm:cxn modelId="{F8DCCC63-BE10-496D-874C-0428D020882A}" srcId="{4F6908DB-29E3-4DEF-891F-3AFB50240304}" destId="{B04B2972-554F-48ED-AD40-1A3BD9A0ED41}" srcOrd="2" destOrd="0" parTransId="{08AD2C2A-0E73-43C7-B1E0-C88AB7E53AFD}" sibTransId="{888E079A-F189-4774-A7E2-B66131BB9571}"/>
    <dgm:cxn modelId="{36A2514B-1958-491F-B62B-6606B4DA80F3}" type="presOf" srcId="{F035973F-C9CD-4303-BEB9-097A4EE1BB8F}" destId="{3C237086-AB87-4717-AF4C-4041902FEC06}" srcOrd="1" destOrd="0" presId="urn:microsoft.com/office/officeart/2005/8/layout/process2"/>
    <dgm:cxn modelId="{C8D1314C-4BA4-4978-87B9-56D88E5EBB9C}" type="presOf" srcId="{F035973F-C9CD-4303-BEB9-097A4EE1BB8F}" destId="{FC96286D-BD34-4115-8CFD-404B06BC444F}" srcOrd="0" destOrd="0" presId="urn:microsoft.com/office/officeart/2005/8/layout/process2"/>
    <dgm:cxn modelId="{83D60E4D-B6B5-4DD0-8D89-A3148BF87F46}" type="presOf" srcId="{5E36FED2-51F9-4CF9-B588-AD92AAF64FB4}" destId="{3E89B30F-F68A-489C-90F4-649C1EFE2FE2}" srcOrd="0" destOrd="0" presId="urn:microsoft.com/office/officeart/2005/8/layout/process2"/>
    <dgm:cxn modelId="{90C61F4F-002D-444B-BAA2-17006BA76D84}" type="presOf" srcId="{B04B2972-554F-48ED-AD40-1A3BD9A0ED41}" destId="{3BFC9C98-A8FE-48E3-A2D7-433B74EAFCDE}" srcOrd="0" destOrd="0" presId="urn:microsoft.com/office/officeart/2005/8/layout/process2"/>
    <dgm:cxn modelId="{9247839C-0D62-4A13-ABC2-EDCB10A4D006}" type="presOf" srcId="{4F6908DB-29E3-4DEF-891F-3AFB50240304}" destId="{D3DE5B02-CFE5-4A74-8E3D-ED7DD3C3BFDE}" srcOrd="0" destOrd="0" presId="urn:microsoft.com/office/officeart/2005/8/layout/process2"/>
    <dgm:cxn modelId="{5F010AB8-5F0A-42D2-BF8A-972E125E40B1}" type="presOf" srcId="{44293199-73E6-411A-88B6-D6BA3D30755D}" destId="{3321BFAD-428D-4E25-8F0F-B7F07CE9F8E6}" srcOrd="0" destOrd="0" presId="urn:microsoft.com/office/officeart/2005/8/layout/process2"/>
    <dgm:cxn modelId="{6ABFA1E9-D303-45CD-984C-61EE80930616}" srcId="{4F6908DB-29E3-4DEF-891F-3AFB50240304}" destId="{44293199-73E6-411A-88B6-D6BA3D30755D}" srcOrd="0" destOrd="0" parTransId="{A1B29E8D-D202-4190-A943-508CC0841401}" sibTransId="{F035973F-C9CD-4303-BEB9-097A4EE1BB8F}"/>
    <dgm:cxn modelId="{791DF4FF-A4DF-499F-8A06-7D6D1AA3AA4A}" srcId="{4F6908DB-29E3-4DEF-891F-3AFB50240304}" destId="{8ACED3D4-CA43-41C6-BB97-0E15E2B2F88E}" srcOrd="1" destOrd="0" parTransId="{E37832E0-1E3F-42DD-9B75-45ED22A5A0C8}" sibTransId="{5E36FED2-51F9-4CF9-B588-AD92AAF64FB4}"/>
    <dgm:cxn modelId="{7F8BA986-543C-41E4-B787-B788ACC6EC5D}" type="presParOf" srcId="{D3DE5B02-CFE5-4A74-8E3D-ED7DD3C3BFDE}" destId="{3321BFAD-428D-4E25-8F0F-B7F07CE9F8E6}" srcOrd="0" destOrd="0" presId="urn:microsoft.com/office/officeart/2005/8/layout/process2"/>
    <dgm:cxn modelId="{47492696-131F-4477-AD3E-9A19D641F0E3}" type="presParOf" srcId="{D3DE5B02-CFE5-4A74-8E3D-ED7DD3C3BFDE}" destId="{FC96286D-BD34-4115-8CFD-404B06BC444F}" srcOrd="1" destOrd="0" presId="urn:microsoft.com/office/officeart/2005/8/layout/process2"/>
    <dgm:cxn modelId="{90FFA00A-10DC-46FA-9F81-3A0F9012B2B2}" type="presParOf" srcId="{FC96286D-BD34-4115-8CFD-404B06BC444F}" destId="{3C237086-AB87-4717-AF4C-4041902FEC06}" srcOrd="0" destOrd="0" presId="urn:microsoft.com/office/officeart/2005/8/layout/process2"/>
    <dgm:cxn modelId="{EB19D835-69A5-44FE-9DB8-F989E8B80A05}" type="presParOf" srcId="{D3DE5B02-CFE5-4A74-8E3D-ED7DD3C3BFDE}" destId="{08F8590F-FC68-46C1-B5E9-046B0BFEBECD}" srcOrd="2" destOrd="0" presId="urn:microsoft.com/office/officeart/2005/8/layout/process2"/>
    <dgm:cxn modelId="{00BDA53A-5700-4D7E-AC00-6C24E68915FF}" type="presParOf" srcId="{D3DE5B02-CFE5-4A74-8E3D-ED7DD3C3BFDE}" destId="{3E89B30F-F68A-489C-90F4-649C1EFE2FE2}" srcOrd="3" destOrd="0" presId="urn:microsoft.com/office/officeart/2005/8/layout/process2"/>
    <dgm:cxn modelId="{017BA6ED-7255-4F08-BCC4-72E247647FFA}" type="presParOf" srcId="{3E89B30F-F68A-489C-90F4-649C1EFE2FE2}" destId="{ED5E71A3-9FAB-4A58-97CD-EA6044639D89}" srcOrd="0" destOrd="0" presId="urn:microsoft.com/office/officeart/2005/8/layout/process2"/>
    <dgm:cxn modelId="{5F2665EB-8E14-4866-9793-3188BE95A294}" type="presParOf" srcId="{D3DE5B02-CFE5-4A74-8E3D-ED7DD3C3BFDE}" destId="{3BFC9C98-A8FE-48E3-A2D7-433B74EAFCDE}"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F6908DB-29E3-4DEF-891F-3AFB50240304}" type="doc">
      <dgm:prSet loTypeId="urn:microsoft.com/office/officeart/2005/8/layout/process2" loCatId="process" qsTypeId="urn:microsoft.com/office/officeart/2005/8/quickstyle/simple1" qsCatId="simple" csTypeId="urn:microsoft.com/office/officeart/2005/8/colors/accent0_1" csCatId="mainScheme" phldr="1"/>
      <dgm:spPr/>
    </dgm:pt>
    <dgm:pt modelId="{44293199-73E6-411A-88B6-D6BA3D30755D}">
      <dgm:prSet phldrT="[Texto]"/>
      <dgm:spPr/>
      <dgm:t>
        <a:bodyPr/>
        <a:lstStyle/>
        <a:p>
          <a:r>
            <a:rPr lang="es-MX" dirty="0"/>
            <a:t>Digitalización</a:t>
          </a:r>
          <a:endParaRPr lang="es-EC" dirty="0"/>
        </a:p>
      </dgm:t>
    </dgm:pt>
    <dgm:pt modelId="{A1B29E8D-D202-4190-A943-508CC0841401}" type="parTrans" cxnId="{6ABFA1E9-D303-45CD-984C-61EE80930616}">
      <dgm:prSet/>
      <dgm:spPr/>
      <dgm:t>
        <a:bodyPr/>
        <a:lstStyle/>
        <a:p>
          <a:endParaRPr lang="es-EC"/>
        </a:p>
      </dgm:t>
    </dgm:pt>
    <dgm:pt modelId="{F035973F-C9CD-4303-BEB9-097A4EE1BB8F}" type="sibTrans" cxnId="{6ABFA1E9-D303-45CD-984C-61EE80930616}">
      <dgm:prSet/>
      <dgm:spPr/>
      <dgm:t>
        <a:bodyPr/>
        <a:lstStyle/>
        <a:p>
          <a:endParaRPr lang="es-EC"/>
        </a:p>
      </dgm:t>
    </dgm:pt>
    <dgm:pt modelId="{8ACED3D4-CA43-41C6-BB97-0E15E2B2F88E}">
      <dgm:prSet phldrT="[Texto]"/>
      <dgm:spPr/>
      <dgm:t>
        <a:bodyPr/>
        <a:lstStyle/>
        <a:p>
          <a:r>
            <a:rPr lang="es-MX" dirty="0"/>
            <a:t>Deep </a:t>
          </a:r>
          <a:r>
            <a:rPr lang="es-MX" dirty="0" err="1"/>
            <a:t>Learning</a:t>
          </a:r>
          <a:endParaRPr lang="es-EC" dirty="0"/>
        </a:p>
      </dgm:t>
    </dgm:pt>
    <dgm:pt modelId="{E37832E0-1E3F-42DD-9B75-45ED22A5A0C8}" type="parTrans" cxnId="{791DF4FF-A4DF-499F-8A06-7D6D1AA3AA4A}">
      <dgm:prSet/>
      <dgm:spPr/>
      <dgm:t>
        <a:bodyPr/>
        <a:lstStyle/>
        <a:p>
          <a:endParaRPr lang="es-EC"/>
        </a:p>
      </dgm:t>
    </dgm:pt>
    <dgm:pt modelId="{5E36FED2-51F9-4CF9-B588-AD92AAF64FB4}" type="sibTrans" cxnId="{791DF4FF-A4DF-499F-8A06-7D6D1AA3AA4A}">
      <dgm:prSet/>
      <dgm:spPr/>
      <dgm:t>
        <a:bodyPr/>
        <a:lstStyle/>
        <a:p>
          <a:endParaRPr lang="es-EC"/>
        </a:p>
      </dgm:t>
    </dgm:pt>
    <dgm:pt modelId="{B04B2972-554F-48ED-AD40-1A3BD9A0ED41}">
      <dgm:prSet phldrT="[Texto]"/>
      <dgm:spPr>
        <a:noFill/>
      </dgm:spPr>
      <dgm:t>
        <a:bodyPr/>
        <a:lstStyle/>
        <a:p>
          <a:r>
            <a:rPr lang="es-MX" dirty="0"/>
            <a:t>Restitución</a:t>
          </a:r>
          <a:endParaRPr lang="es-EC" dirty="0"/>
        </a:p>
      </dgm:t>
    </dgm:pt>
    <dgm:pt modelId="{08AD2C2A-0E73-43C7-B1E0-C88AB7E53AFD}" type="parTrans" cxnId="{F8DCCC63-BE10-496D-874C-0428D020882A}">
      <dgm:prSet/>
      <dgm:spPr/>
      <dgm:t>
        <a:bodyPr/>
        <a:lstStyle/>
        <a:p>
          <a:endParaRPr lang="es-EC"/>
        </a:p>
      </dgm:t>
    </dgm:pt>
    <dgm:pt modelId="{888E079A-F189-4774-A7E2-B66131BB9571}" type="sibTrans" cxnId="{F8DCCC63-BE10-496D-874C-0428D020882A}">
      <dgm:prSet/>
      <dgm:spPr/>
      <dgm:t>
        <a:bodyPr/>
        <a:lstStyle/>
        <a:p>
          <a:endParaRPr lang="es-EC"/>
        </a:p>
      </dgm:t>
    </dgm:pt>
    <dgm:pt modelId="{D3DE5B02-CFE5-4A74-8E3D-ED7DD3C3BFDE}" type="pres">
      <dgm:prSet presAssocID="{4F6908DB-29E3-4DEF-891F-3AFB50240304}" presName="linearFlow" presStyleCnt="0">
        <dgm:presLayoutVars>
          <dgm:resizeHandles val="exact"/>
        </dgm:presLayoutVars>
      </dgm:prSet>
      <dgm:spPr/>
    </dgm:pt>
    <dgm:pt modelId="{3321BFAD-428D-4E25-8F0F-B7F07CE9F8E6}" type="pres">
      <dgm:prSet presAssocID="{44293199-73E6-411A-88B6-D6BA3D30755D}" presName="node" presStyleLbl="node1" presStyleIdx="0" presStyleCnt="3">
        <dgm:presLayoutVars>
          <dgm:bulletEnabled val="1"/>
        </dgm:presLayoutVars>
      </dgm:prSet>
      <dgm:spPr/>
    </dgm:pt>
    <dgm:pt modelId="{FC96286D-BD34-4115-8CFD-404B06BC444F}" type="pres">
      <dgm:prSet presAssocID="{F035973F-C9CD-4303-BEB9-097A4EE1BB8F}" presName="sibTrans" presStyleLbl="sibTrans2D1" presStyleIdx="0" presStyleCnt="2"/>
      <dgm:spPr/>
    </dgm:pt>
    <dgm:pt modelId="{3C237086-AB87-4717-AF4C-4041902FEC06}" type="pres">
      <dgm:prSet presAssocID="{F035973F-C9CD-4303-BEB9-097A4EE1BB8F}" presName="connectorText" presStyleLbl="sibTrans2D1" presStyleIdx="0" presStyleCnt="2"/>
      <dgm:spPr/>
    </dgm:pt>
    <dgm:pt modelId="{08F8590F-FC68-46C1-B5E9-046B0BFEBECD}" type="pres">
      <dgm:prSet presAssocID="{8ACED3D4-CA43-41C6-BB97-0E15E2B2F88E}" presName="node" presStyleLbl="node1" presStyleIdx="1" presStyleCnt="3">
        <dgm:presLayoutVars>
          <dgm:bulletEnabled val="1"/>
        </dgm:presLayoutVars>
      </dgm:prSet>
      <dgm:spPr/>
    </dgm:pt>
    <dgm:pt modelId="{3E89B30F-F68A-489C-90F4-649C1EFE2FE2}" type="pres">
      <dgm:prSet presAssocID="{5E36FED2-51F9-4CF9-B588-AD92AAF64FB4}" presName="sibTrans" presStyleLbl="sibTrans2D1" presStyleIdx="1" presStyleCnt="2"/>
      <dgm:spPr/>
    </dgm:pt>
    <dgm:pt modelId="{ED5E71A3-9FAB-4A58-97CD-EA6044639D89}" type="pres">
      <dgm:prSet presAssocID="{5E36FED2-51F9-4CF9-B588-AD92AAF64FB4}" presName="connectorText" presStyleLbl="sibTrans2D1" presStyleIdx="1" presStyleCnt="2"/>
      <dgm:spPr/>
    </dgm:pt>
    <dgm:pt modelId="{3BFC9C98-A8FE-48E3-A2D7-433B74EAFCDE}" type="pres">
      <dgm:prSet presAssocID="{B04B2972-554F-48ED-AD40-1A3BD9A0ED41}" presName="node" presStyleLbl="node1" presStyleIdx="2" presStyleCnt="3">
        <dgm:presLayoutVars>
          <dgm:bulletEnabled val="1"/>
        </dgm:presLayoutVars>
      </dgm:prSet>
      <dgm:spPr/>
    </dgm:pt>
  </dgm:ptLst>
  <dgm:cxnLst>
    <dgm:cxn modelId="{530AC004-D329-4DC5-805D-F46D0902FAB0}" type="presOf" srcId="{5E36FED2-51F9-4CF9-B588-AD92AAF64FB4}" destId="{ED5E71A3-9FAB-4A58-97CD-EA6044639D89}" srcOrd="1" destOrd="0" presId="urn:microsoft.com/office/officeart/2005/8/layout/process2"/>
    <dgm:cxn modelId="{91C57908-1C44-49AA-9ED0-7B997436AEED}" type="presOf" srcId="{8ACED3D4-CA43-41C6-BB97-0E15E2B2F88E}" destId="{08F8590F-FC68-46C1-B5E9-046B0BFEBECD}" srcOrd="0" destOrd="0" presId="urn:microsoft.com/office/officeart/2005/8/layout/process2"/>
    <dgm:cxn modelId="{F8DCCC63-BE10-496D-874C-0428D020882A}" srcId="{4F6908DB-29E3-4DEF-891F-3AFB50240304}" destId="{B04B2972-554F-48ED-AD40-1A3BD9A0ED41}" srcOrd="2" destOrd="0" parTransId="{08AD2C2A-0E73-43C7-B1E0-C88AB7E53AFD}" sibTransId="{888E079A-F189-4774-A7E2-B66131BB9571}"/>
    <dgm:cxn modelId="{36A2514B-1958-491F-B62B-6606B4DA80F3}" type="presOf" srcId="{F035973F-C9CD-4303-BEB9-097A4EE1BB8F}" destId="{3C237086-AB87-4717-AF4C-4041902FEC06}" srcOrd="1" destOrd="0" presId="urn:microsoft.com/office/officeart/2005/8/layout/process2"/>
    <dgm:cxn modelId="{C8D1314C-4BA4-4978-87B9-56D88E5EBB9C}" type="presOf" srcId="{F035973F-C9CD-4303-BEB9-097A4EE1BB8F}" destId="{FC96286D-BD34-4115-8CFD-404B06BC444F}" srcOrd="0" destOrd="0" presId="urn:microsoft.com/office/officeart/2005/8/layout/process2"/>
    <dgm:cxn modelId="{83D60E4D-B6B5-4DD0-8D89-A3148BF87F46}" type="presOf" srcId="{5E36FED2-51F9-4CF9-B588-AD92AAF64FB4}" destId="{3E89B30F-F68A-489C-90F4-649C1EFE2FE2}" srcOrd="0" destOrd="0" presId="urn:microsoft.com/office/officeart/2005/8/layout/process2"/>
    <dgm:cxn modelId="{90C61F4F-002D-444B-BAA2-17006BA76D84}" type="presOf" srcId="{B04B2972-554F-48ED-AD40-1A3BD9A0ED41}" destId="{3BFC9C98-A8FE-48E3-A2D7-433B74EAFCDE}" srcOrd="0" destOrd="0" presId="urn:microsoft.com/office/officeart/2005/8/layout/process2"/>
    <dgm:cxn modelId="{9247839C-0D62-4A13-ABC2-EDCB10A4D006}" type="presOf" srcId="{4F6908DB-29E3-4DEF-891F-3AFB50240304}" destId="{D3DE5B02-CFE5-4A74-8E3D-ED7DD3C3BFDE}" srcOrd="0" destOrd="0" presId="urn:microsoft.com/office/officeart/2005/8/layout/process2"/>
    <dgm:cxn modelId="{5F010AB8-5F0A-42D2-BF8A-972E125E40B1}" type="presOf" srcId="{44293199-73E6-411A-88B6-D6BA3D30755D}" destId="{3321BFAD-428D-4E25-8F0F-B7F07CE9F8E6}" srcOrd="0" destOrd="0" presId="urn:microsoft.com/office/officeart/2005/8/layout/process2"/>
    <dgm:cxn modelId="{6ABFA1E9-D303-45CD-984C-61EE80930616}" srcId="{4F6908DB-29E3-4DEF-891F-3AFB50240304}" destId="{44293199-73E6-411A-88B6-D6BA3D30755D}" srcOrd="0" destOrd="0" parTransId="{A1B29E8D-D202-4190-A943-508CC0841401}" sibTransId="{F035973F-C9CD-4303-BEB9-097A4EE1BB8F}"/>
    <dgm:cxn modelId="{791DF4FF-A4DF-499F-8A06-7D6D1AA3AA4A}" srcId="{4F6908DB-29E3-4DEF-891F-3AFB50240304}" destId="{8ACED3D4-CA43-41C6-BB97-0E15E2B2F88E}" srcOrd="1" destOrd="0" parTransId="{E37832E0-1E3F-42DD-9B75-45ED22A5A0C8}" sibTransId="{5E36FED2-51F9-4CF9-B588-AD92AAF64FB4}"/>
    <dgm:cxn modelId="{7F8BA986-543C-41E4-B787-B788ACC6EC5D}" type="presParOf" srcId="{D3DE5B02-CFE5-4A74-8E3D-ED7DD3C3BFDE}" destId="{3321BFAD-428D-4E25-8F0F-B7F07CE9F8E6}" srcOrd="0" destOrd="0" presId="urn:microsoft.com/office/officeart/2005/8/layout/process2"/>
    <dgm:cxn modelId="{47492696-131F-4477-AD3E-9A19D641F0E3}" type="presParOf" srcId="{D3DE5B02-CFE5-4A74-8E3D-ED7DD3C3BFDE}" destId="{FC96286D-BD34-4115-8CFD-404B06BC444F}" srcOrd="1" destOrd="0" presId="urn:microsoft.com/office/officeart/2005/8/layout/process2"/>
    <dgm:cxn modelId="{90FFA00A-10DC-46FA-9F81-3A0F9012B2B2}" type="presParOf" srcId="{FC96286D-BD34-4115-8CFD-404B06BC444F}" destId="{3C237086-AB87-4717-AF4C-4041902FEC06}" srcOrd="0" destOrd="0" presId="urn:microsoft.com/office/officeart/2005/8/layout/process2"/>
    <dgm:cxn modelId="{EB19D835-69A5-44FE-9DB8-F989E8B80A05}" type="presParOf" srcId="{D3DE5B02-CFE5-4A74-8E3D-ED7DD3C3BFDE}" destId="{08F8590F-FC68-46C1-B5E9-046B0BFEBECD}" srcOrd="2" destOrd="0" presId="urn:microsoft.com/office/officeart/2005/8/layout/process2"/>
    <dgm:cxn modelId="{00BDA53A-5700-4D7E-AC00-6C24E68915FF}" type="presParOf" srcId="{D3DE5B02-CFE5-4A74-8E3D-ED7DD3C3BFDE}" destId="{3E89B30F-F68A-489C-90F4-649C1EFE2FE2}" srcOrd="3" destOrd="0" presId="urn:microsoft.com/office/officeart/2005/8/layout/process2"/>
    <dgm:cxn modelId="{017BA6ED-7255-4F08-BCC4-72E247647FFA}" type="presParOf" srcId="{3E89B30F-F68A-489C-90F4-649C1EFE2FE2}" destId="{ED5E71A3-9FAB-4A58-97CD-EA6044639D89}" srcOrd="0" destOrd="0" presId="urn:microsoft.com/office/officeart/2005/8/layout/process2"/>
    <dgm:cxn modelId="{5F2665EB-8E14-4866-9793-3188BE95A294}" type="presParOf" srcId="{D3DE5B02-CFE5-4A74-8E3D-ED7DD3C3BFDE}" destId="{3BFC9C98-A8FE-48E3-A2D7-433B74EAFCDE}" srcOrd="4"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F6908DB-29E3-4DEF-891F-3AFB50240304}" type="doc">
      <dgm:prSet loTypeId="urn:microsoft.com/office/officeart/2005/8/layout/process2" loCatId="process" qsTypeId="urn:microsoft.com/office/officeart/2005/8/quickstyle/simple1" qsCatId="simple" csTypeId="urn:microsoft.com/office/officeart/2005/8/colors/accent0_1" csCatId="mainScheme" phldr="1"/>
      <dgm:spPr/>
    </dgm:pt>
    <dgm:pt modelId="{44293199-73E6-411A-88B6-D6BA3D30755D}">
      <dgm:prSet phldrT="[Texto]"/>
      <dgm:spPr/>
      <dgm:t>
        <a:bodyPr/>
        <a:lstStyle/>
        <a:p>
          <a:r>
            <a:rPr lang="es-MX" dirty="0"/>
            <a:t>Digitalización</a:t>
          </a:r>
          <a:endParaRPr lang="es-EC" dirty="0"/>
        </a:p>
      </dgm:t>
    </dgm:pt>
    <dgm:pt modelId="{A1B29E8D-D202-4190-A943-508CC0841401}" type="parTrans" cxnId="{6ABFA1E9-D303-45CD-984C-61EE80930616}">
      <dgm:prSet/>
      <dgm:spPr/>
      <dgm:t>
        <a:bodyPr/>
        <a:lstStyle/>
        <a:p>
          <a:endParaRPr lang="es-EC"/>
        </a:p>
      </dgm:t>
    </dgm:pt>
    <dgm:pt modelId="{F035973F-C9CD-4303-BEB9-097A4EE1BB8F}" type="sibTrans" cxnId="{6ABFA1E9-D303-45CD-984C-61EE80930616}">
      <dgm:prSet/>
      <dgm:spPr/>
      <dgm:t>
        <a:bodyPr/>
        <a:lstStyle/>
        <a:p>
          <a:endParaRPr lang="es-EC"/>
        </a:p>
      </dgm:t>
    </dgm:pt>
    <dgm:pt modelId="{8ACED3D4-CA43-41C6-BB97-0E15E2B2F88E}">
      <dgm:prSet phldrT="[Texto]"/>
      <dgm:spPr/>
      <dgm:t>
        <a:bodyPr/>
        <a:lstStyle/>
        <a:p>
          <a:r>
            <a:rPr lang="es-MX" dirty="0"/>
            <a:t>Deep </a:t>
          </a:r>
          <a:r>
            <a:rPr lang="es-MX" dirty="0" err="1"/>
            <a:t>Learning</a:t>
          </a:r>
          <a:endParaRPr lang="es-EC" dirty="0"/>
        </a:p>
      </dgm:t>
    </dgm:pt>
    <dgm:pt modelId="{E37832E0-1E3F-42DD-9B75-45ED22A5A0C8}" type="parTrans" cxnId="{791DF4FF-A4DF-499F-8A06-7D6D1AA3AA4A}">
      <dgm:prSet/>
      <dgm:spPr/>
      <dgm:t>
        <a:bodyPr/>
        <a:lstStyle/>
        <a:p>
          <a:endParaRPr lang="es-EC"/>
        </a:p>
      </dgm:t>
    </dgm:pt>
    <dgm:pt modelId="{5E36FED2-51F9-4CF9-B588-AD92AAF64FB4}" type="sibTrans" cxnId="{791DF4FF-A4DF-499F-8A06-7D6D1AA3AA4A}">
      <dgm:prSet/>
      <dgm:spPr/>
      <dgm:t>
        <a:bodyPr/>
        <a:lstStyle/>
        <a:p>
          <a:endParaRPr lang="es-EC"/>
        </a:p>
      </dgm:t>
    </dgm:pt>
    <dgm:pt modelId="{B04B2972-554F-48ED-AD40-1A3BD9A0ED41}">
      <dgm:prSet phldrT="[Texto]"/>
      <dgm:spPr/>
      <dgm:t>
        <a:bodyPr/>
        <a:lstStyle/>
        <a:p>
          <a:r>
            <a:rPr lang="es-MX" dirty="0"/>
            <a:t>Restitución</a:t>
          </a:r>
          <a:endParaRPr lang="es-EC" dirty="0"/>
        </a:p>
      </dgm:t>
    </dgm:pt>
    <dgm:pt modelId="{08AD2C2A-0E73-43C7-B1E0-C88AB7E53AFD}" type="parTrans" cxnId="{F8DCCC63-BE10-496D-874C-0428D020882A}">
      <dgm:prSet/>
      <dgm:spPr/>
      <dgm:t>
        <a:bodyPr/>
        <a:lstStyle/>
        <a:p>
          <a:endParaRPr lang="es-EC"/>
        </a:p>
      </dgm:t>
    </dgm:pt>
    <dgm:pt modelId="{888E079A-F189-4774-A7E2-B66131BB9571}" type="sibTrans" cxnId="{F8DCCC63-BE10-496D-874C-0428D020882A}">
      <dgm:prSet/>
      <dgm:spPr/>
      <dgm:t>
        <a:bodyPr/>
        <a:lstStyle/>
        <a:p>
          <a:endParaRPr lang="es-EC"/>
        </a:p>
      </dgm:t>
    </dgm:pt>
    <dgm:pt modelId="{D3DE5B02-CFE5-4A74-8E3D-ED7DD3C3BFDE}" type="pres">
      <dgm:prSet presAssocID="{4F6908DB-29E3-4DEF-891F-3AFB50240304}" presName="linearFlow" presStyleCnt="0">
        <dgm:presLayoutVars>
          <dgm:resizeHandles val="exact"/>
        </dgm:presLayoutVars>
      </dgm:prSet>
      <dgm:spPr/>
    </dgm:pt>
    <dgm:pt modelId="{3321BFAD-428D-4E25-8F0F-B7F07CE9F8E6}" type="pres">
      <dgm:prSet presAssocID="{44293199-73E6-411A-88B6-D6BA3D30755D}" presName="node" presStyleLbl="node1" presStyleIdx="0" presStyleCnt="3">
        <dgm:presLayoutVars>
          <dgm:bulletEnabled val="1"/>
        </dgm:presLayoutVars>
      </dgm:prSet>
      <dgm:spPr/>
    </dgm:pt>
    <dgm:pt modelId="{FC96286D-BD34-4115-8CFD-404B06BC444F}" type="pres">
      <dgm:prSet presAssocID="{F035973F-C9CD-4303-BEB9-097A4EE1BB8F}" presName="sibTrans" presStyleLbl="sibTrans2D1" presStyleIdx="0" presStyleCnt="2"/>
      <dgm:spPr/>
    </dgm:pt>
    <dgm:pt modelId="{3C237086-AB87-4717-AF4C-4041902FEC06}" type="pres">
      <dgm:prSet presAssocID="{F035973F-C9CD-4303-BEB9-097A4EE1BB8F}" presName="connectorText" presStyleLbl="sibTrans2D1" presStyleIdx="0" presStyleCnt="2"/>
      <dgm:spPr/>
    </dgm:pt>
    <dgm:pt modelId="{08F8590F-FC68-46C1-B5E9-046B0BFEBECD}" type="pres">
      <dgm:prSet presAssocID="{8ACED3D4-CA43-41C6-BB97-0E15E2B2F88E}" presName="node" presStyleLbl="node1" presStyleIdx="1" presStyleCnt="3">
        <dgm:presLayoutVars>
          <dgm:bulletEnabled val="1"/>
        </dgm:presLayoutVars>
      </dgm:prSet>
      <dgm:spPr/>
    </dgm:pt>
    <dgm:pt modelId="{3E89B30F-F68A-489C-90F4-649C1EFE2FE2}" type="pres">
      <dgm:prSet presAssocID="{5E36FED2-51F9-4CF9-B588-AD92AAF64FB4}" presName="sibTrans" presStyleLbl="sibTrans2D1" presStyleIdx="1" presStyleCnt="2"/>
      <dgm:spPr/>
    </dgm:pt>
    <dgm:pt modelId="{ED5E71A3-9FAB-4A58-97CD-EA6044639D89}" type="pres">
      <dgm:prSet presAssocID="{5E36FED2-51F9-4CF9-B588-AD92AAF64FB4}" presName="connectorText" presStyleLbl="sibTrans2D1" presStyleIdx="1" presStyleCnt="2"/>
      <dgm:spPr/>
    </dgm:pt>
    <dgm:pt modelId="{3BFC9C98-A8FE-48E3-A2D7-433B74EAFCDE}" type="pres">
      <dgm:prSet presAssocID="{B04B2972-554F-48ED-AD40-1A3BD9A0ED41}" presName="node" presStyleLbl="node1" presStyleIdx="2" presStyleCnt="3">
        <dgm:presLayoutVars>
          <dgm:bulletEnabled val="1"/>
        </dgm:presLayoutVars>
      </dgm:prSet>
      <dgm:spPr/>
    </dgm:pt>
  </dgm:ptLst>
  <dgm:cxnLst>
    <dgm:cxn modelId="{530AC004-D329-4DC5-805D-F46D0902FAB0}" type="presOf" srcId="{5E36FED2-51F9-4CF9-B588-AD92AAF64FB4}" destId="{ED5E71A3-9FAB-4A58-97CD-EA6044639D89}" srcOrd="1" destOrd="0" presId="urn:microsoft.com/office/officeart/2005/8/layout/process2"/>
    <dgm:cxn modelId="{91C57908-1C44-49AA-9ED0-7B997436AEED}" type="presOf" srcId="{8ACED3D4-CA43-41C6-BB97-0E15E2B2F88E}" destId="{08F8590F-FC68-46C1-B5E9-046B0BFEBECD}" srcOrd="0" destOrd="0" presId="urn:microsoft.com/office/officeart/2005/8/layout/process2"/>
    <dgm:cxn modelId="{F8DCCC63-BE10-496D-874C-0428D020882A}" srcId="{4F6908DB-29E3-4DEF-891F-3AFB50240304}" destId="{B04B2972-554F-48ED-AD40-1A3BD9A0ED41}" srcOrd="2" destOrd="0" parTransId="{08AD2C2A-0E73-43C7-B1E0-C88AB7E53AFD}" sibTransId="{888E079A-F189-4774-A7E2-B66131BB9571}"/>
    <dgm:cxn modelId="{36A2514B-1958-491F-B62B-6606B4DA80F3}" type="presOf" srcId="{F035973F-C9CD-4303-BEB9-097A4EE1BB8F}" destId="{3C237086-AB87-4717-AF4C-4041902FEC06}" srcOrd="1" destOrd="0" presId="urn:microsoft.com/office/officeart/2005/8/layout/process2"/>
    <dgm:cxn modelId="{C8D1314C-4BA4-4978-87B9-56D88E5EBB9C}" type="presOf" srcId="{F035973F-C9CD-4303-BEB9-097A4EE1BB8F}" destId="{FC96286D-BD34-4115-8CFD-404B06BC444F}" srcOrd="0" destOrd="0" presId="urn:microsoft.com/office/officeart/2005/8/layout/process2"/>
    <dgm:cxn modelId="{83D60E4D-B6B5-4DD0-8D89-A3148BF87F46}" type="presOf" srcId="{5E36FED2-51F9-4CF9-B588-AD92AAF64FB4}" destId="{3E89B30F-F68A-489C-90F4-649C1EFE2FE2}" srcOrd="0" destOrd="0" presId="urn:microsoft.com/office/officeart/2005/8/layout/process2"/>
    <dgm:cxn modelId="{90C61F4F-002D-444B-BAA2-17006BA76D84}" type="presOf" srcId="{B04B2972-554F-48ED-AD40-1A3BD9A0ED41}" destId="{3BFC9C98-A8FE-48E3-A2D7-433B74EAFCDE}" srcOrd="0" destOrd="0" presId="urn:microsoft.com/office/officeart/2005/8/layout/process2"/>
    <dgm:cxn modelId="{9247839C-0D62-4A13-ABC2-EDCB10A4D006}" type="presOf" srcId="{4F6908DB-29E3-4DEF-891F-3AFB50240304}" destId="{D3DE5B02-CFE5-4A74-8E3D-ED7DD3C3BFDE}" srcOrd="0" destOrd="0" presId="urn:microsoft.com/office/officeart/2005/8/layout/process2"/>
    <dgm:cxn modelId="{5F010AB8-5F0A-42D2-BF8A-972E125E40B1}" type="presOf" srcId="{44293199-73E6-411A-88B6-D6BA3D30755D}" destId="{3321BFAD-428D-4E25-8F0F-B7F07CE9F8E6}" srcOrd="0" destOrd="0" presId="urn:microsoft.com/office/officeart/2005/8/layout/process2"/>
    <dgm:cxn modelId="{6ABFA1E9-D303-45CD-984C-61EE80930616}" srcId="{4F6908DB-29E3-4DEF-891F-3AFB50240304}" destId="{44293199-73E6-411A-88B6-D6BA3D30755D}" srcOrd="0" destOrd="0" parTransId="{A1B29E8D-D202-4190-A943-508CC0841401}" sibTransId="{F035973F-C9CD-4303-BEB9-097A4EE1BB8F}"/>
    <dgm:cxn modelId="{791DF4FF-A4DF-499F-8A06-7D6D1AA3AA4A}" srcId="{4F6908DB-29E3-4DEF-891F-3AFB50240304}" destId="{8ACED3D4-CA43-41C6-BB97-0E15E2B2F88E}" srcOrd="1" destOrd="0" parTransId="{E37832E0-1E3F-42DD-9B75-45ED22A5A0C8}" sibTransId="{5E36FED2-51F9-4CF9-B588-AD92AAF64FB4}"/>
    <dgm:cxn modelId="{7F8BA986-543C-41E4-B787-B788ACC6EC5D}" type="presParOf" srcId="{D3DE5B02-CFE5-4A74-8E3D-ED7DD3C3BFDE}" destId="{3321BFAD-428D-4E25-8F0F-B7F07CE9F8E6}" srcOrd="0" destOrd="0" presId="urn:microsoft.com/office/officeart/2005/8/layout/process2"/>
    <dgm:cxn modelId="{47492696-131F-4477-AD3E-9A19D641F0E3}" type="presParOf" srcId="{D3DE5B02-CFE5-4A74-8E3D-ED7DD3C3BFDE}" destId="{FC96286D-BD34-4115-8CFD-404B06BC444F}" srcOrd="1" destOrd="0" presId="urn:microsoft.com/office/officeart/2005/8/layout/process2"/>
    <dgm:cxn modelId="{90FFA00A-10DC-46FA-9F81-3A0F9012B2B2}" type="presParOf" srcId="{FC96286D-BD34-4115-8CFD-404B06BC444F}" destId="{3C237086-AB87-4717-AF4C-4041902FEC06}" srcOrd="0" destOrd="0" presId="urn:microsoft.com/office/officeart/2005/8/layout/process2"/>
    <dgm:cxn modelId="{EB19D835-69A5-44FE-9DB8-F989E8B80A05}" type="presParOf" srcId="{D3DE5B02-CFE5-4A74-8E3D-ED7DD3C3BFDE}" destId="{08F8590F-FC68-46C1-B5E9-046B0BFEBECD}" srcOrd="2" destOrd="0" presId="urn:microsoft.com/office/officeart/2005/8/layout/process2"/>
    <dgm:cxn modelId="{00BDA53A-5700-4D7E-AC00-6C24E68915FF}" type="presParOf" srcId="{D3DE5B02-CFE5-4A74-8E3D-ED7DD3C3BFDE}" destId="{3E89B30F-F68A-489C-90F4-649C1EFE2FE2}" srcOrd="3" destOrd="0" presId="urn:microsoft.com/office/officeart/2005/8/layout/process2"/>
    <dgm:cxn modelId="{017BA6ED-7255-4F08-BCC4-72E247647FFA}" type="presParOf" srcId="{3E89B30F-F68A-489C-90F4-649C1EFE2FE2}" destId="{ED5E71A3-9FAB-4A58-97CD-EA6044639D89}" srcOrd="0" destOrd="0" presId="urn:microsoft.com/office/officeart/2005/8/layout/process2"/>
    <dgm:cxn modelId="{5F2665EB-8E14-4866-9793-3188BE95A294}" type="presParOf" srcId="{D3DE5B02-CFE5-4A74-8E3D-ED7DD3C3BFDE}" destId="{3BFC9C98-A8FE-48E3-A2D7-433B74EAFCDE}" srcOrd="4" destOrd="0" presId="urn:microsoft.com/office/officeart/2005/8/layout/process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EF91963-CF3B-4609-AC2F-779E4C4A1113}"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s-EC"/>
        </a:p>
      </dgm:t>
    </dgm:pt>
    <dgm:pt modelId="{2FB5EA6A-DE5B-41D3-95A9-AAE641B55DD4}">
      <dgm:prSet phldrT="[Texto]"/>
      <dgm:spPr>
        <a:noFill/>
      </dgm:spPr>
      <dgm:t>
        <a:bodyPr/>
        <a:lstStyle/>
        <a:p>
          <a:r>
            <a:rPr lang="es-MX" dirty="0">
              <a:latin typeface="Arial" panose="020B0604020202020204" pitchFamily="34" charset="0"/>
              <a:cs typeface="Arial" panose="020B0604020202020204" pitchFamily="34" charset="0"/>
            </a:rPr>
            <a:t>1. Introducción</a:t>
          </a:r>
          <a:endParaRPr lang="es-EC" dirty="0">
            <a:latin typeface="Arial" panose="020B0604020202020204" pitchFamily="34" charset="0"/>
            <a:cs typeface="Arial" panose="020B0604020202020204" pitchFamily="34" charset="0"/>
          </a:endParaRPr>
        </a:p>
      </dgm:t>
    </dgm:pt>
    <dgm:pt modelId="{07E28317-9C84-4BED-B7B7-26FE1A2C1858}" type="parTrans" cxnId="{CBDE40D9-79BF-4EAC-A568-45018A44AC33}">
      <dgm:prSet/>
      <dgm:spPr/>
      <dgm:t>
        <a:bodyPr/>
        <a:lstStyle/>
        <a:p>
          <a:endParaRPr lang="es-EC">
            <a:latin typeface="Arial" panose="020B0604020202020204" pitchFamily="34" charset="0"/>
            <a:cs typeface="Arial" panose="020B0604020202020204" pitchFamily="34" charset="0"/>
          </a:endParaRPr>
        </a:p>
      </dgm:t>
    </dgm:pt>
    <dgm:pt modelId="{E65A69F4-260A-48C0-AFA0-F2526B5349C9}" type="sibTrans" cxnId="{CBDE40D9-79BF-4EAC-A568-45018A44AC33}">
      <dgm:prSet/>
      <dgm:spPr/>
      <dgm:t>
        <a:bodyPr/>
        <a:lstStyle/>
        <a:p>
          <a:endParaRPr lang="es-EC">
            <a:latin typeface="Arial" panose="020B0604020202020204" pitchFamily="34" charset="0"/>
            <a:cs typeface="Arial" panose="020B0604020202020204" pitchFamily="34" charset="0"/>
          </a:endParaRPr>
        </a:p>
      </dgm:t>
    </dgm:pt>
    <dgm:pt modelId="{4D0367E8-6489-4982-99F1-29EF3D7F4E19}">
      <dgm:prSet phldrT="[Texto]"/>
      <dgm:spPr>
        <a:noFill/>
      </dgm:spPr>
      <dgm:t>
        <a:bodyPr/>
        <a:lstStyle/>
        <a:p>
          <a:r>
            <a:rPr lang="es-MX" dirty="0">
              <a:latin typeface="Arial" panose="020B0604020202020204" pitchFamily="34" charset="0"/>
              <a:cs typeface="Arial" panose="020B0604020202020204" pitchFamily="34" charset="0"/>
            </a:rPr>
            <a:t>3. Metodología y resultados</a:t>
          </a:r>
          <a:endParaRPr lang="es-EC" dirty="0">
            <a:latin typeface="Arial" panose="020B0604020202020204" pitchFamily="34" charset="0"/>
            <a:cs typeface="Arial" panose="020B0604020202020204" pitchFamily="34" charset="0"/>
          </a:endParaRPr>
        </a:p>
      </dgm:t>
    </dgm:pt>
    <dgm:pt modelId="{E97A415D-2E50-46F6-A1C8-D9D764428A0C}" type="parTrans" cxnId="{EC813C82-D369-48DF-859C-6E531290EC6E}">
      <dgm:prSet/>
      <dgm:spPr/>
      <dgm:t>
        <a:bodyPr/>
        <a:lstStyle/>
        <a:p>
          <a:endParaRPr lang="es-EC">
            <a:latin typeface="Arial" panose="020B0604020202020204" pitchFamily="34" charset="0"/>
            <a:cs typeface="Arial" panose="020B0604020202020204" pitchFamily="34" charset="0"/>
          </a:endParaRPr>
        </a:p>
      </dgm:t>
    </dgm:pt>
    <dgm:pt modelId="{45BC3F45-166F-45B0-8AA6-AADB3208D871}" type="sibTrans" cxnId="{EC813C82-D369-48DF-859C-6E531290EC6E}">
      <dgm:prSet/>
      <dgm:spPr/>
      <dgm:t>
        <a:bodyPr/>
        <a:lstStyle/>
        <a:p>
          <a:endParaRPr lang="es-EC">
            <a:latin typeface="Arial" panose="020B0604020202020204" pitchFamily="34" charset="0"/>
            <a:cs typeface="Arial" panose="020B0604020202020204" pitchFamily="34" charset="0"/>
          </a:endParaRPr>
        </a:p>
      </dgm:t>
    </dgm:pt>
    <dgm:pt modelId="{5AB7CA9B-5BD0-4536-AE3F-26619AF64411}">
      <dgm:prSet phldrT="[Texto]"/>
      <dgm:spPr>
        <a:solidFill>
          <a:schemeClr val="bg2"/>
        </a:solidFill>
      </dgm:spPr>
      <dgm:t>
        <a:bodyPr/>
        <a:lstStyle/>
        <a:p>
          <a:r>
            <a:rPr lang="es-MX" dirty="0">
              <a:latin typeface="Arial" panose="020B0604020202020204" pitchFamily="34" charset="0"/>
              <a:cs typeface="Arial" panose="020B0604020202020204" pitchFamily="34" charset="0"/>
            </a:rPr>
            <a:t>4. Conclusiones y recomendaciones</a:t>
          </a:r>
          <a:endParaRPr lang="es-EC" dirty="0">
            <a:latin typeface="Arial" panose="020B0604020202020204" pitchFamily="34" charset="0"/>
            <a:cs typeface="Arial" panose="020B0604020202020204" pitchFamily="34" charset="0"/>
          </a:endParaRPr>
        </a:p>
      </dgm:t>
    </dgm:pt>
    <dgm:pt modelId="{C8385AC9-30F9-429B-91A7-52E9F41C83F7}" type="parTrans" cxnId="{BCD0785B-527A-48C5-8E1F-6760790769CC}">
      <dgm:prSet/>
      <dgm:spPr/>
      <dgm:t>
        <a:bodyPr/>
        <a:lstStyle/>
        <a:p>
          <a:endParaRPr lang="es-EC">
            <a:latin typeface="Arial" panose="020B0604020202020204" pitchFamily="34" charset="0"/>
            <a:cs typeface="Arial" panose="020B0604020202020204" pitchFamily="34" charset="0"/>
          </a:endParaRPr>
        </a:p>
      </dgm:t>
    </dgm:pt>
    <dgm:pt modelId="{85B04F56-A824-41D0-AD81-8C3131904850}" type="sibTrans" cxnId="{BCD0785B-527A-48C5-8E1F-6760790769CC}">
      <dgm:prSet/>
      <dgm:spPr/>
      <dgm:t>
        <a:bodyPr/>
        <a:lstStyle/>
        <a:p>
          <a:endParaRPr lang="es-EC">
            <a:latin typeface="Arial" panose="020B0604020202020204" pitchFamily="34" charset="0"/>
            <a:cs typeface="Arial" panose="020B0604020202020204" pitchFamily="34" charset="0"/>
          </a:endParaRPr>
        </a:p>
      </dgm:t>
    </dgm:pt>
    <dgm:pt modelId="{DD1C6B38-2053-4FE3-A7BB-1C20E41EF7BB}">
      <dgm:prSet phldrT="[Texto]"/>
      <dgm:spPr>
        <a:noFill/>
      </dgm:spPr>
      <dgm:t>
        <a:bodyPr/>
        <a:lstStyle/>
        <a:p>
          <a:r>
            <a:rPr lang="es-MX" dirty="0">
              <a:latin typeface="Arial" panose="020B0604020202020204" pitchFamily="34" charset="0"/>
              <a:cs typeface="Arial" panose="020B0604020202020204" pitchFamily="34" charset="0"/>
            </a:rPr>
            <a:t>2. Fundamentación teórica</a:t>
          </a:r>
          <a:endParaRPr lang="es-EC" dirty="0">
            <a:latin typeface="Arial" panose="020B0604020202020204" pitchFamily="34" charset="0"/>
            <a:cs typeface="Arial" panose="020B0604020202020204" pitchFamily="34" charset="0"/>
          </a:endParaRPr>
        </a:p>
      </dgm:t>
    </dgm:pt>
    <dgm:pt modelId="{953D3F0B-9511-4B3B-85C9-B50C60E85070}" type="parTrans" cxnId="{53BBA494-B498-4DEC-97F1-3AAEC4EF1362}">
      <dgm:prSet/>
      <dgm:spPr/>
      <dgm:t>
        <a:bodyPr/>
        <a:lstStyle/>
        <a:p>
          <a:endParaRPr lang="es-EC"/>
        </a:p>
      </dgm:t>
    </dgm:pt>
    <dgm:pt modelId="{8C53DF45-34D4-423F-A101-38564E263FFD}" type="sibTrans" cxnId="{53BBA494-B498-4DEC-97F1-3AAEC4EF1362}">
      <dgm:prSet/>
      <dgm:spPr/>
      <dgm:t>
        <a:bodyPr/>
        <a:lstStyle/>
        <a:p>
          <a:endParaRPr lang="es-EC"/>
        </a:p>
      </dgm:t>
    </dgm:pt>
    <dgm:pt modelId="{92629F50-5809-4763-9A01-2B714D0E47AE}" type="pres">
      <dgm:prSet presAssocID="{9EF91963-CF3B-4609-AC2F-779E4C4A1113}" presName="outerComposite" presStyleCnt="0">
        <dgm:presLayoutVars>
          <dgm:chMax val="5"/>
          <dgm:dir/>
          <dgm:resizeHandles val="exact"/>
        </dgm:presLayoutVars>
      </dgm:prSet>
      <dgm:spPr/>
    </dgm:pt>
    <dgm:pt modelId="{E1CEC3CE-9579-4EC8-8222-2823AC5FE989}" type="pres">
      <dgm:prSet presAssocID="{9EF91963-CF3B-4609-AC2F-779E4C4A1113}" presName="dummyMaxCanvas" presStyleCnt="0">
        <dgm:presLayoutVars/>
      </dgm:prSet>
      <dgm:spPr/>
    </dgm:pt>
    <dgm:pt modelId="{B3D6F905-CB87-45E0-90FD-F725E0B2453B}" type="pres">
      <dgm:prSet presAssocID="{9EF91963-CF3B-4609-AC2F-779E4C4A1113}" presName="FourNodes_1" presStyleLbl="node1" presStyleIdx="0" presStyleCnt="4">
        <dgm:presLayoutVars>
          <dgm:bulletEnabled val="1"/>
        </dgm:presLayoutVars>
      </dgm:prSet>
      <dgm:spPr/>
    </dgm:pt>
    <dgm:pt modelId="{B79D0ABF-A95E-4CDE-A47E-B11B6786A1E6}" type="pres">
      <dgm:prSet presAssocID="{9EF91963-CF3B-4609-AC2F-779E4C4A1113}" presName="FourNodes_2" presStyleLbl="node1" presStyleIdx="1" presStyleCnt="4">
        <dgm:presLayoutVars>
          <dgm:bulletEnabled val="1"/>
        </dgm:presLayoutVars>
      </dgm:prSet>
      <dgm:spPr/>
    </dgm:pt>
    <dgm:pt modelId="{0E594CA6-074F-46AF-9712-D3B1EEB6E120}" type="pres">
      <dgm:prSet presAssocID="{9EF91963-CF3B-4609-AC2F-779E4C4A1113}" presName="FourNodes_3" presStyleLbl="node1" presStyleIdx="2" presStyleCnt="4">
        <dgm:presLayoutVars>
          <dgm:bulletEnabled val="1"/>
        </dgm:presLayoutVars>
      </dgm:prSet>
      <dgm:spPr/>
    </dgm:pt>
    <dgm:pt modelId="{E5696F39-975D-49F5-BE6B-B4DF6CC68A1A}" type="pres">
      <dgm:prSet presAssocID="{9EF91963-CF3B-4609-AC2F-779E4C4A1113}" presName="FourNodes_4" presStyleLbl="node1" presStyleIdx="3" presStyleCnt="4">
        <dgm:presLayoutVars>
          <dgm:bulletEnabled val="1"/>
        </dgm:presLayoutVars>
      </dgm:prSet>
      <dgm:spPr/>
    </dgm:pt>
    <dgm:pt modelId="{45B59431-D5B4-4775-B864-3042435DCE70}" type="pres">
      <dgm:prSet presAssocID="{9EF91963-CF3B-4609-AC2F-779E4C4A1113}" presName="FourConn_1-2" presStyleLbl="fgAccFollowNode1" presStyleIdx="0" presStyleCnt="3">
        <dgm:presLayoutVars>
          <dgm:bulletEnabled val="1"/>
        </dgm:presLayoutVars>
      </dgm:prSet>
      <dgm:spPr/>
    </dgm:pt>
    <dgm:pt modelId="{B9965170-15E9-4553-9D47-CAE65F0F9AF7}" type="pres">
      <dgm:prSet presAssocID="{9EF91963-CF3B-4609-AC2F-779E4C4A1113}" presName="FourConn_2-3" presStyleLbl="fgAccFollowNode1" presStyleIdx="1" presStyleCnt="3">
        <dgm:presLayoutVars>
          <dgm:bulletEnabled val="1"/>
        </dgm:presLayoutVars>
      </dgm:prSet>
      <dgm:spPr/>
    </dgm:pt>
    <dgm:pt modelId="{E69CBC25-793A-4507-AB98-7D10B968797B}" type="pres">
      <dgm:prSet presAssocID="{9EF91963-CF3B-4609-AC2F-779E4C4A1113}" presName="FourConn_3-4" presStyleLbl="fgAccFollowNode1" presStyleIdx="2" presStyleCnt="3">
        <dgm:presLayoutVars>
          <dgm:bulletEnabled val="1"/>
        </dgm:presLayoutVars>
      </dgm:prSet>
      <dgm:spPr/>
    </dgm:pt>
    <dgm:pt modelId="{2538FD88-6133-4ED9-BCAB-417AB1F54735}" type="pres">
      <dgm:prSet presAssocID="{9EF91963-CF3B-4609-AC2F-779E4C4A1113}" presName="FourNodes_1_text" presStyleLbl="node1" presStyleIdx="3" presStyleCnt="4">
        <dgm:presLayoutVars>
          <dgm:bulletEnabled val="1"/>
        </dgm:presLayoutVars>
      </dgm:prSet>
      <dgm:spPr/>
    </dgm:pt>
    <dgm:pt modelId="{90728C2A-E645-4FD0-88E5-1D978336B93C}" type="pres">
      <dgm:prSet presAssocID="{9EF91963-CF3B-4609-AC2F-779E4C4A1113}" presName="FourNodes_2_text" presStyleLbl="node1" presStyleIdx="3" presStyleCnt="4">
        <dgm:presLayoutVars>
          <dgm:bulletEnabled val="1"/>
        </dgm:presLayoutVars>
      </dgm:prSet>
      <dgm:spPr/>
    </dgm:pt>
    <dgm:pt modelId="{A5272B70-1588-46CD-91C1-850C8404C89C}" type="pres">
      <dgm:prSet presAssocID="{9EF91963-CF3B-4609-AC2F-779E4C4A1113}" presName="FourNodes_3_text" presStyleLbl="node1" presStyleIdx="3" presStyleCnt="4">
        <dgm:presLayoutVars>
          <dgm:bulletEnabled val="1"/>
        </dgm:presLayoutVars>
      </dgm:prSet>
      <dgm:spPr/>
    </dgm:pt>
    <dgm:pt modelId="{2A7E2729-3551-46CA-853D-765EA9DC3B58}" type="pres">
      <dgm:prSet presAssocID="{9EF91963-CF3B-4609-AC2F-779E4C4A1113}" presName="FourNodes_4_text" presStyleLbl="node1" presStyleIdx="3" presStyleCnt="4">
        <dgm:presLayoutVars>
          <dgm:bulletEnabled val="1"/>
        </dgm:presLayoutVars>
      </dgm:prSet>
      <dgm:spPr/>
    </dgm:pt>
  </dgm:ptLst>
  <dgm:cxnLst>
    <dgm:cxn modelId="{70C9F915-34B4-4659-8F25-9A5CF2F7B2AA}" type="presOf" srcId="{4D0367E8-6489-4982-99F1-29EF3D7F4E19}" destId="{0E594CA6-074F-46AF-9712-D3B1EEB6E120}" srcOrd="0" destOrd="0" presId="urn:microsoft.com/office/officeart/2005/8/layout/vProcess5"/>
    <dgm:cxn modelId="{18DA3819-1FDB-49A9-8321-9D09CA4B47A1}" type="presOf" srcId="{8C53DF45-34D4-423F-A101-38564E263FFD}" destId="{B9965170-15E9-4553-9D47-CAE65F0F9AF7}" srcOrd="0" destOrd="0" presId="urn:microsoft.com/office/officeart/2005/8/layout/vProcess5"/>
    <dgm:cxn modelId="{56459A1C-DFFB-4D65-A619-C7C377CEDBDB}" type="presOf" srcId="{45BC3F45-166F-45B0-8AA6-AADB3208D871}" destId="{E69CBC25-793A-4507-AB98-7D10B968797B}" srcOrd="0" destOrd="0" presId="urn:microsoft.com/office/officeart/2005/8/layout/vProcess5"/>
    <dgm:cxn modelId="{35140A25-5C1B-4DEB-86DE-2D4A0122FE0C}" type="presOf" srcId="{2FB5EA6A-DE5B-41D3-95A9-AAE641B55DD4}" destId="{2538FD88-6133-4ED9-BCAB-417AB1F54735}" srcOrd="1" destOrd="0" presId="urn:microsoft.com/office/officeart/2005/8/layout/vProcess5"/>
    <dgm:cxn modelId="{59B15F34-A897-4676-B077-09BFA1A07E93}" type="presOf" srcId="{5AB7CA9B-5BD0-4536-AE3F-26619AF64411}" destId="{E5696F39-975D-49F5-BE6B-B4DF6CC68A1A}" srcOrd="0" destOrd="0" presId="urn:microsoft.com/office/officeart/2005/8/layout/vProcess5"/>
    <dgm:cxn modelId="{BCD0785B-527A-48C5-8E1F-6760790769CC}" srcId="{9EF91963-CF3B-4609-AC2F-779E4C4A1113}" destId="{5AB7CA9B-5BD0-4536-AE3F-26619AF64411}" srcOrd="3" destOrd="0" parTransId="{C8385AC9-30F9-429B-91A7-52E9F41C83F7}" sibTransId="{85B04F56-A824-41D0-AD81-8C3131904850}"/>
    <dgm:cxn modelId="{591AF45F-4DCD-43DE-8D16-49A08BFDF656}" type="presOf" srcId="{9EF91963-CF3B-4609-AC2F-779E4C4A1113}" destId="{92629F50-5809-4763-9A01-2B714D0E47AE}" srcOrd="0" destOrd="0" presId="urn:microsoft.com/office/officeart/2005/8/layout/vProcess5"/>
    <dgm:cxn modelId="{3E2F6865-9296-4EE9-AF3E-118171B00DAD}" type="presOf" srcId="{DD1C6B38-2053-4FE3-A7BB-1C20E41EF7BB}" destId="{B79D0ABF-A95E-4CDE-A47E-B11B6786A1E6}" srcOrd="0" destOrd="0" presId="urn:microsoft.com/office/officeart/2005/8/layout/vProcess5"/>
    <dgm:cxn modelId="{46265D7C-F76F-4EEF-BDB3-48AFE47E33C4}" type="presOf" srcId="{DD1C6B38-2053-4FE3-A7BB-1C20E41EF7BB}" destId="{90728C2A-E645-4FD0-88E5-1D978336B93C}" srcOrd="1" destOrd="0" presId="urn:microsoft.com/office/officeart/2005/8/layout/vProcess5"/>
    <dgm:cxn modelId="{EC813C82-D369-48DF-859C-6E531290EC6E}" srcId="{9EF91963-CF3B-4609-AC2F-779E4C4A1113}" destId="{4D0367E8-6489-4982-99F1-29EF3D7F4E19}" srcOrd="2" destOrd="0" parTransId="{E97A415D-2E50-46F6-A1C8-D9D764428A0C}" sibTransId="{45BC3F45-166F-45B0-8AA6-AADB3208D871}"/>
    <dgm:cxn modelId="{53BBA494-B498-4DEC-97F1-3AAEC4EF1362}" srcId="{9EF91963-CF3B-4609-AC2F-779E4C4A1113}" destId="{DD1C6B38-2053-4FE3-A7BB-1C20E41EF7BB}" srcOrd="1" destOrd="0" parTransId="{953D3F0B-9511-4B3B-85C9-B50C60E85070}" sibTransId="{8C53DF45-34D4-423F-A101-38564E263FFD}"/>
    <dgm:cxn modelId="{A6592197-63D5-4D3B-B410-B6306B888167}" type="presOf" srcId="{2FB5EA6A-DE5B-41D3-95A9-AAE641B55DD4}" destId="{B3D6F905-CB87-45E0-90FD-F725E0B2453B}" srcOrd="0" destOrd="0" presId="urn:microsoft.com/office/officeart/2005/8/layout/vProcess5"/>
    <dgm:cxn modelId="{EF8E0A9D-CE5C-49F5-9F00-37A5886FFB91}" type="presOf" srcId="{5AB7CA9B-5BD0-4536-AE3F-26619AF64411}" destId="{2A7E2729-3551-46CA-853D-765EA9DC3B58}" srcOrd="1" destOrd="0" presId="urn:microsoft.com/office/officeart/2005/8/layout/vProcess5"/>
    <dgm:cxn modelId="{990EACD3-74F4-47FC-BA61-D5144C7779A8}" type="presOf" srcId="{E65A69F4-260A-48C0-AFA0-F2526B5349C9}" destId="{45B59431-D5B4-4775-B864-3042435DCE70}" srcOrd="0" destOrd="0" presId="urn:microsoft.com/office/officeart/2005/8/layout/vProcess5"/>
    <dgm:cxn modelId="{7CEE50D7-E1C9-437B-B751-56F257EBDA24}" type="presOf" srcId="{4D0367E8-6489-4982-99F1-29EF3D7F4E19}" destId="{A5272B70-1588-46CD-91C1-850C8404C89C}" srcOrd="1" destOrd="0" presId="urn:microsoft.com/office/officeart/2005/8/layout/vProcess5"/>
    <dgm:cxn modelId="{CBDE40D9-79BF-4EAC-A568-45018A44AC33}" srcId="{9EF91963-CF3B-4609-AC2F-779E4C4A1113}" destId="{2FB5EA6A-DE5B-41D3-95A9-AAE641B55DD4}" srcOrd="0" destOrd="0" parTransId="{07E28317-9C84-4BED-B7B7-26FE1A2C1858}" sibTransId="{E65A69F4-260A-48C0-AFA0-F2526B5349C9}"/>
    <dgm:cxn modelId="{8ACA8555-02E1-4F78-9B7F-B1BF51FEA426}" type="presParOf" srcId="{92629F50-5809-4763-9A01-2B714D0E47AE}" destId="{E1CEC3CE-9579-4EC8-8222-2823AC5FE989}" srcOrd="0" destOrd="0" presId="urn:microsoft.com/office/officeart/2005/8/layout/vProcess5"/>
    <dgm:cxn modelId="{693870DD-66E5-4011-8D8A-FB1BFBCA194E}" type="presParOf" srcId="{92629F50-5809-4763-9A01-2B714D0E47AE}" destId="{B3D6F905-CB87-45E0-90FD-F725E0B2453B}" srcOrd="1" destOrd="0" presId="urn:microsoft.com/office/officeart/2005/8/layout/vProcess5"/>
    <dgm:cxn modelId="{1A077DEE-E8C7-432B-B0D7-A5DC616DDD31}" type="presParOf" srcId="{92629F50-5809-4763-9A01-2B714D0E47AE}" destId="{B79D0ABF-A95E-4CDE-A47E-B11B6786A1E6}" srcOrd="2" destOrd="0" presId="urn:microsoft.com/office/officeart/2005/8/layout/vProcess5"/>
    <dgm:cxn modelId="{34D7A79E-3AA8-4BC0-A5A5-F8ACA6A949BE}" type="presParOf" srcId="{92629F50-5809-4763-9A01-2B714D0E47AE}" destId="{0E594CA6-074F-46AF-9712-D3B1EEB6E120}" srcOrd="3" destOrd="0" presId="urn:microsoft.com/office/officeart/2005/8/layout/vProcess5"/>
    <dgm:cxn modelId="{F23B0E29-E2CF-4EB8-B3F5-F8744E61ECD5}" type="presParOf" srcId="{92629F50-5809-4763-9A01-2B714D0E47AE}" destId="{E5696F39-975D-49F5-BE6B-B4DF6CC68A1A}" srcOrd="4" destOrd="0" presId="urn:microsoft.com/office/officeart/2005/8/layout/vProcess5"/>
    <dgm:cxn modelId="{CE57456E-2378-4300-B8BD-A3959EC1396F}" type="presParOf" srcId="{92629F50-5809-4763-9A01-2B714D0E47AE}" destId="{45B59431-D5B4-4775-B864-3042435DCE70}" srcOrd="5" destOrd="0" presId="urn:microsoft.com/office/officeart/2005/8/layout/vProcess5"/>
    <dgm:cxn modelId="{D0824463-429C-4C2B-8C71-57981C6E8743}" type="presParOf" srcId="{92629F50-5809-4763-9A01-2B714D0E47AE}" destId="{B9965170-15E9-4553-9D47-CAE65F0F9AF7}" srcOrd="6" destOrd="0" presId="urn:microsoft.com/office/officeart/2005/8/layout/vProcess5"/>
    <dgm:cxn modelId="{F985E41E-F39E-414C-9521-E0572FC8598B}" type="presParOf" srcId="{92629F50-5809-4763-9A01-2B714D0E47AE}" destId="{E69CBC25-793A-4507-AB98-7D10B968797B}" srcOrd="7" destOrd="0" presId="urn:microsoft.com/office/officeart/2005/8/layout/vProcess5"/>
    <dgm:cxn modelId="{18D2BB81-A496-46B2-BA59-CE0A3E4B5E97}" type="presParOf" srcId="{92629F50-5809-4763-9A01-2B714D0E47AE}" destId="{2538FD88-6133-4ED9-BCAB-417AB1F54735}" srcOrd="8" destOrd="0" presId="urn:microsoft.com/office/officeart/2005/8/layout/vProcess5"/>
    <dgm:cxn modelId="{22C4C968-F927-42B1-AD74-A4062EF7BBF2}" type="presParOf" srcId="{92629F50-5809-4763-9A01-2B714D0E47AE}" destId="{90728C2A-E645-4FD0-88E5-1D978336B93C}" srcOrd="9" destOrd="0" presId="urn:microsoft.com/office/officeart/2005/8/layout/vProcess5"/>
    <dgm:cxn modelId="{40BCAD60-B551-4B7D-B6DD-773BE92C512F}" type="presParOf" srcId="{92629F50-5809-4763-9A01-2B714D0E47AE}" destId="{A5272B70-1588-46CD-91C1-850C8404C89C}" srcOrd="10" destOrd="0" presId="urn:microsoft.com/office/officeart/2005/8/layout/vProcess5"/>
    <dgm:cxn modelId="{BFC6FF57-80E4-4E82-BA4A-50A62DFC3C15}" type="presParOf" srcId="{92629F50-5809-4763-9A01-2B714D0E47AE}" destId="{2A7E2729-3551-46CA-853D-765EA9DC3B58}" srcOrd="11" destOrd="0" presId="urn:microsoft.com/office/officeart/2005/8/layout/vProcess5"/>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EF250AE-4BF3-4B1F-8B6F-EB4B888F4BCC}"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C"/>
        </a:p>
      </dgm:t>
    </dgm:pt>
    <dgm:pt modelId="{C5A8A0D6-4F45-4903-8AB2-DCF8B3AD6E37}">
      <dgm:prSet phldrT="[Texto]" custT="1"/>
      <dgm:spPr/>
      <dgm:t>
        <a:bodyPr/>
        <a:lstStyle/>
        <a:p>
          <a:r>
            <a:rPr lang="es-MX" sz="1800" dirty="0"/>
            <a:t>Recopilación de información primaria y secundaria</a:t>
          </a:r>
          <a:endParaRPr lang="es-EC" sz="1800" dirty="0"/>
        </a:p>
      </dgm:t>
    </dgm:pt>
    <dgm:pt modelId="{23B60C6F-9294-485C-9672-EB5662EC13FB}" type="parTrans" cxnId="{F1F804A0-2322-486A-8005-2E024642B6C2}">
      <dgm:prSet/>
      <dgm:spPr/>
      <dgm:t>
        <a:bodyPr/>
        <a:lstStyle/>
        <a:p>
          <a:endParaRPr lang="es-EC" sz="2000"/>
        </a:p>
      </dgm:t>
    </dgm:pt>
    <dgm:pt modelId="{F4F25C91-B8A8-4E47-9958-56A1C323BC86}" type="sibTrans" cxnId="{F1F804A0-2322-486A-8005-2E024642B6C2}">
      <dgm:prSet/>
      <dgm:spPr/>
      <dgm:t>
        <a:bodyPr/>
        <a:lstStyle/>
        <a:p>
          <a:endParaRPr lang="es-EC" sz="2000"/>
        </a:p>
      </dgm:t>
    </dgm:pt>
    <dgm:pt modelId="{3DA9EFB3-BB24-49C8-BC6B-DA227B9F467D}">
      <dgm:prSet phldrT="[Texto]" custT="1"/>
      <dgm:spPr/>
      <dgm:t>
        <a:bodyPr/>
        <a:lstStyle/>
        <a:p>
          <a:r>
            <a:rPr lang="es-MX" sz="1800" dirty="0"/>
            <a:t>GCP, AT, MDS, 35 OTF, </a:t>
          </a:r>
          <a:r>
            <a:rPr lang="es-MX" sz="1800" dirty="0" err="1"/>
            <a:t>ortofotomosaico</a:t>
          </a:r>
          <a:r>
            <a:rPr lang="es-MX" sz="1800" dirty="0"/>
            <a:t>, cartografías, control de calidad de datos, comparación de costos y tiempo</a:t>
          </a:r>
          <a:endParaRPr lang="es-EC" sz="1800" dirty="0"/>
        </a:p>
      </dgm:t>
    </dgm:pt>
    <dgm:pt modelId="{35F67D5F-79E6-480D-96B3-9C916BF2C3EE}" type="parTrans" cxnId="{AB941F47-D692-4972-B8C3-517C4F9E262F}">
      <dgm:prSet/>
      <dgm:spPr/>
      <dgm:t>
        <a:bodyPr/>
        <a:lstStyle/>
        <a:p>
          <a:endParaRPr lang="es-EC" sz="2000"/>
        </a:p>
      </dgm:t>
    </dgm:pt>
    <dgm:pt modelId="{116BA262-2973-4F69-90EF-811CB3D04B20}" type="sibTrans" cxnId="{AB941F47-D692-4972-B8C3-517C4F9E262F}">
      <dgm:prSet/>
      <dgm:spPr/>
      <dgm:t>
        <a:bodyPr/>
        <a:lstStyle/>
        <a:p>
          <a:endParaRPr lang="es-EC" sz="2000"/>
        </a:p>
      </dgm:t>
    </dgm:pt>
    <dgm:pt modelId="{030A2026-EA4E-4E49-AB5C-CEF73630132C}">
      <dgm:prSet phldrT="[Texto]" custT="1"/>
      <dgm:spPr/>
      <dgm:t>
        <a:bodyPr/>
        <a:lstStyle/>
        <a:p>
          <a:r>
            <a:rPr lang="es-MX" sz="1800" dirty="0"/>
            <a:t>Exactitud posicional (Norma NSSDA) </a:t>
          </a:r>
          <a:r>
            <a:rPr lang="es-MX" sz="1800" dirty="0">
              <a:sym typeface="Wingdings" panose="05000000000000000000" pitchFamily="2" charset="2"/>
            </a:rPr>
            <a:t> </a:t>
          </a:r>
          <a:r>
            <a:rPr lang="es-MX" sz="1800" dirty="0"/>
            <a:t>1,5 m &gt; Deep </a:t>
          </a:r>
          <a:r>
            <a:rPr lang="es-MX" sz="1800" dirty="0" err="1"/>
            <a:t>Learning</a:t>
          </a:r>
          <a:r>
            <a:rPr lang="es-MX" sz="1800" dirty="0"/>
            <a:t> &gt; digitalización &gt; restitución </a:t>
          </a:r>
          <a:endParaRPr lang="es-EC" sz="1800" dirty="0"/>
        </a:p>
      </dgm:t>
    </dgm:pt>
    <dgm:pt modelId="{B13932D6-A4B9-4986-86A0-0DE90A0AA29C}" type="parTrans" cxnId="{69D5B4FC-7B6D-4363-A0EB-11C9118C22B6}">
      <dgm:prSet/>
      <dgm:spPr/>
      <dgm:t>
        <a:bodyPr/>
        <a:lstStyle/>
        <a:p>
          <a:endParaRPr lang="es-EC" sz="2000"/>
        </a:p>
      </dgm:t>
    </dgm:pt>
    <dgm:pt modelId="{61849BB0-3562-4C32-AFB2-5E0DE5F1AAA1}" type="sibTrans" cxnId="{69D5B4FC-7B6D-4363-A0EB-11C9118C22B6}">
      <dgm:prSet/>
      <dgm:spPr/>
      <dgm:t>
        <a:bodyPr/>
        <a:lstStyle/>
        <a:p>
          <a:endParaRPr lang="es-EC" sz="2000"/>
        </a:p>
      </dgm:t>
    </dgm:pt>
    <dgm:pt modelId="{43CF59A7-33D4-420F-8318-E00A6F48DF5D}">
      <dgm:prSet phldrT="[Texto]" custT="1"/>
      <dgm:spPr/>
      <dgm:t>
        <a:bodyPr/>
        <a:lstStyle/>
        <a:p>
          <a:r>
            <a:rPr lang="es-MX" sz="1800" dirty="0"/>
            <a:t>Costos y tiempo</a:t>
          </a:r>
          <a:endParaRPr lang="es-EC" sz="1800" dirty="0"/>
        </a:p>
      </dgm:t>
    </dgm:pt>
    <dgm:pt modelId="{B70248A2-564A-4C7B-81F6-17793009D99A}" type="parTrans" cxnId="{55B3F9AF-E577-4335-B3A9-EE064F1958FF}">
      <dgm:prSet/>
      <dgm:spPr/>
      <dgm:t>
        <a:bodyPr/>
        <a:lstStyle/>
        <a:p>
          <a:endParaRPr lang="es-EC" sz="2000"/>
        </a:p>
      </dgm:t>
    </dgm:pt>
    <dgm:pt modelId="{1D7636FD-D931-434C-A5C9-43CC934E34C2}" type="sibTrans" cxnId="{55B3F9AF-E577-4335-B3A9-EE064F1958FF}">
      <dgm:prSet/>
      <dgm:spPr/>
      <dgm:t>
        <a:bodyPr/>
        <a:lstStyle/>
        <a:p>
          <a:endParaRPr lang="es-EC" sz="2000"/>
        </a:p>
      </dgm:t>
    </dgm:pt>
    <dgm:pt modelId="{CE18D7AC-8E49-489F-9361-52468A870678}">
      <dgm:prSet phldrT="[Texto]" custT="1"/>
      <dgm:spPr/>
      <dgm:t>
        <a:bodyPr/>
        <a:lstStyle/>
        <a:p>
          <a:r>
            <a:rPr lang="es-MX" sz="1800" dirty="0"/>
            <a:t>Es posible la generación de cartografía por Deep </a:t>
          </a:r>
          <a:r>
            <a:rPr lang="es-MX" sz="1800" dirty="0" err="1"/>
            <a:t>Learning</a:t>
          </a:r>
          <a:r>
            <a:rPr lang="es-MX" sz="1800" dirty="0"/>
            <a:t>!!!</a:t>
          </a:r>
          <a:endParaRPr lang="es-EC" sz="1800" dirty="0"/>
        </a:p>
      </dgm:t>
    </dgm:pt>
    <dgm:pt modelId="{FC522D89-F69E-45B3-87F4-10BB7BF911E3}" type="parTrans" cxnId="{D98FA5C3-9B62-45AC-963E-07F342F0FE5C}">
      <dgm:prSet/>
      <dgm:spPr/>
      <dgm:t>
        <a:bodyPr/>
        <a:lstStyle/>
        <a:p>
          <a:endParaRPr lang="es-EC" sz="2000"/>
        </a:p>
      </dgm:t>
    </dgm:pt>
    <dgm:pt modelId="{5BBCCAB1-2220-41C1-A697-459F8C3BA883}" type="sibTrans" cxnId="{D98FA5C3-9B62-45AC-963E-07F342F0FE5C}">
      <dgm:prSet/>
      <dgm:spPr/>
      <dgm:t>
        <a:bodyPr/>
        <a:lstStyle/>
        <a:p>
          <a:endParaRPr lang="es-EC" sz="2000"/>
        </a:p>
      </dgm:t>
    </dgm:pt>
    <dgm:pt modelId="{DD1CE0FD-E5C7-45A3-9D97-5BF8E9050D92}">
      <dgm:prSet phldrT="[Texto]" custT="1"/>
      <dgm:spPr/>
      <dgm:t>
        <a:bodyPr/>
        <a:lstStyle/>
        <a:p>
          <a:r>
            <a:rPr lang="es-MX" sz="1800" dirty="0"/>
            <a:t>DL no obtiene todas las entidades, gran cantidad de errores y vértices</a:t>
          </a:r>
          <a:endParaRPr lang="es-EC" sz="1800" dirty="0"/>
        </a:p>
      </dgm:t>
    </dgm:pt>
    <dgm:pt modelId="{672B4220-07F5-4A24-ABD2-9F860FC48834}" type="parTrans" cxnId="{958DD3A5-C022-4E7E-A62D-DA78A2B58FDF}">
      <dgm:prSet/>
      <dgm:spPr/>
      <dgm:t>
        <a:bodyPr/>
        <a:lstStyle/>
        <a:p>
          <a:endParaRPr lang="es-EC" sz="2000"/>
        </a:p>
      </dgm:t>
    </dgm:pt>
    <dgm:pt modelId="{978DA8E1-D329-41D5-83D0-20158547CB37}" type="sibTrans" cxnId="{958DD3A5-C022-4E7E-A62D-DA78A2B58FDF}">
      <dgm:prSet/>
      <dgm:spPr/>
      <dgm:t>
        <a:bodyPr/>
        <a:lstStyle/>
        <a:p>
          <a:endParaRPr lang="es-EC" sz="2000"/>
        </a:p>
      </dgm:t>
    </dgm:pt>
    <dgm:pt modelId="{8BF851D9-E3EE-4A95-A0CD-3DBAA87DAAF8}" type="pres">
      <dgm:prSet presAssocID="{6EF250AE-4BF3-4B1F-8B6F-EB4B888F4BCC}" presName="Name0" presStyleCnt="0">
        <dgm:presLayoutVars>
          <dgm:chMax val="7"/>
          <dgm:chPref val="7"/>
          <dgm:dir/>
        </dgm:presLayoutVars>
      </dgm:prSet>
      <dgm:spPr/>
    </dgm:pt>
    <dgm:pt modelId="{55B9C521-69F6-4F43-A4C1-5EF2370ECE5B}" type="pres">
      <dgm:prSet presAssocID="{6EF250AE-4BF3-4B1F-8B6F-EB4B888F4BCC}" presName="Name1" presStyleCnt="0"/>
      <dgm:spPr/>
    </dgm:pt>
    <dgm:pt modelId="{58B589EE-BF61-4912-8440-53BD31159DDA}" type="pres">
      <dgm:prSet presAssocID="{6EF250AE-4BF3-4B1F-8B6F-EB4B888F4BCC}" presName="cycle" presStyleCnt="0"/>
      <dgm:spPr/>
    </dgm:pt>
    <dgm:pt modelId="{C5FB0416-4AB0-4E19-861A-33F56709823F}" type="pres">
      <dgm:prSet presAssocID="{6EF250AE-4BF3-4B1F-8B6F-EB4B888F4BCC}" presName="srcNode" presStyleLbl="node1" presStyleIdx="0" presStyleCnt="6"/>
      <dgm:spPr/>
    </dgm:pt>
    <dgm:pt modelId="{56FB7927-DDC7-4E3C-9AE4-24A7923068F3}" type="pres">
      <dgm:prSet presAssocID="{6EF250AE-4BF3-4B1F-8B6F-EB4B888F4BCC}" presName="conn" presStyleLbl="parChTrans1D2" presStyleIdx="0" presStyleCnt="1"/>
      <dgm:spPr/>
    </dgm:pt>
    <dgm:pt modelId="{D8816174-EE31-4623-91AC-8325C8914338}" type="pres">
      <dgm:prSet presAssocID="{6EF250AE-4BF3-4B1F-8B6F-EB4B888F4BCC}" presName="extraNode" presStyleLbl="node1" presStyleIdx="0" presStyleCnt="6"/>
      <dgm:spPr/>
    </dgm:pt>
    <dgm:pt modelId="{CFB19BC1-C24A-403C-A711-F4D247AE938A}" type="pres">
      <dgm:prSet presAssocID="{6EF250AE-4BF3-4B1F-8B6F-EB4B888F4BCC}" presName="dstNode" presStyleLbl="node1" presStyleIdx="0" presStyleCnt="6"/>
      <dgm:spPr/>
    </dgm:pt>
    <dgm:pt modelId="{F631CD12-382C-456B-811F-76FD42D7EEC9}" type="pres">
      <dgm:prSet presAssocID="{C5A8A0D6-4F45-4903-8AB2-DCF8B3AD6E37}" presName="text_1" presStyleLbl="node1" presStyleIdx="0" presStyleCnt="6">
        <dgm:presLayoutVars>
          <dgm:bulletEnabled val="1"/>
        </dgm:presLayoutVars>
      </dgm:prSet>
      <dgm:spPr/>
    </dgm:pt>
    <dgm:pt modelId="{F6FED853-9566-4728-9D65-87C5DD66408C}" type="pres">
      <dgm:prSet presAssocID="{C5A8A0D6-4F45-4903-8AB2-DCF8B3AD6E37}" presName="accent_1" presStyleCnt="0"/>
      <dgm:spPr/>
    </dgm:pt>
    <dgm:pt modelId="{65CDF372-ECB5-436A-9AAE-EE063CF231B8}" type="pres">
      <dgm:prSet presAssocID="{C5A8A0D6-4F45-4903-8AB2-DCF8B3AD6E37}" presName="accentRepeatNode" presStyleLbl="solidFgAcc1" presStyleIdx="0" presStyleCnt="6"/>
      <dgm:spPr/>
    </dgm:pt>
    <dgm:pt modelId="{DC85384C-8B23-4501-BDBE-F73EA58F8455}" type="pres">
      <dgm:prSet presAssocID="{3DA9EFB3-BB24-49C8-BC6B-DA227B9F467D}" presName="text_2" presStyleLbl="node1" presStyleIdx="1" presStyleCnt="6">
        <dgm:presLayoutVars>
          <dgm:bulletEnabled val="1"/>
        </dgm:presLayoutVars>
      </dgm:prSet>
      <dgm:spPr/>
    </dgm:pt>
    <dgm:pt modelId="{82A899CD-6975-4DED-848E-EB5DD9F66D93}" type="pres">
      <dgm:prSet presAssocID="{3DA9EFB3-BB24-49C8-BC6B-DA227B9F467D}" presName="accent_2" presStyleCnt="0"/>
      <dgm:spPr/>
    </dgm:pt>
    <dgm:pt modelId="{8C65F7C6-737E-4585-8BC6-8C1267A0A778}" type="pres">
      <dgm:prSet presAssocID="{3DA9EFB3-BB24-49C8-BC6B-DA227B9F467D}" presName="accentRepeatNode" presStyleLbl="solidFgAcc1" presStyleIdx="1" presStyleCnt="6"/>
      <dgm:spPr/>
    </dgm:pt>
    <dgm:pt modelId="{451568E7-94D3-4554-B730-D054DB9885E3}" type="pres">
      <dgm:prSet presAssocID="{DD1CE0FD-E5C7-45A3-9D97-5BF8E9050D92}" presName="text_3" presStyleLbl="node1" presStyleIdx="2" presStyleCnt="6">
        <dgm:presLayoutVars>
          <dgm:bulletEnabled val="1"/>
        </dgm:presLayoutVars>
      </dgm:prSet>
      <dgm:spPr/>
    </dgm:pt>
    <dgm:pt modelId="{C46FAF85-7058-4CAC-AA98-83A8ADF6EA22}" type="pres">
      <dgm:prSet presAssocID="{DD1CE0FD-E5C7-45A3-9D97-5BF8E9050D92}" presName="accent_3" presStyleCnt="0"/>
      <dgm:spPr/>
    </dgm:pt>
    <dgm:pt modelId="{04F315AE-617E-46AF-A0B7-1824CD585AD0}" type="pres">
      <dgm:prSet presAssocID="{DD1CE0FD-E5C7-45A3-9D97-5BF8E9050D92}" presName="accentRepeatNode" presStyleLbl="solidFgAcc1" presStyleIdx="2" presStyleCnt="6"/>
      <dgm:spPr/>
    </dgm:pt>
    <dgm:pt modelId="{8789A95F-1D74-4A0E-9C3A-7C789006BFFC}" type="pres">
      <dgm:prSet presAssocID="{030A2026-EA4E-4E49-AB5C-CEF73630132C}" presName="text_4" presStyleLbl="node1" presStyleIdx="3" presStyleCnt="6">
        <dgm:presLayoutVars>
          <dgm:bulletEnabled val="1"/>
        </dgm:presLayoutVars>
      </dgm:prSet>
      <dgm:spPr/>
    </dgm:pt>
    <dgm:pt modelId="{B45D5A70-E694-4F87-BA54-DEF482D66CC0}" type="pres">
      <dgm:prSet presAssocID="{030A2026-EA4E-4E49-AB5C-CEF73630132C}" presName="accent_4" presStyleCnt="0"/>
      <dgm:spPr/>
    </dgm:pt>
    <dgm:pt modelId="{EFA278EB-F1CE-488B-93F8-EE57233946F9}" type="pres">
      <dgm:prSet presAssocID="{030A2026-EA4E-4E49-AB5C-CEF73630132C}" presName="accentRepeatNode" presStyleLbl="solidFgAcc1" presStyleIdx="3" presStyleCnt="6"/>
      <dgm:spPr/>
    </dgm:pt>
    <dgm:pt modelId="{864B8029-D949-4E75-8172-D96EE1C60EE4}" type="pres">
      <dgm:prSet presAssocID="{43CF59A7-33D4-420F-8318-E00A6F48DF5D}" presName="text_5" presStyleLbl="node1" presStyleIdx="4" presStyleCnt="6">
        <dgm:presLayoutVars>
          <dgm:bulletEnabled val="1"/>
        </dgm:presLayoutVars>
      </dgm:prSet>
      <dgm:spPr/>
    </dgm:pt>
    <dgm:pt modelId="{524F105C-4345-43C9-B6B4-536DEE882B34}" type="pres">
      <dgm:prSet presAssocID="{43CF59A7-33D4-420F-8318-E00A6F48DF5D}" presName="accent_5" presStyleCnt="0"/>
      <dgm:spPr/>
    </dgm:pt>
    <dgm:pt modelId="{7E8A3F44-CCB8-4F12-A19D-610D0114E424}" type="pres">
      <dgm:prSet presAssocID="{43CF59A7-33D4-420F-8318-E00A6F48DF5D}" presName="accentRepeatNode" presStyleLbl="solidFgAcc1" presStyleIdx="4" presStyleCnt="6"/>
      <dgm:spPr/>
    </dgm:pt>
    <dgm:pt modelId="{71CD1C05-7490-4502-8694-4FBB3E52C7B0}" type="pres">
      <dgm:prSet presAssocID="{CE18D7AC-8E49-489F-9361-52468A870678}" presName="text_6" presStyleLbl="node1" presStyleIdx="5" presStyleCnt="6">
        <dgm:presLayoutVars>
          <dgm:bulletEnabled val="1"/>
        </dgm:presLayoutVars>
      </dgm:prSet>
      <dgm:spPr/>
    </dgm:pt>
    <dgm:pt modelId="{4AC1174F-6E5F-4D41-8089-BD6782544777}" type="pres">
      <dgm:prSet presAssocID="{CE18D7AC-8E49-489F-9361-52468A870678}" presName="accent_6" presStyleCnt="0"/>
      <dgm:spPr/>
    </dgm:pt>
    <dgm:pt modelId="{1BB6FA29-8C6F-430B-8471-C7C427A96F01}" type="pres">
      <dgm:prSet presAssocID="{CE18D7AC-8E49-489F-9361-52468A870678}" presName="accentRepeatNode" presStyleLbl="solidFgAcc1" presStyleIdx="5" presStyleCnt="6"/>
      <dgm:spPr/>
    </dgm:pt>
  </dgm:ptLst>
  <dgm:cxnLst>
    <dgm:cxn modelId="{4F3CFF17-7DDE-4ADA-B8BC-4FE9DFC2B99D}" type="presOf" srcId="{3DA9EFB3-BB24-49C8-BC6B-DA227B9F467D}" destId="{DC85384C-8B23-4501-BDBE-F73EA58F8455}" srcOrd="0" destOrd="0" presId="urn:microsoft.com/office/officeart/2008/layout/VerticalCurvedList"/>
    <dgm:cxn modelId="{248E3C20-944E-473E-8837-816B809AB14B}" type="presOf" srcId="{43CF59A7-33D4-420F-8318-E00A6F48DF5D}" destId="{864B8029-D949-4E75-8172-D96EE1C60EE4}" srcOrd="0" destOrd="0" presId="urn:microsoft.com/office/officeart/2008/layout/VerticalCurvedList"/>
    <dgm:cxn modelId="{61FD063C-CF21-4AD0-8608-D1E173487CE6}" type="presOf" srcId="{DD1CE0FD-E5C7-45A3-9D97-5BF8E9050D92}" destId="{451568E7-94D3-4554-B730-D054DB9885E3}" srcOrd="0" destOrd="0" presId="urn:microsoft.com/office/officeart/2008/layout/VerticalCurvedList"/>
    <dgm:cxn modelId="{AB941F47-D692-4972-B8C3-517C4F9E262F}" srcId="{6EF250AE-4BF3-4B1F-8B6F-EB4B888F4BCC}" destId="{3DA9EFB3-BB24-49C8-BC6B-DA227B9F467D}" srcOrd="1" destOrd="0" parTransId="{35F67D5F-79E6-480D-96B3-9C916BF2C3EE}" sibTransId="{116BA262-2973-4F69-90EF-811CB3D04B20}"/>
    <dgm:cxn modelId="{4EC6818C-040C-47A4-B926-F94EC4E5F5FB}" type="presOf" srcId="{CE18D7AC-8E49-489F-9361-52468A870678}" destId="{71CD1C05-7490-4502-8694-4FBB3E52C7B0}" srcOrd="0" destOrd="0" presId="urn:microsoft.com/office/officeart/2008/layout/VerticalCurvedList"/>
    <dgm:cxn modelId="{F1F804A0-2322-486A-8005-2E024642B6C2}" srcId="{6EF250AE-4BF3-4B1F-8B6F-EB4B888F4BCC}" destId="{C5A8A0D6-4F45-4903-8AB2-DCF8B3AD6E37}" srcOrd="0" destOrd="0" parTransId="{23B60C6F-9294-485C-9672-EB5662EC13FB}" sibTransId="{F4F25C91-B8A8-4E47-9958-56A1C323BC86}"/>
    <dgm:cxn modelId="{958DD3A5-C022-4E7E-A62D-DA78A2B58FDF}" srcId="{6EF250AE-4BF3-4B1F-8B6F-EB4B888F4BCC}" destId="{DD1CE0FD-E5C7-45A3-9D97-5BF8E9050D92}" srcOrd="2" destOrd="0" parTransId="{672B4220-07F5-4A24-ABD2-9F860FC48834}" sibTransId="{978DA8E1-D329-41D5-83D0-20158547CB37}"/>
    <dgm:cxn modelId="{55B3F9AF-E577-4335-B3A9-EE064F1958FF}" srcId="{6EF250AE-4BF3-4B1F-8B6F-EB4B888F4BCC}" destId="{43CF59A7-33D4-420F-8318-E00A6F48DF5D}" srcOrd="4" destOrd="0" parTransId="{B70248A2-564A-4C7B-81F6-17793009D99A}" sibTransId="{1D7636FD-D931-434C-A5C9-43CC934E34C2}"/>
    <dgm:cxn modelId="{868A5AB2-8612-4F05-B05B-486346174F74}" type="presOf" srcId="{C5A8A0D6-4F45-4903-8AB2-DCF8B3AD6E37}" destId="{F631CD12-382C-456B-811F-76FD42D7EEC9}" srcOrd="0" destOrd="0" presId="urn:microsoft.com/office/officeart/2008/layout/VerticalCurvedList"/>
    <dgm:cxn modelId="{F73981BC-4710-456B-AA98-DCBF870EBF93}" type="presOf" srcId="{6EF250AE-4BF3-4B1F-8B6F-EB4B888F4BCC}" destId="{8BF851D9-E3EE-4A95-A0CD-3DBAA87DAAF8}" srcOrd="0" destOrd="0" presId="urn:microsoft.com/office/officeart/2008/layout/VerticalCurvedList"/>
    <dgm:cxn modelId="{D98FA5C3-9B62-45AC-963E-07F342F0FE5C}" srcId="{6EF250AE-4BF3-4B1F-8B6F-EB4B888F4BCC}" destId="{CE18D7AC-8E49-489F-9361-52468A870678}" srcOrd="5" destOrd="0" parTransId="{FC522D89-F69E-45B3-87F4-10BB7BF911E3}" sibTransId="{5BBCCAB1-2220-41C1-A697-459F8C3BA883}"/>
    <dgm:cxn modelId="{F7621CF7-793B-45A2-9870-8317333F0622}" type="presOf" srcId="{F4F25C91-B8A8-4E47-9958-56A1C323BC86}" destId="{56FB7927-DDC7-4E3C-9AE4-24A7923068F3}" srcOrd="0" destOrd="0" presId="urn:microsoft.com/office/officeart/2008/layout/VerticalCurvedList"/>
    <dgm:cxn modelId="{69D5B4FC-7B6D-4363-A0EB-11C9118C22B6}" srcId="{6EF250AE-4BF3-4B1F-8B6F-EB4B888F4BCC}" destId="{030A2026-EA4E-4E49-AB5C-CEF73630132C}" srcOrd="3" destOrd="0" parTransId="{B13932D6-A4B9-4986-86A0-0DE90A0AA29C}" sibTransId="{61849BB0-3562-4C32-AFB2-5E0DE5F1AAA1}"/>
    <dgm:cxn modelId="{D8CC01FF-58DD-42FF-8ECE-2B1BE22A198E}" type="presOf" srcId="{030A2026-EA4E-4E49-AB5C-CEF73630132C}" destId="{8789A95F-1D74-4A0E-9C3A-7C789006BFFC}" srcOrd="0" destOrd="0" presId="urn:microsoft.com/office/officeart/2008/layout/VerticalCurvedList"/>
    <dgm:cxn modelId="{7A1D06C8-E1F7-4612-931A-5197E1968445}" type="presParOf" srcId="{8BF851D9-E3EE-4A95-A0CD-3DBAA87DAAF8}" destId="{55B9C521-69F6-4F43-A4C1-5EF2370ECE5B}" srcOrd="0" destOrd="0" presId="urn:microsoft.com/office/officeart/2008/layout/VerticalCurvedList"/>
    <dgm:cxn modelId="{E4BF5578-3CA0-4273-85E8-7EA8B343C058}" type="presParOf" srcId="{55B9C521-69F6-4F43-A4C1-5EF2370ECE5B}" destId="{58B589EE-BF61-4912-8440-53BD31159DDA}" srcOrd="0" destOrd="0" presId="urn:microsoft.com/office/officeart/2008/layout/VerticalCurvedList"/>
    <dgm:cxn modelId="{D821D759-15F0-46C7-92F0-08DA59753DC7}" type="presParOf" srcId="{58B589EE-BF61-4912-8440-53BD31159DDA}" destId="{C5FB0416-4AB0-4E19-861A-33F56709823F}" srcOrd="0" destOrd="0" presId="urn:microsoft.com/office/officeart/2008/layout/VerticalCurvedList"/>
    <dgm:cxn modelId="{0E25843D-0D60-4E97-B91A-84705C6542C8}" type="presParOf" srcId="{58B589EE-BF61-4912-8440-53BD31159DDA}" destId="{56FB7927-DDC7-4E3C-9AE4-24A7923068F3}" srcOrd="1" destOrd="0" presId="urn:microsoft.com/office/officeart/2008/layout/VerticalCurvedList"/>
    <dgm:cxn modelId="{67C22CD1-1562-4DB2-9934-76A3B099B3AA}" type="presParOf" srcId="{58B589EE-BF61-4912-8440-53BD31159DDA}" destId="{D8816174-EE31-4623-91AC-8325C8914338}" srcOrd="2" destOrd="0" presId="urn:microsoft.com/office/officeart/2008/layout/VerticalCurvedList"/>
    <dgm:cxn modelId="{9D399B67-F571-4542-BC20-EDB0ACEC2849}" type="presParOf" srcId="{58B589EE-BF61-4912-8440-53BD31159DDA}" destId="{CFB19BC1-C24A-403C-A711-F4D247AE938A}" srcOrd="3" destOrd="0" presId="urn:microsoft.com/office/officeart/2008/layout/VerticalCurvedList"/>
    <dgm:cxn modelId="{0EDCB0E4-8F8C-4F80-B7A5-A4F20EA281E3}" type="presParOf" srcId="{55B9C521-69F6-4F43-A4C1-5EF2370ECE5B}" destId="{F631CD12-382C-456B-811F-76FD42D7EEC9}" srcOrd="1" destOrd="0" presId="urn:microsoft.com/office/officeart/2008/layout/VerticalCurvedList"/>
    <dgm:cxn modelId="{5A2F55ED-328B-42DA-9C02-5FF2C1ED62F8}" type="presParOf" srcId="{55B9C521-69F6-4F43-A4C1-5EF2370ECE5B}" destId="{F6FED853-9566-4728-9D65-87C5DD66408C}" srcOrd="2" destOrd="0" presId="urn:microsoft.com/office/officeart/2008/layout/VerticalCurvedList"/>
    <dgm:cxn modelId="{7BC09177-EC42-4380-8C1E-FF0C014C8D3C}" type="presParOf" srcId="{F6FED853-9566-4728-9D65-87C5DD66408C}" destId="{65CDF372-ECB5-436A-9AAE-EE063CF231B8}" srcOrd="0" destOrd="0" presId="urn:microsoft.com/office/officeart/2008/layout/VerticalCurvedList"/>
    <dgm:cxn modelId="{A6699C05-E8D1-4754-9490-3B735A4C0D64}" type="presParOf" srcId="{55B9C521-69F6-4F43-A4C1-5EF2370ECE5B}" destId="{DC85384C-8B23-4501-BDBE-F73EA58F8455}" srcOrd="3" destOrd="0" presId="urn:microsoft.com/office/officeart/2008/layout/VerticalCurvedList"/>
    <dgm:cxn modelId="{55B37280-F093-4AC3-A4F3-2E7CD4BA8EF3}" type="presParOf" srcId="{55B9C521-69F6-4F43-A4C1-5EF2370ECE5B}" destId="{82A899CD-6975-4DED-848E-EB5DD9F66D93}" srcOrd="4" destOrd="0" presId="urn:microsoft.com/office/officeart/2008/layout/VerticalCurvedList"/>
    <dgm:cxn modelId="{E84985EE-B7A2-4E72-BB5F-470FFE39FBE1}" type="presParOf" srcId="{82A899CD-6975-4DED-848E-EB5DD9F66D93}" destId="{8C65F7C6-737E-4585-8BC6-8C1267A0A778}" srcOrd="0" destOrd="0" presId="urn:microsoft.com/office/officeart/2008/layout/VerticalCurvedList"/>
    <dgm:cxn modelId="{A595889F-AA7E-46B9-8FC0-43A7C7DACAEF}" type="presParOf" srcId="{55B9C521-69F6-4F43-A4C1-5EF2370ECE5B}" destId="{451568E7-94D3-4554-B730-D054DB9885E3}" srcOrd="5" destOrd="0" presId="urn:microsoft.com/office/officeart/2008/layout/VerticalCurvedList"/>
    <dgm:cxn modelId="{026381A0-0A73-426E-A5BB-8F70CA968D1C}" type="presParOf" srcId="{55B9C521-69F6-4F43-A4C1-5EF2370ECE5B}" destId="{C46FAF85-7058-4CAC-AA98-83A8ADF6EA22}" srcOrd="6" destOrd="0" presId="urn:microsoft.com/office/officeart/2008/layout/VerticalCurvedList"/>
    <dgm:cxn modelId="{F66E6DC1-6234-4315-A037-C04F3ADCB074}" type="presParOf" srcId="{C46FAF85-7058-4CAC-AA98-83A8ADF6EA22}" destId="{04F315AE-617E-46AF-A0B7-1824CD585AD0}" srcOrd="0" destOrd="0" presId="urn:microsoft.com/office/officeart/2008/layout/VerticalCurvedList"/>
    <dgm:cxn modelId="{86FD72CD-A224-4BCE-BAFE-D85AF24E7948}" type="presParOf" srcId="{55B9C521-69F6-4F43-A4C1-5EF2370ECE5B}" destId="{8789A95F-1D74-4A0E-9C3A-7C789006BFFC}" srcOrd="7" destOrd="0" presId="urn:microsoft.com/office/officeart/2008/layout/VerticalCurvedList"/>
    <dgm:cxn modelId="{C36AC5A8-17D2-424E-8066-B5E2B66D66A7}" type="presParOf" srcId="{55B9C521-69F6-4F43-A4C1-5EF2370ECE5B}" destId="{B45D5A70-E694-4F87-BA54-DEF482D66CC0}" srcOrd="8" destOrd="0" presId="urn:microsoft.com/office/officeart/2008/layout/VerticalCurvedList"/>
    <dgm:cxn modelId="{0321E608-E129-4CDB-A9EF-9EFCAC274DAB}" type="presParOf" srcId="{B45D5A70-E694-4F87-BA54-DEF482D66CC0}" destId="{EFA278EB-F1CE-488B-93F8-EE57233946F9}" srcOrd="0" destOrd="0" presId="urn:microsoft.com/office/officeart/2008/layout/VerticalCurvedList"/>
    <dgm:cxn modelId="{65BBD83C-EBF5-447F-9324-E1DE5E6B2FF0}" type="presParOf" srcId="{55B9C521-69F6-4F43-A4C1-5EF2370ECE5B}" destId="{864B8029-D949-4E75-8172-D96EE1C60EE4}" srcOrd="9" destOrd="0" presId="urn:microsoft.com/office/officeart/2008/layout/VerticalCurvedList"/>
    <dgm:cxn modelId="{A54604E7-5C14-4DCD-8EEA-B29ECEA11B7F}" type="presParOf" srcId="{55B9C521-69F6-4F43-A4C1-5EF2370ECE5B}" destId="{524F105C-4345-43C9-B6B4-536DEE882B34}" srcOrd="10" destOrd="0" presId="urn:microsoft.com/office/officeart/2008/layout/VerticalCurvedList"/>
    <dgm:cxn modelId="{E8ED47A7-DB5A-46D1-ABF9-34E5F5CAF826}" type="presParOf" srcId="{524F105C-4345-43C9-B6B4-536DEE882B34}" destId="{7E8A3F44-CCB8-4F12-A19D-610D0114E424}" srcOrd="0" destOrd="0" presId="urn:microsoft.com/office/officeart/2008/layout/VerticalCurvedList"/>
    <dgm:cxn modelId="{F8B9CD50-299B-47F7-ACB9-A374E1D6CCF0}" type="presParOf" srcId="{55B9C521-69F6-4F43-A4C1-5EF2370ECE5B}" destId="{71CD1C05-7490-4502-8694-4FBB3E52C7B0}" srcOrd="11" destOrd="0" presId="urn:microsoft.com/office/officeart/2008/layout/VerticalCurvedList"/>
    <dgm:cxn modelId="{4F31E357-E2E2-4540-AC0C-59159647A5F4}" type="presParOf" srcId="{55B9C521-69F6-4F43-A4C1-5EF2370ECE5B}" destId="{4AC1174F-6E5F-4D41-8089-BD6782544777}" srcOrd="12" destOrd="0" presId="urn:microsoft.com/office/officeart/2008/layout/VerticalCurvedList"/>
    <dgm:cxn modelId="{F06C2A89-F7C1-4D35-8EF9-3272B7518B2C}" type="presParOf" srcId="{4AC1174F-6E5F-4D41-8089-BD6782544777}" destId="{1BB6FA29-8C6F-430B-8471-C7C427A96F0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EF250AE-4BF3-4B1F-8B6F-EB4B888F4BCC}"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C"/>
        </a:p>
      </dgm:t>
    </dgm:pt>
    <dgm:pt modelId="{C5A8A0D6-4F45-4903-8AB2-DCF8B3AD6E37}">
      <dgm:prSet phldrT="[Texto]" custT="1"/>
      <dgm:spPr/>
      <dgm:t>
        <a:bodyPr/>
        <a:lstStyle/>
        <a:p>
          <a:r>
            <a:rPr lang="es-MX" sz="2400" dirty="0"/>
            <a:t>Mas puntos de apoyo fotogramétrico, mejor ajuste fotogramétrico</a:t>
          </a:r>
          <a:endParaRPr lang="es-EC" sz="2400" dirty="0"/>
        </a:p>
      </dgm:t>
    </dgm:pt>
    <dgm:pt modelId="{23B60C6F-9294-485C-9672-EB5662EC13FB}" type="parTrans" cxnId="{F1F804A0-2322-486A-8005-2E024642B6C2}">
      <dgm:prSet/>
      <dgm:spPr/>
      <dgm:t>
        <a:bodyPr/>
        <a:lstStyle/>
        <a:p>
          <a:endParaRPr lang="es-EC" sz="2000"/>
        </a:p>
      </dgm:t>
    </dgm:pt>
    <dgm:pt modelId="{F4F25C91-B8A8-4E47-9958-56A1C323BC86}" type="sibTrans" cxnId="{F1F804A0-2322-486A-8005-2E024642B6C2}">
      <dgm:prSet/>
      <dgm:spPr/>
      <dgm:t>
        <a:bodyPr/>
        <a:lstStyle/>
        <a:p>
          <a:endParaRPr lang="es-EC" sz="2000"/>
        </a:p>
      </dgm:t>
    </dgm:pt>
    <dgm:pt modelId="{3DA9EFB3-BB24-49C8-BC6B-DA227B9F467D}">
      <dgm:prSet phldrT="[Texto]" custT="1"/>
      <dgm:spPr/>
      <dgm:t>
        <a:bodyPr/>
        <a:lstStyle/>
        <a:p>
          <a:r>
            <a:rPr lang="es-MX" sz="2400" dirty="0"/>
            <a:t>Enfatizar el filtrado, edición y clasificación LAS</a:t>
          </a:r>
          <a:endParaRPr lang="es-EC" sz="2400" dirty="0"/>
        </a:p>
      </dgm:t>
    </dgm:pt>
    <dgm:pt modelId="{35F67D5F-79E6-480D-96B3-9C916BF2C3EE}" type="parTrans" cxnId="{AB941F47-D692-4972-B8C3-517C4F9E262F}">
      <dgm:prSet/>
      <dgm:spPr/>
      <dgm:t>
        <a:bodyPr/>
        <a:lstStyle/>
        <a:p>
          <a:endParaRPr lang="es-EC" sz="2000"/>
        </a:p>
      </dgm:t>
    </dgm:pt>
    <dgm:pt modelId="{116BA262-2973-4F69-90EF-811CB3D04B20}" type="sibTrans" cxnId="{AB941F47-D692-4972-B8C3-517C4F9E262F}">
      <dgm:prSet/>
      <dgm:spPr/>
      <dgm:t>
        <a:bodyPr/>
        <a:lstStyle/>
        <a:p>
          <a:endParaRPr lang="es-EC" sz="2000"/>
        </a:p>
      </dgm:t>
    </dgm:pt>
    <dgm:pt modelId="{030A2026-EA4E-4E49-AB5C-CEF73630132C}">
      <dgm:prSet phldrT="[Texto]" custT="1"/>
      <dgm:spPr/>
      <dgm:t>
        <a:bodyPr/>
        <a:lstStyle/>
        <a:p>
          <a:r>
            <a:rPr lang="es-MX" sz="2400" dirty="0"/>
            <a:t>Mejor calidad de </a:t>
          </a:r>
          <a:r>
            <a:rPr lang="es-MX" sz="2400" dirty="0" err="1"/>
            <a:t>ortofotomosaico</a:t>
          </a:r>
          <a:r>
            <a:rPr lang="es-MX" sz="2400" dirty="0"/>
            <a:t> (UAV)</a:t>
          </a:r>
          <a:endParaRPr lang="es-EC" sz="2400" dirty="0"/>
        </a:p>
      </dgm:t>
    </dgm:pt>
    <dgm:pt modelId="{B13932D6-A4B9-4986-86A0-0DE90A0AA29C}" type="parTrans" cxnId="{69D5B4FC-7B6D-4363-A0EB-11C9118C22B6}">
      <dgm:prSet/>
      <dgm:spPr/>
      <dgm:t>
        <a:bodyPr/>
        <a:lstStyle/>
        <a:p>
          <a:endParaRPr lang="es-EC" sz="2000"/>
        </a:p>
      </dgm:t>
    </dgm:pt>
    <dgm:pt modelId="{61849BB0-3562-4C32-AFB2-5E0DE5F1AAA1}" type="sibTrans" cxnId="{69D5B4FC-7B6D-4363-A0EB-11C9118C22B6}">
      <dgm:prSet/>
      <dgm:spPr/>
      <dgm:t>
        <a:bodyPr/>
        <a:lstStyle/>
        <a:p>
          <a:endParaRPr lang="es-EC" sz="2000"/>
        </a:p>
      </dgm:t>
    </dgm:pt>
    <dgm:pt modelId="{E6EE6CF8-2121-4149-BEA8-0223371C6540}">
      <dgm:prSet phldrT="[Texto]" custT="1"/>
      <dgm:spPr/>
      <dgm:t>
        <a:bodyPr/>
        <a:lstStyle/>
        <a:p>
          <a:r>
            <a:rPr lang="es-MX" sz="2400" dirty="0"/>
            <a:t>Experimentar DL en otras zonas del país; otras aplicaciones</a:t>
          </a:r>
          <a:endParaRPr lang="es-EC" sz="2400" dirty="0"/>
        </a:p>
      </dgm:t>
    </dgm:pt>
    <dgm:pt modelId="{3CCEC96D-0FCD-4C7E-8853-A01693188B80}" type="parTrans" cxnId="{A4F7EA1D-3C02-4390-B5AF-2D8CFACE0362}">
      <dgm:prSet/>
      <dgm:spPr/>
      <dgm:t>
        <a:bodyPr/>
        <a:lstStyle/>
        <a:p>
          <a:endParaRPr lang="es-EC" sz="2000"/>
        </a:p>
      </dgm:t>
    </dgm:pt>
    <dgm:pt modelId="{76CBDBCD-D311-49D3-AC11-6B26B147556B}" type="sibTrans" cxnId="{A4F7EA1D-3C02-4390-B5AF-2D8CFACE0362}">
      <dgm:prSet/>
      <dgm:spPr/>
      <dgm:t>
        <a:bodyPr/>
        <a:lstStyle/>
        <a:p>
          <a:endParaRPr lang="es-EC" sz="2000"/>
        </a:p>
      </dgm:t>
    </dgm:pt>
    <dgm:pt modelId="{43CF59A7-33D4-420F-8318-E00A6F48DF5D}">
      <dgm:prSet phldrT="[Texto]" custT="1"/>
      <dgm:spPr/>
      <dgm:t>
        <a:bodyPr/>
        <a:lstStyle/>
        <a:p>
          <a:r>
            <a:rPr lang="es-MX" sz="2400" dirty="0"/>
            <a:t>Realizar una revisión a la normas</a:t>
          </a:r>
          <a:endParaRPr lang="es-EC" sz="2400" dirty="0"/>
        </a:p>
      </dgm:t>
    </dgm:pt>
    <dgm:pt modelId="{B70248A2-564A-4C7B-81F6-17793009D99A}" type="parTrans" cxnId="{55B3F9AF-E577-4335-B3A9-EE064F1958FF}">
      <dgm:prSet/>
      <dgm:spPr/>
      <dgm:t>
        <a:bodyPr/>
        <a:lstStyle/>
        <a:p>
          <a:endParaRPr lang="es-EC" sz="2000"/>
        </a:p>
      </dgm:t>
    </dgm:pt>
    <dgm:pt modelId="{1D7636FD-D931-434C-A5C9-43CC934E34C2}" type="sibTrans" cxnId="{55B3F9AF-E577-4335-B3A9-EE064F1958FF}">
      <dgm:prSet/>
      <dgm:spPr/>
      <dgm:t>
        <a:bodyPr/>
        <a:lstStyle/>
        <a:p>
          <a:endParaRPr lang="es-EC" sz="2000"/>
        </a:p>
      </dgm:t>
    </dgm:pt>
    <dgm:pt modelId="{193FC75F-E4C8-4026-BAFF-732C7B21879D}" type="pres">
      <dgm:prSet presAssocID="{6EF250AE-4BF3-4B1F-8B6F-EB4B888F4BCC}" presName="Name0" presStyleCnt="0">
        <dgm:presLayoutVars>
          <dgm:chMax val="7"/>
          <dgm:chPref val="7"/>
          <dgm:dir/>
        </dgm:presLayoutVars>
      </dgm:prSet>
      <dgm:spPr/>
    </dgm:pt>
    <dgm:pt modelId="{AEC883AC-5992-4869-9287-D42EB952C3C6}" type="pres">
      <dgm:prSet presAssocID="{6EF250AE-4BF3-4B1F-8B6F-EB4B888F4BCC}" presName="Name1" presStyleCnt="0"/>
      <dgm:spPr/>
    </dgm:pt>
    <dgm:pt modelId="{DD96397D-B091-438F-94DD-368ACFFD7321}" type="pres">
      <dgm:prSet presAssocID="{6EF250AE-4BF3-4B1F-8B6F-EB4B888F4BCC}" presName="cycle" presStyleCnt="0"/>
      <dgm:spPr/>
    </dgm:pt>
    <dgm:pt modelId="{8A1C7977-C49B-4FFA-BB22-ED69A715C86F}" type="pres">
      <dgm:prSet presAssocID="{6EF250AE-4BF3-4B1F-8B6F-EB4B888F4BCC}" presName="srcNode" presStyleLbl="node1" presStyleIdx="0" presStyleCnt="5"/>
      <dgm:spPr/>
    </dgm:pt>
    <dgm:pt modelId="{67FF482F-8D73-4AFA-B467-8445BDFC9C09}" type="pres">
      <dgm:prSet presAssocID="{6EF250AE-4BF3-4B1F-8B6F-EB4B888F4BCC}" presName="conn" presStyleLbl="parChTrans1D2" presStyleIdx="0" presStyleCnt="1"/>
      <dgm:spPr/>
    </dgm:pt>
    <dgm:pt modelId="{434D0C9C-4D33-4ABE-86FF-34A6F93CAA81}" type="pres">
      <dgm:prSet presAssocID="{6EF250AE-4BF3-4B1F-8B6F-EB4B888F4BCC}" presName="extraNode" presStyleLbl="node1" presStyleIdx="0" presStyleCnt="5"/>
      <dgm:spPr/>
    </dgm:pt>
    <dgm:pt modelId="{34DCF7B4-62D0-441D-BF6E-C044A3789DD9}" type="pres">
      <dgm:prSet presAssocID="{6EF250AE-4BF3-4B1F-8B6F-EB4B888F4BCC}" presName="dstNode" presStyleLbl="node1" presStyleIdx="0" presStyleCnt="5"/>
      <dgm:spPr/>
    </dgm:pt>
    <dgm:pt modelId="{15157266-5D33-49CD-ACE6-9A9A77144BAA}" type="pres">
      <dgm:prSet presAssocID="{C5A8A0D6-4F45-4903-8AB2-DCF8B3AD6E37}" presName="text_1" presStyleLbl="node1" presStyleIdx="0" presStyleCnt="5">
        <dgm:presLayoutVars>
          <dgm:bulletEnabled val="1"/>
        </dgm:presLayoutVars>
      </dgm:prSet>
      <dgm:spPr/>
    </dgm:pt>
    <dgm:pt modelId="{43B739D6-14D7-4302-9A52-3D137FE6430C}" type="pres">
      <dgm:prSet presAssocID="{C5A8A0D6-4F45-4903-8AB2-DCF8B3AD6E37}" presName="accent_1" presStyleCnt="0"/>
      <dgm:spPr/>
    </dgm:pt>
    <dgm:pt modelId="{68D28193-20DA-4BCA-B0B0-401831EADAA9}" type="pres">
      <dgm:prSet presAssocID="{C5A8A0D6-4F45-4903-8AB2-DCF8B3AD6E37}" presName="accentRepeatNode" presStyleLbl="solidFgAcc1" presStyleIdx="0" presStyleCnt="5"/>
      <dgm:spPr/>
    </dgm:pt>
    <dgm:pt modelId="{8ED38F9E-A0FE-4090-AF9C-F6DFC1BDFBF6}" type="pres">
      <dgm:prSet presAssocID="{3DA9EFB3-BB24-49C8-BC6B-DA227B9F467D}" presName="text_2" presStyleLbl="node1" presStyleIdx="1" presStyleCnt="5">
        <dgm:presLayoutVars>
          <dgm:bulletEnabled val="1"/>
        </dgm:presLayoutVars>
      </dgm:prSet>
      <dgm:spPr/>
    </dgm:pt>
    <dgm:pt modelId="{F3CCB9B8-6BE5-450D-BB76-2EF4545F1885}" type="pres">
      <dgm:prSet presAssocID="{3DA9EFB3-BB24-49C8-BC6B-DA227B9F467D}" presName="accent_2" presStyleCnt="0"/>
      <dgm:spPr/>
    </dgm:pt>
    <dgm:pt modelId="{4DD1B081-E748-4994-BCD5-95D5F980F86A}" type="pres">
      <dgm:prSet presAssocID="{3DA9EFB3-BB24-49C8-BC6B-DA227B9F467D}" presName="accentRepeatNode" presStyleLbl="solidFgAcc1" presStyleIdx="1" presStyleCnt="5"/>
      <dgm:spPr/>
    </dgm:pt>
    <dgm:pt modelId="{84E60BFF-DEA5-49F4-BEBE-AEABEDD6404F}" type="pres">
      <dgm:prSet presAssocID="{030A2026-EA4E-4E49-AB5C-CEF73630132C}" presName="text_3" presStyleLbl="node1" presStyleIdx="2" presStyleCnt="5">
        <dgm:presLayoutVars>
          <dgm:bulletEnabled val="1"/>
        </dgm:presLayoutVars>
      </dgm:prSet>
      <dgm:spPr/>
    </dgm:pt>
    <dgm:pt modelId="{02179432-4075-42CA-8563-E7FC4846B838}" type="pres">
      <dgm:prSet presAssocID="{030A2026-EA4E-4E49-AB5C-CEF73630132C}" presName="accent_3" presStyleCnt="0"/>
      <dgm:spPr/>
    </dgm:pt>
    <dgm:pt modelId="{5879BFCC-4189-47B2-80E0-5F3F5C25896A}" type="pres">
      <dgm:prSet presAssocID="{030A2026-EA4E-4E49-AB5C-CEF73630132C}" presName="accentRepeatNode" presStyleLbl="solidFgAcc1" presStyleIdx="2" presStyleCnt="5"/>
      <dgm:spPr/>
    </dgm:pt>
    <dgm:pt modelId="{9F96316D-AD92-4458-8A49-BFE9BEE78ECC}" type="pres">
      <dgm:prSet presAssocID="{E6EE6CF8-2121-4149-BEA8-0223371C6540}" presName="text_4" presStyleLbl="node1" presStyleIdx="3" presStyleCnt="5">
        <dgm:presLayoutVars>
          <dgm:bulletEnabled val="1"/>
        </dgm:presLayoutVars>
      </dgm:prSet>
      <dgm:spPr/>
    </dgm:pt>
    <dgm:pt modelId="{484C866F-D1A5-49BA-B903-4561E70AB712}" type="pres">
      <dgm:prSet presAssocID="{E6EE6CF8-2121-4149-BEA8-0223371C6540}" presName="accent_4" presStyleCnt="0"/>
      <dgm:spPr/>
    </dgm:pt>
    <dgm:pt modelId="{65E77438-EB1E-4E2C-9AAE-6CA76B4B69C9}" type="pres">
      <dgm:prSet presAssocID="{E6EE6CF8-2121-4149-BEA8-0223371C6540}" presName="accentRepeatNode" presStyleLbl="solidFgAcc1" presStyleIdx="3" presStyleCnt="5"/>
      <dgm:spPr/>
    </dgm:pt>
    <dgm:pt modelId="{A756F4BB-B64B-4F7B-97CF-6CA2DD9E9A73}" type="pres">
      <dgm:prSet presAssocID="{43CF59A7-33D4-420F-8318-E00A6F48DF5D}" presName="text_5" presStyleLbl="node1" presStyleIdx="4" presStyleCnt="5">
        <dgm:presLayoutVars>
          <dgm:bulletEnabled val="1"/>
        </dgm:presLayoutVars>
      </dgm:prSet>
      <dgm:spPr/>
    </dgm:pt>
    <dgm:pt modelId="{F6F4C566-2332-409E-B3D8-F02CD3C51496}" type="pres">
      <dgm:prSet presAssocID="{43CF59A7-33D4-420F-8318-E00A6F48DF5D}" presName="accent_5" presStyleCnt="0"/>
      <dgm:spPr/>
    </dgm:pt>
    <dgm:pt modelId="{FE7B9E2D-70EB-416C-BC8D-CC600E91BFE6}" type="pres">
      <dgm:prSet presAssocID="{43CF59A7-33D4-420F-8318-E00A6F48DF5D}" presName="accentRepeatNode" presStyleLbl="solidFgAcc1" presStyleIdx="4" presStyleCnt="5"/>
      <dgm:spPr/>
    </dgm:pt>
  </dgm:ptLst>
  <dgm:cxnLst>
    <dgm:cxn modelId="{A20DBD16-AA96-48FF-A07F-BEB64162E430}" type="presOf" srcId="{3DA9EFB3-BB24-49C8-BC6B-DA227B9F467D}" destId="{8ED38F9E-A0FE-4090-AF9C-F6DFC1BDFBF6}" srcOrd="0" destOrd="0" presId="urn:microsoft.com/office/officeart/2008/layout/VerticalCurvedList"/>
    <dgm:cxn modelId="{F9AC111B-AB3F-4910-9BE7-9AFA33B78652}" type="presOf" srcId="{E6EE6CF8-2121-4149-BEA8-0223371C6540}" destId="{9F96316D-AD92-4458-8A49-BFE9BEE78ECC}" srcOrd="0" destOrd="0" presId="urn:microsoft.com/office/officeart/2008/layout/VerticalCurvedList"/>
    <dgm:cxn modelId="{A4F7EA1D-3C02-4390-B5AF-2D8CFACE0362}" srcId="{6EF250AE-4BF3-4B1F-8B6F-EB4B888F4BCC}" destId="{E6EE6CF8-2121-4149-BEA8-0223371C6540}" srcOrd="3" destOrd="0" parTransId="{3CCEC96D-0FCD-4C7E-8853-A01693188B80}" sibTransId="{76CBDBCD-D311-49D3-AC11-6B26B147556B}"/>
    <dgm:cxn modelId="{53763F43-C4FD-413C-86F7-12EB1AD04C69}" type="presOf" srcId="{F4F25C91-B8A8-4E47-9958-56A1C323BC86}" destId="{67FF482F-8D73-4AFA-B467-8445BDFC9C09}" srcOrd="0" destOrd="0" presId="urn:microsoft.com/office/officeart/2008/layout/VerticalCurvedList"/>
    <dgm:cxn modelId="{FB61A143-1912-4649-9B51-58FC7A6C7957}" type="presOf" srcId="{C5A8A0D6-4F45-4903-8AB2-DCF8B3AD6E37}" destId="{15157266-5D33-49CD-ACE6-9A9A77144BAA}" srcOrd="0" destOrd="0" presId="urn:microsoft.com/office/officeart/2008/layout/VerticalCurvedList"/>
    <dgm:cxn modelId="{AB941F47-D692-4972-B8C3-517C4F9E262F}" srcId="{6EF250AE-4BF3-4B1F-8B6F-EB4B888F4BCC}" destId="{3DA9EFB3-BB24-49C8-BC6B-DA227B9F467D}" srcOrd="1" destOrd="0" parTransId="{35F67D5F-79E6-480D-96B3-9C916BF2C3EE}" sibTransId="{116BA262-2973-4F69-90EF-811CB3D04B20}"/>
    <dgm:cxn modelId="{93FC3182-918B-4F09-B976-9707C2477B23}" type="presOf" srcId="{030A2026-EA4E-4E49-AB5C-CEF73630132C}" destId="{84E60BFF-DEA5-49F4-BEBE-AEABEDD6404F}" srcOrd="0" destOrd="0" presId="urn:microsoft.com/office/officeart/2008/layout/VerticalCurvedList"/>
    <dgm:cxn modelId="{F1F804A0-2322-486A-8005-2E024642B6C2}" srcId="{6EF250AE-4BF3-4B1F-8B6F-EB4B888F4BCC}" destId="{C5A8A0D6-4F45-4903-8AB2-DCF8B3AD6E37}" srcOrd="0" destOrd="0" parTransId="{23B60C6F-9294-485C-9672-EB5662EC13FB}" sibTransId="{F4F25C91-B8A8-4E47-9958-56A1C323BC86}"/>
    <dgm:cxn modelId="{55B3F9AF-E577-4335-B3A9-EE064F1958FF}" srcId="{6EF250AE-4BF3-4B1F-8B6F-EB4B888F4BCC}" destId="{43CF59A7-33D4-420F-8318-E00A6F48DF5D}" srcOrd="4" destOrd="0" parTransId="{B70248A2-564A-4C7B-81F6-17793009D99A}" sibTransId="{1D7636FD-D931-434C-A5C9-43CC934E34C2}"/>
    <dgm:cxn modelId="{057269B2-658A-45E8-B8B7-73B73808C180}" type="presOf" srcId="{43CF59A7-33D4-420F-8318-E00A6F48DF5D}" destId="{A756F4BB-B64B-4F7B-97CF-6CA2DD9E9A73}" srcOrd="0" destOrd="0" presId="urn:microsoft.com/office/officeart/2008/layout/VerticalCurvedList"/>
    <dgm:cxn modelId="{5979B4CC-C512-4605-8141-8783165E0042}" type="presOf" srcId="{6EF250AE-4BF3-4B1F-8B6F-EB4B888F4BCC}" destId="{193FC75F-E4C8-4026-BAFF-732C7B21879D}" srcOrd="0" destOrd="0" presId="urn:microsoft.com/office/officeart/2008/layout/VerticalCurvedList"/>
    <dgm:cxn modelId="{69D5B4FC-7B6D-4363-A0EB-11C9118C22B6}" srcId="{6EF250AE-4BF3-4B1F-8B6F-EB4B888F4BCC}" destId="{030A2026-EA4E-4E49-AB5C-CEF73630132C}" srcOrd="2" destOrd="0" parTransId="{B13932D6-A4B9-4986-86A0-0DE90A0AA29C}" sibTransId="{61849BB0-3562-4C32-AFB2-5E0DE5F1AAA1}"/>
    <dgm:cxn modelId="{8BC6628D-D570-493C-88D4-C0D3DD2004FC}" type="presParOf" srcId="{193FC75F-E4C8-4026-BAFF-732C7B21879D}" destId="{AEC883AC-5992-4869-9287-D42EB952C3C6}" srcOrd="0" destOrd="0" presId="urn:microsoft.com/office/officeart/2008/layout/VerticalCurvedList"/>
    <dgm:cxn modelId="{285DC2F5-834D-44B4-AFE1-C759AAA60EF7}" type="presParOf" srcId="{AEC883AC-5992-4869-9287-D42EB952C3C6}" destId="{DD96397D-B091-438F-94DD-368ACFFD7321}" srcOrd="0" destOrd="0" presId="urn:microsoft.com/office/officeart/2008/layout/VerticalCurvedList"/>
    <dgm:cxn modelId="{D4158067-6410-47FB-9E2D-823001161E47}" type="presParOf" srcId="{DD96397D-B091-438F-94DD-368ACFFD7321}" destId="{8A1C7977-C49B-4FFA-BB22-ED69A715C86F}" srcOrd="0" destOrd="0" presId="urn:microsoft.com/office/officeart/2008/layout/VerticalCurvedList"/>
    <dgm:cxn modelId="{2C498AFA-3851-428D-A20D-0D54BC2F0D77}" type="presParOf" srcId="{DD96397D-B091-438F-94DD-368ACFFD7321}" destId="{67FF482F-8D73-4AFA-B467-8445BDFC9C09}" srcOrd="1" destOrd="0" presId="urn:microsoft.com/office/officeart/2008/layout/VerticalCurvedList"/>
    <dgm:cxn modelId="{5CE5A576-D290-4E92-805B-1837116F2328}" type="presParOf" srcId="{DD96397D-B091-438F-94DD-368ACFFD7321}" destId="{434D0C9C-4D33-4ABE-86FF-34A6F93CAA81}" srcOrd="2" destOrd="0" presId="urn:microsoft.com/office/officeart/2008/layout/VerticalCurvedList"/>
    <dgm:cxn modelId="{94680C37-3ACE-4618-A526-75C2D380FAF4}" type="presParOf" srcId="{DD96397D-B091-438F-94DD-368ACFFD7321}" destId="{34DCF7B4-62D0-441D-BF6E-C044A3789DD9}" srcOrd="3" destOrd="0" presId="urn:microsoft.com/office/officeart/2008/layout/VerticalCurvedList"/>
    <dgm:cxn modelId="{0EA3E98D-9A3C-4996-A70F-FC50E701E36D}" type="presParOf" srcId="{AEC883AC-5992-4869-9287-D42EB952C3C6}" destId="{15157266-5D33-49CD-ACE6-9A9A77144BAA}" srcOrd="1" destOrd="0" presId="urn:microsoft.com/office/officeart/2008/layout/VerticalCurvedList"/>
    <dgm:cxn modelId="{04AE8411-CF01-4427-9BD4-9FF49D1B860C}" type="presParOf" srcId="{AEC883AC-5992-4869-9287-D42EB952C3C6}" destId="{43B739D6-14D7-4302-9A52-3D137FE6430C}" srcOrd="2" destOrd="0" presId="urn:microsoft.com/office/officeart/2008/layout/VerticalCurvedList"/>
    <dgm:cxn modelId="{5A72D878-2BCF-4645-90E9-1FFA3FBE83CC}" type="presParOf" srcId="{43B739D6-14D7-4302-9A52-3D137FE6430C}" destId="{68D28193-20DA-4BCA-B0B0-401831EADAA9}" srcOrd="0" destOrd="0" presId="urn:microsoft.com/office/officeart/2008/layout/VerticalCurvedList"/>
    <dgm:cxn modelId="{98324380-9167-4F98-BF4C-2F93DB035782}" type="presParOf" srcId="{AEC883AC-5992-4869-9287-D42EB952C3C6}" destId="{8ED38F9E-A0FE-4090-AF9C-F6DFC1BDFBF6}" srcOrd="3" destOrd="0" presId="urn:microsoft.com/office/officeart/2008/layout/VerticalCurvedList"/>
    <dgm:cxn modelId="{35C5F1BC-DCBF-46C1-A062-C6FED5601A9C}" type="presParOf" srcId="{AEC883AC-5992-4869-9287-D42EB952C3C6}" destId="{F3CCB9B8-6BE5-450D-BB76-2EF4545F1885}" srcOrd="4" destOrd="0" presId="urn:microsoft.com/office/officeart/2008/layout/VerticalCurvedList"/>
    <dgm:cxn modelId="{499B175C-0FDA-4CDF-BB69-60F436DFE827}" type="presParOf" srcId="{F3CCB9B8-6BE5-450D-BB76-2EF4545F1885}" destId="{4DD1B081-E748-4994-BCD5-95D5F980F86A}" srcOrd="0" destOrd="0" presId="urn:microsoft.com/office/officeart/2008/layout/VerticalCurvedList"/>
    <dgm:cxn modelId="{5F2CB872-DA86-4AF3-8B14-4268FDE6F3ED}" type="presParOf" srcId="{AEC883AC-5992-4869-9287-D42EB952C3C6}" destId="{84E60BFF-DEA5-49F4-BEBE-AEABEDD6404F}" srcOrd="5" destOrd="0" presId="urn:microsoft.com/office/officeart/2008/layout/VerticalCurvedList"/>
    <dgm:cxn modelId="{7915D130-CE68-4AF1-9BBE-DA6BB10A7988}" type="presParOf" srcId="{AEC883AC-5992-4869-9287-D42EB952C3C6}" destId="{02179432-4075-42CA-8563-E7FC4846B838}" srcOrd="6" destOrd="0" presId="urn:microsoft.com/office/officeart/2008/layout/VerticalCurvedList"/>
    <dgm:cxn modelId="{7FF8AD36-0222-4472-9C83-4168AE5F2718}" type="presParOf" srcId="{02179432-4075-42CA-8563-E7FC4846B838}" destId="{5879BFCC-4189-47B2-80E0-5F3F5C25896A}" srcOrd="0" destOrd="0" presId="urn:microsoft.com/office/officeart/2008/layout/VerticalCurvedList"/>
    <dgm:cxn modelId="{F4311BBC-23B7-434F-9D0C-F02773C93CAA}" type="presParOf" srcId="{AEC883AC-5992-4869-9287-D42EB952C3C6}" destId="{9F96316D-AD92-4458-8A49-BFE9BEE78ECC}" srcOrd="7" destOrd="0" presId="urn:microsoft.com/office/officeart/2008/layout/VerticalCurvedList"/>
    <dgm:cxn modelId="{3894960A-3C44-4734-B10F-2C93E7EBB958}" type="presParOf" srcId="{AEC883AC-5992-4869-9287-D42EB952C3C6}" destId="{484C866F-D1A5-49BA-B903-4561E70AB712}" srcOrd="8" destOrd="0" presId="urn:microsoft.com/office/officeart/2008/layout/VerticalCurvedList"/>
    <dgm:cxn modelId="{FB869692-46A1-4041-ACC9-8967447F4098}" type="presParOf" srcId="{484C866F-D1A5-49BA-B903-4561E70AB712}" destId="{65E77438-EB1E-4E2C-9AAE-6CA76B4B69C9}" srcOrd="0" destOrd="0" presId="urn:microsoft.com/office/officeart/2008/layout/VerticalCurvedList"/>
    <dgm:cxn modelId="{F01466B5-3FFE-41A1-94C3-8861F7EC3B20}" type="presParOf" srcId="{AEC883AC-5992-4869-9287-D42EB952C3C6}" destId="{A756F4BB-B64B-4F7B-97CF-6CA2DD9E9A73}" srcOrd="9" destOrd="0" presId="urn:microsoft.com/office/officeart/2008/layout/VerticalCurvedList"/>
    <dgm:cxn modelId="{5923F760-F004-45EC-81FE-973D1A0B2916}" type="presParOf" srcId="{AEC883AC-5992-4869-9287-D42EB952C3C6}" destId="{F6F4C566-2332-409E-B3D8-F02CD3C51496}" srcOrd="10" destOrd="0" presId="urn:microsoft.com/office/officeart/2008/layout/VerticalCurvedList"/>
    <dgm:cxn modelId="{C7AE342A-85B9-482A-B11D-C9C1B9E6A9AA}" type="presParOf" srcId="{F6F4C566-2332-409E-B3D8-F02CD3C51496}" destId="{FE7B9E2D-70EB-416C-BC8D-CC600E91BFE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417137-C166-417B-B81D-3ED14E7D02E5}" type="doc">
      <dgm:prSet loTypeId="urn:microsoft.com/office/officeart/2005/8/layout/vList3" loCatId="picture" qsTypeId="urn:microsoft.com/office/officeart/2005/8/quickstyle/simple1" qsCatId="simple" csTypeId="urn:microsoft.com/office/officeart/2005/8/colors/accent0_1" csCatId="mainScheme" phldr="1"/>
      <dgm:spPr/>
    </dgm:pt>
    <dgm:pt modelId="{6423B4FE-4B8E-4A39-9B7A-C176704E8551}">
      <dgm:prSet phldrT="[Texto]"/>
      <dgm:spPr/>
      <dgm:t>
        <a:bodyPr/>
        <a:lstStyle/>
        <a:p>
          <a:pPr>
            <a:buFont typeface="Symbol" panose="05050102010706020507" pitchFamily="18" charset="2"/>
            <a:buChar char=""/>
          </a:pPr>
          <a:r>
            <a:rPr lang="es-ES_tradnl" dirty="0"/>
            <a:t>Recopilar y estandarizar la información secundaria de la zona de estudio con la finalidad de tener los insumos para la generación de cartografía por los diferentes métodos.</a:t>
          </a:r>
          <a:endParaRPr lang="es-EC" dirty="0"/>
        </a:p>
      </dgm:t>
    </dgm:pt>
    <dgm:pt modelId="{0232CC81-E188-480B-96E0-7507047BD014}" type="parTrans" cxnId="{0912B2EC-B6DC-49E6-AFD0-75814DA59092}">
      <dgm:prSet/>
      <dgm:spPr/>
      <dgm:t>
        <a:bodyPr/>
        <a:lstStyle/>
        <a:p>
          <a:endParaRPr lang="es-EC"/>
        </a:p>
      </dgm:t>
    </dgm:pt>
    <dgm:pt modelId="{CCE08531-56ED-49B6-A9A5-122D899C7A7A}" type="sibTrans" cxnId="{0912B2EC-B6DC-49E6-AFD0-75814DA59092}">
      <dgm:prSet/>
      <dgm:spPr/>
      <dgm:t>
        <a:bodyPr/>
        <a:lstStyle/>
        <a:p>
          <a:endParaRPr lang="es-EC"/>
        </a:p>
      </dgm:t>
    </dgm:pt>
    <dgm:pt modelId="{E3CE7C41-F11E-4742-AD66-187512AD0CC3}">
      <dgm:prSet phldrT="[Texto]"/>
      <dgm:spPr/>
      <dgm:t>
        <a:bodyPr/>
        <a:lstStyle/>
        <a:p>
          <a:pPr>
            <a:buFont typeface="Symbol" panose="05050102010706020507" pitchFamily="18" charset="2"/>
            <a:buChar char=""/>
          </a:pPr>
          <a:r>
            <a:rPr lang="es-ES_tradnl" dirty="0"/>
            <a:t>Generar y depurar la cartografía 2D automatizada, a través de la tecnología Deep </a:t>
          </a:r>
          <a:r>
            <a:rPr lang="es-ES_tradnl" dirty="0" err="1"/>
            <a:t>Learning</a:t>
          </a:r>
          <a:r>
            <a:rPr lang="es-ES_tradnl" dirty="0"/>
            <a:t> y herramientas SIG, para la obtención de cartografía alternativa y su correspondiente evaluación.</a:t>
          </a:r>
          <a:endParaRPr lang="es-EC" dirty="0"/>
        </a:p>
      </dgm:t>
    </dgm:pt>
    <dgm:pt modelId="{2492FC1F-37BD-4D46-9104-F5310F30E2A3}" type="parTrans" cxnId="{86F68BA4-6F31-468D-9DB5-CB764CD33BC4}">
      <dgm:prSet/>
      <dgm:spPr/>
      <dgm:t>
        <a:bodyPr/>
        <a:lstStyle/>
        <a:p>
          <a:endParaRPr lang="es-EC"/>
        </a:p>
      </dgm:t>
    </dgm:pt>
    <dgm:pt modelId="{EB9C721C-5EBD-4D4E-81C4-36706F5D83EA}" type="sibTrans" cxnId="{86F68BA4-6F31-468D-9DB5-CB764CD33BC4}">
      <dgm:prSet/>
      <dgm:spPr/>
      <dgm:t>
        <a:bodyPr/>
        <a:lstStyle/>
        <a:p>
          <a:endParaRPr lang="es-EC"/>
        </a:p>
      </dgm:t>
    </dgm:pt>
    <dgm:pt modelId="{361F4AB6-E2D5-4965-8225-D2B924A2D8EA}">
      <dgm:prSet phldrT="[Texto]"/>
      <dgm:spPr/>
      <dgm:t>
        <a:bodyPr/>
        <a:lstStyle/>
        <a:p>
          <a:pPr>
            <a:buFont typeface="Symbol" panose="05050102010706020507" pitchFamily="18" charset="2"/>
            <a:buChar char=""/>
          </a:pPr>
          <a:r>
            <a:rPr lang="es-ES_tradnl" dirty="0"/>
            <a:t>Restituir en el área de intervención a partir del ajuste fotogramétrico con la finalidad de generar cartografía 3D.</a:t>
          </a:r>
          <a:endParaRPr lang="es-EC" dirty="0"/>
        </a:p>
      </dgm:t>
    </dgm:pt>
    <dgm:pt modelId="{1ED3C2C3-7A93-4E45-9FCD-9BD239C4F5C0}" type="parTrans" cxnId="{DCEDD01D-8AC6-479E-B9E0-9BB23293CFB3}">
      <dgm:prSet/>
      <dgm:spPr/>
      <dgm:t>
        <a:bodyPr/>
        <a:lstStyle/>
        <a:p>
          <a:endParaRPr lang="es-EC"/>
        </a:p>
      </dgm:t>
    </dgm:pt>
    <dgm:pt modelId="{92FAA2AB-31DD-4981-B783-04EE6DB9ACE1}" type="sibTrans" cxnId="{DCEDD01D-8AC6-479E-B9E0-9BB23293CFB3}">
      <dgm:prSet/>
      <dgm:spPr/>
      <dgm:t>
        <a:bodyPr/>
        <a:lstStyle/>
        <a:p>
          <a:endParaRPr lang="es-EC"/>
        </a:p>
      </dgm:t>
    </dgm:pt>
    <dgm:pt modelId="{7357790B-1E60-43AE-87DF-F5D86B90D777}" type="pres">
      <dgm:prSet presAssocID="{E4417137-C166-417B-B81D-3ED14E7D02E5}" presName="linearFlow" presStyleCnt="0">
        <dgm:presLayoutVars>
          <dgm:dir/>
          <dgm:resizeHandles val="exact"/>
        </dgm:presLayoutVars>
      </dgm:prSet>
      <dgm:spPr/>
    </dgm:pt>
    <dgm:pt modelId="{C6A91C3E-910D-472D-A3AC-1EF3B2DCE1A4}" type="pres">
      <dgm:prSet presAssocID="{6423B4FE-4B8E-4A39-9B7A-C176704E8551}" presName="composite" presStyleCnt="0"/>
      <dgm:spPr/>
    </dgm:pt>
    <dgm:pt modelId="{22514580-138B-4627-91F8-A8DDF57984D5}" type="pres">
      <dgm:prSet presAssocID="{6423B4FE-4B8E-4A39-9B7A-C176704E8551}"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380038A-6313-4FF4-A021-0067D75D4B56}" type="pres">
      <dgm:prSet presAssocID="{6423B4FE-4B8E-4A39-9B7A-C176704E8551}" presName="txShp" presStyleLbl="node1" presStyleIdx="0" presStyleCnt="3">
        <dgm:presLayoutVars>
          <dgm:bulletEnabled val="1"/>
        </dgm:presLayoutVars>
      </dgm:prSet>
      <dgm:spPr/>
    </dgm:pt>
    <dgm:pt modelId="{F2B8B973-68DE-47E5-829E-C47DA69F2CAC}" type="pres">
      <dgm:prSet presAssocID="{CCE08531-56ED-49B6-A9A5-122D899C7A7A}" presName="spacing" presStyleCnt="0"/>
      <dgm:spPr/>
    </dgm:pt>
    <dgm:pt modelId="{624A83F6-4CE6-44C1-B320-844DD5F59EFD}" type="pres">
      <dgm:prSet presAssocID="{E3CE7C41-F11E-4742-AD66-187512AD0CC3}" presName="composite" presStyleCnt="0"/>
      <dgm:spPr/>
    </dgm:pt>
    <dgm:pt modelId="{3CDDE1C8-2BE7-446D-95DC-237FE5A98E2D}" type="pres">
      <dgm:prSet presAssocID="{E3CE7C41-F11E-4742-AD66-187512AD0CC3}"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ECEDA5B4-9FC0-46D2-9E7D-5EA8DB1ADE5E}" type="pres">
      <dgm:prSet presAssocID="{E3CE7C41-F11E-4742-AD66-187512AD0CC3}" presName="txShp" presStyleLbl="node1" presStyleIdx="1" presStyleCnt="3">
        <dgm:presLayoutVars>
          <dgm:bulletEnabled val="1"/>
        </dgm:presLayoutVars>
      </dgm:prSet>
      <dgm:spPr/>
    </dgm:pt>
    <dgm:pt modelId="{0713D9A3-E836-48EB-9487-03DA29E38ACA}" type="pres">
      <dgm:prSet presAssocID="{EB9C721C-5EBD-4D4E-81C4-36706F5D83EA}" presName="spacing" presStyleCnt="0"/>
      <dgm:spPr/>
    </dgm:pt>
    <dgm:pt modelId="{E1507EF3-4280-4370-A202-8D2F4F974F40}" type="pres">
      <dgm:prSet presAssocID="{361F4AB6-E2D5-4965-8225-D2B924A2D8EA}" presName="composite" presStyleCnt="0"/>
      <dgm:spPr/>
    </dgm:pt>
    <dgm:pt modelId="{E0F6116C-6FF6-4BD5-AA1F-677A0817B7C2}" type="pres">
      <dgm:prSet presAssocID="{361F4AB6-E2D5-4965-8225-D2B924A2D8EA}"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9000" b="-39000"/>
          </a:stretch>
        </a:blipFill>
      </dgm:spPr>
    </dgm:pt>
    <dgm:pt modelId="{7574CADB-4C9C-4B48-AC1C-5F471E7B3FCB}" type="pres">
      <dgm:prSet presAssocID="{361F4AB6-E2D5-4965-8225-D2B924A2D8EA}" presName="txShp" presStyleLbl="node1" presStyleIdx="2" presStyleCnt="3">
        <dgm:presLayoutVars>
          <dgm:bulletEnabled val="1"/>
        </dgm:presLayoutVars>
      </dgm:prSet>
      <dgm:spPr/>
    </dgm:pt>
  </dgm:ptLst>
  <dgm:cxnLst>
    <dgm:cxn modelId="{40597103-3A77-4608-8034-4246CE2910F9}" type="presOf" srcId="{6423B4FE-4B8E-4A39-9B7A-C176704E8551}" destId="{8380038A-6313-4FF4-A021-0067D75D4B56}" srcOrd="0" destOrd="0" presId="urn:microsoft.com/office/officeart/2005/8/layout/vList3"/>
    <dgm:cxn modelId="{7723D519-068D-4415-B375-D6E230CB37A1}" type="presOf" srcId="{361F4AB6-E2D5-4965-8225-D2B924A2D8EA}" destId="{7574CADB-4C9C-4B48-AC1C-5F471E7B3FCB}" srcOrd="0" destOrd="0" presId="urn:microsoft.com/office/officeart/2005/8/layout/vList3"/>
    <dgm:cxn modelId="{DCEDD01D-8AC6-479E-B9E0-9BB23293CFB3}" srcId="{E4417137-C166-417B-B81D-3ED14E7D02E5}" destId="{361F4AB6-E2D5-4965-8225-D2B924A2D8EA}" srcOrd="2" destOrd="0" parTransId="{1ED3C2C3-7A93-4E45-9FCD-9BD239C4F5C0}" sibTransId="{92FAA2AB-31DD-4981-B783-04EE6DB9ACE1}"/>
    <dgm:cxn modelId="{2D882B46-EA4D-4E99-BFF4-8A9CED3985BB}" type="presOf" srcId="{E3CE7C41-F11E-4742-AD66-187512AD0CC3}" destId="{ECEDA5B4-9FC0-46D2-9E7D-5EA8DB1ADE5E}" srcOrd="0" destOrd="0" presId="urn:microsoft.com/office/officeart/2005/8/layout/vList3"/>
    <dgm:cxn modelId="{86F68BA4-6F31-468D-9DB5-CB764CD33BC4}" srcId="{E4417137-C166-417B-B81D-3ED14E7D02E5}" destId="{E3CE7C41-F11E-4742-AD66-187512AD0CC3}" srcOrd="1" destOrd="0" parTransId="{2492FC1F-37BD-4D46-9104-F5310F30E2A3}" sibTransId="{EB9C721C-5EBD-4D4E-81C4-36706F5D83EA}"/>
    <dgm:cxn modelId="{D20EE7B1-9DDE-433F-92F2-7B3B7FC3AD08}" type="presOf" srcId="{E4417137-C166-417B-B81D-3ED14E7D02E5}" destId="{7357790B-1E60-43AE-87DF-F5D86B90D777}" srcOrd="0" destOrd="0" presId="urn:microsoft.com/office/officeart/2005/8/layout/vList3"/>
    <dgm:cxn modelId="{0912B2EC-B6DC-49E6-AFD0-75814DA59092}" srcId="{E4417137-C166-417B-B81D-3ED14E7D02E5}" destId="{6423B4FE-4B8E-4A39-9B7A-C176704E8551}" srcOrd="0" destOrd="0" parTransId="{0232CC81-E188-480B-96E0-7507047BD014}" sibTransId="{CCE08531-56ED-49B6-A9A5-122D899C7A7A}"/>
    <dgm:cxn modelId="{511413F7-589E-41B7-AB44-DD74287CDCAC}" type="presParOf" srcId="{7357790B-1E60-43AE-87DF-F5D86B90D777}" destId="{C6A91C3E-910D-472D-A3AC-1EF3B2DCE1A4}" srcOrd="0" destOrd="0" presId="urn:microsoft.com/office/officeart/2005/8/layout/vList3"/>
    <dgm:cxn modelId="{B3623074-AE70-405B-8EF1-BED4F030E891}" type="presParOf" srcId="{C6A91C3E-910D-472D-A3AC-1EF3B2DCE1A4}" destId="{22514580-138B-4627-91F8-A8DDF57984D5}" srcOrd="0" destOrd="0" presId="urn:microsoft.com/office/officeart/2005/8/layout/vList3"/>
    <dgm:cxn modelId="{1CB162C5-E4E5-4F75-B997-C6A0FD157109}" type="presParOf" srcId="{C6A91C3E-910D-472D-A3AC-1EF3B2DCE1A4}" destId="{8380038A-6313-4FF4-A021-0067D75D4B56}" srcOrd="1" destOrd="0" presId="urn:microsoft.com/office/officeart/2005/8/layout/vList3"/>
    <dgm:cxn modelId="{DE6C205A-B6CB-41EF-A84E-A2ACD37D600C}" type="presParOf" srcId="{7357790B-1E60-43AE-87DF-F5D86B90D777}" destId="{F2B8B973-68DE-47E5-829E-C47DA69F2CAC}" srcOrd="1" destOrd="0" presId="urn:microsoft.com/office/officeart/2005/8/layout/vList3"/>
    <dgm:cxn modelId="{B22C13E3-E67C-49DE-A9B2-05F935391885}" type="presParOf" srcId="{7357790B-1E60-43AE-87DF-F5D86B90D777}" destId="{624A83F6-4CE6-44C1-B320-844DD5F59EFD}" srcOrd="2" destOrd="0" presId="urn:microsoft.com/office/officeart/2005/8/layout/vList3"/>
    <dgm:cxn modelId="{CFE60D7A-8037-4898-8297-377D044797C1}" type="presParOf" srcId="{624A83F6-4CE6-44C1-B320-844DD5F59EFD}" destId="{3CDDE1C8-2BE7-446D-95DC-237FE5A98E2D}" srcOrd="0" destOrd="0" presId="urn:microsoft.com/office/officeart/2005/8/layout/vList3"/>
    <dgm:cxn modelId="{292E9C21-6C4D-4233-B896-AC92454AE9EC}" type="presParOf" srcId="{624A83F6-4CE6-44C1-B320-844DD5F59EFD}" destId="{ECEDA5B4-9FC0-46D2-9E7D-5EA8DB1ADE5E}" srcOrd="1" destOrd="0" presId="urn:microsoft.com/office/officeart/2005/8/layout/vList3"/>
    <dgm:cxn modelId="{79766993-47E3-466F-A368-0E9A8CA06D48}" type="presParOf" srcId="{7357790B-1E60-43AE-87DF-F5D86B90D777}" destId="{0713D9A3-E836-48EB-9487-03DA29E38ACA}" srcOrd="3" destOrd="0" presId="urn:microsoft.com/office/officeart/2005/8/layout/vList3"/>
    <dgm:cxn modelId="{D525837D-11DE-45E6-971E-3627E7D27078}" type="presParOf" srcId="{7357790B-1E60-43AE-87DF-F5D86B90D777}" destId="{E1507EF3-4280-4370-A202-8D2F4F974F40}" srcOrd="4" destOrd="0" presId="urn:microsoft.com/office/officeart/2005/8/layout/vList3"/>
    <dgm:cxn modelId="{0EE677FD-AAEE-4278-B9A2-75FC0DA53BAB}" type="presParOf" srcId="{E1507EF3-4280-4370-A202-8D2F4F974F40}" destId="{E0F6116C-6FF6-4BD5-AA1F-677A0817B7C2}" srcOrd="0" destOrd="0" presId="urn:microsoft.com/office/officeart/2005/8/layout/vList3"/>
    <dgm:cxn modelId="{47B2240C-A790-4C29-BE12-8851ED5FABE8}" type="presParOf" srcId="{E1507EF3-4280-4370-A202-8D2F4F974F40}" destId="{7574CADB-4C9C-4B48-AC1C-5F471E7B3FC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417137-C166-417B-B81D-3ED14E7D02E5}" type="doc">
      <dgm:prSet loTypeId="urn:microsoft.com/office/officeart/2005/8/layout/vList3" loCatId="picture" qsTypeId="urn:microsoft.com/office/officeart/2005/8/quickstyle/simple1" qsCatId="simple" csTypeId="urn:microsoft.com/office/officeart/2005/8/colors/accent0_1" csCatId="mainScheme" phldr="1"/>
      <dgm:spPr/>
    </dgm:pt>
    <dgm:pt modelId="{6423B4FE-4B8E-4A39-9B7A-C176704E8551}">
      <dgm:prSet phldrT="[Texto]"/>
      <dgm:spPr/>
      <dgm:t>
        <a:bodyPr/>
        <a:lstStyle/>
        <a:p>
          <a:pPr>
            <a:buFont typeface="Symbol" panose="05050102010706020507" pitchFamily="18" charset="2"/>
            <a:buChar char=""/>
          </a:pPr>
          <a:r>
            <a:rPr lang="es-ES_tradnl" dirty="0"/>
            <a:t>Elaborar cartografía 2D, a través del método de digitalización o vectorización, en el área de intervención, a partir del </a:t>
          </a:r>
          <a:r>
            <a:rPr lang="es-ES_tradnl" dirty="0" err="1"/>
            <a:t>ortofotomosaico</a:t>
          </a:r>
          <a:r>
            <a:rPr lang="es-ES_tradnl" dirty="0"/>
            <a:t>.</a:t>
          </a:r>
          <a:endParaRPr lang="es-EC" dirty="0"/>
        </a:p>
      </dgm:t>
    </dgm:pt>
    <dgm:pt modelId="{0232CC81-E188-480B-96E0-7507047BD014}" type="parTrans" cxnId="{0912B2EC-B6DC-49E6-AFD0-75814DA59092}">
      <dgm:prSet/>
      <dgm:spPr/>
      <dgm:t>
        <a:bodyPr/>
        <a:lstStyle/>
        <a:p>
          <a:endParaRPr lang="es-EC"/>
        </a:p>
      </dgm:t>
    </dgm:pt>
    <dgm:pt modelId="{CCE08531-56ED-49B6-A9A5-122D899C7A7A}" type="sibTrans" cxnId="{0912B2EC-B6DC-49E6-AFD0-75814DA59092}">
      <dgm:prSet/>
      <dgm:spPr/>
      <dgm:t>
        <a:bodyPr/>
        <a:lstStyle/>
        <a:p>
          <a:endParaRPr lang="es-EC"/>
        </a:p>
      </dgm:t>
    </dgm:pt>
    <dgm:pt modelId="{E3CE7C41-F11E-4742-AD66-187512AD0CC3}">
      <dgm:prSet phldrT="[Texto]"/>
      <dgm:spPr/>
      <dgm:t>
        <a:bodyPr/>
        <a:lstStyle/>
        <a:p>
          <a:pPr>
            <a:buFont typeface="Symbol" panose="05050102010706020507" pitchFamily="18" charset="2"/>
            <a:buChar char=""/>
          </a:pPr>
          <a:r>
            <a:rPr lang="es-ES_tradnl" dirty="0"/>
            <a:t>Medir puntos de control horizontal y vertical, mediante técnicas GNSS de acuerdo al Protocolo (IGM, 2018), para evaluar la exactitud posicional.</a:t>
          </a:r>
          <a:endParaRPr lang="es-EC" dirty="0"/>
        </a:p>
      </dgm:t>
    </dgm:pt>
    <dgm:pt modelId="{2492FC1F-37BD-4D46-9104-F5310F30E2A3}" type="parTrans" cxnId="{86F68BA4-6F31-468D-9DB5-CB764CD33BC4}">
      <dgm:prSet/>
      <dgm:spPr/>
      <dgm:t>
        <a:bodyPr/>
        <a:lstStyle/>
        <a:p>
          <a:endParaRPr lang="es-EC"/>
        </a:p>
      </dgm:t>
    </dgm:pt>
    <dgm:pt modelId="{EB9C721C-5EBD-4D4E-81C4-36706F5D83EA}" type="sibTrans" cxnId="{86F68BA4-6F31-468D-9DB5-CB764CD33BC4}">
      <dgm:prSet/>
      <dgm:spPr/>
      <dgm:t>
        <a:bodyPr/>
        <a:lstStyle/>
        <a:p>
          <a:endParaRPr lang="es-EC"/>
        </a:p>
      </dgm:t>
    </dgm:pt>
    <dgm:pt modelId="{361F4AB6-E2D5-4965-8225-D2B924A2D8EA}">
      <dgm:prSet phldrT="[Texto]"/>
      <dgm:spPr/>
      <dgm:t>
        <a:bodyPr/>
        <a:lstStyle/>
        <a:p>
          <a:pPr>
            <a:buFont typeface="Symbol" panose="05050102010706020507" pitchFamily="18" charset="2"/>
            <a:buChar char=""/>
          </a:pPr>
          <a:r>
            <a:rPr lang="es-ES_tradnl" dirty="0"/>
            <a:t>Evaluar la calidad de los productos generados, a través de la Norma de calidad de datos geográficos ISO 19157.</a:t>
          </a:r>
          <a:endParaRPr lang="es-EC" dirty="0"/>
        </a:p>
      </dgm:t>
    </dgm:pt>
    <dgm:pt modelId="{1ED3C2C3-7A93-4E45-9FCD-9BD239C4F5C0}" type="parTrans" cxnId="{DCEDD01D-8AC6-479E-B9E0-9BB23293CFB3}">
      <dgm:prSet/>
      <dgm:spPr/>
      <dgm:t>
        <a:bodyPr/>
        <a:lstStyle/>
        <a:p>
          <a:endParaRPr lang="es-EC"/>
        </a:p>
      </dgm:t>
    </dgm:pt>
    <dgm:pt modelId="{92FAA2AB-31DD-4981-B783-04EE6DB9ACE1}" type="sibTrans" cxnId="{DCEDD01D-8AC6-479E-B9E0-9BB23293CFB3}">
      <dgm:prSet/>
      <dgm:spPr/>
      <dgm:t>
        <a:bodyPr/>
        <a:lstStyle/>
        <a:p>
          <a:endParaRPr lang="es-EC"/>
        </a:p>
      </dgm:t>
    </dgm:pt>
    <dgm:pt modelId="{7357790B-1E60-43AE-87DF-F5D86B90D777}" type="pres">
      <dgm:prSet presAssocID="{E4417137-C166-417B-B81D-3ED14E7D02E5}" presName="linearFlow" presStyleCnt="0">
        <dgm:presLayoutVars>
          <dgm:dir/>
          <dgm:resizeHandles val="exact"/>
        </dgm:presLayoutVars>
      </dgm:prSet>
      <dgm:spPr/>
    </dgm:pt>
    <dgm:pt modelId="{C6A91C3E-910D-472D-A3AC-1EF3B2DCE1A4}" type="pres">
      <dgm:prSet presAssocID="{6423B4FE-4B8E-4A39-9B7A-C176704E8551}" presName="composite" presStyleCnt="0"/>
      <dgm:spPr/>
    </dgm:pt>
    <dgm:pt modelId="{22514580-138B-4627-91F8-A8DDF57984D5}" type="pres">
      <dgm:prSet presAssocID="{6423B4FE-4B8E-4A39-9B7A-C176704E8551}"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8380038A-6313-4FF4-A021-0067D75D4B56}" type="pres">
      <dgm:prSet presAssocID="{6423B4FE-4B8E-4A39-9B7A-C176704E8551}" presName="txShp" presStyleLbl="node1" presStyleIdx="0" presStyleCnt="3">
        <dgm:presLayoutVars>
          <dgm:bulletEnabled val="1"/>
        </dgm:presLayoutVars>
      </dgm:prSet>
      <dgm:spPr/>
    </dgm:pt>
    <dgm:pt modelId="{F2B8B973-68DE-47E5-829E-C47DA69F2CAC}" type="pres">
      <dgm:prSet presAssocID="{CCE08531-56ED-49B6-A9A5-122D899C7A7A}" presName="spacing" presStyleCnt="0"/>
      <dgm:spPr/>
    </dgm:pt>
    <dgm:pt modelId="{624A83F6-4CE6-44C1-B320-844DD5F59EFD}" type="pres">
      <dgm:prSet presAssocID="{E3CE7C41-F11E-4742-AD66-187512AD0CC3}" presName="composite" presStyleCnt="0"/>
      <dgm:spPr/>
    </dgm:pt>
    <dgm:pt modelId="{3CDDE1C8-2BE7-446D-95DC-237FE5A98E2D}" type="pres">
      <dgm:prSet presAssocID="{E3CE7C41-F11E-4742-AD66-187512AD0CC3}"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ECEDA5B4-9FC0-46D2-9E7D-5EA8DB1ADE5E}" type="pres">
      <dgm:prSet presAssocID="{E3CE7C41-F11E-4742-AD66-187512AD0CC3}" presName="txShp" presStyleLbl="node1" presStyleIdx="1" presStyleCnt="3">
        <dgm:presLayoutVars>
          <dgm:bulletEnabled val="1"/>
        </dgm:presLayoutVars>
      </dgm:prSet>
      <dgm:spPr/>
    </dgm:pt>
    <dgm:pt modelId="{0713D9A3-E836-48EB-9487-03DA29E38ACA}" type="pres">
      <dgm:prSet presAssocID="{EB9C721C-5EBD-4D4E-81C4-36706F5D83EA}" presName="spacing" presStyleCnt="0"/>
      <dgm:spPr/>
    </dgm:pt>
    <dgm:pt modelId="{E1507EF3-4280-4370-A202-8D2F4F974F40}" type="pres">
      <dgm:prSet presAssocID="{361F4AB6-E2D5-4965-8225-D2B924A2D8EA}" presName="composite" presStyleCnt="0"/>
      <dgm:spPr/>
    </dgm:pt>
    <dgm:pt modelId="{E0F6116C-6FF6-4BD5-AA1F-677A0817B7C2}" type="pres">
      <dgm:prSet presAssocID="{361F4AB6-E2D5-4965-8225-D2B924A2D8EA}"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7574CADB-4C9C-4B48-AC1C-5F471E7B3FCB}" type="pres">
      <dgm:prSet presAssocID="{361F4AB6-E2D5-4965-8225-D2B924A2D8EA}" presName="txShp" presStyleLbl="node1" presStyleIdx="2" presStyleCnt="3">
        <dgm:presLayoutVars>
          <dgm:bulletEnabled val="1"/>
        </dgm:presLayoutVars>
      </dgm:prSet>
      <dgm:spPr/>
    </dgm:pt>
  </dgm:ptLst>
  <dgm:cxnLst>
    <dgm:cxn modelId="{40597103-3A77-4608-8034-4246CE2910F9}" type="presOf" srcId="{6423B4FE-4B8E-4A39-9B7A-C176704E8551}" destId="{8380038A-6313-4FF4-A021-0067D75D4B56}" srcOrd="0" destOrd="0" presId="urn:microsoft.com/office/officeart/2005/8/layout/vList3"/>
    <dgm:cxn modelId="{7723D519-068D-4415-B375-D6E230CB37A1}" type="presOf" srcId="{361F4AB6-E2D5-4965-8225-D2B924A2D8EA}" destId="{7574CADB-4C9C-4B48-AC1C-5F471E7B3FCB}" srcOrd="0" destOrd="0" presId="urn:microsoft.com/office/officeart/2005/8/layout/vList3"/>
    <dgm:cxn modelId="{DCEDD01D-8AC6-479E-B9E0-9BB23293CFB3}" srcId="{E4417137-C166-417B-B81D-3ED14E7D02E5}" destId="{361F4AB6-E2D5-4965-8225-D2B924A2D8EA}" srcOrd="2" destOrd="0" parTransId="{1ED3C2C3-7A93-4E45-9FCD-9BD239C4F5C0}" sibTransId="{92FAA2AB-31DD-4981-B783-04EE6DB9ACE1}"/>
    <dgm:cxn modelId="{2D882B46-EA4D-4E99-BFF4-8A9CED3985BB}" type="presOf" srcId="{E3CE7C41-F11E-4742-AD66-187512AD0CC3}" destId="{ECEDA5B4-9FC0-46D2-9E7D-5EA8DB1ADE5E}" srcOrd="0" destOrd="0" presId="urn:microsoft.com/office/officeart/2005/8/layout/vList3"/>
    <dgm:cxn modelId="{86F68BA4-6F31-468D-9DB5-CB764CD33BC4}" srcId="{E4417137-C166-417B-B81D-3ED14E7D02E5}" destId="{E3CE7C41-F11E-4742-AD66-187512AD0CC3}" srcOrd="1" destOrd="0" parTransId="{2492FC1F-37BD-4D46-9104-F5310F30E2A3}" sibTransId="{EB9C721C-5EBD-4D4E-81C4-36706F5D83EA}"/>
    <dgm:cxn modelId="{D20EE7B1-9DDE-433F-92F2-7B3B7FC3AD08}" type="presOf" srcId="{E4417137-C166-417B-B81D-3ED14E7D02E5}" destId="{7357790B-1E60-43AE-87DF-F5D86B90D777}" srcOrd="0" destOrd="0" presId="urn:microsoft.com/office/officeart/2005/8/layout/vList3"/>
    <dgm:cxn modelId="{0912B2EC-B6DC-49E6-AFD0-75814DA59092}" srcId="{E4417137-C166-417B-B81D-3ED14E7D02E5}" destId="{6423B4FE-4B8E-4A39-9B7A-C176704E8551}" srcOrd="0" destOrd="0" parTransId="{0232CC81-E188-480B-96E0-7507047BD014}" sibTransId="{CCE08531-56ED-49B6-A9A5-122D899C7A7A}"/>
    <dgm:cxn modelId="{511413F7-589E-41B7-AB44-DD74287CDCAC}" type="presParOf" srcId="{7357790B-1E60-43AE-87DF-F5D86B90D777}" destId="{C6A91C3E-910D-472D-A3AC-1EF3B2DCE1A4}" srcOrd="0" destOrd="0" presId="urn:microsoft.com/office/officeart/2005/8/layout/vList3"/>
    <dgm:cxn modelId="{B3623074-AE70-405B-8EF1-BED4F030E891}" type="presParOf" srcId="{C6A91C3E-910D-472D-A3AC-1EF3B2DCE1A4}" destId="{22514580-138B-4627-91F8-A8DDF57984D5}" srcOrd="0" destOrd="0" presId="urn:microsoft.com/office/officeart/2005/8/layout/vList3"/>
    <dgm:cxn modelId="{1CB162C5-E4E5-4F75-B997-C6A0FD157109}" type="presParOf" srcId="{C6A91C3E-910D-472D-A3AC-1EF3B2DCE1A4}" destId="{8380038A-6313-4FF4-A021-0067D75D4B56}" srcOrd="1" destOrd="0" presId="urn:microsoft.com/office/officeart/2005/8/layout/vList3"/>
    <dgm:cxn modelId="{DE6C205A-B6CB-41EF-A84E-A2ACD37D600C}" type="presParOf" srcId="{7357790B-1E60-43AE-87DF-F5D86B90D777}" destId="{F2B8B973-68DE-47E5-829E-C47DA69F2CAC}" srcOrd="1" destOrd="0" presId="urn:microsoft.com/office/officeart/2005/8/layout/vList3"/>
    <dgm:cxn modelId="{B22C13E3-E67C-49DE-A9B2-05F935391885}" type="presParOf" srcId="{7357790B-1E60-43AE-87DF-F5D86B90D777}" destId="{624A83F6-4CE6-44C1-B320-844DD5F59EFD}" srcOrd="2" destOrd="0" presId="urn:microsoft.com/office/officeart/2005/8/layout/vList3"/>
    <dgm:cxn modelId="{CFE60D7A-8037-4898-8297-377D044797C1}" type="presParOf" srcId="{624A83F6-4CE6-44C1-B320-844DD5F59EFD}" destId="{3CDDE1C8-2BE7-446D-95DC-237FE5A98E2D}" srcOrd="0" destOrd="0" presId="urn:microsoft.com/office/officeart/2005/8/layout/vList3"/>
    <dgm:cxn modelId="{292E9C21-6C4D-4233-B896-AC92454AE9EC}" type="presParOf" srcId="{624A83F6-4CE6-44C1-B320-844DD5F59EFD}" destId="{ECEDA5B4-9FC0-46D2-9E7D-5EA8DB1ADE5E}" srcOrd="1" destOrd="0" presId="urn:microsoft.com/office/officeart/2005/8/layout/vList3"/>
    <dgm:cxn modelId="{79766993-47E3-466F-A368-0E9A8CA06D48}" type="presParOf" srcId="{7357790B-1E60-43AE-87DF-F5D86B90D777}" destId="{0713D9A3-E836-48EB-9487-03DA29E38ACA}" srcOrd="3" destOrd="0" presId="urn:microsoft.com/office/officeart/2005/8/layout/vList3"/>
    <dgm:cxn modelId="{D525837D-11DE-45E6-971E-3627E7D27078}" type="presParOf" srcId="{7357790B-1E60-43AE-87DF-F5D86B90D777}" destId="{E1507EF3-4280-4370-A202-8D2F4F974F40}" srcOrd="4" destOrd="0" presId="urn:microsoft.com/office/officeart/2005/8/layout/vList3"/>
    <dgm:cxn modelId="{0EE677FD-AAEE-4278-B9A2-75FC0DA53BAB}" type="presParOf" srcId="{E1507EF3-4280-4370-A202-8D2F4F974F40}" destId="{E0F6116C-6FF6-4BD5-AA1F-677A0817B7C2}" srcOrd="0" destOrd="0" presId="urn:microsoft.com/office/officeart/2005/8/layout/vList3"/>
    <dgm:cxn modelId="{47B2240C-A790-4C29-BE12-8851ED5FABE8}" type="presParOf" srcId="{E1507EF3-4280-4370-A202-8D2F4F974F40}" destId="{7574CADB-4C9C-4B48-AC1C-5F471E7B3FC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417137-C166-417B-B81D-3ED14E7D02E5}" type="doc">
      <dgm:prSet loTypeId="urn:microsoft.com/office/officeart/2005/8/layout/vList3" loCatId="picture" qsTypeId="urn:microsoft.com/office/officeart/2005/8/quickstyle/simple1" qsCatId="simple" csTypeId="urn:microsoft.com/office/officeart/2005/8/colors/accent0_1" csCatId="mainScheme" phldr="1"/>
      <dgm:spPr/>
    </dgm:pt>
    <dgm:pt modelId="{D7919BF8-B79E-4CE3-9499-23276B3C6991}">
      <dgm:prSet/>
      <dgm:spPr/>
      <dgm:t>
        <a:bodyPr/>
        <a:lstStyle/>
        <a:p>
          <a:pPr>
            <a:buFont typeface="Symbol" panose="05050102010706020507" pitchFamily="18" charset="2"/>
            <a:buChar char=""/>
          </a:pPr>
          <a:r>
            <a:rPr lang="es-ES_tradnl" dirty="0"/>
            <a:t>Comparar el costo, tiempo y la calidad de la cartografía obtenida por los diferentes métodos de extracción, estableciendo sus ventajas y desventajas; así como la precisión para cartografía escala 1:5000.</a:t>
          </a:r>
          <a:endParaRPr lang="es-EC" dirty="0"/>
        </a:p>
      </dgm:t>
    </dgm:pt>
    <dgm:pt modelId="{B80FCAD6-6D2C-4FC2-A993-5AAC78FAFA05}" type="parTrans" cxnId="{5F987671-72FB-429A-ADFE-FD6ED6725E44}">
      <dgm:prSet/>
      <dgm:spPr/>
      <dgm:t>
        <a:bodyPr/>
        <a:lstStyle/>
        <a:p>
          <a:endParaRPr lang="es-EC"/>
        </a:p>
      </dgm:t>
    </dgm:pt>
    <dgm:pt modelId="{54314E78-57BF-4054-9CC9-954284278B35}" type="sibTrans" cxnId="{5F987671-72FB-429A-ADFE-FD6ED6725E44}">
      <dgm:prSet/>
      <dgm:spPr/>
      <dgm:t>
        <a:bodyPr/>
        <a:lstStyle/>
        <a:p>
          <a:endParaRPr lang="es-EC"/>
        </a:p>
      </dgm:t>
    </dgm:pt>
    <dgm:pt modelId="{7357790B-1E60-43AE-87DF-F5D86B90D777}" type="pres">
      <dgm:prSet presAssocID="{E4417137-C166-417B-B81D-3ED14E7D02E5}" presName="linearFlow" presStyleCnt="0">
        <dgm:presLayoutVars>
          <dgm:dir/>
          <dgm:resizeHandles val="exact"/>
        </dgm:presLayoutVars>
      </dgm:prSet>
      <dgm:spPr/>
    </dgm:pt>
    <dgm:pt modelId="{E899F47A-C6D7-4C4A-A57D-1C6920B46744}" type="pres">
      <dgm:prSet presAssocID="{D7919BF8-B79E-4CE3-9499-23276B3C6991}" presName="composite" presStyleCnt="0"/>
      <dgm:spPr/>
    </dgm:pt>
    <dgm:pt modelId="{B6085DF6-10C3-4E5A-878B-26967889102B}" type="pres">
      <dgm:prSet presAssocID="{D7919BF8-B79E-4CE3-9499-23276B3C6991}"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49E5DA0-425E-4C52-B475-8220FE01DEDA}" type="pres">
      <dgm:prSet presAssocID="{D7919BF8-B79E-4CE3-9499-23276B3C6991}" presName="txShp" presStyleLbl="node1" presStyleIdx="0" presStyleCnt="1">
        <dgm:presLayoutVars>
          <dgm:bulletEnabled val="1"/>
        </dgm:presLayoutVars>
      </dgm:prSet>
      <dgm:spPr/>
    </dgm:pt>
  </dgm:ptLst>
  <dgm:cxnLst>
    <dgm:cxn modelId="{4325916D-2291-4307-A522-DA2D49A6CE65}" type="presOf" srcId="{D7919BF8-B79E-4CE3-9499-23276B3C6991}" destId="{049E5DA0-425E-4C52-B475-8220FE01DEDA}" srcOrd="0" destOrd="0" presId="urn:microsoft.com/office/officeart/2005/8/layout/vList3"/>
    <dgm:cxn modelId="{5F987671-72FB-429A-ADFE-FD6ED6725E44}" srcId="{E4417137-C166-417B-B81D-3ED14E7D02E5}" destId="{D7919BF8-B79E-4CE3-9499-23276B3C6991}" srcOrd="0" destOrd="0" parTransId="{B80FCAD6-6D2C-4FC2-A993-5AAC78FAFA05}" sibTransId="{54314E78-57BF-4054-9CC9-954284278B35}"/>
    <dgm:cxn modelId="{D20EE7B1-9DDE-433F-92F2-7B3B7FC3AD08}" type="presOf" srcId="{E4417137-C166-417B-B81D-3ED14E7D02E5}" destId="{7357790B-1E60-43AE-87DF-F5D86B90D777}" srcOrd="0" destOrd="0" presId="urn:microsoft.com/office/officeart/2005/8/layout/vList3"/>
    <dgm:cxn modelId="{168EB448-B1F2-4C2F-9B72-DDAFE3C05157}" type="presParOf" srcId="{7357790B-1E60-43AE-87DF-F5D86B90D777}" destId="{E899F47A-C6D7-4C4A-A57D-1C6920B46744}" srcOrd="0" destOrd="0" presId="urn:microsoft.com/office/officeart/2005/8/layout/vList3"/>
    <dgm:cxn modelId="{BAD5D412-896F-4F49-B447-78BB606E3023}" type="presParOf" srcId="{E899F47A-C6D7-4C4A-A57D-1C6920B46744}" destId="{B6085DF6-10C3-4E5A-878B-26967889102B}" srcOrd="0" destOrd="0" presId="urn:microsoft.com/office/officeart/2005/8/layout/vList3"/>
    <dgm:cxn modelId="{4DABDDCB-5284-4B85-8EA8-E493930799C3}" type="presParOf" srcId="{E899F47A-C6D7-4C4A-A57D-1C6920B46744}" destId="{049E5DA0-425E-4C52-B475-8220FE01DEDA}"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F91963-CF3B-4609-AC2F-779E4C4A1113}"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s-EC"/>
        </a:p>
      </dgm:t>
    </dgm:pt>
    <dgm:pt modelId="{2FB5EA6A-DE5B-41D3-95A9-AAE641B55DD4}">
      <dgm:prSet phldrT="[Texto]"/>
      <dgm:spPr>
        <a:noFill/>
      </dgm:spPr>
      <dgm:t>
        <a:bodyPr/>
        <a:lstStyle/>
        <a:p>
          <a:r>
            <a:rPr lang="es-MX" dirty="0">
              <a:latin typeface="Arial" panose="020B0604020202020204" pitchFamily="34" charset="0"/>
              <a:cs typeface="Arial" panose="020B0604020202020204" pitchFamily="34" charset="0"/>
            </a:rPr>
            <a:t>1. Introducción</a:t>
          </a:r>
          <a:endParaRPr lang="es-EC" dirty="0">
            <a:latin typeface="Arial" panose="020B0604020202020204" pitchFamily="34" charset="0"/>
            <a:cs typeface="Arial" panose="020B0604020202020204" pitchFamily="34" charset="0"/>
          </a:endParaRPr>
        </a:p>
      </dgm:t>
    </dgm:pt>
    <dgm:pt modelId="{07E28317-9C84-4BED-B7B7-26FE1A2C1858}" type="parTrans" cxnId="{CBDE40D9-79BF-4EAC-A568-45018A44AC33}">
      <dgm:prSet/>
      <dgm:spPr/>
      <dgm:t>
        <a:bodyPr/>
        <a:lstStyle/>
        <a:p>
          <a:endParaRPr lang="es-EC">
            <a:latin typeface="Arial" panose="020B0604020202020204" pitchFamily="34" charset="0"/>
            <a:cs typeface="Arial" panose="020B0604020202020204" pitchFamily="34" charset="0"/>
          </a:endParaRPr>
        </a:p>
      </dgm:t>
    </dgm:pt>
    <dgm:pt modelId="{E65A69F4-260A-48C0-AFA0-F2526B5349C9}" type="sibTrans" cxnId="{CBDE40D9-79BF-4EAC-A568-45018A44AC33}">
      <dgm:prSet/>
      <dgm:spPr/>
      <dgm:t>
        <a:bodyPr/>
        <a:lstStyle/>
        <a:p>
          <a:endParaRPr lang="es-EC">
            <a:latin typeface="Arial" panose="020B0604020202020204" pitchFamily="34" charset="0"/>
            <a:cs typeface="Arial" panose="020B0604020202020204" pitchFamily="34" charset="0"/>
          </a:endParaRPr>
        </a:p>
      </dgm:t>
    </dgm:pt>
    <dgm:pt modelId="{4D0367E8-6489-4982-99F1-29EF3D7F4E19}">
      <dgm:prSet phldrT="[Texto]"/>
      <dgm:spPr>
        <a:noFill/>
      </dgm:spPr>
      <dgm:t>
        <a:bodyPr/>
        <a:lstStyle/>
        <a:p>
          <a:r>
            <a:rPr lang="es-MX" dirty="0">
              <a:latin typeface="Arial" panose="020B0604020202020204" pitchFamily="34" charset="0"/>
              <a:cs typeface="Arial" panose="020B0604020202020204" pitchFamily="34" charset="0"/>
            </a:rPr>
            <a:t>3. Metodología y resultados</a:t>
          </a:r>
          <a:endParaRPr lang="es-EC" dirty="0">
            <a:latin typeface="Arial" panose="020B0604020202020204" pitchFamily="34" charset="0"/>
            <a:cs typeface="Arial" panose="020B0604020202020204" pitchFamily="34" charset="0"/>
          </a:endParaRPr>
        </a:p>
      </dgm:t>
    </dgm:pt>
    <dgm:pt modelId="{E97A415D-2E50-46F6-A1C8-D9D764428A0C}" type="parTrans" cxnId="{EC813C82-D369-48DF-859C-6E531290EC6E}">
      <dgm:prSet/>
      <dgm:spPr/>
      <dgm:t>
        <a:bodyPr/>
        <a:lstStyle/>
        <a:p>
          <a:endParaRPr lang="es-EC">
            <a:latin typeface="Arial" panose="020B0604020202020204" pitchFamily="34" charset="0"/>
            <a:cs typeface="Arial" panose="020B0604020202020204" pitchFamily="34" charset="0"/>
          </a:endParaRPr>
        </a:p>
      </dgm:t>
    </dgm:pt>
    <dgm:pt modelId="{45BC3F45-166F-45B0-8AA6-AADB3208D871}" type="sibTrans" cxnId="{EC813C82-D369-48DF-859C-6E531290EC6E}">
      <dgm:prSet/>
      <dgm:spPr/>
      <dgm:t>
        <a:bodyPr/>
        <a:lstStyle/>
        <a:p>
          <a:endParaRPr lang="es-EC">
            <a:latin typeface="Arial" panose="020B0604020202020204" pitchFamily="34" charset="0"/>
            <a:cs typeface="Arial" panose="020B0604020202020204" pitchFamily="34" charset="0"/>
          </a:endParaRPr>
        </a:p>
      </dgm:t>
    </dgm:pt>
    <dgm:pt modelId="{E0145267-B977-4CB6-90C4-F4042356449F}">
      <dgm:prSet phldrT="[Texto]"/>
      <dgm:spPr>
        <a:noFill/>
      </dgm:spPr>
      <dgm:t>
        <a:bodyPr/>
        <a:lstStyle/>
        <a:p>
          <a:r>
            <a:rPr lang="es-MX" dirty="0">
              <a:latin typeface="Arial" panose="020B0604020202020204" pitchFamily="34" charset="0"/>
              <a:cs typeface="Arial" panose="020B0604020202020204" pitchFamily="34" charset="0"/>
            </a:rPr>
            <a:t>4. Conclusiones y recomendaciones</a:t>
          </a:r>
          <a:endParaRPr lang="es-EC" dirty="0">
            <a:latin typeface="Arial" panose="020B0604020202020204" pitchFamily="34" charset="0"/>
            <a:cs typeface="Arial" panose="020B0604020202020204" pitchFamily="34" charset="0"/>
          </a:endParaRPr>
        </a:p>
      </dgm:t>
    </dgm:pt>
    <dgm:pt modelId="{5EA888D6-B8AA-43E2-89EB-604F8903254F}" type="parTrans" cxnId="{686197DC-6BF8-496D-916C-1EDB28670D36}">
      <dgm:prSet/>
      <dgm:spPr/>
      <dgm:t>
        <a:bodyPr/>
        <a:lstStyle/>
        <a:p>
          <a:endParaRPr lang="es-EC">
            <a:latin typeface="Arial" panose="020B0604020202020204" pitchFamily="34" charset="0"/>
            <a:cs typeface="Arial" panose="020B0604020202020204" pitchFamily="34" charset="0"/>
          </a:endParaRPr>
        </a:p>
      </dgm:t>
    </dgm:pt>
    <dgm:pt modelId="{B7837056-0A0B-41DB-B6D2-4975BFB4A328}" type="sibTrans" cxnId="{686197DC-6BF8-496D-916C-1EDB28670D36}">
      <dgm:prSet/>
      <dgm:spPr/>
      <dgm:t>
        <a:bodyPr/>
        <a:lstStyle/>
        <a:p>
          <a:endParaRPr lang="es-EC">
            <a:latin typeface="Arial" panose="020B0604020202020204" pitchFamily="34" charset="0"/>
            <a:cs typeface="Arial" panose="020B0604020202020204" pitchFamily="34" charset="0"/>
          </a:endParaRPr>
        </a:p>
      </dgm:t>
    </dgm:pt>
    <dgm:pt modelId="{DD1C6B38-2053-4FE3-A7BB-1C20E41EF7BB}">
      <dgm:prSet phldrT="[Texto]"/>
      <dgm:spPr>
        <a:solidFill>
          <a:schemeClr val="bg2"/>
        </a:solidFill>
      </dgm:spPr>
      <dgm:t>
        <a:bodyPr/>
        <a:lstStyle/>
        <a:p>
          <a:r>
            <a:rPr lang="es-MX" dirty="0">
              <a:latin typeface="Arial" panose="020B0604020202020204" pitchFamily="34" charset="0"/>
              <a:cs typeface="Arial" panose="020B0604020202020204" pitchFamily="34" charset="0"/>
            </a:rPr>
            <a:t>2. Fundamentación teórica</a:t>
          </a:r>
          <a:endParaRPr lang="es-EC" dirty="0">
            <a:latin typeface="Arial" panose="020B0604020202020204" pitchFamily="34" charset="0"/>
            <a:cs typeface="Arial" panose="020B0604020202020204" pitchFamily="34" charset="0"/>
          </a:endParaRPr>
        </a:p>
      </dgm:t>
    </dgm:pt>
    <dgm:pt modelId="{953D3F0B-9511-4B3B-85C9-B50C60E85070}" type="parTrans" cxnId="{53BBA494-B498-4DEC-97F1-3AAEC4EF1362}">
      <dgm:prSet/>
      <dgm:spPr/>
      <dgm:t>
        <a:bodyPr/>
        <a:lstStyle/>
        <a:p>
          <a:endParaRPr lang="es-EC"/>
        </a:p>
      </dgm:t>
    </dgm:pt>
    <dgm:pt modelId="{8C53DF45-34D4-423F-A101-38564E263FFD}" type="sibTrans" cxnId="{53BBA494-B498-4DEC-97F1-3AAEC4EF1362}">
      <dgm:prSet/>
      <dgm:spPr/>
      <dgm:t>
        <a:bodyPr/>
        <a:lstStyle/>
        <a:p>
          <a:endParaRPr lang="es-EC"/>
        </a:p>
      </dgm:t>
    </dgm:pt>
    <dgm:pt modelId="{92629F50-5809-4763-9A01-2B714D0E47AE}" type="pres">
      <dgm:prSet presAssocID="{9EF91963-CF3B-4609-AC2F-779E4C4A1113}" presName="outerComposite" presStyleCnt="0">
        <dgm:presLayoutVars>
          <dgm:chMax val="5"/>
          <dgm:dir/>
          <dgm:resizeHandles val="exact"/>
        </dgm:presLayoutVars>
      </dgm:prSet>
      <dgm:spPr/>
    </dgm:pt>
    <dgm:pt modelId="{E1CEC3CE-9579-4EC8-8222-2823AC5FE989}" type="pres">
      <dgm:prSet presAssocID="{9EF91963-CF3B-4609-AC2F-779E4C4A1113}" presName="dummyMaxCanvas" presStyleCnt="0">
        <dgm:presLayoutVars/>
      </dgm:prSet>
      <dgm:spPr/>
    </dgm:pt>
    <dgm:pt modelId="{7072ECE1-3BA2-45F2-AB3A-5DE9A5EA2DF7}" type="pres">
      <dgm:prSet presAssocID="{9EF91963-CF3B-4609-AC2F-779E4C4A1113}" presName="FourNodes_1" presStyleLbl="node1" presStyleIdx="0" presStyleCnt="4">
        <dgm:presLayoutVars>
          <dgm:bulletEnabled val="1"/>
        </dgm:presLayoutVars>
      </dgm:prSet>
      <dgm:spPr/>
    </dgm:pt>
    <dgm:pt modelId="{ACDE19AB-F94D-4021-B012-20E329A223DC}" type="pres">
      <dgm:prSet presAssocID="{9EF91963-CF3B-4609-AC2F-779E4C4A1113}" presName="FourNodes_2" presStyleLbl="node1" presStyleIdx="1" presStyleCnt="4">
        <dgm:presLayoutVars>
          <dgm:bulletEnabled val="1"/>
        </dgm:presLayoutVars>
      </dgm:prSet>
      <dgm:spPr/>
    </dgm:pt>
    <dgm:pt modelId="{BC350154-75EB-41F4-83DC-65114B059889}" type="pres">
      <dgm:prSet presAssocID="{9EF91963-CF3B-4609-AC2F-779E4C4A1113}" presName="FourNodes_3" presStyleLbl="node1" presStyleIdx="2" presStyleCnt="4">
        <dgm:presLayoutVars>
          <dgm:bulletEnabled val="1"/>
        </dgm:presLayoutVars>
      </dgm:prSet>
      <dgm:spPr/>
    </dgm:pt>
    <dgm:pt modelId="{458C1110-D97F-449B-88B0-1B6A7793E524}" type="pres">
      <dgm:prSet presAssocID="{9EF91963-CF3B-4609-AC2F-779E4C4A1113}" presName="FourNodes_4" presStyleLbl="node1" presStyleIdx="3" presStyleCnt="4">
        <dgm:presLayoutVars>
          <dgm:bulletEnabled val="1"/>
        </dgm:presLayoutVars>
      </dgm:prSet>
      <dgm:spPr/>
    </dgm:pt>
    <dgm:pt modelId="{6B469882-7FEB-4C15-B5ED-BEF75352269F}" type="pres">
      <dgm:prSet presAssocID="{9EF91963-CF3B-4609-AC2F-779E4C4A1113}" presName="FourConn_1-2" presStyleLbl="fgAccFollowNode1" presStyleIdx="0" presStyleCnt="3">
        <dgm:presLayoutVars>
          <dgm:bulletEnabled val="1"/>
        </dgm:presLayoutVars>
      </dgm:prSet>
      <dgm:spPr/>
    </dgm:pt>
    <dgm:pt modelId="{4524259D-F494-44B5-9DB1-F8D9C3B17333}" type="pres">
      <dgm:prSet presAssocID="{9EF91963-CF3B-4609-AC2F-779E4C4A1113}" presName="FourConn_2-3" presStyleLbl="fgAccFollowNode1" presStyleIdx="1" presStyleCnt="3">
        <dgm:presLayoutVars>
          <dgm:bulletEnabled val="1"/>
        </dgm:presLayoutVars>
      </dgm:prSet>
      <dgm:spPr/>
    </dgm:pt>
    <dgm:pt modelId="{7314BEE9-7843-4E93-BDC5-F10F72D16B0B}" type="pres">
      <dgm:prSet presAssocID="{9EF91963-CF3B-4609-AC2F-779E4C4A1113}" presName="FourConn_3-4" presStyleLbl="fgAccFollowNode1" presStyleIdx="2" presStyleCnt="3">
        <dgm:presLayoutVars>
          <dgm:bulletEnabled val="1"/>
        </dgm:presLayoutVars>
      </dgm:prSet>
      <dgm:spPr/>
    </dgm:pt>
    <dgm:pt modelId="{CC35B5F8-F406-4185-B2DE-E3A76DE9B6DA}" type="pres">
      <dgm:prSet presAssocID="{9EF91963-CF3B-4609-AC2F-779E4C4A1113}" presName="FourNodes_1_text" presStyleLbl="node1" presStyleIdx="3" presStyleCnt="4">
        <dgm:presLayoutVars>
          <dgm:bulletEnabled val="1"/>
        </dgm:presLayoutVars>
      </dgm:prSet>
      <dgm:spPr/>
    </dgm:pt>
    <dgm:pt modelId="{D50C44B1-D44E-4B2C-83AF-7A04D0CED0A6}" type="pres">
      <dgm:prSet presAssocID="{9EF91963-CF3B-4609-AC2F-779E4C4A1113}" presName="FourNodes_2_text" presStyleLbl="node1" presStyleIdx="3" presStyleCnt="4">
        <dgm:presLayoutVars>
          <dgm:bulletEnabled val="1"/>
        </dgm:presLayoutVars>
      </dgm:prSet>
      <dgm:spPr/>
    </dgm:pt>
    <dgm:pt modelId="{AB38BEA5-CF08-4F2D-929B-1A22E9D3DAC8}" type="pres">
      <dgm:prSet presAssocID="{9EF91963-CF3B-4609-AC2F-779E4C4A1113}" presName="FourNodes_3_text" presStyleLbl="node1" presStyleIdx="3" presStyleCnt="4">
        <dgm:presLayoutVars>
          <dgm:bulletEnabled val="1"/>
        </dgm:presLayoutVars>
      </dgm:prSet>
      <dgm:spPr/>
    </dgm:pt>
    <dgm:pt modelId="{490BBFAA-03B3-4D4B-8C24-0C61E4121276}" type="pres">
      <dgm:prSet presAssocID="{9EF91963-CF3B-4609-AC2F-779E4C4A1113}" presName="FourNodes_4_text" presStyleLbl="node1" presStyleIdx="3" presStyleCnt="4">
        <dgm:presLayoutVars>
          <dgm:bulletEnabled val="1"/>
        </dgm:presLayoutVars>
      </dgm:prSet>
      <dgm:spPr/>
    </dgm:pt>
  </dgm:ptLst>
  <dgm:cxnLst>
    <dgm:cxn modelId="{786D3E0E-CBA8-49C6-B90A-01EFA52224CB}" type="presOf" srcId="{45BC3F45-166F-45B0-8AA6-AADB3208D871}" destId="{7314BEE9-7843-4E93-BDC5-F10F72D16B0B}" srcOrd="0" destOrd="0" presId="urn:microsoft.com/office/officeart/2005/8/layout/vProcess5"/>
    <dgm:cxn modelId="{67AB070F-6B4F-452F-A27E-F02C18B68131}" type="presOf" srcId="{DD1C6B38-2053-4FE3-A7BB-1C20E41EF7BB}" destId="{D50C44B1-D44E-4B2C-83AF-7A04D0CED0A6}" srcOrd="1" destOrd="0" presId="urn:microsoft.com/office/officeart/2005/8/layout/vProcess5"/>
    <dgm:cxn modelId="{5E60B511-56CD-45B6-8AC7-6A3EA109C14B}" type="presOf" srcId="{E0145267-B977-4CB6-90C4-F4042356449F}" destId="{490BBFAA-03B3-4D4B-8C24-0C61E4121276}" srcOrd="1" destOrd="0" presId="urn:microsoft.com/office/officeart/2005/8/layout/vProcess5"/>
    <dgm:cxn modelId="{5495861C-2AF6-4CC7-BF54-2AB5C59852A5}" type="presOf" srcId="{2FB5EA6A-DE5B-41D3-95A9-AAE641B55DD4}" destId="{CC35B5F8-F406-4185-B2DE-E3A76DE9B6DA}" srcOrd="1" destOrd="0" presId="urn:microsoft.com/office/officeart/2005/8/layout/vProcess5"/>
    <dgm:cxn modelId="{DF905835-F3D7-4A0C-8C79-C5866869C10F}" type="presOf" srcId="{4D0367E8-6489-4982-99F1-29EF3D7F4E19}" destId="{AB38BEA5-CF08-4F2D-929B-1A22E9D3DAC8}" srcOrd="1" destOrd="0" presId="urn:microsoft.com/office/officeart/2005/8/layout/vProcess5"/>
    <dgm:cxn modelId="{591AF45F-4DCD-43DE-8D16-49A08BFDF656}" type="presOf" srcId="{9EF91963-CF3B-4609-AC2F-779E4C4A1113}" destId="{92629F50-5809-4763-9A01-2B714D0E47AE}" srcOrd="0" destOrd="0" presId="urn:microsoft.com/office/officeart/2005/8/layout/vProcess5"/>
    <dgm:cxn modelId="{B2CED96F-14EF-46FF-BD8E-D783F290F219}" type="presOf" srcId="{E65A69F4-260A-48C0-AFA0-F2526B5349C9}" destId="{6B469882-7FEB-4C15-B5ED-BEF75352269F}" srcOrd="0" destOrd="0" presId="urn:microsoft.com/office/officeart/2005/8/layout/vProcess5"/>
    <dgm:cxn modelId="{A713B257-FEE4-401C-9311-FD77C22360D2}" type="presOf" srcId="{E0145267-B977-4CB6-90C4-F4042356449F}" destId="{458C1110-D97F-449B-88B0-1B6A7793E524}" srcOrd="0" destOrd="0" presId="urn:microsoft.com/office/officeart/2005/8/layout/vProcess5"/>
    <dgm:cxn modelId="{EC813C82-D369-48DF-859C-6E531290EC6E}" srcId="{9EF91963-CF3B-4609-AC2F-779E4C4A1113}" destId="{4D0367E8-6489-4982-99F1-29EF3D7F4E19}" srcOrd="2" destOrd="0" parTransId="{E97A415D-2E50-46F6-A1C8-D9D764428A0C}" sibTransId="{45BC3F45-166F-45B0-8AA6-AADB3208D871}"/>
    <dgm:cxn modelId="{53BBA494-B498-4DEC-97F1-3AAEC4EF1362}" srcId="{9EF91963-CF3B-4609-AC2F-779E4C4A1113}" destId="{DD1C6B38-2053-4FE3-A7BB-1C20E41EF7BB}" srcOrd="1" destOrd="0" parTransId="{953D3F0B-9511-4B3B-85C9-B50C60E85070}" sibTransId="{8C53DF45-34D4-423F-A101-38564E263FFD}"/>
    <dgm:cxn modelId="{F44CAE96-0A1E-415E-8E31-3BC6775B38A0}" type="presOf" srcId="{DD1C6B38-2053-4FE3-A7BB-1C20E41EF7BB}" destId="{ACDE19AB-F94D-4021-B012-20E329A223DC}" srcOrd="0" destOrd="0" presId="urn:microsoft.com/office/officeart/2005/8/layout/vProcess5"/>
    <dgm:cxn modelId="{F05612C3-AC22-4721-B4BA-BB7457999331}" type="presOf" srcId="{8C53DF45-34D4-423F-A101-38564E263FFD}" destId="{4524259D-F494-44B5-9DB1-F8D9C3B17333}" srcOrd="0" destOrd="0" presId="urn:microsoft.com/office/officeart/2005/8/layout/vProcess5"/>
    <dgm:cxn modelId="{CBDE40D9-79BF-4EAC-A568-45018A44AC33}" srcId="{9EF91963-CF3B-4609-AC2F-779E4C4A1113}" destId="{2FB5EA6A-DE5B-41D3-95A9-AAE641B55DD4}" srcOrd="0" destOrd="0" parTransId="{07E28317-9C84-4BED-B7B7-26FE1A2C1858}" sibTransId="{E65A69F4-260A-48C0-AFA0-F2526B5349C9}"/>
    <dgm:cxn modelId="{A13F80D9-00BD-4735-869C-E07D24ED8391}" type="presOf" srcId="{4D0367E8-6489-4982-99F1-29EF3D7F4E19}" destId="{BC350154-75EB-41F4-83DC-65114B059889}" srcOrd="0" destOrd="0" presId="urn:microsoft.com/office/officeart/2005/8/layout/vProcess5"/>
    <dgm:cxn modelId="{686197DC-6BF8-496D-916C-1EDB28670D36}" srcId="{9EF91963-CF3B-4609-AC2F-779E4C4A1113}" destId="{E0145267-B977-4CB6-90C4-F4042356449F}" srcOrd="3" destOrd="0" parTransId="{5EA888D6-B8AA-43E2-89EB-604F8903254F}" sibTransId="{B7837056-0A0B-41DB-B6D2-4975BFB4A328}"/>
    <dgm:cxn modelId="{C44005DD-C77A-4F6E-B770-90E974251254}" type="presOf" srcId="{2FB5EA6A-DE5B-41D3-95A9-AAE641B55DD4}" destId="{7072ECE1-3BA2-45F2-AB3A-5DE9A5EA2DF7}" srcOrd="0" destOrd="0" presId="urn:microsoft.com/office/officeart/2005/8/layout/vProcess5"/>
    <dgm:cxn modelId="{8ACA8555-02E1-4F78-9B7F-B1BF51FEA426}" type="presParOf" srcId="{92629F50-5809-4763-9A01-2B714D0E47AE}" destId="{E1CEC3CE-9579-4EC8-8222-2823AC5FE989}" srcOrd="0" destOrd="0" presId="urn:microsoft.com/office/officeart/2005/8/layout/vProcess5"/>
    <dgm:cxn modelId="{58846AE1-258E-49AB-B0FC-8E3F7C0D5A00}" type="presParOf" srcId="{92629F50-5809-4763-9A01-2B714D0E47AE}" destId="{7072ECE1-3BA2-45F2-AB3A-5DE9A5EA2DF7}" srcOrd="1" destOrd="0" presId="urn:microsoft.com/office/officeart/2005/8/layout/vProcess5"/>
    <dgm:cxn modelId="{69F438BA-A979-4E7A-9DAF-8372CF002FE3}" type="presParOf" srcId="{92629F50-5809-4763-9A01-2B714D0E47AE}" destId="{ACDE19AB-F94D-4021-B012-20E329A223DC}" srcOrd="2" destOrd="0" presId="urn:microsoft.com/office/officeart/2005/8/layout/vProcess5"/>
    <dgm:cxn modelId="{91435ACC-907F-4711-965E-B181DBFBF6B7}" type="presParOf" srcId="{92629F50-5809-4763-9A01-2B714D0E47AE}" destId="{BC350154-75EB-41F4-83DC-65114B059889}" srcOrd="3" destOrd="0" presId="urn:microsoft.com/office/officeart/2005/8/layout/vProcess5"/>
    <dgm:cxn modelId="{6C825988-FA27-4054-BEB0-149A83BB966D}" type="presParOf" srcId="{92629F50-5809-4763-9A01-2B714D0E47AE}" destId="{458C1110-D97F-449B-88B0-1B6A7793E524}" srcOrd="4" destOrd="0" presId="urn:microsoft.com/office/officeart/2005/8/layout/vProcess5"/>
    <dgm:cxn modelId="{05317B3F-A891-4D83-B389-FE9E9BA20404}" type="presParOf" srcId="{92629F50-5809-4763-9A01-2B714D0E47AE}" destId="{6B469882-7FEB-4C15-B5ED-BEF75352269F}" srcOrd="5" destOrd="0" presId="urn:microsoft.com/office/officeart/2005/8/layout/vProcess5"/>
    <dgm:cxn modelId="{7AB59295-1FCF-43C0-B850-BEA0E10CB6F8}" type="presParOf" srcId="{92629F50-5809-4763-9A01-2B714D0E47AE}" destId="{4524259D-F494-44B5-9DB1-F8D9C3B17333}" srcOrd="6" destOrd="0" presId="urn:microsoft.com/office/officeart/2005/8/layout/vProcess5"/>
    <dgm:cxn modelId="{5C58E325-1777-4F2D-8156-169700789421}" type="presParOf" srcId="{92629F50-5809-4763-9A01-2B714D0E47AE}" destId="{7314BEE9-7843-4E93-BDC5-F10F72D16B0B}" srcOrd="7" destOrd="0" presId="urn:microsoft.com/office/officeart/2005/8/layout/vProcess5"/>
    <dgm:cxn modelId="{34B4F4BC-6342-4AA0-8C82-39FFB8C95016}" type="presParOf" srcId="{92629F50-5809-4763-9A01-2B714D0E47AE}" destId="{CC35B5F8-F406-4185-B2DE-E3A76DE9B6DA}" srcOrd="8" destOrd="0" presId="urn:microsoft.com/office/officeart/2005/8/layout/vProcess5"/>
    <dgm:cxn modelId="{F6D125F6-E6B4-436C-8042-46AE2FB27A4D}" type="presParOf" srcId="{92629F50-5809-4763-9A01-2B714D0E47AE}" destId="{D50C44B1-D44E-4B2C-83AF-7A04D0CED0A6}" srcOrd="9" destOrd="0" presId="urn:microsoft.com/office/officeart/2005/8/layout/vProcess5"/>
    <dgm:cxn modelId="{C79A6351-9854-4067-828D-6D8D01C492F1}" type="presParOf" srcId="{92629F50-5809-4763-9A01-2B714D0E47AE}" destId="{AB38BEA5-CF08-4F2D-929B-1A22E9D3DAC8}" srcOrd="10" destOrd="0" presId="urn:microsoft.com/office/officeart/2005/8/layout/vProcess5"/>
    <dgm:cxn modelId="{0E4F1598-7B76-4F98-BDD6-60990EC1CBB7}" type="presParOf" srcId="{92629F50-5809-4763-9A01-2B714D0E47AE}" destId="{490BBFAA-03B3-4D4B-8C24-0C61E4121276}" srcOrd="11" destOrd="0" presId="urn:microsoft.com/office/officeart/2005/8/layout/vProcess5"/>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EA95A5-3DB7-43BA-B06F-71F626C698A7}"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C"/>
        </a:p>
      </dgm:t>
    </dgm:pt>
    <dgm:pt modelId="{C70D147E-652C-45DE-A74D-78137A2A6440}">
      <dgm:prSet phldrT="[Texto]"/>
      <dgm:spPr/>
      <dgm:t>
        <a:bodyPr/>
        <a:lstStyle/>
        <a:p>
          <a:r>
            <a:rPr lang="es-MX" dirty="0"/>
            <a:t>Restitución</a:t>
          </a:r>
          <a:endParaRPr lang="es-EC" dirty="0"/>
        </a:p>
      </dgm:t>
    </dgm:pt>
    <dgm:pt modelId="{A4A90648-DA84-4614-AE92-B60954BC4ED5}" type="parTrans" cxnId="{08BC00BD-A1C3-4FA0-BC08-08126D469BEE}">
      <dgm:prSet/>
      <dgm:spPr/>
      <dgm:t>
        <a:bodyPr/>
        <a:lstStyle/>
        <a:p>
          <a:endParaRPr lang="es-EC"/>
        </a:p>
      </dgm:t>
    </dgm:pt>
    <dgm:pt modelId="{2EAA0F4D-A02D-436A-BCBE-CEE7AA8F4F60}" type="sibTrans" cxnId="{08BC00BD-A1C3-4FA0-BC08-08126D469BEE}">
      <dgm:prSet/>
      <dgm:spPr/>
      <dgm:t>
        <a:bodyPr/>
        <a:lstStyle/>
        <a:p>
          <a:endParaRPr lang="es-EC"/>
        </a:p>
      </dgm:t>
    </dgm:pt>
    <dgm:pt modelId="{DDF4016F-66DD-425B-B705-BC4622D8BB22}">
      <dgm:prSet phldrT="[Texto]"/>
      <dgm:spPr/>
      <dgm:t>
        <a:bodyPr/>
        <a:lstStyle/>
        <a:p>
          <a:r>
            <a:rPr lang="es-MX" dirty="0"/>
            <a:t>Modelos estereoscópicos</a:t>
          </a:r>
          <a:endParaRPr lang="es-EC" dirty="0"/>
        </a:p>
      </dgm:t>
    </dgm:pt>
    <dgm:pt modelId="{3100F3DF-DDA4-49A6-A5BD-E70CD0D898C2}" type="parTrans" cxnId="{65122C8D-0BBF-4B86-8490-1F61C26E1C21}">
      <dgm:prSet/>
      <dgm:spPr/>
      <dgm:t>
        <a:bodyPr/>
        <a:lstStyle/>
        <a:p>
          <a:endParaRPr lang="es-EC"/>
        </a:p>
      </dgm:t>
    </dgm:pt>
    <dgm:pt modelId="{8756604A-59FA-4559-8602-105C93D630FE}" type="sibTrans" cxnId="{65122C8D-0BBF-4B86-8490-1F61C26E1C21}">
      <dgm:prSet/>
      <dgm:spPr/>
      <dgm:t>
        <a:bodyPr/>
        <a:lstStyle/>
        <a:p>
          <a:endParaRPr lang="es-EC"/>
        </a:p>
      </dgm:t>
    </dgm:pt>
    <dgm:pt modelId="{B990DE2A-0BAA-4B78-84FF-E3E0888C50EC}">
      <dgm:prSet phldrT="[Texto]"/>
      <dgm:spPr/>
      <dgm:t>
        <a:bodyPr/>
        <a:lstStyle/>
        <a:p>
          <a:r>
            <a:rPr lang="es-MX" dirty="0"/>
            <a:t>Principio de la marca flotante</a:t>
          </a:r>
          <a:endParaRPr lang="es-EC" dirty="0"/>
        </a:p>
      </dgm:t>
    </dgm:pt>
    <dgm:pt modelId="{0EFA1D5D-C8DB-418D-9211-D2EC0A13B909}" type="parTrans" cxnId="{2A4F5B94-C579-42C8-90C9-AE869861B1A1}">
      <dgm:prSet/>
      <dgm:spPr/>
      <dgm:t>
        <a:bodyPr/>
        <a:lstStyle/>
        <a:p>
          <a:endParaRPr lang="es-EC"/>
        </a:p>
      </dgm:t>
    </dgm:pt>
    <dgm:pt modelId="{B6AAF129-A887-40B0-9BA7-E0FA3AB8D5C3}" type="sibTrans" cxnId="{2A4F5B94-C579-42C8-90C9-AE869861B1A1}">
      <dgm:prSet/>
      <dgm:spPr/>
      <dgm:t>
        <a:bodyPr/>
        <a:lstStyle/>
        <a:p>
          <a:endParaRPr lang="es-EC"/>
        </a:p>
      </dgm:t>
    </dgm:pt>
    <dgm:pt modelId="{FE2A9EB2-26FC-4331-9609-A8F2323A83DE}">
      <dgm:prSet phldrT="[Texto]"/>
      <dgm:spPr/>
      <dgm:t>
        <a:bodyPr/>
        <a:lstStyle/>
        <a:p>
          <a:r>
            <a:rPr lang="es-MX" dirty="0"/>
            <a:t>Planimetría / Altimetría</a:t>
          </a:r>
          <a:endParaRPr lang="es-EC" dirty="0"/>
        </a:p>
      </dgm:t>
    </dgm:pt>
    <dgm:pt modelId="{AABDE27D-4A6D-465B-A856-ABB8A9372737}" type="parTrans" cxnId="{2FD13D29-5D2C-4C3D-A63F-9109250A8F90}">
      <dgm:prSet/>
      <dgm:spPr/>
      <dgm:t>
        <a:bodyPr/>
        <a:lstStyle/>
        <a:p>
          <a:endParaRPr lang="es-EC"/>
        </a:p>
      </dgm:t>
    </dgm:pt>
    <dgm:pt modelId="{6DE3D579-8114-4999-B9E8-18B23AA9E976}" type="sibTrans" cxnId="{2FD13D29-5D2C-4C3D-A63F-9109250A8F90}">
      <dgm:prSet/>
      <dgm:spPr/>
      <dgm:t>
        <a:bodyPr/>
        <a:lstStyle/>
        <a:p>
          <a:endParaRPr lang="es-EC"/>
        </a:p>
      </dgm:t>
    </dgm:pt>
    <dgm:pt modelId="{366B8B03-8CBD-4F2D-AF39-930F340156D0}" type="pres">
      <dgm:prSet presAssocID="{6CEA95A5-3DB7-43BA-B06F-71F626C698A7}" presName="diagram" presStyleCnt="0">
        <dgm:presLayoutVars>
          <dgm:chPref val="1"/>
          <dgm:dir/>
          <dgm:animOne val="branch"/>
          <dgm:animLvl val="lvl"/>
          <dgm:resizeHandles val="exact"/>
        </dgm:presLayoutVars>
      </dgm:prSet>
      <dgm:spPr/>
    </dgm:pt>
    <dgm:pt modelId="{E2B36AB4-7A9F-4268-9101-D656A226AB76}" type="pres">
      <dgm:prSet presAssocID="{C70D147E-652C-45DE-A74D-78137A2A6440}" presName="root1" presStyleCnt="0"/>
      <dgm:spPr/>
    </dgm:pt>
    <dgm:pt modelId="{DB54640F-9078-497E-A979-59B5C73EE264}" type="pres">
      <dgm:prSet presAssocID="{C70D147E-652C-45DE-A74D-78137A2A6440}" presName="LevelOneTextNode" presStyleLbl="node0" presStyleIdx="0" presStyleCnt="1">
        <dgm:presLayoutVars>
          <dgm:chPref val="3"/>
        </dgm:presLayoutVars>
      </dgm:prSet>
      <dgm:spPr/>
    </dgm:pt>
    <dgm:pt modelId="{1761B3DD-0ECB-4D75-9735-9E629FBD803F}" type="pres">
      <dgm:prSet presAssocID="{C70D147E-652C-45DE-A74D-78137A2A6440}" presName="level2hierChild" presStyleCnt="0"/>
      <dgm:spPr/>
    </dgm:pt>
    <dgm:pt modelId="{63C26FBF-8304-4BD7-AF1B-82020EBD151E}" type="pres">
      <dgm:prSet presAssocID="{3100F3DF-DDA4-49A6-A5BD-E70CD0D898C2}" presName="conn2-1" presStyleLbl="parChTrans1D2" presStyleIdx="0" presStyleCnt="3"/>
      <dgm:spPr/>
    </dgm:pt>
    <dgm:pt modelId="{6590DF27-D78E-407B-889C-BBF18E1B7406}" type="pres">
      <dgm:prSet presAssocID="{3100F3DF-DDA4-49A6-A5BD-E70CD0D898C2}" presName="connTx" presStyleLbl="parChTrans1D2" presStyleIdx="0" presStyleCnt="3"/>
      <dgm:spPr/>
    </dgm:pt>
    <dgm:pt modelId="{70753E96-691F-4F02-93CA-14016FE7F940}" type="pres">
      <dgm:prSet presAssocID="{DDF4016F-66DD-425B-B705-BC4622D8BB22}" presName="root2" presStyleCnt="0"/>
      <dgm:spPr/>
    </dgm:pt>
    <dgm:pt modelId="{1679FDDC-F9BD-40F1-9229-F066125A764E}" type="pres">
      <dgm:prSet presAssocID="{DDF4016F-66DD-425B-B705-BC4622D8BB22}" presName="LevelTwoTextNode" presStyleLbl="node2" presStyleIdx="0" presStyleCnt="3">
        <dgm:presLayoutVars>
          <dgm:chPref val="3"/>
        </dgm:presLayoutVars>
      </dgm:prSet>
      <dgm:spPr/>
    </dgm:pt>
    <dgm:pt modelId="{B12F6739-5650-4E7C-B8D1-41F846DA27EA}" type="pres">
      <dgm:prSet presAssocID="{DDF4016F-66DD-425B-B705-BC4622D8BB22}" presName="level3hierChild" presStyleCnt="0"/>
      <dgm:spPr/>
    </dgm:pt>
    <dgm:pt modelId="{74244FF1-E43A-4B1C-992F-A0096697F03B}" type="pres">
      <dgm:prSet presAssocID="{0EFA1D5D-C8DB-418D-9211-D2EC0A13B909}" presName="conn2-1" presStyleLbl="parChTrans1D2" presStyleIdx="1" presStyleCnt="3"/>
      <dgm:spPr/>
    </dgm:pt>
    <dgm:pt modelId="{D8C729B8-B36E-49C7-9725-05DABB835675}" type="pres">
      <dgm:prSet presAssocID="{0EFA1D5D-C8DB-418D-9211-D2EC0A13B909}" presName="connTx" presStyleLbl="parChTrans1D2" presStyleIdx="1" presStyleCnt="3"/>
      <dgm:spPr/>
    </dgm:pt>
    <dgm:pt modelId="{0DAFE892-FEE3-43E8-8E7E-02EE296B70AD}" type="pres">
      <dgm:prSet presAssocID="{B990DE2A-0BAA-4B78-84FF-E3E0888C50EC}" presName="root2" presStyleCnt="0"/>
      <dgm:spPr/>
    </dgm:pt>
    <dgm:pt modelId="{6F2735D3-D844-4C87-B7CB-5104935385AA}" type="pres">
      <dgm:prSet presAssocID="{B990DE2A-0BAA-4B78-84FF-E3E0888C50EC}" presName="LevelTwoTextNode" presStyleLbl="node2" presStyleIdx="1" presStyleCnt="3">
        <dgm:presLayoutVars>
          <dgm:chPref val="3"/>
        </dgm:presLayoutVars>
      </dgm:prSet>
      <dgm:spPr/>
    </dgm:pt>
    <dgm:pt modelId="{7287F4DC-4ADC-483F-97B3-F6A3C201F98C}" type="pres">
      <dgm:prSet presAssocID="{B990DE2A-0BAA-4B78-84FF-E3E0888C50EC}" presName="level3hierChild" presStyleCnt="0"/>
      <dgm:spPr/>
    </dgm:pt>
    <dgm:pt modelId="{9C8A3D4B-99AA-4AB9-95CB-E9835EB1AC3F}" type="pres">
      <dgm:prSet presAssocID="{AABDE27D-4A6D-465B-A856-ABB8A9372737}" presName="conn2-1" presStyleLbl="parChTrans1D2" presStyleIdx="2" presStyleCnt="3"/>
      <dgm:spPr/>
    </dgm:pt>
    <dgm:pt modelId="{1836A6BF-FD84-4CE2-A4E9-A0B2ED175087}" type="pres">
      <dgm:prSet presAssocID="{AABDE27D-4A6D-465B-A856-ABB8A9372737}" presName="connTx" presStyleLbl="parChTrans1D2" presStyleIdx="2" presStyleCnt="3"/>
      <dgm:spPr/>
    </dgm:pt>
    <dgm:pt modelId="{DE15B08B-96C7-4C7D-A28D-E1276B725050}" type="pres">
      <dgm:prSet presAssocID="{FE2A9EB2-26FC-4331-9609-A8F2323A83DE}" presName="root2" presStyleCnt="0"/>
      <dgm:spPr/>
    </dgm:pt>
    <dgm:pt modelId="{7F68084A-33BF-4708-AD77-B5720416B263}" type="pres">
      <dgm:prSet presAssocID="{FE2A9EB2-26FC-4331-9609-A8F2323A83DE}" presName="LevelTwoTextNode" presStyleLbl="node2" presStyleIdx="2" presStyleCnt="3">
        <dgm:presLayoutVars>
          <dgm:chPref val="3"/>
        </dgm:presLayoutVars>
      </dgm:prSet>
      <dgm:spPr/>
    </dgm:pt>
    <dgm:pt modelId="{3969D95C-0B2C-4022-854A-1E81686190D5}" type="pres">
      <dgm:prSet presAssocID="{FE2A9EB2-26FC-4331-9609-A8F2323A83DE}" presName="level3hierChild" presStyleCnt="0"/>
      <dgm:spPr/>
    </dgm:pt>
  </dgm:ptLst>
  <dgm:cxnLst>
    <dgm:cxn modelId="{7E689323-0934-41B0-A0A4-E6030DA37D69}" type="presOf" srcId="{6CEA95A5-3DB7-43BA-B06F-71F626C698A7}" destId="{366B8B03-8CBD-4F2D-AF39-930F340156D0}" srcOrd="0" destOrd="0" presId="urn:microsoft.com/office/officeart/2005/8/layout/hierarchy2"/>
    <dgm:cxn modelId="{2FD13D29-5D2C-4C3D-A63F-9109250A8F90}" srcId="{C70D147E-652C-45DE-A74D-78137A2A6440}" destId="{FE2A9EB2-26FC-4331-9609-A8F2323A83DE}" srcOrd="2" destOrd="0" parTransId="{AABDE27D-4A6D-465B-A856-ABB8A9372737}" sibTransId="{6DE3D579-8114-4999-B9E8-18B23AA9E976}"/>
    <dgm:cxn modelId="{80508065-7E2C-4BEC-AC8C-8D4240DCCD1E}" type="presOf" srcId="{AABDE27D-4A6D-465B-A856-ABB8A9372737}" destId="{9C8A3D4B-99AA-4AB9-95CB-E9835EB1AC3F}" srcOrd="0" destOrd="0" presId="urn:microsoft.com/office/officeart/2005/8/layout/hierarchy2"/>
    <dgm:cxn modelId="{EAF6FF6C-AA57-40E0-BABF-6DC259B72212}" type="presOf" srcId="{3100F3DF-DDA4-49A6-A5BD-E70CD0D898C2}" destId="{6590DF27-D78E-407B-889C-BBF18E1B7406}" srcOrd="1" destOrd="0" presId="urn:microsoft.com/office/officeart/2005/8/layout/hierarchy2"/>
    <dgm:cxn modelId="{83BD754D-E27B-4F46-904C-F91F35E1007E}" type="presOf" srcId="{AABDE27D-4A6D-465B-A856-ABB8A9372737}" destId="{1836A6BF-FD84-4CE2-A4E9-A0B2ED175087}" srcOrd="1" destOrd="0" presId="urn:microsoft.com/office/officeart/2005/8/layout/hierarchy2"/>
    <dgm:cxn modelId="{A9AF0E6E-085D-473E-9C98-52E718300583}" type="presOf" srcId="{3100F3DF-DDA4-49A6-A5BD-E70CD0D898C2}" destId="{63C26FBF-8304-4BD7-AF1B-82020EBD151E}" srcOrd="0" destOrd="0" presId="urn:microsoft.com/office/officeart/2005/8/layout/hierarchy2"/>
    <dgm:cxn modelId="{9A92CF87-8352-4286-962A-B647B3C6E953}" type="presOf" srcId="{FE2A9EB2-26FC-4331-9609-A8F2323A83DE}" destId="{7F68084A-33BF-4708-AD77-B5720416B263}" srcOrd="0" destOrd="0" presId="urn:microsoft.com/office/officeart/2005/8/layout/hierarchy2"/>
    <dgm:cxn modelId="{65122C8D-0BBF-4B86-8490-1F61C26E1C21}" srcId="{C70D147E-652C-45DE-A74D-78137A2A6440}" destId="{DDF4016F-66DD-425B-B705-BC4622D8BB22}" srcOrd="0" destOrd="0" parTransId="{3100F3DF-DDA4-49A6-A5BD-E70CD0D898C2}" sibTransId="{8756604A-59FA-4559-8602-105C93D630FE}"/>
    <dgm:cxn modelId="{2A4F5B94-C579-42C8-90C9-AE869861B1A1}" srcId="{C70D147E-652C-45DE-A74D-78137A2A6440}" destId="{B990DE2A-0BAA-4B78-84FF-E3E0888C50EC}" srcOrd="1" destOrd="0" parTransId="{0EFA1D5D-C8DB-418D-9211-D2EC0A13B909}" sibTransId="{B6AAF129-A887-40B0-9BA7-E0FA3AB8D5C3}"/>
    <dgm:cxn modelId="{F7CD40AC-C14F-495A-A0DB-7EFC5C26DB67}" type="presOf" srcId="{DDF4016F-66DD-425B-B705-BC4622D8BB22}" destId="{1679FDDC-F9BD-40F1-9229-F066125A764E}" srcOrd="0" destOrd="0" presId="urn:microsoft.com/office/officeart/2005/8/layout/hierarchy2"/>
    <dgm:cxn modelId="{EFB840AF-B4AE-4E63-A551-F15FE53673C7}" type="presOf" srcId="{C70D147E-652C-45DE-A74D-78137A2A6440}" destId="{DB54640F-9078-497E-A979-59B5C73EE264}" srcOrd="0" destOrd="0" presId="urn:microsoft.com/office/officeart/2005/8/layout/hierarchy2"/>
    <dgm:cxn modelId="{704D49B6-6577-44BD-8623-A9D638B7551D}" type="presOf" srcId="{B990DE2A-0BAA-4B78-84FF-E3E0888C50EC}" destId="{6F2735D3-D844-4C87-B7CB-5104935385AA}" srcOrd="0" destOrd="0" presId="urn:microsoft.com/office/officeart/2005/8/layout/hierarchy2"/>
    <dgm:cxn modelId="{08BC00BD-A1C3-4FA0-BC08-08126D469BEE}" srcId="{6CEA95A5-3DB7-43BA-B06F-71F626C698A7}" destId="{C70D147E-652C-45DE-A74D-78137A2A6440}" srcOrd="0" destOrd="0" parTransId="{A4A90648-DA84-4614-AE92-B60954BC4ED5}" sibTransId="{2EAA0F4D-A02D-436A-BCBE-CEE7AA8F4F60}"/>
    <dgm:cxn modelId="{917918E0-A92C-44D5-B341-8CE27BD7A7B9}" type="presOf" srcId="{0EFA1D5D-C8DB-418D-9211-D2EC0A13B909}" destId="{D8C729B8-B36E-49C7-9725-05DABB835675}" srcOrd="1" destOrd="0" presId="urn:microsoft.com/office/officeart/2005/8/layout/hierarchy2"/>
    <dgm:cxn modelId="{FA05F1F2-50A9-4489-81DF-F428C90EEBAA}" type="presOf" srcId="{0EFA1D5D-C8DB-418D-9211-D2EC0A13B909}" destId="{74244FF1-E43A-4B1C-992F-A0096697F03B}" srcOrd="0" destOrd="0" presId="urn:microsoft.com/office/officeart/2005/8/layout/hierarchy2"/>
    <dgm:cxn modelId="{4257648A-A96F-4393-AC72-5CF75B1BC5C9}" type="presParOf" srcId="{366B8B03-8CBD-4F2D-AF39-930F340156D0}" destId="{E2B36AB4-7A9F-4268-9101-D656A226AB76}" srcOrd="0" destOrd="0" presId="urn:microsoft.com/office/officeart/2005/8/layout/hierarchy2"/>
    <dgm:cxn modelId="{9D9B72F0-6282-4742-BEA0-6754C9B51C77}" type="presParOf" srcId="{E2B36AB4-7A9F-4268-9101-D656A226AB76}" destId="{DB54640F-9078-497E-A979-59B5C73EE264}" srcOrd="0" destOrd="0" presId="urn:microsoft.com/office/officeart/2005/8/layout/hierarchy2"/>
    <dgm:cxn modelId="{CA576673-38D6-4ECD-AB80-591EAD3EC8D9}" type="presParOf" srcId="{E2B36AB4-7A9F-4268-9101-D656A226AB76}" destId="{1761B3DD-0ECB-4D75-9735-9E629FBD803F}" srcOrd="1" destOrd="0" presId="urn:microsoft.com/office/officeart/2005/8/layout/hierarchy2"/>
    <dgm:cxn modelId="{5FDCDC6A-ED93-410C-A996-1F92EF11BD7B}" type="presParOf" srcId="{1761B3DD-0ECB-4D75-9735-9E629FBD803F}" destId="{63C26FBF-8304-4BD7-AF1B-82020EBD151E}" srcOrd="0" destOrd="0" presId="urn:microsoft.com/office/officeart/2005/8/layout/hierarchy2"/>
    <dgm:cxn modelId="{1377286F-39B7-4DF5-BC1F-840CFFB2DE05}" type="presParOf" srcId="{63C26FBF-8304-4BD7-AF1B-82020EBD151E}" destId="{6590DF27-D78E-407B-889C-BBF18E1B7406}" srcOrd="0" destOrd="0" presId="urn:microsoft.com/office/officeart/2005/8/layout/hierarchy2"/>
    <dgm:cxn modelId="{5AB5BEEE-DF7A-4A46-8E49-091D8BBB0CAE}" type="presParOf" srcId="{1761B3DD-0ECB-4D75-9735-9E629FBD803F}" destId="{70753E96-691F-4F02-93CA-14016FE7F940}" srcOrd="1" destOrd="0" presId="urn:microsoft.com/office/officeart/2005/8/layout/hierarchy2"/>
    <dgm:cxn modelId="{1C2E8D7F-8828-4B05-AB66-1D30823E3B65}" type="presParOf" srcId="{70753E96-691F-4F02-93CA-14016FE7F940}" destId="{1679FDDC-F9BD-40F1-9229-F066125A764E}" srcOrd="0" destOrd="0" presId="urn:microsoft.com/office/officeart/2005/8/layout/hierarchy2"/>
    <dgm:cxn modelId="{17FD1B8E-F718-46D8-A1FB-841AD8F0F278}" type="presParOf" srcId="{70753E96-691F-4F02-93CA-14016FE7F940}" destId="{B12F6739-5650-4E7C-B8D1-41F846DA27EA}" srcOrd="1" destOrd="0" presId="urn:microsoft.com/office/officeart/2005/8/layout/hierarchy2"/>
    <dgm:cxn modelId="{9274EB2D-F053-409A-9E76-0743720384F5}" type="presParOf" srcId="{1761B3DD-0ECB-4D75-9735-9E629FBD803F}" destId="{74244FF1-E43A-4B1C-992F-A0096697F03B}" srcOrd="2" destOrd="0" presId="urn:microsoft.com/office/officeart/2005/8/layout/hierarchy2"/>
    <dgm:cxn modelId="{FB664F99-120D-41B0-BD6D-11A5396A34B8}" type="presParOf" srcId="{74244FF1-E43A-4B1C-992F-A0096697F03B}" destId="{D8C729B8-B36E-49C7-9725-05DABB835675}" srcOrd="0" destOrd="0" presId="urn:microsoft.com/office/officeart/2005/8/layout/hierarchy2"/>
    <dgm:cxn modelId="{B0B7BE73-2265-40B9-87CB-CDE26EE8B270}" type="presParOf" srcId="{1761B3DD-0ECB-4D75-9735-9E629FBD803F}" destId="{0DAFE892-FEE3-43E8-8E7E-02EE296B70AD}" srcOrd="3" destOrd="0" presId="urn:microsoft.com/office/officeart/2005/8/layout/hierarchy2"/>
    <dgm:cxn modelId="{D60708D0-BF7C-416F-9609-B1C42F057405}" type="presParOf" srcId="{0DAFE892-FEE3-43E8-8E7E-02EE296B70AD}" destId="{6F2735D3-D844-4C87-B7CB-5104935385AA}" srcOrd="0" destOrd="0" presId="urn:microsoft.com/office/officeart/2005/8/layout/hierarchy2"/>
    <dgm:cxn modelId="{655502F4-EC7A-4B80-BBC8-45EA0574F00C}" type="presParOf" srcId="{0DAFE892-FEE3-43E8-8E7E-02EE296B70AD}" destId="{7287F4DC-4ADC-483F-97B3-F6A3C201F98C}" srcOrd="1" destOrd="0" presId="urn:microsoft.com/office/officeart/2005/8/layout/hierarchy2"/>
    <dgm:cxn modelId="{CB77DBEE-D1DA-4142-8AAC-F07E95F31563}" type="presParOf" srcId="{1761B3DD-0ECB-4D75-9735-9E629FBD803F}" destId="{9C8A3D4B-99AA-4AB9-95CB-E9835EB1AC3F}" srcOrd="4" destOrd="0" presId="urn:microsoft.com/office/officeart/2005/8/layout/hierarchy2"/>
    <dgm:cxn modelId="{1F66D39B-2ECD-49C9-94E7-54001696A475}" type="presParOf" srcId="{9C8A3D4B-99AA-4AB9-95CB-E9835EB1AC3F}" destId="{1836A6BF-FD84-4CE2-A4E9-A0B2ED175087}" srcOrd="0" destOrd="0" presId="urn:microsoft.com/office/officeart/2005/8/layout/hierarchy2"/>
    <dgm:cxn modelId="{6849B6E0-DAF9-4279-B890-764CC10F3F16}" type="presParOf" srcId="{1761B3DD-0ECB-4D75-9735-9E629FBD803F}" destId="{DE15B08B-96C7-4C7D-A28D-E1276B725050}" srcOrd="5" destOrd="0" presId="urn:microsoft.com/office/officeart/2005/8/layout/hierarchy2"/>
    <dgm:cxn modelId="{C3D84A44-CD47-4CCE-B029-61D70A839D7D}" type="presParOf" srcId="{DE15B08B-96C7-4C7D-A28D-E1276B725050}" destId="{7F68084A-33BF-4708-AD77-B5720416B263}" srcOrd="0" destOrd="0" presId="urn:microsoft.com/office/officeart/2005/8/layout/hierarchy2"/>
    <dgm:cxn modelId="{6C5E52C8-30E2-4C74-A182-F188398915FE}" type="presParOf" srcId="{DE15B08B-96C7-4C7D-A28D-E1276B725050}" destId="{3969D95C-0B2C-4022-854A-1E81686190D5}"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EA95A5-3DB7-43BA-B06F-71F626C698A7}"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C"/>
        </a:p>
      </dgm:t>
    </dgm:pt>
    <dgm:pt modelId="{C70D147E-652C-45DE-A74D-78137A2A6440}">
      <dgm:prSet phldrT="[Texto]"/>
      <dgm:spPr/>
      <dgm:t>
        <a:bodyPr/>
        <a:lstStyle/>
        <a:p>
          <a:r>
            <a:rPr lang="es-MX" dirty="0"/>
            <a:t>Digitalización</a:t>
          </a:r>
          <a:endParaRPr lang="es-EC" dirty="0"/>
        </a:p>
      </dgm:t>
    </dgm:pt>
    <dgm:pt modelId="{A4A90648-DA84-4614-AE92-B60954BC4ED5}" type="parTrans" cxnId="{08BC00BD-A1C3-4FA0-BC08-08126D469BEE}">
      <dgm:prSet/>
      <dgm:spPr/>
      <dgm:t>
        <a:bodyPr/>
        <a:lstStyle/>
        <a:p>
          <a:endParaRPr lang="es-EC"/>
        </a:p>
      </dgm:t>
    </dgm:pt>
    <dgm:pt modelId="{2EAA0F4D-A02D-436A-BCBE-CEE7AA8F4F60}" type="sibTrans" cxnId="{08BC00BD-A1C3-4FA0-BC08-08126D469BEE}">
      <dgm:prSet/>
      <dgm:spPr/>
      <dgm:t>
        <a:bodyPr/>
        <a:lstStyle/>
        <a:p>
          <a:endParaRPr lang="es-EC"/>
        </a:p>
      </dgm:t>
    </dgm:pt>
    <dgm:pt modelId="{DDF4016F-66DD-425B-B705-BC4622D8BB22}">
      <dgm:prSet phldrT="[Texto]"/>
      <dgm:spPr/>
      <dgm:t>
        <a:bodyPr/>
        <a:lstStyle/>
        <a:p>
          <a:r>
            <a:rPr lang="es-MX" dirty="0"/>
            <a:t>Imagen</a:t>
          </a:r>
          <a:endParaRPr lang="es-EC" dirty="0"/>
        </a:p>
      </dgm:t>
    </dgm:pt>
    <dgm:pt modelId="{3100F3DF-DDA4-49A6-A5BD-E70CD0D898C2}" type="parTrans" cxnId="{65122C8D-0BBF-4B86-8490-1F61C26E1C21}">
      <dgm:prSet/>
      <dgm:spPr/>
      <dgm:t>
        <a:bodyPr/>
        <a:lstStyle/>
        <a:p>
          <a:endParaRPr lang="es-EC"/>
        </a:p>
      </dgm:t>
    </dgm:pt>
    <dgm:pt modelId="{8756604A-59FA-4559-8602-105C93D630FE}" type="sibTrans" cxnId="{65122C8D-0BBF-4B86-8490-1F61C26E1C21}">
      <dgm:prSet/>
      <dgm:spPr/>
      <dgm:t>
        <a:bodyPr/>
        <a:lstStyle/>
        <a:p>
          <a:endParaRPr lang="es-EC"/>
        </a:p>
      </dgm:t>
    </dgm:pt>
    <dgm:pt modelId="{B990DE2A-0BAA-4B78-84FF-E3E0888C50EC}">
      <dgm:prSet phldrT="[Texto]"/>
      <dgm:spPr/>
      <dgm:t>
        <a:bodyPr/>
        <a:lstStyle/>
        <a:p>
          <a:r>
            <a:rPr lang="es-MX" dirty="0"/>
            <a:t>Programa SIG</a:t>
          </a:r>
          <a:endParaRPr lang="es-EC" dirty="0"/>
        </a:p>
      </dgm:t>
    </dgm:pt>
    <dgm:pt modelId="{0EFA1D5D-C8DB-418D-9211-D2EC0A13B909}" type="parTrans" cxnId="{2A4F5B94-C579-42C8-90C9-AE869861B1A1}">
      <dgm:prSet/>
      <dgm:spPr/>
      <dgm:t>
        <a:bodyPr/>
        <a:lstStyle/>
        <a:p>
          <a:endParaRPr lang="es-EC"/>
        </a:p>
      </dgm:t>
    </dgm:pt>
    <dgm:pt modelId="{B6AAF129-A887-40B0-9BA7-E0FA3AB8D5C3}" type="sibTrans" cxnId="{2A4F5B94-C579-42C8-90C9-AE869861B1A1}">
      <dgm:prSet/>
      <dgm:spPr/>
      <dgm:t>
        <a:bodyPr/>
        <a:lstStyle/>
        <a:p>
          <a:endParaRPr lang="es-EC"/>
        </a:p>
      </dgm:t>
    </dgm:pt>
    <dgm:pt modelId="{4F1F1BE7-9BF3-4458-9638-B6A09D519D04}" type="pres">
      <dgm:prSet presAssocID="{6CEA95A5-3DB7-43BA-B06F-71F626C698A7}" presName="diagram" presStyleCnt="0">
        <dgm:presLayoutVars>
          <dgm:chPref val="1"/>
          <dgm:dir/>
          <dgm:animOne val="branch"/>
          <dgm:animLvl val="lvl"/>
          <dgm:resizeHandles val="exact"/>
        </dgm:presLayoutVars>
      </dgm:prSet>
      <dgm:spPr/>
    </dgm:pt>
    <dgm:pt modelId="{BA7E71E8-531A-4E6C-8C4C-4890F3E16A7A}" type="pres">
      <dgm:prSet presAssocID="{C70D147E-652C-45DE-A74D-78137A2A6440}" presName="root1" presStyleCnt="0"/>
      <dgm:spPr/>
    </dgm:pt>
    <dgm:pt modelId="{18418753-0708-43C0-9AAC-54BD3EBBFA01}" type="pres">
      <dgm:prSet presAssocID="{C70D147E-652C-45DE-A74D-78137A2A6440}" presName="LevelOneTextNode" presStyleLbl="node0" presStyleIdx="0" presStyleCnt="1">
        <dgm:presLayoutVars>
          <dgm:chPref val="3"/>
        </dgm:presLayoutVars>
      </dgm:prSet>
      <dgm:spPr/>
    </dgm:pt>
    <dgm:pt modelId="{B0ECE187-7AF3-451F-B73F-4A9CDDA6E449}" type="pres">
      <dgm:prSet presAssocID="{C70D147E-652C-45DE-A74D-78137A2A6440}" presName="level2hierChild" presStyleCnt="0"/>
      <dgm:spPr/>
    </dgm:pt>
    <dgm:pt modelId="{4D457F40-B63F-4072-BB4B-507BDB511270}" type="pres">
      <dgm:prSet presAssocID="{3100F3DF-DDA4-49A6-A5BD-E70CD0D898C2}" presName="conn2-1" presStyleLbl="parChTrans1D2" presStyleIdx="0" presStyleCnt="2"/>
      <dgm:spPr/>
    </dgm:pt>
    <dgm:pt modelId="{8A463EC2-4C00-4C02-9A59-566279897830}" type="pres">
      <dgm:prSet presAssocID="{3100F3DF-DDA4-49A6-A5BD-E70CD0D898C2}" presName="connTx" presStyleLbl="parChTrans1D2" presStyleIdx="0" presStyleCnt="2"/>
      <dgm:spPr/>
    </dgm:pt>
    <dgm:pt modelId="{0FEB3D5C-CF47-4D0C-A9E1-471C0D49256F}" type="pres">
      <dgm:prSet presAssocID="{DDF4016F-66DD-425B-B705-BC4622D8BB22}" presName="root2" presStyleCnt="0"/>
      <dgm:spPr/>
    </dgm:pt>
    <dgm:pt modelId="{DC8A81A7-C0FF-4311-BDDA-402DFF3522B6}" type="pres">
      <dgm:prSet presAssocID="{DDF4016F-66DD-425B-B705-BC4622D8BB22}" presName="LevelTwoTextNode" presStyleLbl="node2" presStyleIdx="0" presStyleCnt="2">
        <dgm:presLayoutVars>
          <dgm:chPref val="3"/>
        </dgm:presLayoutVars>
      </dgm:prSet>
      <dgm:spPr/>
    </dgm:pt>
    <dgm:pt modelId="{1D0F03E0-B683-4E4F-8F05-00C8309D8FF0}" type="pres">
      <dgm:prSet presAssocID="{DDF4016F-66DD-425B-B705-BC4622D8BB22}" presName="level3hierChild" presStyleCnt="0"/>
      <dgm:spPr/>
    </dgm:pt>
    <dgm:pt modelId="{37BE0F6E-2DDD-4384-84F0-9F71C0F79411}" type="pres">
      <dgm:prSet presAssocID="{0EFA1D5D-C8DB-418D-9211-D2EC0A13B909}" presName="conn2-1" presStyleLbl="parChTrans1D2" presStyleIdx="1" presStyleCnt="2"/>
      <dgm:spPr/>
    </dgm:pt>
    <dgm:pt modelId="{27C02339-C39B-4525-AAD0-BC82B02768B3}" type="pres">
      <dgm:prSet presAssocID="{0EFA1D5D-C8DB-418D-9211-D2EC0A13B909}" presName="connTx" presStyleLbl="parChTrans1D2" presStyleIdx="1" presStyleCnt="2"/>
      <dgm:spPr/>
    </dgm:pt>
    <dgm:pt modelId="{A5F1DCDC-963E-44BB-B303-361FC5C15368}" type="pres">
      <dgm:prSet presAssocID="{B990DE2A-0BAA-4B78-84FF-E3E0888C50EC}" presName="root2" presStyleCnt="0"/>
      <dgm:spPr/>
    </dgm:pt>
    <dgm:pt modelId="{64C767BC-9D8A-4198-A6A6-F02F21A1510B}" type="pres">
      <dgm:prSet presAssocID="{B990DE2A-0BAA-4B78-84FF-E3E0888C50EC}" presName="LevelTwoTextNode" presStyleLbl="node2" presStyleIdx="1" presStyleCnt="2">
        <dgm:presLayoutVars>
          <dgm:chPref val="3"/>
        </dgm:presLayoutVars>
      </dgm:prSet>
      <dgm:spPr/>
    </dgm:pt>
    <dgm:pt modelId="{B808F583-D150-4387-97CB-1E4A689B4F5C}" type="pres">
      <dgm:prSet presAssocID="{B990DE2A-0BAA-4B78-84FF-E3E0888C50EC}" presName="level3hierChild" presStyleCnt="0"/>
      <dgm:spPr/>
    </dgm:pt>
  </dgm:ptLst>
  <dgm:cxnLst>
    <dgm:cxn modelId="{AE8D000D-296A-4F71-93C0-D575E98C36F9}" type="presOf" srcId="{3100F3DF-DDA4-49A6-A5BD-E70CD0D898C2}" destId="{8A463EC2-4C00-4C02-9A59-566279897830}" srcOrd="1" destOrd="0" presId="urn:microsoft.com/office/officeart/2005/8/layout/hierarchy2"/>
    <dgm:cxn modelId="{F1BDE414-D9D4-4149-9CF0-195D6D6AA52C}" type="presOf" srcId="{0EFA1D5D-C8DB-418D-9211-D2EC0A13B909}" destId="{37BE0F6E-2DDD-4384-84F0-9F71C0F79411}" srcOrd="0" destOrd="0" presId="urn:microsoft.com/office/officeart/2005/8/layout/hierarchy2"/>
    <dgm:cxn modelId="{546AD23A-BC50-4B8D-ADB3-7C6F3FAF49C5}" type="presOf" srcId="{DDF4016F-66DD-425B-B705-BC4622D8BB22}" destId="{DC8A81A7-C0FF-4311-BDDA-402DFF3522B6}" srcOrd="0" destOrd="0" presId="urn:microsoft.com/office/officeart/2005/8/layout/hierarchy2"/>
    <dgm:cxn modelId="{65B03C5E-0EE6-4636-8332-196C26A99CE8}" type="presOf" srcId="{6CEA95A5-3DB7-43BA-B06F-71F626C698A7}" destId="{4F1F1BE7-9BF3-4458-9638-B6A09D519D04}" srcOrd="0" destOrd="0" presId="urn:microsoft.com/office/officeart/2005/8/layout/hierarchy2"/>
    <dgm:cxn modelId="{BC486960-9350-4E5F-9A87-6737D82A1AB5}" type="presOf" srcId="{0EFA1D5D-C8DB-418D-9211-D2EC0A13B909}" destId="{27C02339-C39B-4525-AAD0-BC82B02768B3}" srcOrd="1" destOrd="0" presId="urn:microsoft.com/office/officeart/2005/8/layout/hierarchy2"/>
    <dgm:cxn modelId="{D8C9AC66-BA5B-46E5-9F98-32FA86F527B8}" type="presOf" srcId="{C70D147E-652C-45DE-A74D-78137A2A6440}" destId="{18418753-0708-43C0-9AAC-54BD3EBBFA01}" srcOrd="0" destOrd="0" presId="urn:microsoft.com/office/officeart/2005/8/layout/hierarchy2"/>
    <dgm:cxn modelId="{65122C8D-0BBF-4B86-8490-1F61C26E1C21}" srcId="{C70D147E-652C-45DE-A74D-78137A2A6440}" destId="{DDF4016F-66DD-425B-B705-BC4622D8BB22}" srcOrd="0" destOrd="0" parTransId="{3100F3DF-DDA4-49A6-A5BD-E70CD0D898C2}" sibTransId="{8756604A-59FA-4559-8602-105C93D630FE}"/>
    <dgm:cxn modelId="{2A4F5B94-C579-42C8-90C9-AE869861B1A1}" srcId="{C70D147E-652C-45DE-A74D-78137A2A6440}" destId="{B990DE2A-0BAA-4B78-84FF-E3E0888C50EC}" srcOrd="1" destOrd="0" parTransId="{0EFA1D5D-C8DB-418D-9211-D2EC0A13B909}" sibTransId="{B6AAF129-A887-40B0-9BA7-E0FA3AB8D5C3}"/>
    <dgm:cxn modelId="{C520D694-178B-4EE0-B248-A80469E26181}" type="presOf" srcId="{B990DE2A-0BAA-4B78-84FF-E3E0888C50EC}" destId="{64C767BC-9D8A-4198-A6A6-F02F21A1510B}" srcOrd="0" destOrd="0" presId="urn:microsoft.com/office/officeart/2005/8/layout/hierarchy2"/>
    <dgm:cxn modelId="{08BC00BD-A1C3-4FA0-BC08-08126D469BEE}" srcId="{6CEA95A5-3DB7-43BA-B06F-71F626C698A7}" destId="{C70D147E-652C-45DE-A74D-78137A2A6440}" srcOrd="0" destOrd="0" parTransId="{A4A90648-DA84-4614-AE92-B60954BC4ED5}" sibTransId="{2EAA0F4D-A02D-436A-BCBE-CEE7AA8F4F60}"/>
    <dgm:cxn modelId="{E77F4CD0-726A-4E1C-86B8-E6EAAC68AAAB}" type="presOf" srcId="{3100F3DF-DDA4-49A6-A5BD-E70CD0D898C2}" destId="{4D457F40-B63F-4072-BB4B-507BDB511270}" srcOrd="0" destOrd="0" presId="urn:microsoft.com/office/officeart/2005/8/layout/hierarchy2"/>
    <dgm:cxn modelId="{C7F90C61-4ACD-4C17-8B8F-2DACB4379A04}" type="presParOf" srcId="{4F1F1BE7-9BF3-4458-9638-B6A09D519D04}" destId="{BA7E71E8-531A-4E6C-8C4C-4890F3E16A7A}" srcOrd="0" destOrd="0" presId="urn:microsoft.com/office/officeart/2005/8/layout/hierarchy2"/>
    <dgm:cxn modelId="{013F96D7-885E-4687-AB5B-A9DFE2984336}" type="presParOf" srcId="{BA7E71E8-531A-4E6C-8C4C-4890F3E16A7A}" destId="{18418753-0708-43C0-9AAC-54BD3EBBFA01}" srcOrd="0" destOrd="0" presId="urn:microsoft.com/office/officeart/2005/8/layout/hierarchy2"/>
    <dgm:cxn modelId="{9FB50554-3788-40D3-873E-B54389297E69}" type="presParOf" srcId="{BA7E71E8-531A-4E6C-8C4C-4890F3E16A7A}" destId="{B0ECE187-7AF3-451F-B73F-4A9CDDA6E449}" srcOrd="1" destOrd="0" presId="urn:microsoft.com/office/officeart/2005/8/layout/hierarchy2"/>
    <dgm:cxn modelId="{C225A2A1-BE9F-44B4-A5EC-20EE93B51547}" type="presParOf" srcId="{B0ECE187-7AF3-451F-B73F-4A9CDDA6E449}" destId="{4D457F40-B63F-4072-BB4B-507BDB511270}" srcOrd="0" destOrd="0" presId="urn:microsoft.com/office/officeart/2005/8/layout/hierarchy2"/>
    <dgm:cxn modelId="{A2A75639-129E-4650-8374-73C4A797BA1F}" type="presParOf" srcId="{4D457F40-B63F-4072-BB4B-507BDB511270}" destId="{8A463EC2-4C00-4C02-9A59-566279897830}" srcOrd="0" destOrd="0" presId="urn:microsoft.com/office/officeart/2005/8/layout/hierarchy2"/>
    <dgm:cxn modelId="{C2A538FE-0D3A-4076-90F5-AE77CF72CD9F}" type="presParOf" srcId="{B0ECE187-7AF3-451F-B73F-4A9CDDA6E449}" destId="{0FEB3D5C-CF47-4D0C-A9E1-471C0D49256F}" srcOrd="1" destOrd="0" presId="urn:microsoft.com/office/officeart/2005/8/layout/hierarchy2"/>
    <dgm:cxn modelId="{CB1177F7-B6A7-447B-AFFC-87DB5DE3743E}" type="presParOf" srcId="{0FEB3D5C-CF47-4D0C-A9E1-471C0D49256F}" destId="{DC8A81A7-C0FF-4311-BDDA-402DFF3522B6}" srcOrd="0" destOrd="0" presId="urn:microsoft.com/office/officeart/2005/8/layout/hierarchy2"/>
    <dgm:cxn modelId="{25CAAAF8-D459-416E-83E6-90C619243AC6}" type="presParOf" srcId="{0FEB3D5C-CF47-4D0C-A9E1-471C0D49256F}" destId="{1D0F03E0-B683-4E4F-8F05-00C8309D8FF0}" srcOrd="1" destOrd="0" presId="urn:microsoft.com/office/officeart/2005/8/layout/hierarchy2"/>
    <dgm:cxn modelId="{E6EB09A5-A6F2-48C2-87EE-6191E2902304}" type="presParOf" srcId="{B0ECE187-7AF3-451F-B73F-4A9CDDA6E449}" destId="{37BE0F6E-2DDD-4384-84F0-9F71C0F79411}" srcOrd="2" destOrd="0" presId="urn:microsoft.com/office/officeart/2005/8/layout/hierarchy2"/>
    <dgm:cxn modelId="{17126F04-D2DC-46F5-8E74-C70AC03FF259}" type="presParOf" srcId="{37BE0F6E-2DDD-4384-84F0-9F71C0F79411}" destId="{27C02339-C39B-4525-AAD0-BC82B02768B3}" srcOrd="0" destOrd="0" presId="urn:microsoft.com/office/officeart/2005/8/layout/hierarchy2"/>
    <dgm:cxn modelId="{B104CED7-AA91-4E6B-8739-22B627231D62}" type="presParOf" srcId="{B0ECE187-7AF3-451F-B73F-4A9CDDA6E449}" destId="{A5F1DCDC-963E-44BB-B303-361FC5C15368}" srcOrd="3" destOrd="0" presId="urn:microsoft.com/office/officeart/2005/8/layout/hierarchy2"/>
    <dgm:cxn modelId="{9495B731-33D4-40FD-8345-749020D41407}" type="presParOf" srcId="{A5F1DCDC-963E-44BB-B303-361FC5C15368}" destId="{64C767BC-9D8A-4198-A6A6-F02F21A1510B}" srcOrd="0" destOrd="0" presId="urn:microsoft.com/office/officeart/2005/8/layout/hierarchy2"/>
    <dgm:cxn modelId="{553693FD-F0EA-49C5-98ED-27A9ECC6894C}" type="presParOf" srcId="{A5F1DCDC-963E-44BB-B303-361FC5C15368}" destId="{B808F583-D150-4387-97CB-1E4A689B4F5C}"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CEA95A5-3DB7-43BA-B06F-71F626C698A7}"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C"/>
        </a:p>
      </dgm:t>
    </dgm:pt>
    <dgm:pt modelId="{C70D147E-652C-45DE-A74D-78137A2A6440}">
      <dgm:prSet phldrT="[Texto]"/>
      <dgm:spPr/>
      <dgm:t>
        <a:bodyPr/>
        <a:lstStyle/>
        <a:p>
          <a:r>
            <a:rPr lang="es-MX" dirty="0"/>
            <a:t>Ortofoto</a:t>
          </a:r>
          <a:endParaRPr lang="es-EC" dirty="0"/>
        </a:p>
      </dgm:t>
    </dgm:pt>
    <dgm:pt modelId="{A4A90648-DA84-4614-AE92-B60954BC4ED5}" type="parTrans" cxnId="{08BC00BD-A1C3-4FA0-BC08-08126D469BEE}">
      <dgm:prSet/>
      <dgm:spPr/>
      <dgm:t>
        <a:bodyPr/>
        <a:lstStyle/>
        <a:p>
          <a:endParaRPr lang="es-EC"/>
        </a:p>
      </dgm:t>
    </dgm:pt>
    <dgm:pt modelId="{2EAA0F4D-A02D-436A-BCBE-CEE7AA8F4F60}" type="sibTrans" cxnId="{08BC00BD-A1C3-4FA0-BC08-08126D469BEE}">
      <dgm:prSet/>
      <dgm:spPr/>
      <dgm:t>
        <a:bodyPr/>
        <a:lstStyle/>
        <a:p>
          <a:endParaRPr lang="es-EC"/>
        </a:p>
      </dgm:t>
    </dgm:pt>
    <dgm:pt modelId="{DDF4016F-66DD-425B-B705-BC4622D8BB22}">
      <dgm:prSet phldrT="[Texto]"/>
      <dgm:spPr/>
      <dgm:t>
        <a:bodyPr/>
        <a:lstStyle/>
        <a:p>
          <a:r>
            <a:rPr lang="es-MX" dirty="0"/>
            <a:t>Corrección de distorsiones</a:t>
          </a:r>
          <a:endParaRPr lang="es-EC" dirty="0"/>
        </a:p>
      </dgm:t>
    </dgm:pt>
    <dgm:pt modelId="{3100F3DF-DDA4-49A6-A5BD-E70CD0D898C2}" type="parTrans" cxnId="{65122C8D-0BBF-4B86-8490-1F61C26E1C21}">
      <dgm:prSet/>
      <dgm:spPr/>
      <dgm:t>
        <a:bodyPr/>
        <a:lstStyle/>
        <a:p>
          <a:endParaRPr lang="es-EC"/>
        </a:p>
      </dgm:t>
    </dgm:pt>
    <dgm:pt modelId="{8756604A-59FA-4559-8602-105C93D630FE}" type="sibTrans" cxnId="{65122C8D-0BBF-4B86-8490-1F61C26E1C21}">
      <dgm:prSet/>
      <dgm:spPr/>
      <dgm:t>
        <a:bodyPr/>
        <a:lstStyle/>
        <a:p>
          <a:endParaRPr lang="es-EC"/>
        </a:p>
      </dgm:t>
    </dgm:pt>
    <dgm:pt modelId="{B990DE2A-0BAA-4B78-84FF-E3E0888C50EC}">
      <dgm:prSet phldrT="[Texto]"/>
      <dgm:spPr/>
      <dgm:t>
        <a:bodyPr/>
        <a:lstStyle/>
        <a:p>
          <a:r>
            <a:rPr lang="es-MX" dirty="0"/>
            <a:t>Proyección ortogonal</a:t>
          </a:r>
          <a:endParaRPr lang="es-EC" dirty="0"/>
        </a:p>
      </dgm:t>
    </dgm:pt>
    <dgm:pt modelId="{0EFA1D5D-C8DB-418D-9211-D2EC0A13B909}" type="parTrans" cxnId="{2A4F5B94-C579-42C8-90C9-AE869861B1A1}">
      <dgm:prSet/>
      <dgm:spPr/>
      <dgm:t>
        <a:bodyPr/>
        <a:lstStyle/>
        <a:p>
          <a:endParaRPr lang="es-EC"/>
        </a:p>
      </dgm:t>
    </dgm:pt>
    <dgm:pt modelId="{B6AAF129-A887-40B0-9BA7-E0FA3AB8D5C3}" type="sibTrans" cxnId="{2A4F5B94-C579-42C8-90C9-AE869861B1A1}">
      <dgm:prSet/>
      <dgm:spPr/>
      <dgm:t>
        <a:bodyPr/>
        <a:lstStyle/>
        <a:p>
          <a:endParaRPr lang="es-EC"/>
        </a:p>
      </dgm:t>
    </dgm:pt>
    <dgm:pt modelId="{4F1F1BE7-9BF3-4458-9638-B6A09D519D04}" type="pres">
      <dgm:prSet presAssocID="{6CEA95A5-3DB7-43BA-B06F-71F626C698A7}" presName="diagram" presStyleCnt="0">
        <dgm:presLayoutVars>
          <dgm:chPref val="1"/>
          <dgm:dir/>
          <dgm:animOne val="branch"/>
          <dgm:animLvl val="lvl"/>
          <dgm:resizeHandles val="exact"/>
        </dgm:presLayoutVars>
      </dgm:prSet>
      <dgm:spPr/>
    </dgm:pt>
    <dgm:pt modelId="{BA7E71E8-531A-4E6C-8C4C-4890F3E16A7A}" type="pres">
      <dgm:prSet presAssocID="{C70D147E-652C-45DE-A74D-78137A2A6440}" presName="root1" presStyleCnt="0"/>
      <dgm:spPr/>
    </dgm:pt>
    <dgm:pt modelId="{18418753-0708-43C0-9AAC-54BD3EBBFA01}" type="pres">
      <dgm:prSet presAssocID="{C70D147E-652C-45DE-A74D-78137A2A6440}" presName="LevelOneTextNode" presStyleLbl="node0" presStyleIdx="0" presStyleCnt="1">
        <dgm:presLayoutVars>
          <dgm:chPref val="3"/>
        </dgm:presLayoutVars>
      </dgm:prSet>
      <dgm:spPr/>
    </dgm:pt>
    <dgm:pt modelId="{B0ECE187-7AF3-451F-B73F-4A9CDDA6E449}" type="pres">
      <dgm:prSet presAssocID="{C70D147E-652C-45DE-A74D-78137A2A6440}" presName="level2hierChild" presStyleCnt="0"/>
      <dgm:spPr/>
    </dgm:pt>
    <dgm:pt modelId="{4D457F40-B63F-4072-BB4B-507BDB511270}" type="pres">
      <dgm:prSet presAssocID="{3100F3DF-DDA4-49A6-A5BD-E70CD0D898C2}" presName="conn2-1" presStyleLbl="parChTrans1D2" presStyleIdx="0" presStyleCnt="2"/>
      <dgm:spPr/>
    </dgm:pt>
    <dgm:pt modelId="{8A463EC2-4C00-4C02-9A59-566279897830}" type="pres">
      <dgm:prSet presAssocID="{3100F3DF-DDA4-49A6-A5BD-E70CD0D898C2}" presName="connTx" presStyleLbl="parChTrans1D2" presStyleIdx="0" presStyleCnt="2"/>
      <dgm:spPr/>
    </dgm:pt>
    <dgm:pt modelId="{0FEB3D5C-CF47-4D0C-A9E1-471C0D49256F}" type="pres">
      <dgm:prSet presAssocID="{DDF4016F-66DD-425B-B705-BC4622D8BB22}" presName="root2" presStyleCnt="0"/>
      <dgm:spPr/>
    </dgm:pt>
    <dgm:pt modelId="{DC8A81A7-C0FF-4311-BDDA-402DFF3522B6}" type="pres">
      <dgm:prSet presAssocID="{DDF4016F-66DD-425B-B705-BC4622D8BB22}" presName="LevelTwoTextNode" presStyleLbl="node2" presStyleIdx="0" presStyleCnt="2">
        <dgm:presLayoutVars>
          <dgm:chPref val="3"/>
        </dgm:presLayoutVars>
      </dgm:prSet>
      <dgm:spPr/>
    </dgm:pt>
    <dgm:pt modelId="{1D0F03E0-B683-4E4F-8F05-00C8309D8FF0}" type="pres">
      <dgm:prSet presAssocID="{DDF4016F-66DD-425B-B705-BC4622D8BB22}" presName="level3hierChild" presStyleCnt="0"/>
      <dgm:spPr/>
    </dgm:pt>
    <dgm:pt modelId="{37BE0F6E-2DDD-4384-84F0-9F71C0F79411}" type="pres">
      <dgm:prSet presAssocID="{0EFA1D5D-C8DB-418D-9211-D2EC0A13B909}" presName="conn2-1" presStyleLbl="parChTrans1D2" presStyleIdx="1" presStyleCnt="2"/>
      <dgm:spPr/>
    </dgm:pt>
    <dgm:pt modelId="{27C02339-C39B-4525-AAD0-BC82B02768B3}" type="pres">
      <dgm:prSet presAssocID="{0EFA1D5D-C8DB-418D-9211-D2EC0A13B909}" presName="connTx" presStyleLbl="parChTrans1D2" presStyleIdx="1" presStyleCnt="2"/>
      <dgm:spPr/>
    </dgm:pt>
    <dgm:pt modelId="{A5F1DCDC-963E-44BB-B303-361FC5C15368}" type="pres">
      <dgm:prSet presAssocID="{B990DE2A-0BAA-4B78-84FF-E3E0888C50EC}" presName="root2" presStyleCnt="0"/>
      <dgm:spPr/>
    </dgm:pt>
    <dgm:pt modelId="{64C767BC-9D8A-4198-A6A6-F02F21A1510B}" type="pres">
      <dgm:prSet presAssocID="{B990DE2A-0BAA-4B78-84FF-E3E0888C50EC}" presName="LevelTwoTextNode" presStyleLbl="node2" presStyleIdx="1" presStyleCnt="2">
        <dgm:presLayoutVars>
          <dgm:chPref val="3"/>
        </dgm:presLayoutVars>
      </dgm:prSet>
      <dgm:spPr/>
    </dgm:pt>
    <dgm:pt modelId="{B808F583-D150-4387-97CB-1E4A689B4F5C}" type="pres">
      <dgm:prSet presAssocID="{B990DE2A-0BAA-4B78-84FF-E3E0888C50EC}" presName="level3hierChild" presStyleCnt="0"/>
      <dgm:spPr/>
    </dgm:pt>
  </dgm:ptLst>
  <dgm:cxnLst>
    <dgm:cxn modelId="{AE8D000D-296A-4F71-93C0-D575E98C36F9}" type="presOf" srcId="{3100F3DF-DDA4-49A6-A5BD-E70CD0D898C2}" destId="{8A463EC2-4C00-4C02-9A59-566279897830}" srcOrd="1" destOrd="0" presId="urn:microsoft.com/office/officeart/2005/8/layout/hierarchy2"/>
    <dgm:cxn modelId="{F1BDE414-D9D4-4149-9CF0-195D6D6AA52C}" type="presOf" srcId="{0EFA1D5D-C8DB-418D-9211-D2EC0A13B909}" destId="{37BE0F6E-2DDD-4384-84F0-9F71C0F79411}" srcOrd="0" destOrd="0" presId="urn:microsoft.com/office/officeart/2005/8/layout/hierarchy2"/>
    <dgm:cxn modelId="{546AD23A-BC50-4B8D-ADB3-7C6F3FAF49C5}" type="presOf" srcId="{DDF4016F-66DD-425B-B705-BC4622D8BB22}" destId="{DC8A81A7-C0FF-4311-BDDA-402DFF3522B6}" srcOrd="0" destOrd="0" presId="urn:microsoft.com/office/officeart/2005/8/layout/hierarchy2"/>
    <dgm:cxn modelId="{65B03C5E-0EE6-4636-8332-196C26A99CE8}" type="presOf" srcId="{6CEA95A5-3DB7-43BA-B06F-71F626C698A7}" destId="{4F1F1BE7-9BF3-4458-9638-B6A09D519D04}" srcOrd="0" destOrd="0" presId="urn:microsoft.com/office/officeart/2005/8/layout/hierarchy2"/>
    <dgm:cxn modelId="{BC486960-9350-4E5F-9A87-6737D82A1AB5}" type="presOf" srcId="{0EFA1D5D-C8DB-418D-9211-D2EC0A13B909}" destId="{27C02339-C39B-4525-AAD0-BC82B02768B3}" srcOrd="1" destOrd="0" presId="urn:microsoft.com/office/officeart/2005/8/layout/hierarchy2"/>
    <dgm:cxn modelId="{D8C9AC66-BA5B-46E5-9F98-32FA86F527B8}" type="presOf" srcId="{C70D147E-652C-45DE-A74D-78137A2A6440}" destId="{18418753-0708-43C0-9AAC-54BD3EBBFA01}" srcOrd="0" destOrd="0" presId="urn:microsoft.com/office/officeart/2005/8/layout/hierarchy2"/>
    <dgm:cxn modelId="{65122C8D-0BBF-4B86-8490-1F61C26E1C21}" srcId="{C70D147E-652C-45DE-A74D-78137A2A6440}" destId="{DDF4016F-66DD-425B-B705-BC4622D8BB22}" srcOrd="0" destOrd="0" parTransId="{3100F3DF-DDA4-49A6-A5BD-E70CD0D898C2}" sibTransId="{8756604A-59FA-4559-8602-105C93D630FE}"/>
    <dgm:cxn modelId="{2A4F5B94-C579-42C8-90C9-AE869861B1A1}" srcId="{C70D147E-652C-45DE-A74D-78137A2A6440}" destId="{B990DE2A-0BAA-4B78-84FF-E3E0888C50EC}" srcOrd="1" destOrd="0" parTransId="{0EFA1D5D-C8DB-418D-9211-D2EC0A13B909}" sibTransId="{B6AAF129-A887-40B0-9BA7-E0FA3AB8D5C3}"/>
    <dgm:cxn modelId="{C520D694-178B-4EE0-B248-A80469E26181}" type="presOf" srcId="{B990DE2A-0BAA-4B78-84FF-E3E0888C50EC}" destId="{64C767BC-9D8A-4198-A6A6-F02F21A1510B}" srcOrd="0" destOrd="0" presId="urn:microsoft.com/office/officeart/2005/8/layout/hierarchy2"/>
    <dgm:cxn modelId="{08BC00BD-A1C3-4FA0-BC08-08126D469BEE}" srcId="{6CEA95A5-3DB7-43BA-B06F-71F626C698A7}" destId="{C70D147E-652C-45DE-A74D-78137A2A6440}" srcOrd="0" destOrd="0" parTransId="{A4A90648-DA84-4614-AE92-B60954BC4ED5}" sibTransId="{2EAA0F4D-A02D-436A-BCBE-CEE7AA8F4F60}"/>
    <dgm:cxn modelId="{E77F4CD0-726A-4E1C-86B8-E6EAAC68AAAB}" type="presOf" srcId="{3100F3DF-DDA4-49A6-A5BD-E70CD0D898C2}" destId="{4D457F40-B63F-4072-BB4B-507BDB511270}" srcOrd="0" destOrd="0" presId="urn:microsoft.com/office/officeart/2005/8/layout/hierarchy2"/>
    <dgm:cxn modelId="{C7F90C61-4ACD-4C17-8B8F-2DACB4379A04}" type="presParOf" srcId="{4F1F1BE7-9BF3-4458-9638-B6A09D519D04}" destId="{BA7E71E8-531A-4E6C-8C4C-4890F3E16A7A}" srcOrd="0" destOrd="0" presId="urn:microsoft.com/office/officeart/2005/8/layout/hierarchy2"/>
    <dgm:cxn modelId="{013F96D7-885E-4687-AB5B-A9DFE2984336}" type="presParOf" srcId="{BA7E71E8-531A-4E6C-8C4C-4890F3E16A7A}" destId="{18418753-0708-43C0-9AAC-54BD3EBBFA01}" srcOrd="0" destOrd="0" presId="urn:microsoft.com/office/officeart/2005/8/layout/hierarchy2"/>
    <dgm:cxn modelId="{9FB50554-3788-40D3-873E-B54389297E69}" type="presParOf" srcId="{BA7E71E8-531A-4E6C-8C4C-4890F3E16A7A}" destId="{B0ECE187-7AF3-451F-B73F-4A9CDDA6E449}" srcOrd="1" destOrd="0" presId="urn:microsoft.com/office/officeart/2005/8/layout/hierarchy2"/>
    <dgm:cxn modelId="{C225A2A1-BE9F-44B4-A5EC-20EE93B51547}" type="presParOf" srcId="{B0ECE187-7AF3-451F-B73F-4A9CDDA6E449}" destId="{4D457F40-B63F-4072-BB4B-507BDB511270}" srcOrd="0" destOrd="0" presId="urn:microsoft.com/office/officeart/2005/8/layout/hierarchy2"/>
    <dgm:cxn modelId="{A2A75639-129E-4650-8374-73C4A797BA1F}" type="presParOf" srcId="{4D457F40-B63F-4072-BB4B-507BDB511270}" destId="{8A463EC2-4C00-4C02-9A59-566279897830}" srcOrd="0" destOrd="0" presId="urn:microsoft.com/office/officeart/2005/8/layout/hierarchy2"/>
    <dgm:cxn modelId="{C2A538FE-0D3A-4076-90F5-AE77CF72CD9F}" type="presParOf" srcId="{B0ECE187-7AF3-451F-B73F-4A9CDDA6E449}" destId="{0FEB3D5C-CF47-4D0C-A9E1-471C0D49256F}" srcOrd="1" destOrd="0" presId="urn:microsoft.com/office/officeart/2005/8/layout/hierarchy2"/>
    <dgm:cxn modelId="{CB1177F7-B6A7-447B-AFFC-87DB5DE3743E}" type="presParOf" srcId="{0FEB3D5C-CF47-4D0C-A9E1-471C0D49256F}" destId="{DC8A81A7-C0FF-4311-BDDA-402DFF3522B6}" srcOrd="0" destOrd="0" presId="urn:microsoft.com/office/officeart/2005/8/layout/hierarchy2"/>
    <dgm:cxn modelId="{25CAAAF8-D459-416E-83E6-90C619243AC6}" type="presParOf" srcId="{0FEB3D5C-CF47-4D0C-A9E1-471C0D49256F}" destId="{1D0F03E0-B683-4E4F-8F05-00C8309D8FF0}" srcOrd="1" destOrd="0" presId="urn:microsoft.com/office/officeart/2005/8/layout/hierarchy2"/>
    <dgm:cxn modelId="{E6EB09A5-A6F2-48C2-87EE-6191E2902304}" type="presParOf" srcId="{B0ECE187-7AF3-451F-B73F-4A9CDDA6E449}" destId="{37BE0F6E-2DDD-4384-84F0-9F71C0F79411}" srcOrd="2" destOrd="0" presId="urn:microsoft.com/office/officeart/2005/8/layout/hierarchy2"/>
    <dgm:cxn modelId="{17126F04-D2DC-46F5-8E74-C70AC03FF259}" type="presParOf" srcId="{37BE0F6E-2DDD-4384-84F0-9F71C0F79411}" destId="{27C02339-C39B-4525-AAD0-BC82B02768B3}" srcOrd="0" destOrd="0" presId="urn:microsoft.com/office/officeart/2005/8/layout/hierarchy2"/>
    <dgm:cxn modelId="{B104CED7-AA91-4E6B-8739-22B627231D62}" type="presParOf" srcId="{B0ECE187-7AF3-451F-B73F-4A9CDDA6E449}" destId="{A5F1DCDC-963E-44BB-B303-361FC5C15368}" srcOrd="3" destOrd="0" presId="urn:microsoft.com/office/officeart/2005/8/layout/hierarchy2"/>
    <dgm:cxn modelId="{9495B731-33D4-40FD-8345-749020D41407}" type="presParOf" srcId="{A5F1DCDC-963E-44BB-B303-361FC5C15368}" destId="{64C767BC-9D8A-4198-A6A6-F02F21A1510B}" srcOrd="0" destOrd="0" presId="urn:microsoft.com/office/officeart/2005/8/layout/hierarchy2"/>
    <dgm:cxn modelId="{553693FD-F0EA-49C5-98ED-27A9ECC6894C}" type="presParOf" srcId="{A5F1DCDC-963E-44BB-B303-361FC5C15368}" destId="{B808F583-D150-4387-97CB-1E4A689B4F5C}" srcOrd="1" destOrd="0" presId="urn:microsoft.com/office/officeart/2005/8/layout/hierarchy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C8548-1B85-4DA9-AC75-FF4673EA17CC}">
      <dsp:nvSpPr>
        <dsp:cNvPr id="0" name=""/>
        <dsp:cNvSpPr/>
      </dsp:nvSpPr>
      <dsp:spPr>
        <a:xfrm>
          <a:off x="0" y="0"/>
          <a:ext cx="6634726" cy="1110052"/>
        </a:xfrm>
        <a:prstGeom prst="roundRect">
          <a:avLst>
            <a:gd name="adj" fmla="val 10000"/>
          </a:avLst>
        </a:prstGeom>
        <a:solidFill>
          <a:schemeClr val="bg2">
            <a:lumMod val="9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1. Introducción</a:t>
          </a:r>
          <a:endParaRPr lang="es-EC" sz="3000" kern="1200" dirty="0">
            <a:latin typeface="Arial" panose="020B0604020202020204" pitchFamily="34" charset="0"/>
            <a:cs typeface="Arial" panose="020B0604020202020204" pitchFamily="34" charset="0"/>
          </a:endParaRPr>
        </a:p>
      </dsp:txBody>
      <dsp:txXfrm>
        <a:off x="32512" y="32512"/>
        <a:ext cx="5343094" cy="1045028"/>
      </dsp:txXfrm>
    </dsp:sp>
    <dsp:sp modelId="{FAFB56F2-DF05-44D2-9515-C0D309812F03}">
      <dsp:nvSpPr>
        <dsp:cNvPr id="0" name=""/>
        <dsp:cNvSpPr/>
      </dsp:nvSpPr>
      <dsp:spPr>
        <a:xfrm>
          <a:off x="555658" y="1311879"/>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2. Fundamentación teórica</a:t>
          </a:r>
          <a:endParaRPr lang="es-EC" sz="3000" kern="1200" dirty="0">
            <a:latin typeface="Arial" panose="020B0604020202020204" pitchFamily="34" charset="0"/>
            <a:cs typeface="Arial" panose="020B0604020202020204" pitchFamily="34" charset="0"/>
          </a:endParaRPr>
        </a:p>
      </dsp:txBody>
      <dsp:txXfrm>
        <a:off x="588170" y="1344391"/>
        <a:ext cx="5292510" cy="1045028"/>
      </dsp:txXfrm>
    </dsp:sp>
    <dsp:sp modelId="{1EC41493-816C-4440-BDEB-167911941C22}">
      <dsp:nvSpPr>
        <dsp:cNvPr id="0" name=""/>
        <dsp:cNvSpPr/>
      </dsp:nvSpPr>
      <dsp:spPr>
        <a:xfrm>
          <a:off x="1103023" y="2623759"/>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3. Metodología y resultados</a:t>
          </a:r>
          <a:endParaRPr lang="es-EC" sz="3000" kern="1200" dirty="0">
            <a:latin typeface="Arial" panose="020B0604020202020204" pitchFamily="34" charset="0"/>
            <a:cs typeface="Arial" panose="020B0604020202020204" pitchFamily="34" charset="0"/>
          </a:endParaRPr>
        </a:p>
      </dsp:txBody>
      <dsp:txXfrm>
        <a:off x="1135535" y="2656271"/>
        <a:ext cx="5300803" cy="1045028"/>
      </dsp:txXfrm>
    </dsp:sp>
    <dsp:sp modelId="{E079CBF2-9680-4B62-AFF0-7B5259AE5BA9}">
      <dsp:nvSpPr>
        <dsp:cNvPr id="0" name=""/>
        <dsp:cNvSpPr/>
      </dsp:nvSpPr>
      <dsp:spPr>
        <a:xfrm>
          <a:off x="1658681" y="3935638"/>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4. Conclusiones y recomendaciones</a:t>
          </a:r>
          <a:endParaRPr lang="es-EC" sz="3000" kern="1200" dirty="0">
            <a:latin typeface="Arial" panose="020B0604020202020204" pitchFamily="34" charset="0"/>
            <a:cs typeface="Arial" panose="020B0604020202020204" pitchFamily="34" charset="0"/>
          </a:endParaRPr>
        </a:p>
      </dsp:txBody>
      <dsp:txXfrm>
        <a:off x="1691193" y="3968150"/>
        <a:ext cx="5292510" cy="1045028"/>
      </dsp:txXfrm>
    </dsp:sp>
    <dsp:sp modelId="{95383C32-811A-4D44-A954-51AFF2EE2F3D}">
      <dsp:nvSpPr>
        <dsp:cNvPr id="0" name=""/>
        <dsp:cNvSpPr/>
      </dsp:nvSpPr>
      <dsp:spPr>
        <a:xfrm>
          <a:off x="5913192" y="85019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C" sz="3400" kern="1200">
            <a:latin typeface="Arial" panose="020B0604020202020204" pitchFamily="34" charset="0"/>
            <a:cs typeface="Arial" panose="020B0604020202020204" pitchFamily="34" charset="0"/>
          </a:endParaRPr>
        </a:p>
      </dsp:txBody>
      <dsp:txXfrm>
        <a:off x="6075537" y="850198"/>
        <a:ext cx="396843" cy="542954"/>
      </dsp:txXfrm>
    </dsp:sp>
    <dsp:sp modelId="{C48A1926-7636-4EA4-AD61-ACDA27A052BA}">
      <dsp:nvSpPr>
        <dsp:cNvPr id="0" name=""/>
        <dsp:cNvSpPr/>
      </dsp:nvSpPr>
      <dsp:spPr>
        <a:xfrm>
          <a:off x="6468850" y="216207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C" sz="3200" kern="1200"/>
        </a:p>
      </dsp:txBody>
      <dsp:txXfrm>
        <a:off x="6631195" y="2162078"/>
        <a:ext cx="396843" cy="542954"/>
      </dsp:txXfrm>
    </dsp:sp>
    <dsp:sp modelId="{ADF5DF58-A7C2-46E2-B3AB-59F18954F1B3}">
      <dsp:nvSpPr>
        <dsp:cNvPr id="0" name=""/>
        <dsp:cNvSpPr/>
      </dsp:nvSpPr>
      <dsp:spPr>
        <a:xfrm>
          <a:off x="7016215" y="347395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C" sz="3400" kern="1200">
            <a:latin typeface="Arial" panose="020B0604020202020204" pitchFamily="34" charset="0"/>
            <a:cs typeface="Arial" panose="020B0604020202020204" pitchFamily="34" charset="0"/>
          </a:endParaRPr>
        </a:p>
      </dsp:txBody>
      <dsp:txXfrm>
        <a:off x="7178560" y="3473958"/>
        <a:ext cx="396843" cy="5429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18753-0708-43C0-9AAC-54BD3EBBFA01}">
      <dsp:nvSpPr>
        <dsp:cNvPr id="0" name=""/>
        <dsp:cNvSpPr/>
      </dsp:nvSpPr>
      <dsp:spPr>
        <a:xfrm>
          <a:off x="1758" y="837335"/>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MDS</a:t>
          </a:r>
          <a:endParaRPr lang="es-EC" sz="1200" kern="1200" dirty="0"/>
        </a:p>
      </dsp:txBody>
      <dsp:txXfrm>
        <a:off x="18493" y="854070"/>
        <a:ext cx="1109297" cy="537913"/>
      </dsp:txXfrm>
    </dsp:sp>
    <dsp:sp modelId="{4D457F40-B63F-4072-BB4B-507BDB511270}">
      <dsp:nvSpPr>
        <dsp:cNvPr id="0" name=""/>
        <dsp:cNvSpPr/>
      </dsp:nvSpPr>
      <dsp:spPr>
        <a:xfrm>
          <a:off x="1144525" y="1100131"/>
          <a:ext cx="457107" cy="45791"/>
        </a:xfrm>
        <a:custGeom>
          <a:avLst/>
          <a:gdLst/>
          <a:ahLst/>
          <a:cxnLst/>
          <a:rect l="0" t="0" r="0" b="0"/>
          <a:pathLst>
            <a:path>
              <a:moveTo>
                <a:pt x="0" y="22895"/>
              </a:moveTo>
              <a:lnTo>
                <a:pt x="457107" y="228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361651" y="1111599"/>
        <a:ext cx="22855" cy="22855"/>
      </dsp:txXfrm>
    </dsp:sp>
    <dsp:sp modelId="{DC8A81A7-C0FF-4311-BDDA-402DFF3522B6}">
      <dsp:nvSpPr>
        <dsp:cNvPr id="0" name=""/>
        <dsp:cNvSpPr/>
      </dsp:nvSpPr>
      <dsp:spPr>
        <a:xfrm>
          <a:off x="1601633" y="837335"/>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MX" sz="1200" kern="1200" dirty="0"/>
            <a:t>Altura del terreno + edificaciones</a:t>
          </a:r>
          <a:endParaRPr lang="es-EC" sz="1200" kern="1200" dirty="0"/>
        </a:p>
      </dsp:txBody>
      <dsp:txXfrm>
        <a:off x="1618368" y="854070"/>
        <a:ext cx="1109297" cy="5379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20EE5-8FC8-44BF-B8AF-80B2BAA1BA1B}">
      <dsp:nvSpPr>
        <dsp:cNvPr id="0" name=""/>
        <dsp:cNvSpPr/>
      </dsp:nvSpPr>
      <dsp:spPr>
        <a:xfrm>
          <a:off x="4979255" y="2204384"/>
          <a:ext cx="3464032" cy="3464032"/>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MX" sz="2400" kern="1200" dirty="0"/>
            <a:t>Redes neuronales artificiales </a:t>
          </a:r>
          <a:endParaRPr lang="es-EC" sz="2400" kern="1200" dirty="0"/>
        </a:p>
      </dsp:txBody>
      <dsp:txXfrm>
        <a:off x="5675680" y="3015817"/>
        <a:ext cx="2071182" cy="1780584"/>
      </dsp:txXfrm>
    </dsp:sp>
    <dsp:sp modelId="{B5AD53A7-F91D-4053-9653-FD498C937DA3}">
      <dsp:nvSpPr>
        <dsp:cNvPr id="0" name=""/>
        <dsp:cNvSpPr/>
      </dsp:nvSpPr>
      <dsp:spPr>
        <a:xfrm>
          <a:off x="2856622" y="1385613"/>
          <a:ext cx="2733688" cy="251929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t>Redes neuronales convolucionales</a:t>
          </a:r>
        </a:p>
      </dsp:txBody>
      <dsp:txXfrm>
        <a:off x="3522027" y="2023687"/>
        <a:ext cx="1402878" cy="1243148"/>
      </dsp:txXfrm>
    </dsp:sp>
    <dsp:sp modelId="{9DC92FE2-2B9A-4707-B6D4-377F7D2F0D6C}">
      <dsp:nvSpPr>
        <dsp:cNvPr id="0" name=""/>
        <dsp:cNvSpPr/>
      </dsp:nvSpPr>
      <dsp:spPr>
        <a:xfrm>
          <a:off x="5209210" y="1577291"/>
          <a:ext cx="4260760" cy="4260760"/>
        </a:xfrm>
        <a:prstGeom prst="circularArrow">
          <a:avLst>
            <a:gd name="adj1" fmla="val 4878"/>
            <a:gd name="adj2" fmla="val 312630"/>
            <a:gd name="adj3" fmla="val 3272508"/>
            <a:gd name="adj4" fmla="val 15053259"/>
            <a:gd name="adj5" fmla="val 569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FDB19B-792F-4F51-AF32-05C26CA20E9B}">
      <dsp:nvSpPr>
        <dsp:cNvPr id="0" name=""/>
        <dsp:cNvSpPr/>
      </dsp:nvSpPr>
      <dsp:spPr>
        <a:xfrm>
          <a:off x="2517656" y="819158"/>
          <a:ext cx="3221550" cy="3221550"/>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BE628-4630-42DE-9B27-D4CE890DEAE8}">
      <dsp:nvSpPr>
        <dsp:cNvPr id="0" name=""/>
        <dsp:cNvSpPr/>
      </dsp:nvSpPr>
      <dsp:spPr>
        <a:xfrm>
          <a:off x="0" y="0"/>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1. Introducción</a:t>
          </a:r>
          <a:endParaRPr lang="es-EC" sz="3000" kern="1200" dirty="0">
            <a:latin typeface="Arial" panose="020B0604020202020204" pitchFamily="34" charset="0"/>
            <a:cs typeface="Arial" panose="020B0604020202020204" pitchFamily="34" charset="0"/>
          </a:endParaRPr>
        </a:p>
      </dsp:txBody>
      <dsp:txXfrm>
        <a:off x="32512" y="32512"/>
        <a:ext cx="5343094" cy="1045028"/>
      </dsp:txXfrm>
    </dsp:sp>
    <dsp:sp modelId="{94E5C204-6B6C-4858-A6DB-E37C93428A50}">
      <dsp:nvSpPr>
        <dsp:cNvPr id="0" name=""/>
        <dsp:cNvSpPr/>
      </dsp:nvSpPr>
      <dsp:spPr>
        <a:xfrm>
          <a:off x="555658" y="1311879"/>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2. Fundamentación teórica</a:t>
          </a:r>
          <a:endParaRPr lang="es-EC" sz="3000" kern="1200" dirty="0">
            <a:latin typeface="Arial" panose="020B0604020202020204" pitchFamily="34" charset="0"/>
            <a:cs typeface="Arial" panose="020B0604020202020204" pitchFamily="34" charset="0"/>
          </a:endParaRPr>
        </a:p>
      </dsp:txBody>
      <dsp:txXfrm>
        <a:off x="588170" y="1344391"/>
        <a:ext cx="5292510" cy="1045028"/>
      </dsp:txXfrm>
    </dsp:sp>
    <dsp:sp modelId="{0F725DF3-62E2-4DCC-933B-E685FAC684CC}">
      <dsp:nvSpPr>
        <dsp:cNvPr id="0" name=""/>
        <dsp:cNvSpPr/>
      </dsp:nvSpPr>
      <dsp:spPr>
        <a:xfrm>
          <a:off x="1103023" y="2623759"/>
          <a:ext cx="6634726" cy="1110052"/>
        </a:xfrm>
        <a:prstGeom prst="roundRect">
          <a:avLst>
            <a:gd name="adj" fmla="val 1000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3. Metodología y resultados</a:t>
          </a:r>
          <a:endParaRPr lang="es-EC" sz="3000" kern="1200" dirty="0">
            <a:latin typeface="Arial" panose="020B0604020202020204" pitchFamily="34" charset="0"/>
            <a:cs typeface="Arial" panose="020B0604020202020204" pitchFamily="34" charset="0"/>
          </a:endParaRPr>
        </a:p>
      </dsp:txBody>
      <dsp:txXfrm>
        <a:off x="1135535" y="2656271"/>
        <a:ext cx="5300803" cy="1045028"/>
      </dsp:txXfrm>
    </dsp:sp>
    <dsp:sp modelId="{ED8FC031-AD80-49A6-A657-C5C5A6D06E8A}">
      <dsp:nvSpPr>
        <dsp:cNvPr id="0" name=""/>
        <dsp:cNvSpPr/>
      </dsp:nvSpPr>
      <dsp:spPr>
        <a:xfrm>
          <a:off x="1658681" y="3935638"/>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4. Conclusiones y recomendaciones</a:t>
          </a:r>
          <a:endParaRPr lang="es-EC" sz="3000" kern="1200" dirty="0">
            <a:latin typeface="Arial" panose="020B0604020202020204" pitchFamily="34" charset="0"/>
            <a:cs typeface="Arial" panose="020B0604020202020204" pitchFamily="34" charset="0"/>
          </a:endParaRPr>
        </a:p>
      </dsp:txBody>
      <dsp:txXfrm>
        <a:off x="1691193" y="3968150"/>
        <a:ext cx="5292510" cy="1045028"/>
      </dsp:txXfrm>
    </dsp:sp>
    <dsp:sp modelId="{A1EB24CF-39D5-44C4-8555-786860D71C57}">
      <dsp:nvSpPr>
        <dsp:cNvPr id="0" name=""/>
        <dsp:cNvSpPr/>
      </dsp:nvSpPr>
      <dsp:spPr>
        <a:xfrm>
          <a:off x="5913192" y="85019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C" sz="3400" kern="1200">
            <a:latin typeface="Arial" panose="020B0604020202020204" pitchFamily="34" charset="0"/>
            <a:cs typeface="Arial" panose="020B0604020202020204" pitchFamily="34" charset="0"/>
          </a:endParaRPr>
        </a:p>
      </dsp:txBody>
      <dsp:txXfrm>
        <a:off x="6075537" y="850198"/>
        <a:ext cx="396843" cy="542954"/>
      </dsp:txXfrm>
    </dsp:sp>
    <dsp:sp modelId="{FCE021DF-3CEE-48DA-B350-F24C21B38B6B}">
      <dsp:nvSpPr>
        <dsp:cNvPr id="0" name=""/>
        <dsp:cNvSpPr/>
      </dsp:nvSpPr>
      <dsp:spPr>
        <a:xfrm>
          <a:off x="6468850" y="216207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C" sz="3200" kern="1200"/>
        </a:p>
      </dsp:txBody>
      <dsp:txXfrm>
        <a:off x="6631195" y="2162078"/>
        <a:ext cx="396843" cy="542954"/>
      </dsp:txXfrm>
    </dsp:sp>
    <dsp:sp modelId="{D0BF3833-7A53-4886-9734-DDCE6C6F55DC}">
      <dsp:nvSpPr>
        <dsp:cNvPr id="0" name=""/>
        <dsp:cNvSpPr/>
      </dsp:nvSpPr>
      <dsp:spPr>
        <a:xfrm>
          <a:off x="7016215" y="347395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C" sz="3400" kern="1200">
            <a:latin typeface="Arial" panose="020B0604020202020204" pitchFamily="34" charset="0"/>
            <a:cs typeface="Arial" panose="020B0604020202020204" pitchFamily="34" charset="0"/>
          </a:endParaRPr>
        </a:p>
      </dsp:txBody>
      <dsp:txXfrm>
        <a:off x="7178560" y="3473958"/>
        <a:ext cx="396843" cy="5429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7E69F-79C5-4738-AB3E-86648AD9C479}">
      <dsp:nvSpPr>
        <dsp:cNvPr id="0" name=""/>
        <dsp:cNvSpPr/>
      </dsp:nvSpPr>
      <dsp:spPr>
        <a:xfrm>
          <a:off x="863323" y="2611835"/>
          <a:ext cx="565878" cy="1078274"/>
        </a:xfrm>
        <a:custGeom>
          <a:avLst/>
          <a:gdLst/>
          <a:ahLst/>
          <a:cxnLst/>
          <a:rect l="0" t="0" r="0" b="0"/>
          <a:pathLst>
            <a:path>
              <a:moveTo>
                <a:pt x="0" y="0"/>
              </a:moveTo>
              <a:lnTo>
                <a:pt x="282939" y="0"/>
              </a:lnTo>
              <a:lnTo>
                <a:pt x="282939" y="1078274"/>
              </a:lnTo>
              <a:lnTo>
                <a:pt x="565878" y="1078274"/>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EC" sz="300" kern="1200"/>
        </a:p>
      </dsp:txBody>
      <dsp:txXfrm>
        <a:off x="1115818" y="3120529"/>
        <a:ext cx="60887" cy="60887"/>
      </dsp:txXfrm>
    </dsp:sp>
    <dsp:sp modelId="{3857B2BE-7B18-41EA-8DF9-B59CDD7CDA8F}">
      <dsp:nvSpPr>
        <dsp:cNvPr id="0" name=""/>
        <dsp:cNvSpPr/>
      </dsp:nvSpPr>
      <dsp:spPr>
        <a:xfrm>
          <a:off x="863323" y="2566115"/>
          <a:ext cx="565878" cy="91440"/>
        </a:xfrm>
        <a:custGeom>
          <a:avLst/>
          <a:gdLst/>
          <a:ahLst/>
          <a:cxnLst/>
          <a:rect l="0" t="0" r="0" b="0"/>
          <a:pathLst>
            <a:path>
              <a:moveTo>
                <a:pt x="0" y="45720"/>
              </a:moveTo>
              <a:lnTo>
                <a:pt x="565878" y="4572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EC" sz="300" kern="1200"/>
        </a:p>
      </dsp:txBody>
      <dsp:txXfrm>
        <a:off x="1132115" y="2597688"/>
        <a:ext cx="28293" cy="28293"/>
      </dsp:txXfrm>
    </dsp:sp>
    <dsp:sp modelId="{22C8FCEC-2D0D-4EF3-86D6-27CC8DD8C365}">
      <dsp:nvSpPr>
        <dsp:cNvPr id="0" name=""/>
        <dsp:cNvSpPr/>
      </dsp:nvSpPr>
      <dsp:spPr>
        <a:xfrm>
          <a:off x="863323" y="1533560"/>
          <a:ext cx="565878" cy="1078274"/>
        </a:xfrm>
        <a:custGeom>
          <a:avLst/>
          <a:gdLst/>
          <a:ahLst/>
          <a:cxnLst/>
          <a:rect l="0" t="0" r="0" b="0"/>
          <a:pathLst>
            <a:path>
              <a:moveTo>
                <a:pt x="0" y="1078274"/>
              </a:moveTo>
              <a:lnTo>
                <a:pt x="282939" y="1078274"/>
              </a:lnTo>
              <a:lnTo>
                <a:pt x="282939" y="0"/>
              </a:lnTo>
              <a:lnTo>
                <a:pt x="56587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s-EC" sz="300" kern="1200"/>
        </a:p>
      </dsp:txBody>
      <dsp:txXfrm>
        <a:off x="1115818" y="2042254"/>
        <a:ext cx="60887" cy="60887"/>
      </dsp:txXfrm>
    </dsp:sp>
    <dsp:sp modelId="{7C1EB9D5-1E35-4D82-914B-F20FD9686050}">
      <dsp:nvSpPr>
        <dsp:cNvPr id="0" name=""/>
        <dsp:cNvSpPr/>
      </dsp:nvSpPr>
      <dsp:spPr>
        <a:xfrm rot="16200000">
          <a:off x="-1410384" y="2180525"/>
          <a:ext cx="3684794" cy="86261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MX" sz="3600" kern="1200" dirty="0"/>
            <a:t>Secundaria</a:t>
          </a:r>
          <a:endParaRPr lang="es-EC" sz="3600" kern="1200" dirty="0"/>
        </a:p>
      </dsp:txBody>
      <dsp:txXfrm>
        <a:off x="-1410384" y="2180525"/>
        <a:ext cx="3684794" cy="862619"/>
      </dsp:txXfrm>
    </dsp:sp>
    <dsp:sp modelId="{0C16597C-2EB2-4CAE-8902-FF28E6E7BD14}">
      <dsp:nvSpPr>
        <dsp:cNvPr id="0" name=""/>
        <dsp:cNvSpPr/>
      </dsp:nvSpPr>
      <dsp:spPr>
        <a:xfrm>
          <a:off x="1429201" y="1102250"/>
          <a:ext cx="2829393" cy="86261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Fotografía aérea</a:t>
          </a:r>
          <a:endParaRPr lang="es-EC" sz="2000" kern="1200" dirty="0"/>
        </a:p>
      </dsp:txBody>
      <dsp:txXfrm>
        <a:off x="1429201" y="1102250"/>
        <a:ext cx="2829393" cy="862619"/>
      </dsp:txXfrm>
    </dsp:sp>
    <dsp:sp modelId="{4ABDC1FA-5902-4EC8-9D21-8FFF8B11A86C}">
      <dsp:nvSpPr>
        <dsp:cNvPr id="0" name=""/>
        <dsp:cNvSpPr/>
      </dsp:nvSpPr>
      <dsp:spPr>
        <a:xfrm>
          <a:off x="1429201" y="2180525"/>
          <a:ext cx="2829393" cy="86261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APPLANIX</a:t>
          </a:r>
          <a:endParaRPr lang="es-EC" sz="2000" kern="1200" dirty="0"/>
        </a:p>
      </dsp:txBody>
      <dsp:txXfrm>
        <a:off x="1429201" y="2180525"/>
        <a:ext cx="2829393" cy="862619"/>
      </dsp:txXfrm>
    </dsp:sp>
    <dsp:sp modelId="{9A792FC7-E7CE-4BD6-8866-57FA133341A4}">
      <dsp:nvSpPr>
        <dsp:cNvPr id="0" name=""/>
        <dsp:cNvSpPr/>
      </dsp:nvSpPr>
      <dsp:spPr>
        <a:xfrm>
          <a:off x="1429201" y="3258800"/>
          <a:ext cx="2829393" cy="86261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Certificado de calibración</a:t>
          </a:r>
          <a:endParaRPr lang="es-EC" sz="2000" kern="1200" dirty="0"/>
        </a:p>
      </dsp:txBody>
      <dsp:txXfrm>
        <a:off x="1429201" y="3258800"/>
        <a:ext cx="2829393" cy="8626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D4874-70F2-445A-B7A3-FA5032FF9567}">
      <dsp:nvSpPr>
        <dsp:cNvPr id="0" name=""/>
        <dsp:cNvSpPr/>
      </dsp:nvSpPr>
      <dsp:spPr>
        <a:xfrm>
          <a:off x="346636" y="564436"/>
          <a:ext cx="3773859" cy="3773859"/>
        </a:xfrm>
        <a:prstGeom prst="blockArc">
          <a:avLst>
            <a:gd name="adj1" fmla="val 9000000"/>
            <a:gd name="adj2" fmla="val 16200000"/>
            <a:gd name="adj3" fmla="val 4638"/>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8A24E7-0C4D-45CE-8601-45B0D4EA7A48}">
      <dsp:nvSpPr>
        <dsp:cNvPr id="0" name=""/>
        <dsp:cNvSpPr/>
      </dsp:nvSpPr>
      <dsp:spPr>
        <a:xfrm>
          <a:off x="346636" y="564436"/>
          <a:ext cx="3773859" cy="3773859"/>
        </a:xfrm>
        <a:prstGeom prst="blockArc">
          <a:avLst>
            <a:gd name="adj1" fmla="val 1800000"/>
            <a:gd name="adj2" fmla="val 9000000"/>
            <a:gd name="adj3" fmla="val 4638"/>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D0B737-6CD0-46CF-8876-E58A303C52C9}">
      <dsp:nvSpPr>
        <dsp:cNvPr id="0" name=""/>
        <dsp:cNvSpPr/>
      </dsp:nvSpPr>
      <dsp:spPr>
        <a:xfrm>
          <a:off x="346636" y="564436"/>
          <a:ext cx="3773859" cy="3773859"/>
        </a:xfrm>
        <a:prstGeom prst="blockArc">
          <a:avLst>
            <a:gd name="adj1" fmla="val 16200000"/>
            <a:gd name="adj2" fmla="val 1800000"/>
            <a:gd name="adj3" fmla="val 4638"/>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D19A81-99E0-4277-8176-08AB724A2617}">
      <dsp:nvSpPr>
        <dsp:cNvPr id="0" name=""/>
        <dsp:cNvSpPr/>
      </dsp:nvSpPr>
      <dsp:spPr>
        <a:xfrm>
          <a:off x="1365441" y="1583241"/>
          <a:ext cx="1736248" cy="17362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s-MX" sz="2600" kern="1200" dirty="0"/>
            <a:t>Primaria</a:t>
          </a:r>
          <a:endParaRPr lang="es-EC" sz="2600" kern="1200" dirty="0"/>
        </a:p>
      </dsp:txBody>
      <dsp:txXfrm>
        <a:off x="1619709" y="1837509"/>
        <a:ext cx="1227712" cy="1227712"/>
      </dsp:txXfrm>
    </dsp:sp>
    <dsp:sp modelId="{B91D9D72-E145-4FFA-95B9-BD39FB9A6E5C}">
      <dsp:nvSpPr>
        <dsp:cNvPr id="0" name=""/>
        <dsp:cNvSpPr/>
      </dsp:nvSpPr>
      <dsp:spPr>
        <a:xfrm>
          <a:off x="1625879" y="503"/>
          <a:ext cx="1215373" cy="1215373"/>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9 GCP</a:t>
          </a:r>
          <a:endParaRPr lang="es-EC" sz="1400" kern="1200" dirty="0"/>
        </a:p>
      </dsp:txBody>
      <dsp:txXfrm>
        <a:off x="1803866" y="178490"/>
        <a:ext cx="859399" cy="859399"/>
      </dsp:txXfrm>
    </dsp:sp>
    <dsp:sp modelId="{A4AB6510-24C4-4215-9DD9-3310F82369B4}">
      <dsp:nvSpPr>
        <dsp:cNvPr id="0" name=""/>
        <dsp:cNvSpPr/>
      </dsp:nvSpPr>
      <dsp:spPr>
        <a:xfrm>
          <a:off x="3222116" y="2765267"/>
          <a:ext cx="1215373" cy="1215373"/>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3 CP</a:t>
          </a:r>
          <a:endParaRPr lang="es-EC" sz="1400" kern="1200" dirty="0"/>
        </a:p>
      </dsp:txBody>
      <dsp:txXfrm>
        <a:off x="3400103" y="2943254"/>
        <a:ext cx="859399" cy="859399"/>
      </dsp:txXfrm>
    </dsp:sp>
    <dsp:sp modelId="{715D7A16-B643-4857-B976-F0835E336224}">
      <dsp:nvSpPr>
        <dsp:cNvPr id="0" name=""/>
        <dsp:cNvSpPr/>
      </dsp:nvSpPr>
      <dsp:spPr>
        <a:xfrm>
          <a:off x="29641" y="2765267"/>
          <a:ext cx="1215373" cy="1215373"/>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72 puntos de exactitud posicional</a:t>
          </a:r>
          <a:endParaRPr lang="es-EC" sz="1400" kern="1200" dirty="0"/>
        </a:p>
      </dsp:txBody>
      <dsp:txXfrm>
        <a:off x="207628" y="2943254"/>
        <a:ext cx="859399" cy="8593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05041-3440-463D-AF60-F77A47531659}">
      <dsp:nvSpPr>
        <dsp:cNvPr id="0" name=""/>
        <dsp:cNvSpPr/>
      </dsp:nvSpPr>
      <dsp:spPr>
        <a:xfrm rot="5400000">
          <a:off x="1858606" y="306696"/>
          <a:ext cx="1220679" cy="1061991"/>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ENVI 5.6</a:t>
          </a:r>
          <a:endParaRPr lang="es-EC" sz="1200" kern="1200" dirty="0"/>
        </a:p>
      </dsp:txBody>
      <dsp:txXfrm rot="-5400000">
        <a:off x="2103444" y="417574"/>
        <a:ext cx="731003" cy="840235"/>
      </dsp:txXfrm>
    </dsp:sp>
    <dsp:sp modelId="{3F0193CE-F21A-47A4-8D55-14B28BBBCDDF}">
      <dsp:nvSpPr>
        <dsp:cNvPr id="0" name=""/>
        <dsp:cNvSpPr/>
      </dsp:nvSpPr>
      <dsp:spPr>
        <a:xfrm>
          <a:off x="3032167" y="471488"/>
          <a:ext cx="1362278" cy="732407"/>
        </a:xfrm>
        <a:prstGeom prst="rect">
          <a:avLst/>
        </a:prstGeom>
        <a:noFill/>
        <a:ln>
          <a:noFill/>
        </a:ln>
        <a:effectLst/>
      </dsp:spPr>
      <dsp:style>
        <a:lnRef idx="0">
          <a:scrgbClr r="0" g="0" b="0"/>
        </a:lnRef>
        <a:fillRef idx="0">
          <a:scrgbClr r="0" g="0" b="0"/>
        </a:fillRef>
        <a:effectRef idx="0">
          <a:scrgbClr r="0" g="0" b="0"/>
        </a:effectRef>
        <a:fontRef idx="minor"/>
      </dsp:style>
    </dsp:sp>
    <dsp:sp modelId="{A7DF89C2-2A14-45E8-BFA0-C0DCB40184F1}">
      <dsp:nvSpPr>
        <dsp:cNvPr id="0" name=""/>
        <dsp:cNvSpPr/>
      </dsp:nvSpPr>
      <dsp:spPr>
        <a:xfrm rot="5400000">
          <a:off x="711656" y="306696"/>
          <a:ext cx="1220679" cy="1061991"/>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rot="-5400000">
        <a:off x="956494" y="417574"/>
        <a:ext cx="731003" cy="840235"/>
      </dsp:txXfrm>
    </dsp:sp>
    <dsp:sp modelId="{BF243705-4D34-44AB-BD8B-9CC5F82F89C1}">
      <dsp:nvSpPr>
        <dsp:cNvPr id="0" name=""/>
        <dsp:cNvSpPr/>
      </dsp:nvSpPr>
      <dsp:spPr>
        <a:xfrm rot="5400000">
          <a:off x="1282934" y="1342809"/>
          <a:ext cx="1220679" cy="1061991"/>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+IDL</a:t>
          </a:r>
          <a:endParaRPr lang="es-EC" sz="1200" kern="1200" dirty="0"/>
        </a:p>
      </dsp:txBody>
      <dsp:txXfrm rot="-5400000">
        <a:off x="1527772" y="1453687"/>
        <a:ext cx="731003" cy="840235"/>
      </dsp:txXfrm>
    </dsp:sp>
    <dsp:sp modelId="{9A42BA83-3ADA-415A-B9A1-D6FA375764E1}">
      <dsp:nvSpPr>
        <dsp:cNvPr id="0" name=""/>
        <dsp:cNvSpPr/>
      </dsp:nvSpPr>
      <dsp:spPr>
        <a:xfrm>
          <a:off x="0" y="1507601"/>
          <a:ext cx="1318333" cy="732407"/>
        </a:xfrm>
        <a:prstGeom prst="rect">
          <a:avLst/>
        </a:prstGeom>
        <a:noFill/>
        <a:ln>
          <a:noFill/>
        </a:ln>
        <a:effectLst/>
      </dsp:spPr>
      <dsp:style>
        <a:lnRef idx="0">
          <a:scrgbClr r="0" g="0" b="0"/>
        </a:lnRef>
        <a:fillRef idx="0">
          <a:scrgbClr r="0" g="0" b="0"/>
        </a:fillRef>
        <a:effectRef idx="0">
          <a:scrgbClr r="0" g="0" b="0"/>
        </a:effectRef>
        <a:fontRef idx="minor"/>
      </dsp:style>
    </dsp:sp>
    <dsp:sp modelId="{515970AB-FCE4-4656-8256-B4EFFA334A4A}">
      <dsp:nvSpPr>
        <dsp:cNvPr id="0" name=""/>
        <dsp:cNvSpPr/>
      </dsp:nvSpPr>
      <dsp:spPr>
        <a:xfrm rot="5400000">
          <a:off x="2429884" y="1342809"/>
          <a:ext cx="1220679" cy="1061991"/>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rot="-5400000">
        <a:off x="2674722" y="1453687"/>
        <a:ext cx="731003" cy="840235"/>
      </dsp:txXfrm>
    </dsp:sp>
    <dsp:sp modelId="{3996342E-D1A4-4CEA-A215-FBE956CD559A}">
      <dsp:nvSpPr>
        <dsp:cNvPr id="0" name=""/>
        <dsp:cNvSpPr/>
      </dsp:nvSpPr>
      <dsp:spPr>
        <a:xfrm rot="5400000">
          <a:off x="1858606" y="2378922"/>
          <a:ext cx="1220679" cy="1061991"/>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MX" sz="1200" kern="1200" dirty="0"/>
            <a:t>DEEP LEARNING</a:t>
          </a:r>
          <a:endParaRPr lang="es-EC" sz="1200" kern="1200" dirty="0"/>
        </a:p>
      </dsp:txBody>
      <dsp:txXfrm rot="-5400000">
        <a:off x="2103444" y="2489800"/>
        <a:ext cx="731003" cy="840235"/>
      </dsp:txXfrm>
    </dsp:sp>
    <dsp:sp modelId="{4414885F-1325-4B51-8AAA-8FA7D91CA702}">
      <dsp:nvSpPr>
        <dsp:cNvPr id="0" name=""/>
        <dsp:cNvSpPr/>
      </dsp:nvSpPr>
      <dsp:spPr>
        <a:xfrm>
          <a:off x="3032167" y="2543713"/>
          <a:ext cx="1362278" cy="732407"/>
        </a:xfrm>
        <a:prstGeom prst="rect">
          <a:avLst/>
        </a:prstGeom>
        <a:noFill/>
        <a:ln>
          <a:noFill/>
        </a:ln>
        <a:effectLst/>
      </dsp:spPr>
      <dsp:style>
        <a:lnRef idx="0">
          <a:scrgbClr r="0" g="0" b="0"/>
        </a:lnRef>
        <a:fillRef idx="0">
          <a:scrgbClr r="0" g="0" b="0"/>
        </a:fillRef>
        <a:effectRef idx="0">
          <a:scrgbClr r="0" g="0" b="0"/>
        </a:effectRef>
        <a:fontRef idx="minor"/>
      </dsp:style>
    </dsp:sp>
    <dsp:sp modelId="{5D719B2F-D339-4CE5-962B-04CFB191F48A}">
      <dsp:nvSpPr>
        <dsp:cNvPr id="0" name=""/>
        <dsp:cNvSpPr/>
      </dsp:nvSpPr>
      <dsp:spPr>
        <a:xfrm rot="5400000">
          <a:off x="711656" y="2378922"/>
          <a:ext cx="1220679" cy="1061991"/>
        </a:xfrm>
        <a:prstGeom prst="hexagon">
          <a:avLst>
            <a:gd name="adj" fmla="val 25000"/>
            <a:gd name="vf" fmla="val 11547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C" sz="3600" kern="1200"/>
        </a:p>
      </dsp:txBody>
      <dsp:txXfrm rot="-5400000">
        <a:off x="956494" y="2489800"/>
        <a:ext cx="731003" cy="8402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3EAD7-04C3-442D-A586-ECEA797BE45A}">
      <dsp:nvSpPr>
        <dsp:cNvPr id="0" name=""/>
        <dsp:cNvSpPr/>
      </dsp:nvSpPr>
      <dsp:spPr>
        <a:xfrm>
          <a:off x="491" y="707514"/>
          <a:ext cx="1915981" cy="11495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dirty="0"/>
            <a:t>Workstation</a:t>
          </a:r>
          <a:endParaRPr lang="es-EC" sz="2700" kern="1200" dirty="0"/>
        </a:p>
      </dsp:txBody>
      <dsp:txXfrm>
        <a:off x="491" y="707514"/>
        <a:ext cx="1915981" cy="1149588"/>
      </dsp:txXfrm>
    </dsp:sp>
    <dsp:sp modelId="{4434B179-D26E-4822-805D-9CA6C3F959F7}">
      <dsp:nvSpPr>
        <dsp:cNvPr id="0" name=""/>
        <dsp:cNvSpPr/>
      </dsp:nvSpPr>
      <dsp:spPr>
        <a:xfrm>
          <a:off x="2108071" y="707514"/>
          <a:ext cx="1915981" cy="11495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dirty="0"/>
            <a:t>64 Gb RAM</a:t>
          </a:r>
          <a:endParaRPr lang="es-EC" sz="2700" kern="1200" dirty="0"/>
        </a:p>
      </dsp:txBody>
      <dsp:txXfrm>
        <a:off x="2108071" y="707514"/>
        <a:ext cx="1915981" cy="1149588"/>
      </dsp:txXfrm>
    </dsp:sp>
    <dsp:sp modelId="{A2766AE6-38CB-4BA0-96C3-08EA9CE0D159}">
      <dsp:nvSpPr>
        <dsp:cNvPr id="0" name=""/>
        <dsp:cNvSpPr/>
      </dsp:nvSpPr>
      <dsp:spPr>
        <a:xfrm>
          <a:off x="491" y="2048701"/>
          <a:ext cx="1915981" cy="11495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dirty="0"/>
            <a:t>Intel Xeon</a:t>
          </a:r>
          <a:endParaRPr lang="es-EC" sz="2700" kern="1200" dirty="0"/>
        </a:p>
      </dsp:txBody>
      <dsp:txXfrm>
        <a:off x="491" y="2048701"/>
        <a:ext cx="1915981" cy="1149588"/>
      </dsp:txXfrm>
    </dsp:sp>
    <dsp:sp modelId="{E5975131-A8E5-4BCC-A650-FDCB5E86BAB8}">
      <dsp:nvSpPr>
        <dsp:cNvPr id="0" name=""/>
        <dsp:cNvSpPr/>
      </dsp:nvSpPr>
      <dsp:spPr>
        <a:xfrm>
          <a:off x="2108071" y="2048701"/>
          <a:ext cx="1915981" cy="114958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dirty="0"/>
            <a:t>16 Gb GPU</a:t>
          </a:r>
          <a:endParaRPr lang="es-EC" sz="2700" kern="1200" dirty="0"/>
        </a:p>
      </dsp:txBody>
      <dsp:txXfrm>
        <a:off x="2108071" y="2048701"/>
        <a:ext cx="1915981" cy="114958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5A543-B8D0-4045-9093-CE1EA3A18420}">
      <dsp:nvSpPr>
        <dsp:cNvPr id="0" name=""/>
        <dsp:cNvSpPr/>
      </dsp:nvSpPr>
      <dsp:spPr>
        <a:xfrm>
          <a:off x="910007" y="3008"/>
          <a:ext cx="2207370" cy="1647755"/>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MX" sz="1600" kern="1200" dirty="0"/>
            <a:t>Ríos</a:t>
          </a:r>
          <a:endParaRPr lang="es-EC" sz="1600" kern="1200" dirty="0"/>
        </a:p>
        <a:p>
          <a:pPr marL="171450" lvl="1" indent="-171450" algn="l" defTabSz="711200">
            <a:lnSpc>
              <a:spcPct val="90000"/>
            </a:lnSpc>
            <a:spcBef>
              <a:spcPct val="0"/>
            </a:spcBef>
            <a:spcAft>
              <a:spcPct val="15000"/>
            </a:spcAft>
            <a:buChar char="•"/>
          </a:pPr>
          <a:r>
            <a:rPr lang="es-MX" sz="1600" kern="1200" dirty="0"/>
            <a:t>Vías</a:t>
          </a:r>
          <a:endParaRPr lang="es-EC" sz="1600" kern="1200" dirty="0"/>
        </a:p>
        <a:p>
          <a:pPr marL="171450" lvl="1" indent="-171450" algn="l" defTabSz="711200">
            <a:lnSpc>
              <a:spcPct val="90000"/>
            </a:lnSpc>
            <a:spcBef>
              <a:spcPct val="0"/>
            </a:spcBef>
            <a:spcAft>
              <a:spcPct val="15000"/>
            </a:spcAft>
            <a:buChar char="•"/>
          </a:pPr>
          <a:r>
            <a:rPr lang="es-MX" sz="1600" kern="1200" dirty="0"/>
            <a:t>Manzanas</a:t>
          </a:r>
          <a:endParaRPr lang="es-EC" sz="1600" kern="1200" dirty="0"/>
        </a:p>
        <a:p>
          <a:pPr marL="171450" lvl="1" indent="-171450" algn="l" defTabSz="711200">
            <a:lnSpc>
              <a:spcPct val="90000"/>
            </a:lnSpc>
            <a:spcBef>
              <a:spcPct val="0"/>
            </a:spcBef>
            <a:spcAft>
              <a:spcPct val="15000"/>
            </a:spcAft>
            <a:buChar char="•"/>
          </a:pPr>
          <a:r>
            <a:rPr lang="es-MX" sz="1600" kern="1200" dirty="0"/>
            <a:t>Parterre</a:t>
          </a:r>
          <a:endParaRPr lang="es-EC" sz="1600" kern="1200" dirty="0"/>
        </a:p>
        <a:p>
          <a:pPr marL="171450" lvl="1" indent="-171450" algn="l" defTabSz="711200">
            <a:lnSpc>
              <a:spcPct val="90000"/>
            </a:lnSpc>
            <a:spcBef>
              <a:spcPct val="0"/>
            </a:spcBef>
            <a:spcAft>
              <a:spcPct val="15000"/>
            </a:spcAft>
            <a:buChar char="•"/>
          </a:pPr>
          <a:r>
            <a:rPr lang="es-MX" sz="1600" kern="1200" dirty="0"/>
            <a:t>Techos (rojos, zinc, azules)</a:t>
          </a:r>
          <a:endParaRPr lang="es-EC" sz="1600" kern="1200" dirty="0"/>
        </a:p>
      </dsp:txBody>
      <dsp:txXfrm>
        <a:off x="948616" y="41617"/>
        <a:ext cx="2130152" cy="1609146"/>
      </dsp:txXfrm>
    </dsp:sp>
    <dsp:sp modelId="{88F02669-45F2-4C89-A699-C58995B7E8EC}">
      <dsp:nvSpPr>
        <dsp:cNvPr id="0" name=""/>
        <dsp:cNvSpPr/>
      </dsp:nvSpPr>
      <dsp:spPr>
        <a:xfrm>
          <a:off x="910007" y="1650763"/>
          <a:ext cx="2207370" cy="70853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0" rIns="52070" bIns="0" numCol="1" spcCol="1270" anchor="ctr" anchorCtr="0">
          <a:noAutofit/>
        </a:bodyPr>
        <a:lstStyle/>
        <a:p>
          <a:pPr marL="0" lvl="0" indent="0" algn="l" defTabSz="1822450">
            <a:lnSpc>
              <a:spcPct val="90000"/>
            </a:lnSpc>
            <a:spcBef>
              <a:spcPct val="0"/>
            </a:spcBef>
            <a:spcAft>
              <a:spcPct val="35000"/>
            </a:spcAft>
            <a:buNone/>
          </a:pPr>
          <a:r>
            <a:rPr lang="es-MX" sz="4100" kern="1200" dirty="0"/>
            <a:t>Clases</a:t>
          </a:r>
          <a:endParaRPr lang="es-EC" sz="4100" kern="1200" dirty="0"/>
        </a:p>
      </dsp:txBody>
      <dsp:txXfrm>
        <a:off x="910007" y="1650763"/>
        <a:ext cx="1554486" cy="708534"/>
      </dsp:txXfrm>
    </dsp:sp>
    <dsp:sp modelId="{EC6FBC5C-7F07-44A5-9E40-0E22F5A7E129}">
      <dsp:nvSpPr>
        <dsp:cNvPr id="0" name=""/>
        <dsp:cNvSpPr/>
      </dsp:nvSpPr>
      <dsp:spPr>
        <a:xfrm>
          <a:off x="2526233" y="1766316"/>
          <a:ext cx="772579" cy="77257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2" t="4946" r="92" b="-4946"/>
          </a:stretch>
        </a:blip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0D4C3-39BF-4C30-A423-C096FF878677}">
      <dsp:nvSpPr>
        <dsp:cNvPr id="0" name=""/>
        <dsp:cNvSpPr/>
      </dsp:nvSpPr>
      <dsp:spPr>
        <a:xfrm>
          <a:off x="2354431" y="3475553"/>
          <a:ext cx="312628" cy="91440"/>
        </a:xfrm>
        <a:custGeom>
          <a:avLst/>
          <a:gdLst/>
          <a:ahLst/>
          <a:cxnLst/>
          <a:rect l="0" t="0" r="0" b="0"/>
          <a:pathLst>
            <a:path>
              <a:moveTo>
                <a:pt x="0" y="45720"/>
              </a:moveTo>
              <a:lnTo>
                <a:pt x="312628" y="457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502929" y="3513457"/>
        <a:ext cx="15631" cy="15631"/>
      </dsp:txXfrm>
    </dsp:sp>
    <dsp:sp modelId="{A542ECEC-A6EA-446F-AED3-A67F56058E6E}">
      <dsp:nvSpPr>
        <dsp:cNvPr id="0" name=""/>
        <dsp:cNvSpPr/>
      </dsp:nvSpPr>
      <dsp:spPr>
        <a:xfrm>
          <a:off x="478661" y="2180927"/>
          <a:ext cx="312628" cy="1340346"/>
        </a:xfrm>
        <a:custGeom>
          <a:avLst/>
          <a:gdLst/>
          <a:ahLst/>
          <a:cxnLst/>
          <a:rect l="0" t="0" r="0" b="0"/>
          <a:pathLst>
            <a:path>
              <a:moveTo>
                <a:pt x="0" y="0"/>
              </a:moveTo>
              <a:lnTo>
                <a:pt x="156314" y="0"/>
              </a:lnTo>
              <a:lnTo>
                <a:pt x="156314" y="1340346"/>
              </a:lnTo>
              <a:lnTo>
                <a:pt x="312628" y="134034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600567" y="2816692"/>
        <a:ext cx="68816" cy="68816"/>
      </dsp:txXfrm>
    </dsp:sp>
    <dsp:sp modelId="{58217E88-D908-4A15-80E5-1485935019AB}">
      <dsp:nvSpPr>
        <dsp:cNvPr id="0" name=""/>
        <dsp:cNvSpPr/>
      </dsp:nvSpPr>
      <dsp:spPr>
        <a:xfrm>
          <a:off x="2354431" y="2329854"/>
          <a:ext cx="312628" cy="595709"/>
        </a:xfrm>
        <a:custGeom>
          <a:avLst/>
          <a:gdLst/>
          <a:ahLst/>
          <a:cxnLst/>
          <a:rect l="0" t="0" r="0" b="0"/>
          <a:pathLst>
            <a:path>
              <a:moveTo>
                <a:pt x="0" y="0"/>
              </a:moveTo>
              <a:lnTo>
                <a:pt x="156314" y="0"/>
              </a:lnTo>
              <a:lnTo>
                <a:pt x="156314" y="595709"/>
              </a:lnTo>
              <a:lnTo>
                <a:pt x="312628" y="595709"/>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493926" y="2610890"/>
        <a:ext cx="33638" cy="33638"/>
      </dsp:txXfrm>
    </dsp:sp>
    <dsp:sp modelId="{C46D2AFE-AA24-45B0-A744-7B6BA20F4EBA}">
      <dsp:nvSpPr>
        <dsp:cNvPr id="0" name=""/>
        <dsp:cNvSpPr/>
      </dsp:nvSpPr>
      <dsp:spPr>
        <a:xfrm>
          <a:off x="2354431" y="2284134"/>
          <a:ext cx="312628" cy="91440"/>
        </a:xfrm>
        <a:custGeom>
          <a:avLst/>
          <a:gdLst/>
          <a:ahLst/>
          <a:cxnLst/>
          <a:rect l="0" t="0" r="0" b="0"/>
          <a:pathLst>
            <a:path>
              <a:moveTo>
                <a:pt x="0" y="45720"/>
              </a:moveTo>
              <a:lnTo>
                <a:pt x="312628" y="457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502929" y="2322038"/>
        <a:ext cx="15631" cy="15631"/>
      </dsp:txXfrm>
    </dsp:sp>
    <dsp:sp modelId="{FDE50CB0-2231-44DC-94F8-70E4470680E5}">
      <dsp:nvSpPr>
        <dsp:cNvPr id="0" name=""/>
        <dsp:cNvSpPr/>
      </dsp:nvSpPr>
      <dsp:spPr>
        <a:xfrm>
          <a:off x="2354431" y="1734145"/>
          <a:ext cx="312628" cy="595709"/>
        </a:xfrm>
        <a:custGeom>
          <a:avLst/>
          <a:gdLst/>
          <a:ahLst/>
          <a:cxnLst/>
          <a:rect l="0" t="0" r="0" b="0"/>
          <a:pathLst>
            <a:path>
              <a:moveTo>
                <a:pt x="0" y="595709"/>
              </a:moveTo>
              <a:lnTo>
                <a:pt x="156314" y="595709"/>
              </a:lnTo>
              <a:lnTo>
                <a:pt x="156314" y="0"/>
              </a:lnTo>
              <a:lnTo>
                <a:pt x="312628"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493926" y="2015180"/>
        <a:ext cx="33638" cy="33638"/>
      </dsp:txXfrm>
    </dsp:sp>
    <dsp:sp modelId="{3BAA0AD8-DF6E-4870-8F50-0A82EB92EED6}">
      <dsp:nvSpPr>
        <dsp:cNvPr id="0" name=""/>
        <dsp:cNvSpPr/>
      </dsp:nvSpPr>
      <dsp:spPr>
        <a:xfrm>
          <a:off x="478661" y="2180927"/>
          <a:ext cx="312628" cy="148927"/>
        </a:xfrm>
        <a:custGeom>
          <a:avLst/>
          <a:gdLst/>
          <a:ahLst/>
          <a:cxnLst/>
          <a:rect l="0" t="0" r="0" b="0"/>
          <a:pathLst>
            <a:path>
              <a:moveTo>
                <a:pt x="0" y="0"/>
              </a:moveTo>
              <a:lnTo>
                <a:pt x="156314" y="0"/>
              </a:lnTo>
              <a:lnTo>
                <a:pt x="156314" y="148927"/>
              </a:lnTo>
              <a:lnTo>
                <a:pt x="312628" y="14892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626318" y="2246733"/>
        <a:ext cx="17314" cy="17314"/>
      </dsp:txXfrm>
    </dsp:sp>
    <dsp:sp modelId="{4E5072CF-5AAE-44EA-924B-2E625F5008FD}">
      <dsp:nvSpPr>
        <dsp:cNvPr id="0" name=""/>
        <dsp:cNvSpPr/>
      </dsp:nvSpPr>
      <dsp:spPr>
        <a:xfrm>
          <a:off x="2354431" y="840581"/>
          <a:ext cx="312628" cy="297854"/>
        </a:xfrm>
        <a:custGeom>
          <a:avLst/>
          <a:gdLst/>
          <a:ahLst/>
          <a:cxnLst/>
          <a:rect l="0" t="0" r="0" b="0"/>
          <a:pathLst>
            <a:path>
              <a:moveTo>
                <a:pt x="0" y="0"/>
              </a:moveTo>
              <a:lnTo>
                <a:pt x="156314" y="0"/>
              </a:lnTo>
              <a:lnTo>
                <a:pt x="156314" y="297854"/>
              </a:lnTo>
              <a:lnTo>
                <a:pt x="312628" y="29785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499950" y="978713"/>
        <a:ext cx="21590" cy="21590"/>
      </dsp:txXfrm>
    </dsp:sp>
    <dsp:sp modelId="{19E3D40C-8986-45EB-B678-4DEA5E12581B}">
      <dsp:nvSpPr>
        <dsp:cNvPr id="0" name=""/>
        <dsp:cNvSpPr/>
      </dsp:nvSpPr>
      <dsp:spPr>
        <a:xfrm>
          <a:off x="2354431" y="542726"/>
          <a:ext cx="312628" cy="297854"/>
        </a:xfrm>
        <a:custGeom>
          <a:avLst/>
          <a:gdLst/>
          <a:ahLst/>
          <a:cxnLst/>
          <a:rect l="0" t="0" r="0" b="0"/>
          <a:pathLst>
            <a:path>
              <a:moveTo>
                <a:pt x="0" y="297854"/>
              </a:moveTo>
              <a:lnTo>
                <a:pt x="156314" y="297854"/>
              </a:lnTo>
              <a:lnTo>
                <a:pt x="156314" y="0"/>
              </a:lnTo>
              <a:lnTo>
                <a:pt x="312628"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499950" y="680858"/>
        <a:ext cx="21590" cy="21590"/>
      </dsp:txXfrm>
    </dsp:sp>
    <dsp:sp modelId="{E6440557-4A3B-4EE1-B8FD-DE2540896CB7}">
      <dsp:nvSpPr>
        <dsp:cNvPr id="0" name=""/>
        <dsp:cNvSpPr/>
      </dsp:nvSpPr>
      <dsp:spPr>
        <a:xfrm>
          <a:off x="478661" y="840581"/>
          <a:ext cx="312628" cy="1340346"/>
        </a:xfrm>
        <a:custGeom>
          <a:avLst/>
          <a:gdLst/>
          <a:ahLst/>
          <a:cxnLst/>
          <a:rect l="0" t="0" r="0" b="0"/>
          <a:pathLst>
            <a:path>
              <a:moveTo>
                <a:pt x="0" y="1340346"/>
              </a:moveTo>
              <a:lnTo>
                <a:pt x="156314" y="1340346"/>
              </a:lnTo>
              <a:lnTo>
                <a:pt x="156314" y="0"/>
              </a:lnTo>
              <a:lnTo>
                <a:pt x="31262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600567" y="1476346"/>
        <a:ext cx="68816" cy="68816"/>
      </dsp:txXfrm>
    </dsp:sp>
    <dsp:sp modelId="{2A131A68-1D0B-4D7D-9586-FD8C924A3282}">
      <dsp:nvSpPr>
        <dsp:cNvPr id="0" name=""/>
        <dsp:cNvSpPr/>
      </dsp:nvSpPr>
      <dsp:spPr>
        <a:xfrm rot="16200000">
          <a:off x="-1013747" y="1942643"/>
          <a:ext cx="2508249"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MX" sz="2700" kern="1200" dirty="0"/>
            <a:t>Norma ISO 19157</a:t>
          </a:r>
          <a:endParaRPr lang="es-EC" sz="2700" kern="1200" dirty="0"/>
        </a:p>
      </dsp:txBody>
      <dsp:txXfrm>
        <a:off x="-1013747" y="1942643"/>
        <a:ext cx="2508249" cy="476567"/>
      </dsp:txXfrm>
    </dsp:sp>
    <dsp:sp modelId="{D9BC4385-8470-4393-AC94-28A39840374B}">
      <dsp:nvSpPr>
        <dsp:cNvPr id="0" name=""/>
        <dsp:cNvSpPr/>
      </dsp:nvSpPr>
      <dsp:spPr>
        <a:xfrm>
          <a:off x="791289" y="602297"/>
          <a:ext cx="1563141"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Compleción</a:t>
          </a:r>
          <a:endParaRPr lang="es-EC" sz="1100" kern="1200" dirty="0"/>
        </a:p>
      </dsp:txBody>
      <dsp:txXfrm>
        <a:off x="791289" y="602297"/>
        <a:ext cx="1563141" cy="476567"/>
      </dsp:txXfrm>
    </dsp:sp>
    <dsp:sp modelId="{6F77FCB3-E543-4FE8-98AB-C118528FDF7A}">
      <dsp:nvSpPr>
        <dsp:cNvPr id="0" name=""/>
        <dsp:cNvSpPr/>
      </dsp:nvSpPr>
      <dsp:spPr>
        <a:xfrm>
          <a:off x="2667059" y="304442"/>
          <a:ext cx="1563141"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Omisiones (ausente)</a:t>
          </a:r>
          <a:endParaRPr lang="es-EC" sz="1100" kern="1200" dirty="0"/>
        </a:p>
      </dsp:txBody>
      <dsp:txXfrm>
        <a:off x="2667059" y="304442"/>
        <a:ext cx="1563141" cy="476567"/>
      </dsp:txXfrm>
    </dsp:sp>
    <dsp:sp modelId="{F8FFD733-DFE1-4CE7-B18C-90F94F45DF20}">
      <dsp:nvSpPr>
        <dsp:cNvPr id="0" name=""/>
        <dsp:cNvSpPr/>
      </dsp:nvSpPr>
      <dsp:spPr>
        <a:xfrm>
          <a:off x="2667059" y="900152"/>
          <a:ext cx="1563141"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Comisiones (excedente)</a:t>
          </a:r>
          <a:endParaRPr lang="es-EC" sz="1100" kern="1200" dirty="0"/>
        </a:p>
      </dsp:txBody>
      <dsp:txXfrm>
        <a:off x="2667059" y="900152"/>
        <a:ext cx="1563141" cy="476567"/>
      </dsp:txXfrm>
    </dsp:sp>
    <dsp:sp modelId="{7E8B3907-8E8B-43BA-A83D-1BEE7DB4F821}">
      <dsp:nvSpPr>
        <dsp:cNvPr id="0" name=""/>
        <dsp:cNvSpPr/>
      </dsp:nvSpPr>
      <dsp:spPr>
        <a:xfrm>
          <a:off x="791289" y="2091570"/>
          <a:ext cx="1563141"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Consistencia lógica</a:t>
          </a:r>
          <a:endParaRPr lang="es-EC" sz="1100" kern="1200" dirty="0"/>
        </a:p>
      </dsp:txBody>
      <dsp:txXfrm>
        <a:off x="791289" y="2091570"/>
        <a:ext cx="1563141" cy="476567"/>
      </dsp:txXfrm>
    </dsp:sp>
    <dsp:sp modelId="{BAE5C872-4A8D-4799-9EC8-4BE4961D6084}">
      <dsp:nvSpPr>
        <dsp:cNvPr id="0" name=""/>
        <dsp:cNvSpPr/>
      </dsp:nvSpPr>
      <dsp:spPr>
        <a:xfrm>
          <a:off x="2667059" y="1495861"/>
          <a:ext cx="1563141"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Conceptual</a:t>
          </a:r>
          <a:endParaRPr lang="es-EC" sz="1100" kern="1200" dirty="0"/>
        </a:p>
      </dsp:txBody>
      <dsp:txXfrm>
        <a:off x="2667059" y="1495861"/>
        <a:ext cx="1563141" cy="476567"/>
      </dsp:txXfrm>
    </dsp:sp>
    <dsp:sp modelId="{6B56D5B3-F92A-4959-96F4-3E50CA7A6B6F}">
      <dsp:nvSpPr>
        <dsp:cNvPr id="0" name=""/>
        <dsp:cNvSpPr/>
      </dsp:nvSpPr>
      <dsp:spPr>
        <a:xfrm>
          <a:off x="2667059" y="2091570"/>
          <a:ext cx="1563141"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De dominio</a:t>
          </a:r>
          <a:endParaRPr lang="es-EC" sz="1100" kern="1200" dirty="0"/>
        </a:p>
      </dsp:txBody>
      <dsp:txXfrm>
        <a:off x="2667059" y="2091570"/>
        <a:ext cx="1563141" cy="476567"/>
      </dsp:txXfrm>
    </dsp:sp>
    <dsp:sp modelId="{7667C51E-A73F-4C31-8273-A0D0529A815A}">
      <dsp:nvSpPr>
        <dsp:cNvPr id="0" name=""/>
        <dsp:cNvSpPr/>
      </dsp:nvSpPr>
      <dsp:spPr>
        <a:xfrm>
          <a:off x="2667059" y="2687280"/>
          <a:ext cx="1563141"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Topológica, continuidad y conexión</a:t>
          </a:r>
          <a:endParaRPr lang="es-EC" sz="1100" kern="1200" dirty="0"/>
        </a:p>
      </dsp:txBody>
      <dsp:txXfrm>
        <a:off x="2667059" y="2687280"/>
        <a:ext cx="1563141" cy="476567"/>
      </dsp:txXfrm>
    </dsp:sp>
    <dsp:sp modelId="{8181BDFD-0D70-482E-8F47-7813ABE879C8}">
      <dsp:nvSpPr>
        <dsp:cNvPr id="0" name=""/>
        <dsp:cNvSpPr/>
      </dsp:nvSpPr>
      <dsp:spPr>
        <a:xfrm>
          <a:off x="791289" y="3282989"/>
          <a:ext cx="1563141"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Exactitud posicional</a:t>
          </a:r>
          <a:endParaRPr lang="es-EC" sz="1100" kern="1200" dirty="0"/>
        </a:p>
      </dsp:txBody>
      <dsp:txXfrm>
        <a:off x="791289" y="3282989"/>
        <a:ext cx="1563141" cy="476567"/>
      </dsp:txXfrm>
    </dsp:sp>
    <dsp:sp modelId="{8228BE03-4445-4A46-B713-C94F58F1E8B4}">
      <dsp:nvSpPr>
        <dsp:cNvPr id="0" name=""/>
        <dsp:cNvSpPr/>
      </dsp:nvSpPr>
      <dsp:spPr>
        <a:xfrm>
          <a:off x="2667059" y="3282989"/>
          <a:ext cx="1563141" cy="47656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Exactitud posicional (Norma NSSDA e IGM 2016)</a:t>
          </a:r>
          <a:endParaRPr lang="es-EC" sz="1100" kern="1200" dirty="0"/>
        </a:p>
      </dsp:txBody>
      <dsp:txXfrm>
        <a:off x="2667059" y="3282989"/>
        <a:ext cx="1563141" cy="47656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203FC-EE3C-4E5B-AD3C-DE7F6B0628F4}">
      <dsp:nvSpPr>
        <dsp:cNvPr id="0" name=""/>
        <dsp:cNvSpPr/>
      </dsp:nvSpPr>
      <dsp:spPr>
        <a:xfrm>
          <a:off x="957079" y="2078"/>
          <a:ext cx="1175269" cy="48589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MX" sz="1400" kern="1200" dirty="0"/>
            <a:t>ISO 19157</a:t>
          </a:r>
          <a:endParaRPr lang="es-EC" sz="1400" kern="1200" dirty="0"/>
        </a:p>
      </dsp:txBody>
      <dsp:txXfrm>
        <a:off x="971310" y="16309"/>
        <a:ext cx="1146807" cy="457437"/>
      </dsp:txXfrm>
    </dsp:sp>
    <dsp:sp modelId="{361222E6-560B-41D7-8E7F-911EA0619400}">
      <dsp:nvSpPr>
        <dsp:cNvPr id="0" name=""/>
        <dsp:cNvSpPr/>
      </dsp:nvSpPr>
      <dsp:spPr>
        <a:xfrm rot="5400000">
          <a:off x="1453607" y="500124"/>
          <a:ext cx="182212" cy="21865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C" sz="900" kern="1200"/>
        </a:p>
      </dsp:txBody>
      <dsp:txXfrm rot="-5400000">
        <a:off x="1479117" y="518345"/>
        <a:ext cx="131192" cy="127548"/>
      </dsp:txXfrm>
    </dsp:sp>
    <dsp:sp modelId="{BA51D8AE-8C39-487F-814E-CEAEDF2EC29D}">
      <dsp:nvSpPr>
        <dsp:cNvPr id="0" name=""/>
        <dsp:cNvSpPr/>
      </dsp:nvSpPr>
      <dsp:spPr>
        <a:xfrm>
          <a:off x="957079" y="730927"/>
          <a:ext cx="1175269" cy="48589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MX" sz="1400" kern="1200" dirty="0"/>
            <a:t>Norma NSSDA</a:t>
          </a:r>
          <a:endParaRPr lang="es-EC" sz="1400" kern="1200" dirty="0"/>
        </a:p>
      </dsp:txBody>
      <dsp:txXfrm>
        <a:off x="971310" y="745158"/>
        <a:ext cx="1146807" cy="457437"/>
      </dsp:txXfrm>
    </dsp:sp>
    <dsp:sp modelId="{579106AC-A180-40B3-AEF7-2052C26F2FC2}">
      <dsp:nvSpPr>
        <dsp:cNvPr id="0" name=""/>
        <dsp:cNvSpPr/>
      </dsp:nvSpPr>
      <dsp:spPr>
        <a:xfrm rot="5400000">
          <a:off x="1453607" y="1228974"/>
          <a:ext cx="182212" cy="21865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C" sz="900" kern="1200"/>
        </a:p>
      </dsp:txBody>
      <dsp:txXfrm rot="-5400000">
        <a:off x="1479117" y="1247195"/>
        <a:ext cx="131192" cy="127548"/>
      </dsp:txXfrm>
    </dsp:sp>
    <dsp:sp modelId="{D5B0BEE0-58AF-44CC-B6EA-BFE1774B2F3A}">
      <dsp:nvSpPr>
        <dsp:cNvPr id="0" name=""/>
        <dsp:cNvSpPr/>
      </dsp:nvSpPr>
      <dsp:spPr>
        <a:xfrm>
          <a:off x="957079" y="1459776"/>
          <a:ext cx="1175269" cy="48589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MX" sz="1400" kern="1200" dirty="0"/>
            <a:t>RMSE</a:t>
          </a:r>
          <a:endParaRPr lang="es-EC" sz="1400" kern="1200" dirty="0"/>
        </a:p>
      </dsp:txBody>
      <dsp:txXfrm>
        <a:off x="971310" y="1474007"/>
        <a:ext cx="1146807" cy="457437"/>
      </dsp:txXfrm>
    </dsp:sp>
    <dsp:sp modelId="{64CD5893-8C7B-4DEC-973C-AC17EF8E7F72}">
      <dsp:nvSpPr>
        <dsp:cNvPr id="0" name=""/>
        <dsp:cNvSpPr/>
      </dsp:nvSpPr>
      <dsp:spPr>
        <a:xfrm rot="5400000">
          <a:off x="1453607" y="1957823"/>
          <a:ext cx="182212" cy="21865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C" sz="900" kern="1200"/>
        </a:p>
      </dsp:txBody>
      <dsp:txXfrm rot="-5400000">
        <a:off x="1479117" y="1976044"/>
        <a:ext cx="131192" cy="127548"/>
      </dsp:txXfrm>
    </dsp:sp>
    <dsp:sp modelId="{7303ACBA-B447-410C-A160-6DDAFD610CAF}">
      <dsp:nvSpPr>
        <dsp:cNvPr id="0" name=""/>
        <dsp:cNvSpPr/>
      </dsp:nvSpPr>
      <dsp:spPr>
        <a:xfrm>
          <a:off x="957079" y="2188625"/>
          <a:ext cx="1175269" cy="48589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MX" sz="1400" kern="1200" dirty="0"/>
            <a:t>Exactitud R</a:t>
          </a:r>
          <a:endParaRPr lang="es-EC" sz="1400" kern="1200" dirty="0"/>
        </a:p>
        <a:p>
          <a:pPr marL="57150" lvl="1" indent="-57150" algn="l" defTabSz="444500">
            <a:lnSpc>
              <a:spcPct val="90000"/>
            </a:lnSpc>
            <a:spcBef>
              <a:spcPct val="0"/>
            </a:spcBef>
            <a:spcAft>
              <a:spcPct val="15000"/>
            </a:spcAft>
            <a:buChar char="•"/>
          </a:pPr>
          <a:endParaRPr lang="es-EC" sz="1000" kern="1200" dirty="0"/>
        </a:p>
      </dsp:txBody>
      <dsp:txXfrm>
        <a:off x="971310" y="2202856"/>
        <a:ext cx="1146807" cy="457437"/>
      </dsp:txXfrm>
    </dsp:sp>
    <dsp:sp modelId="{A91498C8-73BD-4BA8-A896-3A5A6E67647D}">
      <dsp:nvSpPr>
        <dsp:cNvPr id="0" name=""/>
        <dsp:cNvSpPr/>
      </dsp:nvSpPr>
      <dsp:spPr>
        <a:xfrm rot="5400000">
          <a:off x="1453607" y="2686672"/>
          <a:ext cx="182212" cy="21865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C" sz="900" kern="1200"/>
        </a:p>
      </dsp:txBody>
      <dsp:txXfrm rot="-5400000">
        <a:off x="1479117" y="2704893"/>
        <a:ext cx="131192" cy="127548"/>
      </dsp:txXfrm>
    </dsp:sp>
    <dsp:sp modelId="{F34FA576-7EA8-4C39-B208-BD2CDC629181}">
      <dsp:nvSpPr>
        <dsp:cNvPr id="0" name=""/>
        <dsp:cNvSpPr/>
      </dsp:nvSpPr>
      <dsp:spPr>
        <a:xfrm>
          <a:off x="957079" y="2917474"/>
          <a:ext cx="1175269" cy="48589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MX" sz="1400" kern="1200" dirty="0"/>
            <a:t>Exactitud v</a:t>
          </a:r>
          <a:endParaRPr lang="es-EC" sz="1400" kern="1200" dirty="0"/>
        </a:p>
      </dsp:txBody>
      <dsp:txXfrm>
        <a:off x="971310" y="2931705"/>
        <a:ext cx="1146807" cy="4574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D9C27-CBC5-4D76-A96A-8E253162B58C}">
      <dsp:nvSpPr>
        <dsp:cNvPr id="0" name=""/>
        <dsp:cNvSpPr/>
      </dsp:nvSpPr>
      <dsp:spPr>
        <a:xfrm>
          <a:off x="0" y="0"/>
          <a:ext cx="1636450" cy="108001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Sangolquí / </a:t>
          </a:r>
          <a:r>
            <a:rPr lang="es-MX" sz="1600" kern="1200" dirty="0" err="1"/>
            <a:t>Cashapamba</a:t>
          </a:r>
          <a:endParaRPr lang="es-EC" sz="1600" kern="1200" dirty="0"/>
        </a:p>
      </dsp:txBody>
      <dsp:txXfrm>
        <a:off x="31632" y="31632"/>
        <a:ext cx="1573186" cy="1016746"/>
      </dsp:txXfrm>
    </dsp:sp>
    <dsp:sp modelId="{7D3622F3-998A-4F38-82C0-3A99E79069B0}">
      <dsp:nvSpPr>
        <dsp:cNvPr id="0" name=""/>
        <dsp:cNvSpPr/>
      </dsp:nvSpPr>
      <dsp:spPr>
        <a:xfrm rot="5400000">
          <a:off x="615723" y="1107010"/>
          <a:ext cx="405003" cy="48600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rot="-5400000">
        <a:off x="672424" y="1147511"/>
        <a:ext cx="291602" cy="283502"/>
      </dsp:txXfrm>
    </dsp:sp>
    <dsp:sp modelId="{76A9CB14-3CCA-4BEA-8B7F-C0573854B145}">
      <dsp:nvSpPr>
        <dsp:cNvPr id="0" name=""/>
        <dsp:cNvSpPr/>
      </dsp:nvSpPr>
      <dsp:spPr>
        <a:xfrm>
          <a:off x="0" y="1620015"/>
          <a:ext cx="1636450" cy="108001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200 ha</a:t>
          </a:r>
          <a:endParaRPr lang="es-EC" sz="1600" kern="1200" dirty="0"/>
        </a:p>
      </dsp:txBody>
      <dsp:txXfrm>
        <a:off x="31632" y="1651647"/>
        <a:ext cx="1573186" cy="1016746"/>
      </dsp:txXfrm>
    </dsp:sp>
    <dsp:sp modelId="{D3B7A364-2FE0-4D8F-A658-CD1C8E6B8212}">
      <dsp:nvSpPr>
        <dsp:cNvPr id="0" name=""/>
        <dsp:cNvSpPr/>
      </dsp:nvSpPr>
      <dsp:spPr>
        <a:xfrm rot="5400000">
          <a:off x="615723" y="2727025"/>
          <a:ext cx="405003" cy="48600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rot="-5400000">
        <a:off x="672424" y="2767526"/>
        <a:ext cx="291602" cy="283502"/>
      </dsp:txXfrm>
    </dsp:sp>
    <dsp:sp modelId="{0CAAEFCA-80F7-4AB9-B7D5-E212A343CFCA}">
      <dsp:nvSpPr>
        <dsp:cNvPr id="0" name=""/>
        <dsp:cNvSpPr/>
      </dsp:nvSpPr>
      <dsp:spPr>
        <a:xfrm>
          <a:off x="0" y="3240030"/>
          <a:ext cx="1636450" cy="108001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Ríos, vías, manzanas, parterre, edificios.</a:t>
          </a:r>
          <a:endParaRPr lang="es-EC" sz="1600" kern="1200" dirty="0"/>
        </a:p>
      </dsp:txBody>
      <dsp:txXfrm>
        <a:off x="31632" y="3271662"/>
        <a:ext cx="1573186" cy="101674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1BFAD-428D-4E25-8F0F-B7F07CE9F8E6}">
      <dsp:nvSpPr>
        <dsp:cNvPr id="0" name=""/>
        <dsp:cNvSpPr/>
      </dsp:nvSpPr>
      <dsp:spPr>
        <a:xfrm>
          <a:off x="739486" y="0"/>
          <a:ext cx="1828800" cy="101600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t>Restitución</a:t>
          </a:r>
          <a:endParaRPr lang="es-EC" sz="2300" kern="1200" dirty="0"/>
        </a:p>
      </dsp:txBody>
      <dsp:txXfrm>
        <a:off x="769244" y="29758"/>
        <a:ext cx="1769284" cy="956484"/>
      </dsp:txXfrm>
    </dsp:sp>
    <dsp:sp modelId="{FC96286D-BD34-4115-8CFD-404B06BC444F}">
      <dsp:nvSpPr>
        <dsp:cNvPr id="0" name=""/>
        <dsp:cNvSpPr/>
      </dsp:nvSpPr>
      <dsp:spPr>
        <a:xfrm rot="5400000">
          <a:off x="1463386" y="1041399"/>
          <a:ext cx="380999" cy="45720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rot="-5400000">
        <a:off x="1516726" y="1079499"/>
        <a:ext cx="274320" cy="266699"/>
      </dsp:txXfrm>
    </dsp:sp>
    <dsp:sp modelId="{08F8590F-FC68-46C1-B5E9-046B0BFEBECD}">
      <dsp:nvSpPr>
        <dsp:cNvPr id="0" name=""/>
        <dsp:cNvSpPr/>
      </dsp:nvSpPr>
      <dsp:spPr>
        <a:xfrm>
          <a:off x="739486" y="1523999"/>
          <a:ext cx="1828800" cy="101600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t>Digitalización</a:t>
          </a:r>
          <a:endParaRPr lang="es-EC" sz="2300" kern="1200" dirty="0"/>
        </a:p>
      </dsp:txBody>
      <dsp:txXfrm>
        <a:off x="769244" y="1553757"/>
        <a:ext cx="1769284" cy="956484"/>
      </dsp:txXfrm>
    </dsp:sp>
    <dsp:sp modelId="{3E89B30F-F68A-489C-90F4-649C1EFE2FE2}">
      <dsp:nvSpPr>
        <dsp:cNvPr id="0" name=""/>
        <dsp:cNvSpPr/>
      </dsp:nvSpPr>
      <dsp:spPr>
        <a:xfrm rot="5400000">
          <a:off x="1463386" y="2565399"/>
          <a:ext cx="381000" cy="45720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rot="-5400000">
        <a:off x="1516726" y="2603499"/>
        <a:ext cx="274320" cy="266700"/>
      </dsp:txXfrm>
    </dsp:sp>
    <dsp:sp modelId="{3BFC9C98-A8FE-48E3-A2D7-433B74EAFCDE}">
      <dsp:nvSpPr>
        <dsp:cNvPr id="0" name=""/>
        <dsp:cNvSpPr/>
      </dsp:nvSpPr>
      <dsp:spPr>
        <a:xfrm>
          <a:off x="739486" y="3047999"/>
          <a:ext cx="1828800" cy="101600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t>Deep </a:t>
          </a:r>
          <a:r>
            <a:rPr lang="es-MX" sz="2300" kern="1200" dirty="0" err="1"/>
            <a:t>Learning</a:t>
          </a:r>
          <a:endParaRPr lang="es-EC" sz="2300" kern="1200" dirty="0"/>
        </a:p>
      </dsp:txBody>
      <dsp:txXfrm>
        <a:off x="769244" y="3077757"/>
        <a:ext cx="1769284" cy="95648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1BFAD-428D-4E25-8F0F-B7F07CE9F8E6}">
      <dsp:nvSpPr>
        <dsp:cNvPr id="0" name=""/>
        <dsp:cNvSpPr/>
      </dsp:nvSpPr>
      <dsp:spPr>
        <a:xfrm>
          <a:off x="739486" y="0"/>
          <a:ext cx="1828800" cy="101600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t>Digitalización</a:t>
          </a:r>
          <a:endParaRPr lang="es-EC" sz="2300" kern="1200" dirty="0"/>
        </a:p>
      </dsp:txBody>
      <dsp:txXfrm>
        <a:off x="769244" y="29758"/>
        <a:ext cx="1769284" cy="956484"/>
      </dsp:txXfrm>
    </dsp:sp>
    <dsp:sp modelId="{FC96286D-BD34-4115-8CFD-404B06BC444F}">
      <dsp:nvSpPr>
        <dsp:cNvPr id="0" name=""/>
        <dsp:cNvSpPr/>
      </dsp:nvSpPr>
      <dsp:spPr>
        <a:xfrm rot="5400000">
          <a:off x="1463386" y="1041399"/>
          <a:ext cx="380999" cy="45720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C" sz="1900" kern="1200"/>
        </a:p>
      </dsp:txBody>
      <dsp:txXfrm rot="-5400000">
        <a:off x="1516726" y="1079499"/>
        <a:ext cx="274320" cy="266699"/>
      </dsp:txXfrm>
    </dsp:sp>
    <dsp:sp modelId="{08F8590F-FC68-46C1-B5E9-046B0BFEBECD}">
      <dsp:nvSpPr>
        <dsp:cNvPr id="0" name=""/>
        <dsp:cNvSpPr/>
      </dsp:nvSpPr>
      <dsp:spPr>
        <a:xfrm>
          <a:off x="739486" y="1523999"/>
          <a:ext cx="1828800" cy="101600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t>Deep </a:t>
          </a:r>
          <a:r>
            <a:rPr lang="es-MX" sz="2300" kern="1200" dirty="0" err="1"/>
            <a:t>Learning</a:t>
          </a:r>
          <a:endParaRPr lang="es-EC" sz="2300" kern="1200" dirty="0"/>
        </a:p>
      </dsp:txBody>
      <dsp:txXfrm>
        <a:off x="769244" y="1553757"/>
        <a:ext cx="1769284" cy="956484"/>
      </dsp:txXfrm>
    </dsp:sp>
    <dsp:sp modelId="{3E89B30F-F68A-489C-90F4-649C1EFE2FE2}">
      <dsp:nvSpPr>
        <dsp:cNvPr id="0" name=""/>
        <dsp:cNvSpPr/>
      </dsp:nvSpPr>
      <dsp:spPr>
        <a:xfrm rot="5400000">
          <a:off x="1463386" y="2565399"/>
          <a:ext cx="381000" cy="45720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C" sz="1900" kern="1200"/>
        </a:p>
      </dsp:txBody>
      <dsp:txXfrm rot="-5400000">
        <a:off x="1516726" y="2603499"/>
        <a:ext cx="274320" cy="266700"/>
      </dsp:txXfrm>
    </dsp:sp>
    <dsp:sp modelId="{3BFC9C98-A8FE-48E3-A2D7-433B74EAFCDE}">
      <dsp:nvSpPr>
        <dsp:cNvPr id="0" name=""/>
        <dsp:cNvSpPr/>
      </dsp:nvSpPr>
      <dsp:spPr>
        <a:xfrm>
          <a:off x="739486" y="3047999"/>
          <a:ext cx="1828800" cy="1016000"/>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t>Restitución</a:t>
          </a:r>
          <a:endParaRPr lang="es-EC" sz="2300" kern="1200" dirty="0"/>
        </a:p>
      </dsp:txBody>
      <dsp:txXfrm>
        <a:off x="769244" y="3077757"/>
        <a:ext cx="1769284" cy="95648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1BFAD-428D-4E25-8F0F-B7F07CE9F8E6}">
      <dsp:nvSpPr>
        <dsp:cNvPr id="0" name=""/>
        <dsp:cNvSpPr/>
      </dsp:nvSpPr>
      <dsp:spPr>
        <a:xfrm>
          <a:off x="739486" y="0"/>
          <a:ext cx="1828800" cy="101600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t>Digitalización</a:t>
          </a:r>
          <a:endParaRPr lang="es-EC" sz="2300" kern="1200" dirty="0"/>
        </a:p>
      </dsp:txBody>
      <dsp:txXfrm>
        <a:off x="769244" y="29758"/>
        <a:ext cx="1769284" cy="956484"/>
      </dsp:txXfrm>
    </dsp:sp>
    <dsp:sp modelId="{FC96286D-BD34-4115-8CFD-404B06BC444F}">
      <dsp:nvSpPr>
        <dsp:cNvPr id="0" name=""/>
        <dsp:cNvSpPr/>
      </dsp:nvSpPr>
      <dsp:spPr>
        <a:xfrm rot="5400000">
          <a:off x="1463386" y="1041399"/>
          <a:ext cx="380999" cy="45720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C" sz="1900" kern="1200"/>
        </a:p>
      </dsp:txBody>
      <dsp:txXfrm rot="-5400000">
        <a:off x="1516726" y="1079499"/>
        <a:ext cx="274320" cy="266699"/>
      </dsp:txXfrm>
    </dsp:sp>
    <dsp:sp modelId="{08F8590F-FC68-46C1-B5E9-046B0BFEBECD}">
      <dsp:nvSpPr>
        <dsp:cNvPr id="0" name=""/>
        <dsp:cNvSpPr/>
      </dsp:nvSpPr>
      <dsp:spPr>
        <a:xfrm>
          <a:off x="739486" y="1523999"/>
          <a:ext cx="1828800" cy="101600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t>Deep </a:t>
          </a:r>
          <a:r>
            <a:rPr lang="es-MX" sz="2300" kern="1200" dirty="0" err="1"/>
            <a:t>Learning</a:t>
          </a:r>
          <a:endParaRPr lang="es-EC" sz="2300" kern="1200" dirty="0"/>
        </a:p>
      </dsp:txBody>
      <dsp:txXfrm>
        <a:off x="769244" y="1553757"/>
        <a:ext cx="1769284" cy="956484"/>
      </dsp:txXfrm>
    </dsp:sp>
    <dsp:sp modelId="{3E89B30F-F68A-489C-90F4-649C1EFE2FE2}">
      <dsp:nvSpPr>
        <dsp:cNvPr id="0" name=""/>
        <dsp:cNvSpPr/>
      </dsp:nvSpPr>
      <dsp:spPr>
        <a:xfrm rot="5400000">
          <a:off x="1463386" y="2565399"/>
          <a:ext cx="381000" cy="45720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C" sz="1900" kern="1200"/>
        </a:p>
      </dsp:txBody>
      <dsp:txXfrm rot="-5400000">
        <a:off x="1516726" y="2603499"/>
        <a:ext cx="274320" cy="266700"/>
      </dsp:txXfrm>
    </dsp:sp>
    <dsp:sp modelId="{3BFC9C98-A8FE-48E3-A2D7-433B74EAFCDE}">
      <dsp:nvSpPr>
        <dsp:cNvPr id="0" name=""/>
        <dsp:cNvSpPr/>
      </dsp:nvSpPr>
      <dsp:spPr>
        <a:xfrm>
          <a:off x="739486" y="3047999"/>
          <a:ext cx="1828800" cy="101600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MX" sz="2300" kern="1200" dirty="0"/>
            <a:t>Restitución</a:t>
          </a:r>
          <a:endParaRPr lang="es-EC" sz="2300" kern="1200" dirty="0"/>
        </a:p>
      </dsp:txBody>
      <dsp:txXfrm>
        <a:off x="769244" y="3077757"/>
        <a:ext cx="1769284" cy="95648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6F905-CB87-45E0-90FD-F725E0B2453B}">
      <dsp:nvSpPr>
        <dsp:cNvPr id="0" name=""/>
        <dsp:cNvSpPr/>
      </dsp:nvSpPr>
      <dsp:spPr>
        <a:xfrm>
          <a:off x="0" y="0"/>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1. Introducción</a:t>
          </a:r>
          <a:endParaRPr lang="es-EC" sz="3000" kern="1200" dirty="0">
            <a:latin typeface="Arial" panose="020B0604020202020204" pitchFamily="34" charset="0"/>
            <a:cs typeface="Arial" panose="020B0604020202020204" pitchFamily="34" charset="0"/>
          </a:endParaRPr>
        </a:p>
      </dsp:txBody>
      <dsp:txXfrm>
        <a:off x="32512" y="32512"/>
        <a:ext cx="5343094" cy="1045028"/>
      </dsp:txXfrm>
    </dsp:sp>
    <dsp:sp modelId="{B79D0ABF-A95E-4CDE-A47E-B11B6786A1E6}">
      <dsp:nvSpPr>
        <dsp:cNvPr id="0" name=""/>
        <dsp:cNvSpPr/>
      </dsp:nvSpPr>
      <dsp:spPr>
        <a:xfrm>
          <a:off x="555658" y="1311879"/>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2. Fundamentación teórica</a:t>
          </a:r>
          <a:endParaRPr lang="es-EC" sz="3000" kern="1200" dirty="0">
            <a:latin typeface="Arial" panose="020B0604020202020204" pitchFamily="34" charset="0"/>
            <a:cs typeface="Arial" panose="020B0604020202020204" pitchFamily="34" charset="0"/>
          </a:endParaRPr>
        </a:p>
      </dsp:txBody>
      <dsp:txXfrm>
        <a:off x="588170" y="1344391"/>
        <a:ext cx="5292510" cy="1045028"/>
      </dsp:txXfrm>
    </dsp:sp>
    <dsp:sp modelId="{0E594CA6-074F-46AF-9712-D3B1EEB6E120}">
      <dsp:nvSpPr>
        <dsp:cNvPr id="0" name=""/>
        <dsp:cNvSpPr/>
      </dsp:nvSpPr>
      <dsp:spPr>
        <a:xfrm>
          <a:off x="1103023" y="2623759"/>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3. Metodología y resultados</a:t>
          </a:r>
          <a:endParaRPr lang="es-EC" sz="3000" kern="1200" dirty="0">
            <a:latin typeface="Arial" panose="020B0604020202020204" pitchFamily="34" charset="0"/>
            <a:cs typeface="Arial" panose="020B0604020202020204" pitchFamily="34" charset="0"/>
          </a:endParaRPr>
        </a:p>
      </dsp:txBody>
      <dsp:txXfrm>
        <a:off x="1135535" y="2656271"/>
        <a:ext cx="5300803" cy="1045028"/>
      </dsp:txXfrm>
    </dsp:sp>
    <dsp:sp modelId="{E5696F39-975D-49F5-BE6B-B4DF6CC68A1A}">
      <dsp:nvSpPr>
        <dsp:cNvPr id="0" name=""/>
        <dsp:cNvSpPr/>
      </dsp:nvSpPr>
      <dsp:spPr>
        <a:xfrm>
          <a:off x="1658681" y="3935638"/>
          <a:ext cx="6634726" cy="1110052"/>
        </a:xfrm>
        <a:prstGeom prst="roundRect">
          <a:avLst>
            <a:gd name="adj" fmla="val 1000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4. Conclusiones y recomendaciones</a:t>
          </a:r>
          <a:endParaRPr lang="es-EC" sz="3000" kern="1200" dirty="0">
            <a:latin typeface="Arial" panose="020B0604020202020204" pitchFamily="34" charset="0"/>
            <a:cs typeface="Arial" panose="020B0604020202020204" pitchFamily="34" charset="0"/>
          </a:endParaRPr>
        </a:p>
      </dsp:txBody>
      <dsp:txXfrm>
        <a:off x="1691193" y="3968150"/>
        <a:ext cx="5292510" cy="1045028"/>
      </dsp:txXfrm>
    </dsp:sp>
    <dsp:sp modelId="{45B59431-D5B4-4775-B864-3042435DCE70}">
      <dsp:nvSpPr>
        <dsp:cNvPr id="0" name=""/>
        <dsp:cNvSpPr/>
      </dsp:nvSpPr>
      <dsp:spPr>
        <a:xfrm>
          <a:off x="5913192" y="85019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C" sz="3400" kern="1200">
            <a:latin typeface="Arial" panose="020B0604020202020204" pitchFamily="34" charset="0"/>
            <a:cs typeface="Arial" panose="020B0604020202020204" pitchFamily="34" charset="0"/>
          </a:endParaRPr>
        </a:p>
      </dsp:txBody>
      <dsp:txXfrm>
        <a:off x="6075537" y="850198"/>
        <a:ext cx="396843" cy="542954"/>
      </dsp:txXfrm>
    </dsp:sp>
    <dsp:sp modelId="{B9965170-15E9-4553-9D47-CAE65F0F9AF7}">
      <dsp:nvSpPr>
        <dsp:cNvPr id="0" name=""/>
        <dsp:cNvSpPr/>
      </dsp:nvSpPr>
      <dsp:spPr>
        <a:xfrm>
          <a:off x="6468850" y="216207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C" sz="3200" kern="1200"/>
        </a:p>
      </dsp:txBody>
      <dsp:txXfrm>
        <a:off x="6631195" y="2162078"/>
        <a:ext cx="396843" cy="542954"/>
      </dsp:txXfrm>
    </dsp:sp>
    <dsp:sp modelId="{E69CBC25-793A-4507-AB98-7D10B968797B}">
      <dsp:nvSpPr>
        <dsp:cNvPr id="0" name=""/>
        <dsp:cNvSpPr/>
      </dsp:nvSpPr>
      <dsp:spPr>
        <a:xfrm>
          <a:off x="7016215" y="347395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C" sz="3400" kern="1200">
            <a:latin typeface="Arial" panose="020B0604020202020204" pitchFamily="34" charset="0"/>
            <a:cs typeface="Arial" panose="020B0604020202020204" pitchFamily="34" charset="0"/>
          </a:endParaRPr>
        </a:p>
      </dsp:txBody>
      <dsp:txXfrm>
        <a:off x="7178560" y="3473958"/>
        <a:ext cx="396843" cy="54295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B7927-DDC7-4E3C-9AE4-24A7923068F3}">
      <dsp:nvSpPr>
        <dsp:cNvPr id="0" name=""/>
        <dsp:cNvSpPr/>
      </dsp:nvSpPr>
      <dsp:spPr>
        <a:xfrm>
          <a:off x="-5771719" y="-883401"/>
          <a:ext cx="6871463" cy="6871463"/>
        </a:xfrm>
        <a:prstGeom prst="blockArc">
          <a:avLst>
            <a:gd name="adj1" fmla="val 18900000"/>
            <a:gd name="adj2" fmla="val 2700000"/>
            <a:gd name="adj3" fmla="val 314"/>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31CD12-382C-456B-811F-76FD42D7EEC9}">
      <dsp:nvSpPr>
        <dsp:cNvPr id="0" name=""/>
        <dsp:cNvSpPr/>
      </dsp:nvSpPr>
      <dsp:spPr>
        <a:xfrm>
          <a:off x="409746" y="268811"/>
          <a:ext cx="8273677" cy="53741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576"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Recopilación de información primaria y secundaria</a:t>
          </a:r>
          <a:endParaRPr lang="es-EC" sz="1800" kern="1200" dirty="0"/>
        </a:p>
      </dsp:txBody>
      <dsp:txXfrm>
        <a:off x="409746" y="268811"/>
        <a:ext cx="8273677" cy="537418"/>
      </dsp:txXfrm>
    </dsp:sp>
    <dsp:sp modelId="{65CDF372-ECB5-436A-9AAE-EE063CF231B8}">
      <dsp:nvSpPr>
        <dsp:cNvPr id="0" name=""/>
        <dsp:cNvSpPr/>
      </dsp:nvSpPr>
      <dsp:spPr>
        <a:xfrm>
          <a:off x="73860" y="201634"/>
          <a:ext cx="671773" cy="671773"/>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85384C-8B23-4501-BDBE-F73EA58F8455}">
      <dsp:nvSpPr>
        <dsp:cNvPr id="0" name=""/>
        <dsp:cNvSpPr/>
      </dsp:nvSpPr>
      <dsp:spPr>
        <a:xfrm>
          <a:off x="851810" y="1074837"/>
          <a:ext cx="7831614" cy="53741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576"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GCP, AT, MDS, 35 OTF, </a:t>
          </a:r>
          <a:r>
            <a:rPr lang="es-MX" sz="1800" kern="1200" dirty="0" err="1"/>
            <a:t>ortofotomosaico</a:t>
          </a:r>
          <a:r>
            <a:rPr lang="es-MX" sz="1800" kern="1200" dirty="0"/>
            <a:t>, cartografías, control de calidad de datos, comparación de costos y tiempo</a:t>
          </a:r>
          <a:endParaRPr lang="es-EC" sz="1800" kern="1200" dirty="0"/>
        </a:p>
      </dsp:txBody>
      <dsp:txXfrm>
        <a:off x="851810" y="1074837"/>
        <a:ext cx="7831614" cy="537418"/>
      </dsp:txXfrm>
    </dsp:sp>
    <dsp:sp modelId="{8C65F7C6-737E-4585-8BC6-8C1267A0A778}">
      <dsp:nvSpPr>
        <dsp:cNvPr id="0" name=""/>
        <dsp:cNvSpPr/>
      </dsp:nvSpPr>
      <dsp:spPr>
        <a:xfrm>
          <a:off x="515923" y="1007659"/>
          <a:ext cx="671773" cy="671773"/>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1568E7-94D3-4554-B730-D054DB9885E3}">
      <dsp:nvSpPr>
        <dsp:cNvPr id="0" name=""/>
        <dsp:cNvSpPr/>
      </dsp:nvSpPr>
      <dsp:spPr>
        <a:xfrm>
          <a:off x="1053954" y="1880863"/>
          <a:ext cx="7629469" cy="53741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576"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DL no obtiene todas las entidades, gran cantidad de errores y vértices</a:t>
          </a:r>
          <a:endParaRPr lang="es-EC" sz="1800" kern="1200" dirty="0"/>
        </a:p>
      </dsp:txBody>
      <dsp:txXfrm>
        <a:off x="1053954" y="1880863"/>
        <a:ext cx="7629469" cy="537418"/>
      </dsp:txXfrm>
    </dsp:sp>
    <dsp:sp modelId="{04F315AE-617E-46AF-A0B7-1824CD585AD0}">
      <dsp:nvSpPr>
        <dsp:cNvPr id="0" name=""/>
        <dsp:cNvSpPr/>
      </dsp:nvSpPr>
      <dsp:spPr>
        <a:xfrm>
          <a:off x="718068" y="1813685"/>
          <a:ext cx="671773" cy="671773"/>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89A95F-1D74-4A0E-9C3A-7C789006BFFC}">
      <dsp:nvSpPr>
        <dsp:cNvPr id="0" name=""/>
        <dsp:cNvSpPr/>
      </dsp:nvSpPr>
      <dsp:spPr>
        <a:xfrm>
          <a:off x="1053954" y="2686378"/>
          <a:ext cx="7629469" cy="53741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576"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Exactitud posicional (Norma NSSDA) </a:t>
          </a:r>
          <a:r>
            <a:rPr lang="es-MX" sz="1800" kern="1200" dirty="0">
              <a:sym typeface="Wingdings" panose="05000000000000000000" pitchFamily="2" charset="2"/>
            </a:rPr>
            <a:t> </a:t>
          </a:r>
          <a:r>
            <a:rPr lang="es-MX" sz="1800" kern="1200" dirty="0"/>
            <a:t>1,5 m &gt; Deep </a:t>
          </a:r>
          <a:r>
            <a:rPr lang="es-MX" sz="1800" kern="1200" dirty="0" err="1"/>
            <a:t>Learning</a:t>
          </a:r>
          <a:r>
            <a:rPr lang="es-MX" sz="1800" kern="1200" dirty="0"/>
            <a:t> &gt; digitalización &gt; restitución </a:t>
          </a:r>
          <a:endParaRPr lang="es-EC" sz="1800" kern="1200" dirty="0"/>
        </a:p>
      </dsp:txBody>
      <dsp:txXfrm>
        <a:off x="1053954" y="2686378"/>
        <a:ext cx="7629469" cy="537418"/>
      </dsp:txXfrm>
    </dsp:sp>
    <dsp:sp modelId="{EFA278EB-F1CE-488B-93F8-EE57233946F9}">
      <dsp:nvSpPr>
        <dsp:cNvPr id="0" name=""/>
        <dsp:cNvSpPr/>
      </dsp:nvSpPr>
      <dsp:spPr>
        <a:xfrm>
          <a:off x="718068" y="2619201"/>
          <a:ext cx="671773" cy="671773"/>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4B8029-D949-4E75-8172-D96EE1C60EE4}">
      <dsp:nvSpPr>
        <dsp:cNvPr id="0" name=""/>
        <dsp:cNvSpPr/>
      </dsp:nvSpPr>
      <dsp:spPr>
        <a:xfrm>
          <a:off x="851810" y="3492404"/>
          <a:ext cx="7831614" cy="53741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576"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Costos y tiempo</a:t>
          </a:r>
          <a:endParaRPr lang="es-EC" sz="1800" kern="1200" dirty="0"/>
        </a:p>
      </dsp:txBody>
      <dsp:txXfrm>
        <a:off x="851810" y="3492404"/>
        <a:ext cx="7831614" cy="537418"/>
      </dsp:txXfrm>
    </dsp:sp>
    <dsp:sp modelId="{7E8A3F44-CCB8-4F12-A19D-610D0114E424}">
      <dsp:nvSpPr>
        <dsp:cNvPr id="0" name=""/>
        <dsp:cNvSpPr/>
      </dsp:nvSpPr>
      <dsp:spPr>
        <a:xfrm>
          <a:off x="515923" y="3425226"/>
          <a:ext cx="671773" cy="671773"/>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CD1C05-7490-4502-8694-4FBB3E52C7B0}">
      <dsp:nvSpPr>
        <dsp:cNvPr id="0" name=""/>
        <dsp:cNvSpPr/>
      </dsp:nvSpPr>
      <dsp:spPr>
        <a:xfrm>
          <a:off x="409746" y="4298429"/>
          <a:ext cx="8273677" cy="53741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576"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Es posible la generación de cartografía por Deep </a:t>
          </a:r>
          <a:r>
            <a:rPr lang="es-MX" sz="1800" kern="1200" dirty="0" err="1"/>
            <a:t>Learning</a:t>
          </a:r>
          <a:r>
            <a:rPr lang="es-MX" sz="1800" kern="1200" dirty="0"/>
            <a:t>!!!</a:t>
          </a:r>
          <a:endParaRPr lang="es-EC" sz="1800" kern="1200" dirty="0"/>
        </a:p>
      </dsp:txBody>
      <dsp:txXfrm>
        <a:off x="409746" y="4298429"/>
        <a:ext cx="8273677" cy="537418"/>
      </dsp:txXfrm>
    </dsp:sp>
    <dsp:sp modelId="{1BB6FA29-8C6F-430B-8471-C7C427A96F01}">
      <dsp:nvSpPr>
        <dsp:cNvPr id="0" name=""/>
        <dsp:cNvSpPr/>
      </dsp:nvSpPr>
      <dsp:spPr>
        <a:xfrm>
          <a:off x="73860" y="4231252"/>
          <a:ext cx="671773" cy="671773"/>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F482F-8D73-4AFA-B467-8445BDFC9C09}">
      <dsp:nvSpPr>
        <dsp:cNvPr id="0" name=""/>
        <dsp:cNvSpPr/>
      </dsp:nvSpPr>
      <dsp:spPr>
        <a:xfrm>
          <a:off x="-5771719" y="-883401"/>
          <a:ext cx="6871463" cy="6871463"/>
        </a:xfrm>
        <a:prstGeom prst="blockArc">
          <a:avLst>
            <a:gd name="adj1" fmla="val 18900000"/>
            <a:gd name="adj2" fmla="val 2700000"/>
            <a:gd name="adj3" fmla="val 314"/>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157266-5D33-49CD-ACE6-9A9A77144BAA}">
      <dsp:nvSpPr>
        <dsp:cNvPr id="0" name=""/>
        <dsp:cNvSpPr/>
      </dsp:nvSpPr>
      <dsp:spPr>
        <a:xfrm>
          <a:off x="480701" y="318939"/>
          <a:ext cx="8202722" cy="6382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640"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Mas puntos de apoyo fotogramétrico, mejor ajuste fotogramétrico</a:t>
          </a:r>
          <a:endParaRPr lang="es-EC" sz="2400" kern="1200" dirty="0"/>
        </a:p>
      </dsp:txBody>
      <dsp:txXfrm>
        <a:off x="480701" y="318939"/>
        <a:ext cx="8202722" cy="638286"/>
      </dsp:txXfrm>
    </dsp:sp>
    <dsp:sp modelId="{68D28193-20DA-4BCA-B0B0-401831EADAA9}">
      <dsp:nvSpPr>
        <dsp:cNvPr id="0" name=""/>
        <dsp:cNvSpPr/>
      </dsp:nvSpPr>
      <dsp:spPr>
        <a:xfrm>
          <a:off x="81772" y="239153"/>
          <a:ext cx="797858" cy="797858"/>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D38F9E-A0FE-4090-AF9C-F6DFC1BDFBF6}">
      <dsp:nvSpPr>
        <dsp:cNvPr id="0" name=""/>
        <dsp:cNvSpPr/>
      </dsp:nvSpPr>
      <dsp:spPr>
        <a:xfrm>
          <a:off x="938079" y="1276062"/>
          <a:ext cx="7745345" cy="6382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640"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Enfatizar el filtrado, edición y clasificación LAS</a:t>
          </a:r>
          <a:endParaRPr lang="es-EC" sz="2400" kern="1200" dirty="0"/>
        </a:p>
      </dsp:txBody>
      <dsp:txXfrm>
        <a:off x="938079" y="1276062"/>
        <a:ext cx="7745345" cy="638286"/>
      </dsp:txXfrm>
    </dsp:sp>
    <dsp:sp modelId="{4DD1B081-E748-4994-BCD5-95D5F980F86A}">
      <dsp:nvSpPr>
        <dsp:cNvPr id="0" name=""/>
        <dsp:cNvSpPr/>
      </dsp:nvSpPr>
      <dsp:spPr>
        <a:xfrm>
          <a:off x="539149" y="1196277"/>
          <a:ext cx="797858" cy="797858"/>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E60BFF-DEA5-49F4-BEBE-AEABEDD6404F}">
      <dsp:nvSpPr>
        <dsp:cNvPr id="0" name=""/>
        <dsp:cNvSpPr/>
      </dsp:nvSpPr>
      <dsp:spPr>
        <a:xfrm>
          <a:off x="1078457" y="2233186"/>
          <a:ext cx="7604967" cy="6382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640"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Mejor calidad de </a:t>
          </a:r>
          <a:r>
            <a:rPr lang="es-MX" sz="2400" kern="1200" dirty="0" err="1"/>
            <a:t>ortofotomosaico</a:t>
          </a:r>
          <a:r>
            <a:rPr lang="es-MX" sz="2400" kern="1200" dirty="0"/>
            <a:t> (UAV)</a:t>
          </a:r>
          <a:endParaRPr lang="es-EC" sz="2400" kern="1200" dirty="0"/>
        </a:p>
      </dsp:txBody>
      <dsp:txXfrm>
        <a:off x="1078457" y="2233186"/>
        <a:ext cx="7604967" cy="638286"/>
      </dsp:txXfrm>
    </dsp:sp>
    <dsp:sp modelId="{5879BFCC-4189-47B2-80E0-5F3F5C25896A}">
      <dsp:nvSpPr>
        <dsp:cNvPr id="0" name=""/>
        <dsp:cNvSpPr/>
      </dsp:nvSpPr>
      <dsp:spPr>
        <a:xfrm>
          <a:off x="679528" y="2153400"/>
          <a:ext cx="797858" cy="797858"/>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96316D-AD92-4458-8A49-BFE9BEE78ECC}">
      <dsp:nvSpPr>
        <dsp:cNvPr id="0" name=""/>
        <dsp:cNvSpPr/>
      </dsp:nvSpPr>
      <dsp:spPr>
        <a:xfrm>
          <a:off x="938079" y="3190310"/>
          <a:ext cx="7745345" cy="6382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640"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Experimentar DL en otras zonas del país; otras aplicaciones</a:t>
          </a:r>
          <a:endParaRPr lang="es-EC" sz="2400" kern="1200" dirty="0"/>
        </a:p>
      </dsp:txBody>
      <dsp:txXfrm>
        <a:off x="938079" y="3190310"/>
        <a:ext cx="7745345" cy="638286"/>
      </dsp:txXfrm>
    </dsp:sp>
    <dsp:sp modelId="{65E77438-EB1E-4E2C-9AAE-6CA76B4B69C9}">
      <dsp:nvSpPr>
        <dsp:cNvPr id="0" name=""/>
        <dsp:cNvSpPr/>
      </dsp:nvSpPr>
      <dsp:spPr>
        <a:xfrm>
          <a:off x="539149" y="3110524"/>
          <a:ext cx="797858" cy="797858"/>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56F4BB-B64B-4F7B-97CF-6CA2DD9E9A73}">
      <dsp:nvSpPr>
        <dsp:cNvPr id="0" name=""/>
        <dsp:cNvSpPr/>
      </dsp:nvSpPr>
      <dsp:spPr>
        <a:xfrm>
          <a:off x="480701" y="4147434"/>
          <a:ext cx="8202722" cy="63828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640"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Realizar una revisión a la normas</a:t>
          </a:r>
          <a:endParaRPr lang="es-EC" sz="2400" kern="1200" dirty="0"/>
        </a:p>
      </dsp:txBody>
      <dsp:txXfrm>
        <a:off x="480701" y="4147434"/>
        <a:ext cx="8202722" cy="638286"/>
      </dsp:txXfrm>
    </dsp:sp>
    <dsp:sp modelId="{FE7B9E2D-70EB-416C-BC8D-CC600E91BFE6}">
      <dsp:nvSpPr>
        <dsp:cNvPr id="0" name=""/>
        <dsp:cNvSpPr/>
      </dsp:nvSpPr>
      <dsp:spPr>
        <a:xfrm>
          <a:off x="81772" y="4067648"/>
          <a:ext cx="797858" cy="797858"/>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0038A-6313-4FF4-A021-0067D75D4B56}">
      <dsp:nvSpPr>
        <dsp:cNvPr id="0" name=""/>
        <dsp:cNvSpPr/>
      </dsp:nvSpPr>
      <dsp:spPr>
        <a:xfrm rot="10800000">
          <a:off x="1094332" y="333"/>
          <a:ext cx="3583516" cy="76687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168" tIns="41910" rIns="78232" bIns="4191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es-ES_tradnl" sz="1100" kern="1200" dirty="0"/>
            <a:t>Recopilar y estandarizar la información secundaria de la zona de estudio con la finalidad de tener los insumos para la generación de cartografía por los diferentes métodos.</a:t>
          </a:r>
          <a:endParaRPr lang="es-EC" sz="1100" kern="1200" dirty="0"/>
        </a:p>
      </dsp:txBody>
      <dsp:txXfrm rot="10800000">
        <a:off x="1286049" y="333"/>
        <a:ext cx="3391799" cy="766870"/>
      </dsp:txXfrm>
    </dsp:sp>
    <dsp:sp modelId="{22514580-138B-4627-91F8-A8DDF57984D5}">
      <dsp:nvSpPr>
        <dsp:cNvPr id="0" name=""/>
        <dsp:cNvSpPr/>
      </dsp:nvSpPr>
      <dsp:spPr>
        <a:xfrm>
          <a:off x="710897" y="333"/>
          <a:ext cx="766870" cy="7668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A5B4-9FC0-46D2-9E7D-5EA8DB1ADE5E}">
      <dsp:nvSpPr>
        <dsp:cNvPr id="0" name=""/>
        <dsp:cNvSpPr/>
      </dsp:nvSpPr>
      <dsp:spPr>
        <a:xfrm rot="10800000">
          <a:off x="1094332" y="996120"/>
          <a:ext cx="3583516" cy="76687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168" tIns="41910" rIns="78232" bIns="4191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es-ES_tradnl" sz="1100" kern="1200" dirty="0"/>
            <a:t>Generar y depurar la cartografía 2D automatizada, a través de la tecnología Deep </a:t>
          </a:r>
          <a:r>
            <a:rPr lang="es-ES_tradnl" sz="1100" kern="1200" dirty="0" err="1"/>
            <a:t>Learning</a:t>
          </a:r>
          <a:r>
            <a:rPr lang="es-ES_tradnl" sz="1100" kern="1200" dirty="0"/>
            <a:t> y herramientas SIG, para la obtención de cartografía alternativa y su correspondiente evaluación.</a:t>
          </a:r>
          <a:endParaRPr lang="es-EC" sz="1100" kern="1200" dirty="0"/>
        </a:p>
      </dsp:txBody>
      <dsp:txXfrm rot="10800000">
        <a:off x="1286049" y="996120"/>
        <a:ext cx="3391799" cy="766870"/>
      </dsp:txXfrm>
    </dsp:sp>
    <dsp:sp modelId="{3CDDE1C8-2BE7-446D-95DC-237FE5A98E2D}">
      <dsp:nvSpPr>
        <dsp:cNvPr id="0" name=""/>
        <dsp:cNvSpPr/>
      </dsp:nvSpPr>
      <dsp:spPr>
        <a:xfrm>
          <a:off x="710897" y="996120"/>
          <a:ext cx="766870" cy="76687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74CADB-4C9C-4B48-AC1C-5F471E7B3FCB}">
      <dsp:nvSpPr>
        <dsp:cNvPr id="0" name=""/>
        <dsp:cNvSpPr/>
      </dsp:nvSpPr>
      <dsp:spPr>
        <a:xfrm rot="10800000">
          <a:off x="1094332" y="1991907"/>
          <a:ext cx="3583516" cy="76687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168" tIns="41910" rIns="78232" bIns="41910" numCol="1" spcCol="1270" anchor="ctr" anchorCtr="0">
          <a:noAutofit/>
        </a:bodyPr>
        <a:lstStyle/>
        <a:p>
          <a:pPr marL="0" lvl="0" indent="0" algn="ctr" defTabSz="488950">
            <a:lnSpc>
              <a:spcPct val="90000"/>
            </a:lnSpc>
            <a:spcBef>
              <a:spcPct val="0"/>
            </a:spcBef>
            <a:spcAft>
              <a:spcPct val="35000"/>
            </a:spcAft>
            <a:buFont typeface="Symbol" panose="05050102010706020507" pitchFamily="18" charset="2"/>
            <a:buNone/>
          </a:pPr>
          <a:r>
            <a:rPr lang="es-ES_tradnl" sz="1100" kern="1200" dirty="0"/>
            <a:t>Restituir en el área de intervención a partir del ajuste fotogramétrico con la finalidad de generar cartografía 3D.</a:t>
          </a:r>
          <a:endParaRPr lang="es-EC" sz="1100" kern="1200" dirty="0"/>
        </a:p>
      </dsp:txBody>
      <dsp:txXfrm rot="10800000">
        <a:off x="1286049" y="1991907"/>
        <a:ext cx="3391799" cy="766870"/>
      </dsp:txXfrm>
    </dsp:sp>
    <dsp:sp modelId="{E0F6116C-6FF6-4BD5-AA1F-677A0817B7C2}">
      <dsp:nvSpPr>
        <dsp:cNvPr id="0" name=""/>
        <dsp:cNvSpPr/>
      </dsp:nvSpPr>
      <dsp:spPr>
        <a:xfrm>
          <a:off x="710897" y="1991907"/>
          <a:ext cx="766870" cy="76687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9000" b="-39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0038A-6313-4FF4-A021-0067D75D4B56}">
      <dsp:nvSpPr>
        <dsp:cNvPr id="0" name=""/>
        <dsp:cNvSpPr/>
      </dsp:nvSpPr>
      <dsp:spPr>
        <a:xfrm rot="10800000">
          <a:off x="1094332" y="333"/>
          <a:ext cx="3583516" cy="76687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168" tIns="45720" rIns="85344" bIns="4572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S_tradnl" sz="1200" kern="1200" dirty="0"/>
            <a:t>Elaborar cartografía 2D, a través del método de digitalización o vectorización, en el área de intervención, a partir del </a:t>
          </a:r>
          <a:r>
            <a:rPr lang="es-ES_tradnl" sz="1200" kern="1200" dirty="0" err="1"/>
            <a:t>ortofotomosaico</a:t>
          </a:r>
          <a:r>
            <a:rPr lang="es-ES_tradnl" sz="1200" kern="1200" dirty="0"/>
            <a:t>.</a:t>
          </a:r>
          <a:endParaRPr lang="es-EC" sz="1200" kern="1200" dirty="0"/>
        </a:p>
      </dsp:txBody>
      <dsp:txXfrm rot="10800000">
        <a:off x="1286049" y="333"/>
        <a:ext cx="3391799" cy="766870"/>
      </dsp:txXfrm>
    </dsp:sp>
    <dsp:sp modelId="{22514580-138B-4627-91F8-A8DDF57984D5}">
      <dsp:nvSpPr>
        <dsp:cNvPr id="0" name=""/>
        <dsp:cNvSpPr/>
      </dsp:nvSpPr>
      <dsp:spPr>
        <a:xfrm>
          <a:off x="710897" y="333"/>
          <a:ext cx="766870" cy="7668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DA5B4-9FC0-46D2-9E7D-5EA8DB1ADE5E}">
      <dsp:nvSpPr>
        <dsp:cNvPr id="0" name=""/>
        <dsp:cNvSpPr/>
      </dsp:nvSpPr>
      <dsp:spPr>
        <a:xfrm rot="10800000">
          <a:off x="1094332" y="996120"/>
          <a:ext cx="3583516" cy="76687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168" tIns="45720" rIns="85344" bIns="4572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S_tradnl" sz="1200" kern="1200" dirty="0"/>
            <a:t>Medir puntos de control horizontal y vertical, mediante técnicas GNSS de acuerdo al Protocolo (IGM, 2018), para evaluar la exactitud posicional.</a:t>
          </a:r>
          <a:endParaRPr lang="es-EC" sz="1200" kern="1200" dirty="0"/>
        </a:p>
      </dsp:txBody>
      <dsp:txXfrm rot="10800000">
        <a:off x="1286049" y="996120"/>
        <a:ext cx="3391799" cy="766870"/>
      </dsp:txXfrm>
    </dsp:sp>
    <dsp:sp modelId="{3CDDE1C8-2BE7-446D-95DC-237FE5A98E2D}">
      <dsp:nvSpPr>
        <dsp:cNvPr id="0" name=""/>
        <dsp:cNvSpPr/>
      </dsp:nvSpPr>
      <dsp:spPr>
        <a:xfrm>
          <a:off x="710897" y="996120"/>
          <a:ext cx="766870" cy="76687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74CADB-4C9C-4B48-AC1C-5F471E7B3FCB}">
      <dsp:nvSpPr>
        <dsp:cNvPr id="0" name=""/>
        <dsp:cNvSpPr/>
      </dsp:nvSpPr>
      <dsp:spPr>
        <a:xfrm rot="10800000">
          <a:off x="1094332" y="1991907"/>
          <a:ext cx="3583516" cy="76687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8168" tIns="45720" rIns="85344" bIns="4572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S_tradnl" sz="1200" kern="1200" dirty="0"/>
            <a:t>Evaluar la calidad de los productos generados, a través de la Norma de calidad de datos geográficos ISO 19157.</a:t>
          </a:r>
          <a:endParaRPr lang="es-EC" sz="1200" kern="1200" dirty="0"/>
        </a:p>
      </dsp:txBody>
      <dsp:txXfrm rot="10800000">
        <a:off x="1286049" y="1991907"/>
        <a:ext cx="3391799" cy="766870"/>
      </dsp:txXfrm>
    </dsp:sp>
    <dsp:sp modelId="{E0F6116C-6FF6-4BD5-AA1F-677A0817B7C2}">
      <dsp:nvSpPr>
        <dsp:cNvPr id="0" name=""/>
        <dsp:cNvSpPr/>
      </dsp:nvSpPr>
      <dsp:spPr>
        <a:xfrm>
          <a:off x="710897" y="1991907"/>
          <a:ext cx="766870" cy="76687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E5DA0-425E-4C52-B475-8220FE01DEDA}">
      <dsp:nvSpPr>
        <dsp:cNvPr id="0" name=""/>
        <dsp:cNvSpPr/>
      </dsp:nvSpPr>
      <dsp:spPr>
        <a:xfrm rot="10800000">
          <a:off x="1216825" y="0"/>
          <a:ext cx="4013499" cy="823626"/>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197" tIns="45720" rIns="85344" bIns="4572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S_tradnl" sz="1200" kern="1200" dirty="0"/>
            <a:t>Comparar el costo, tiempo y la calidad de la cartografía obtenida por los diferentes métodos de extracción, estableciendo sus ventajas y desventajas; así como la precisión para cartografía escala 1:5000.</a:t>
          </a:r>
          <a:endParaRPr lang="es-EC" sz="1200" kern="1200" dirty="0"/>
        </a:p>
      </dsp:txBody>
      <dsp:txXfrm rot="10800000">
        <a:off x="1422731" y="0"/>
        <a:ext cx="3807593" cy="823626"/>
      </dsp:txXfrm>
    </dsp:sp>
    <dsp:sp modelId="{B6085DF6-10C3-4E5A-878B-26967889102B}">
      <dsp:nvSpPr>
        <dsp:cNvPr id="0" name=""/>
        <dsp:cNvSpPr/>
      </dsp:nvSpPr>
      <dsp:spPr>
        <a:xfrm>
          <a:off x="805012" y="0"/>
          <a:ext cx="823626" cy="82362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2ECE1-3BA2-45F2-AB3A-5DE9A5EA2DF7}">
      <dsp:nvSpPr>
        <dsp:cNvPr id="0" name=""/>
        <dsp:cNvSpPr/>
      </dsp:nvSpPr>
      <dsp:spPr>
        <a:xfrm>
          <a:off x="0" y="0"/>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1. Introducción</a:t>
          </a:r>
          <a:endParaRPr lang="es-EC" sz="3000" kern="1200" dirty="0">
            <a:latin typeface="Arial" panose="020B0604020202020204" pitchFamily="34" charset="0"/>
            <a:cs typeface="Arial" panose="020B0604020202020204" pitchFamily="34" charset="0"/>
          </a:endParaRPr>
        </a:p>
      </dsp:txBody>
      <dsp:txXfrm>
        <a:off x="32512" y="32512"/>
        <a:ext cx="5343094" cy="1045028"/>
      </dsp:txXfrm>
    </dsp:sp>
    <dsp:sp modelId="{ACDE19AB-F94D-4021-B012-20E329A223DC}">
      <dsp:nvSpPr>
        <dsp:cNvPr id="0" name=""/>
        <dsp:cNvSpPr/>
      </dsp:nvSpPr>
      <dsp:spPr>
        <a:xfrm>
          <a:off x="555658" y="1311879"/>
          <a:ext cx="6634726" cy="1110052"/>
        </a:xfrm>
        <a:prstGeom prst="roundRect">
          <a:avLst>
            <a:gd name="adj" fmla="val 1000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2. Fundamentación teórica</a:t>
          </a:r>
          <a:endParaRPr lang="es-EC" sz="3000" kern="1200" dirty="0">
            <a:latin typeface="Arial" panose="020B0604020202020204" pitchFamily="34" charset="0"/>
            <a:cs typeface="Arial" panose="020B0604020202020204" pitchFamily="34" charset="0"/>
          </a:endParaRPr>
        </a:p>
      </dsp:txBody>
      <dsp:txXfrm>
        <a:off x="588170" y="1344391"/>
        <a:ext cx="5292510" cy="1045028"/>
      </dsp:txXfrm>
    </dsp:sp>
    <dsp:sp modelId="{BC350154-75EB-41F4-83DC-65114B059889}">
      <dsp:nvSpPr>
        <dsp:cNvPr id="0" name=""/>
        <dsp:cNvSpPr/>
      </dsp:nvSpPr>
      <dsp:spPr>
        <a:xfrm>
          <a:off x="1103023" y="2623759"/>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3. Metodología y resultados</a:t>
          </a:r>
          <a:endParaRPr lang="es-EC" sz="3000" kern="1200" dirty="0">
            <a:latin typeface="Arial" panose="020B0604020202020204" pitchFamily="34" charset="0"/>
            <a:cs typeface="Arial" panose="020B0604020202020204" pitchFamily="34" charset="0"/>
          </a:endParaRPr>
        </a:p>
      </dsp:txBody>
      <dsp:txXfrm>
        <a:off x="1135535" y="2656271"/>
        <a:ext cx="5300803" cy="1045028"/>
      </dsp:txXfrm>
    </dsp:sp>
    <dsp:sp modelId="{458C1110-D97F-449B-88B0-1B6A7793E524}">
      <dsp:nvSpPr>
        <dsp:cNvPr id="0" name=""/>
        <dsp:cNvSpPr/>
      </dsp:nvSpPr>
      <dsp:spPr>
        <a:xfrm>
          <a:off x="1658681" y="3935638"/>
          <a:ext cx="6634726" cy="1110052"/>
        </a:xfrm>
        <a:prstGeom prst="roundRect">
          <a:avLst>
            <a:gd name="adj" fmla="val 10000"/>
          </a:avLst>
        </a:pr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MX" sz="3000" kern="1200" dirty="0">
              <a:latin typeface="Arial" panose="020B0604020202020204" pitchFamily="34" charset="0"/>
              <a:cs typeface="Arial" panose="020B0604020202020204" pitchFamily="34" charset="0"/>
            </a:rPr>
            <a:t>4. Conclusiones y recomendaciones</a:t>
          </a:r>
          <a:endParaRPr lang="es-EC" sz="3000" kern="1200" dirty="0">
            <a:latin typeface="Arial" panose="020B0604020202020204" pitchFamily="34" charset="0"/>
            <a:cs typeface="Arial" panose="020B0604020202020204" pitchFamily="34" charset="0"/>
          </a:endParaRPr>
        </a:p>
      </dsp:txBody>
      <dsp:txXfrm>
        <a:off x="1691193" y="3968150"/>
        <a:ext cx="5292510" cy="1045028"/>
      </dsp:txXfrm>
    </dsp:sp>
    <dsp:sp modelId="{6B469882-7FEB-4C15-B5ED-BEF75352269F}">
      <dsp:nvSpPr>
        <dsp:cNvPr id="0" name=""/>
        <dsp:cNvSpPr/>
      </dsp:nvSpPr>
      <dsp:spPr>
        <a:xfrm>
          <a:off x="5913192" y="85019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C" sz="3400" kern="1200">
            <a:latin typeface="Arial" panose="020B0604020202020204" pitchFamily="34" charset="0"/>
            <a:cs typeface="Arial" panose="020B0604020202020204" pitchFamily="34" charset="0"/>
          </a:endParaRPr>
        </a:p>
      </dsp:txBody>
      <dsp:txXfrm>
        <a:off x="6075537" y="850198"/>
        <a:ext cx="396843" cy="542954"/>
      </dsp:txXfrm>
    </dsp:sp>
    <dsp:sp modelId="{4524259D-F494-44B5-9DB1-F8D9C3B17333}">
      <dsp:nvSpPr>
        <dsp:cNvPr id="0" name=""/>
        <dsp:cNvSpPr/>
      </dsp:nvSpPr>
      <dsp:spPr>
        <a:xfrm>
          <a:off x="6468850" y="216207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C" sz="3200" kern="1200"/>
        </a:p>
      </dsp:txBody>
      <dsp:txXfrm>
        <a:off x="6631195" y="2162078"/>
        <a:ext cx="396843" cy="542954"/>
      </dsp:txXfrm>
    </dsp:sp>
    <dsp:sp modelId="{7314BEE9-7843-4E93-BDC5-F10F72D16B0B}">
      <dsp:nvSpPr>
        <dsp:cNvPr id="0" name=""/>
        <dsp:cNvSpPr/>
      </dsp:nvSpPr>
      <dsp:spPr>
        <a:xfrm>
          <a:off x="7016215" y="3473958"/>
          <a:ext cx="721533" cy="721533"/>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s-EC" sz="3400" kern="1200">
            <a:latin typeface="Arial" panose="020B0604020202020204" pitchFamily="34" charset="0"/>
            <a:cs typeface="Arial" panose="020B0604020202020204" pitchFamily="34" charset="0"/>
          </a:endParaRPr>
        </a:p>
      </dsp:txBody>
      <dsp:txXfrm>
        <a:off x="7178560" y="3473958"/>
        <a:ext cx="396843" cy="5429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4640F-9078-497E-A979-59B5C73EE264}">
      <dsp:nvSpPr>
        <dsp:cNvPr id="0" name=""/>
        <dsp:cNvSpPr/>
      </dsp:nvSpPr>
      <dsp:spPr>
        <a:xfrm>
          <a:off x="1758" y="837335"/>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MX" sz="1300" kern="1200" dirty="0"/>
            <a:t>Restitución</a:t>
          </a:r>
          <a:endParaRPr lang="es-EC" sz="1300" kern="1200" dirty="0"/>
        </a:p>
      </dsp:txBody>
      <dsp:txXfrm>
        <a:off x="18493" y="854070"/>
        <a:ext cx="1109297" cy="537913"/>
      </dsp:txXfrm>
    </dsp:sp>
    <dsp:sp modelId="{63C26FBF-8304-4BD7-AF1B-82020EBD151E}">
      <dsp:nvSpPr>
        <dsp:cNvPr id="0" name=""/>
        <dsp:cNvSpPr/>
      </dsp:nvSpPr>
      <dsp:spPr>
        <a:xfrm rot="18289469">
          <a:off x="972855" y="771585"/>
          <a:ext cx="800447" cy="45791"/>
        </a:xfrm>
        <a:custGeom>
          <a:avLst/>
          <a:gdLst/>
          <a:ahLst/>
          <a:cxnLst/>
          <a:rect l="0" t="0" r="0" b="0"/>
          <a:pathLst>
            <a:path>
              <a:moveTo>
                <a:pt x="0" y="22895"/>
              </a:moveTo>
              <a:lnTo>
                <a:pt x="800447" y="228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353068" y="774470"/>
        <a:ext cx="40022" cy="40022"/>
      </dsp:txXfrm>
    </dsp:sp>
    <dsp:sp modelId="{1679FDDC-F9BD-40F1-9229-F066125A764E}">
      <dsp:nvSpPr>
        <dsp:cNvPr id="0" name=""/>
        <dsp:cNvSpPr/>
      </dsp:nvSpPr>
      <dsp:spPr>
        <a:xfrm>
          <a:off x="1601633" y="180243"/>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MX" sz="1300" kern="1200" dirty="0"/>
            <a:t>Modelos estereoscópicos</a:t>
          </a:r>
          <a:endParaRPr lang="es-EC" sz="1300" kern="1200" dirty="0"/>
        </a:p>
      </dsp:txBody>
      <dsp:txXfrm>
        <a:off x="1618368" y="196978"/>
        <a:ext cx="1109297" cy="537913"/>
      </dsp:txXfrm>
    </dsp:sp>
    <dsp:sp modelId="{74244FF1-E43A-4B1C-992F-A0096697F03B}">
      <dsp:nvSpPr>
        <dsp:cNvPr id="0" name=""/>
        <dsp:cNvSpPr/>
      </dsp:nvSpPr>
      <dsp:spPr>
        <a:xfrm>
          <a:off x="1144525" y="1100131"/>
          <a:ext cx="457107" cy="45791"/>
        </a:xfrm>
        <a:custGeom>
          <a:avLst/>
          <a:gdLst/>
          <a:ahLst/>
          <a:cxnLst/>
          <a:rect l="0" t="0" r="0" b="0"/>
          <a:pathLst>
            <a:path>
              <a:moveTo>
                <a:pt x="0" y="22895"/>
              </a:moveTo>
              <a:lnTo>
                <a:pt x="457107" y="228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361651" y="1111599"/>
        <a:ext cx="22855" cy="22855"/>
      </dsp:txXfrm>
    </dsp:sp>
    <dsp:sp modelId="{6F2735D3-D844-4C87-B7CB-5104935385AA}">
      <dsp:nvSpPr>
        <dsp:cNvPr id="0" name=""/>
        <dsp:cNvSpPr/>
      </dsp:nvSpPr>
      <dsp:spPr>
        <a:xfrm>
          <a:off x="1601633" y="837335"/>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MX" sz="1300" kern="1200" dirty="0"/>
            <a:t>Principio de la marca flotante</a:t>
          </a:r>
          <a:endParaRPr lang="es-EC" sz="1300" kern="1200" dirty="0"/>
        </a:p>
      </dsp:txBody>
      <dsp:txXfrm>
        <a:off x="1618368" y="854070"/>
        <a:ext cx="1109297" cy="537913"/>
      </dsp:txXfrm>
    </dsp:sp>
    <dsp:sp modelId="{9C8A3D4B-99AA-4AB9-95CB-E9835EB1AC3F}">
      <dsp:nvSpPr>
        <dsp:cNvPr id="0" name=""/>
        <dsp:cNvSpPr/>
      </dsp:nvSpPr>
      <dsp:spPr>
        <a:xfrm rot="3310531">
          <a:off x="972855" y="1428677"/>
          <a:ext cx="800447" cy="45791"/>
        </a:xfrm>
        <a:custGeom>
          <a:avLst/>
          <a:gdLst/>
          <a:ahLst/>
          <a:cxnLst/>
          <a:rect l="0" t="0" r="0" b="0"/>
          <a:pathLst>
            <a:path>
              <a:moveTo>
                <a:pt x="0" y="22895"/>
              </a:moveTo>
              <a:lnTo>
                <a:pt x="800447" y="228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353068" y="1431561"/>
        <a:ext cx="40022" cy="40022"/>
      </dsp:txXfrm>
    </dsp:sp>
    <dsp:sp modelId="{7F68084A-33BF-4708-AD77-B5720416B263}">
      <dsp:nvSpPr>
        <dsp:cNvPr id="0" name=""/>
        <dsp:cNvSpPr/>
      </dsp:nvSpPr>
      <dsp:spPr>
        <a:xfrm>
          <a:off x="1601633" y="1494426"/>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MX" sz="1300" kern="1200" dirty="0"/>
            <a:t>Planimetría / Altimetría</a:t>
          </a:r>
          <a:endParaRPr lang="es-EC" sz="1300" kern="1200" dirty="0"/>
        </a:p>
      </dsp:txBody>
      <dsp:txXfrm>
        <a:off x="1618368" y="1511161"/>
        <a:ext cx="1109297" cy="5379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18753-0708-43C0-9AAC-54BD3EBBFA01}">
      <dsp:nvSpPr>
        <dsp:cNvPr id="0" name=""/>
        <dsp:cNvSpPr/>
      </dsp:nvSpPr>
      <dsp:spPr>
        <a:xfrm>
          <a:off x="1758" y="837335"/>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Digitalización</a:t>
          </a:r>
          <a:endParaRPr lang="es-EC" sz="1500" kern="1200" dirty="0"/>
        </a:p>
      </dsp:txBody>
      <dsp:txXfrm>
        <a:off x="18493" y="854070"/>
        <a:ext cx="1109297" cy="537913"/>
      </dsp:txXfrm>
    </dsp:sp>
    <dsp:sp modelId="{4D457F40-B63F-4072-BB4B-507BDB511270}">
      <dsp:nvSpPr>
        <dsp:cNvPr id="0" name=""/>
        <dsp:cNvSpPr/>
      </dsp:nvSpPr>
      <dsp:spPr>
        <a:xfrm rot="19457599">
          <a:off x="1091614" y="935858"/>
          <a:ext cx="562929" cy="45791"/>
        </a:xfrm>
        <a:custGeom>
          <a:avLst/>
          <a:gdLst/>
          <a:ahLst/>
          <a:cxnLst/>
          <a:rect l="0" t="0" r="0" b="0"/>
          <a:pathLst>
            <a:path>
              <a:moveTo>
                <a:pt x="0" y="22895"/>
              </a:moveTo>
              <a:lnTo>
                <a:pt x="562929" y="228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359006" y="944680"/>
        <a:ext cx="28146" cy="28146"/>
      </dsp:txXfrm>
    </dsp:sp>
    <dsp:sp modelId="{DC8A81A7-C0FF-4311-BDDA-402DFF3522B6}">
      <dsp:nvSpPr>
        <dsp:cNvPr id="0" name=""/>
        <dsp:cNvSpPr/>
      </dsp:nvSpPr>
      <dsp:spPr>
        <a:xfrm>
          <a:off x="1601633" y="508789"/>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Imagen</a:t>
          </a:r>
          <a:endParaRPr lang="es-EC" sz="1500" kern="1200" dirty="0"/>
        </a:p>
      </dsp:txBody>
      <dsp:txXfrm>
        <a:off x="1618368" y="525524"/>
        <a:ext cx="1109297" cy="537913"/>
      </dsp:txXfrm>
    </dsp:sp>
    <dsp:sp modelId="{37BE0F6E-2DDD-4384-84F0-9F71C0F79411}">
      <dsp:nvSpPr>
        <dsp:cNvPr id="0" name=""/>
        <dsp:cNvSpPr/>
      </dsp:nvSpPr>
      <dsp:spPr>
        <a:xfrm rot="2142401">
          <a:off x="1091614" y="1264404"/>
          <a:ext cx="562929" cy="45791"/>
        </a:xfrm>
        <a:custGeom>
          <a:avLst/>
          <a:gdLst/>
          <a:ahLst/>
          <a:cxnLst/>
          <a:rect l="0" t="0" r="0" b="0"/>
          <a:pathLst>
            <a:path>
              <a:moveTo>
                <a:pt x="0" y="22895"/>
              </a:moveTo>
              <a:lnTo>
                <a:pt x="562929" y="228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359006" y="1273226"/>
        <a:ext cx="28146" cy="28146"/>
      </dsp:txXfrm>
    </dsp:sp>
    <dsp:sp modelId="{64C767BC-9D8A-4198-A6A6-F02F21A1510B}">
      <dsp:nvSpPr>
        <dsp:cNvPr id="0" name=""/>
        <dsp:cNvSpPr/>
      </dsp:nvSpPr>
      <dsp:spPr>
        <a:xfrm>
          <a:off x="1601633" y="1165880"/>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Programa SIG</a:t>
          </a:r>
          <a:endParaRPr lang="es-EC" sz="1500" kern="1200" dirty="0"/>
        </a:p>
      </dsp:txBody>
      <dsp:txXfrm>
        <a:off x="1618368" y="1182615"/>
        <a:ext cx="1109297" cy="5379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18753-0708-43C0-9AAC-54BD3EBBFA01}">
      <dsp:nvSpPr>
        <dsp:cNvPr id="0" name=""/>
        <dsp:cNvSpPr/>
      </dsp:nvSpPr>
      <dsp:spPr>
        <a:xfrm>
          <a:off x="1758" y="837335"/>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Ortofoto</a:t>
          </a:r>
          <a:endParaRPr lang="es-EC" sz="1500" kern="1200" dirty="0"/>
        </a:p>
      </dsp:txBody>
      <dsp:txXfrm>
        <a:off x="18493" y="854070"/>
        <a:ext cx="1109297" cy="537913"/>
      </dsp:txXfrm>
    </dsp:sp>
    <dsp:sp modelId="{4D457F40-B63F-4072-BB4B-507BDB511270}">
      <dsp:nvSpPr>
        <dsp:cNvPr id="0" name=""/>
        <dsp:cNvSpPr/>
      </dsp:nvSpPr>
      <dsp:spPr>
        <a:xfrm rot="19457599">
          <a:off x="1091614" y="935858"/>
          <a:ext cx="562929" cy="45791"/>
        </a:xfrm>
        <a:custGeom>
          <a:avLst/>
          <a:gdLst/>
          <a:ahLst/>
          <a:cxnLst/>
          <a:rect l="0" t="0" r="0" b="0"/>
          <a:pathLst>
            <a:path>
              <a:moveTo>
                <a:pt x="0" y="22895"/>
              </a:moveTo>
              <a:lnTo>
                <a:pt x="562929" y="228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359006" y="944680"/>
        <a:ext cx="28146" cy="28146"/>
      </dsp:txXfrm>
    </dsp:sp>
    <dsp:sp modelId="{DC8A81A7-C0FF-4311-BDDA-402DFF3522B6}">
      <dsp:nvSpPr>
        <dsp:cNvPr id="0" name=""/>
        <dsp:cNvSpPr/>
      </dsp:nvSpPr>
      <dsp:spPr>
        <a:xfrm>
          <a:off x="1601633" y="508789"/>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Corrección de distorsiones</a:t>
          </a:r>
          <a:endParaRPr lang="es-EC" sz="1500" kern="1200" dirty="0"/>
        </a:p>
      </dsp:txBody>
      <dsp:txXfrm>
        <a:off x="1618368" y="525524"/>
        <a:ext cx="1109297" cy="537913"/>
      </dsp:txXfrm>
    </dsp:sp>
    <dsp:sp modelId="{37BE0F6E-2DDD-4384-84F0-9F71C0F79411}">
      <dsp:nvSpPr>
        <dsp:cNvPr id="0" name=""/>
        <dsp:cNvSpPr/>
      </dsp:nvSpPr>
      <dsp:spPr>
        <a:xfrm rot="2142401">
          <a:off x="1091614" y="1264404"/>
          <a:ext cx="562929" cy="45791"/>
        </a:xfrm>
        <a:custGeom>
          <a:avLst/>
          <a:gdLst/>
          <a:ahLst/>
          <a:cxnLst/>
          <a:rect l="0" t="0" r="0" b="0"/>
          <a:pathLst>
            <a:path>
              <a:moveTo>
                <a:pt x="0" y="22895"/>
              </a:moveTo>
              <a:lnTo>
                <a:pt x="562929" y="22895"/>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359006" y="1273226"/>
        <a:ext cx="28146" cy="28146"/>
      </dsp:txXfrm>
    </dsp:sp>
    <dsp:sp modelId="{64C767BC-9D8A-4198-A6A6-F02F21A1510B}">
      <dsp:nvSpPr>
        <dsp:cNvPr id="0" name=""/>
        <dsp:cNvSpPr/>
      </dsp:nvSpPr>
      <dsp:spPr>
        <a:xfrm>
          <a:off x="1601633" y="1165880"/>
          <a:ext cx="1142767" cy="57138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dirty="0"/>
            <a:t>Proyección ortogonal</a:t>
          </a:r>
          <a:endParaRPr lang="es-EC" sz="1500" kern="1200" dirty="0"/>
        </a:p>
      </dsp:txBody>
      <dsp:txXfrm>
        <a:off x="1618368" y="1182615"/>
        <a:ext cx="1109297" cy="53791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227D6-0391-4A10-B267-DCE05004F780}" type="datetimeFigureOut">
              <a:rPr lang="es-EC" smtClean="0"/>
              <a:t>7/9/2021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5697F-C3D2-42FA-8CC1-625E47FAF721}" type="slidenum">
              <a:rPr lang="es-EC" smtClean="0"/>
              <a:t>‹Nº›</a:t>
            </a:fld>
            <a:endParaRPr lang="es-EC"/>
          </a:p>
        </p:txBody>
      </p:sp>
    </p:spTree>
    <p:extLst>
      <p:ext uri="{BB962C8B-B14F-4D97-AF65-F5344CB8AC3E}">
        <p14:creationId xmlns:p14="http://schemas.microsoft.com/office/powerpoint/2010/main" val="4198502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D25697F-C3D2-42FA-8CC1-625E47FAF721}" type="slidenum">
              <a:rPr lang="es-EC" smtClean="0"/>
              <a:t>9</a:t>
            </a:fld>
            <a:endParaRPr lang="es-EC"/>
          </a:p>
        </p:txBody>
      </p:sp>
    </p:spTree>
    <p:extLst>
      <p:ext uri="{BB962C8B-B14F-4D97-AF65-F5344CB8AC3E}">
        <p14:creationId xmlns:p14="http://schemas.microsoft.com/office/powerpoint/2010/main" val="335904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MX" sz="1800" i="1" dirty="0">
                <a:effectLst/>
                <a:latin typeface="Calibri" panose="020F0502020204030204" pitchFamily="34" charset="0"/>
                <a:ea typeface="Calibri" panose="020F0502020204030204" pitchFamily="34" charset="0"/>
                <a:cs typeface="Times New Roman" panose="02020603050405020304" pitchFamily="18" charset="0"/>
              </a:rPr>
              <a:t>Inteligencia artificial:</a:t>
            </a:r>
            <a:r>
              <a:rPr lang="es-MX" sz="1800" dirty="0">
                <a:effectLst/>
                <a:latin typeface="Calibri" panose="020F0502020204030204" pitchFamily="34" charset="0"/>
                <a:ea typeface="Calibri" panose="020F0502020204030204" pitchFamily="34" charset="0"/>
                <a:cs typeface="Times New Roman" panose="02020603050405020304" pitchFamily="18" charset="0"/>
              </a:rPr>
              <a:t> e</a:t>
            </a:r>
            <a:r>
              <a:rPr lang="es-EC" sz="1800" dirty="0">
                <a:effectLst/>
                <a:latin typeface="Calibri" panose="020F0502020204030204" pitchFamily="34" charset="0"/>
                <a:ea typeface="Calibri" panose="020F0502020204030204" pitchFamily="34" charset="0"/>
                <a:cs typeface="Times New Roman" panose="02020603050405020304" pitchFamily="18" charset="0"/>
              </a:rPr>
              <a:t>s parte de las ciencias de la computación, responsable del diseño y la construcción de sistemas que se encuentran relacionados con las actividades cognitivas humanas como: el ser creativo, sensible, capacidades de aprendizaje, entender y percibir el ambiente, así como utilizar el lenguaje.</a:t>
            </a:r>
          </a:p>
          <a:p>
            <a:pPr algn="just">
              <a:lnSpc>
                <a:spcPct val="107000"/>
              </a:lnSpc>
              <a:spcAft>
                <a:spcPts val="800"/>
              </a:spcAft>
            </a:pPr>
            <a:r>
              <a:rPr lang="es-EC" sz="1800" i="1" dirty="0">
                <a:effectLst/>
                <a:latin typeface="Calibri" panose="020F0502020204030204" pitchFamily="34" charset="0"/>
                <a:ea typeface="Calibri" panose="020F0502020204030204" pitchFamily="34" charset="0"/>
                <a:cs typeface="Times New Roman" panose="02020603050405020304" pitchFamily="18" charset="0"/>
              </a:rPr>
              <a:t>Machine </a:t>
            </a:r>
            <a:r>
              <a:rPr lang="es-EC" sz="1800" i="1" dirty="0" err="1">
                <a:effectLst/>
                <a:latin typeface="Calibri" panose="020F0502020204030204" pitchFamily="34" charset="0"/>
                <a:ea typeface="Calibri" panose="020F0502020204030204" pitchFamily="34" charset="0"/>
                <a:cs typeface="Times New Roman" panose="02020603050405020304" pitchFamily="18" charset="0"/>
              </a:rPr>
              <a:t>Learning</a:t>
            </a:r>
            <a:r>
              <a:rPr lang="es-EC" sz="1800" i="1" dirty="0">
                <a:effectLst/>
                <a:latin typeface="Calibri" panose="020F0502020204030204" pitchFamily="34" charset="0"/>
                <a:ea typeface="Calibri" panose="020F0502020204030204" pitchFamily="34" charset="0"/>
                <a:cs typeface="Times New Roman" panose="02020603050405020304" pitchFamily="18" charset="0"/>
              </a:rPr>
              <a:t>:</a:t>
            </a:r>
            <a:r>
              <a:rPr lang="es-EC" sz="1800" dirty="0">
                <a:effectLst/>
                <a:latin typeface="Calibri" panose="020F0502020204030204" pitchFamily="34" charset="0"/>
                <a:ea typeface="Calibri" panose="020F0502020204030204" pitchFamily="34" charset="0"/>
                <a:cs typeface="Times New Roman" panose="02020603050405020304" pitchFamily="18" charset="0"/>
              </a:rPr>
              <a:t> trata de la incorporación de una serie de técnicas y algoritmos que son capaces de aprender, partiendo de información distinta y nueva, generando algoritmos que mejoren de manera automática, en base a la experiencia.</a:t>
            </a:r>
          </a:p>
          <a:p>
            <a:pPr algn="just">
              <a:lnSpc>
                <a:spcPct val="107000"/>
              </a:lnSpc>
              <a:spcAft>
                <a:spcPts val="800"/>
              </a:spcAft>
            </a:pPr>
            <a:r>
              <a:rPr lang="es-EC" sz="1800" i="1" dirty="0">
                <a:effectLst/>
                <a:latin typeface="Calibri" panose="020F0502020204030204" pitchFamily="34" charset="0"/>
                <a:ea typeface="Calibri" panose="020F0502020204030204" pitchFamily="34" charset="0"/>
                <a:cs typeface="Times New Roman" panose="02020603050405020304" pitchFamily="18" charset="0"/>
              </a:rPr>
              <a:t>Deep </a:t>
            </a:r>
            <a:r>
              <a:rPr lang="es-EC" sz="1800" i="1" dirty="0" err="1">
                <a:effectLst/>
                <a:latin typeface="Calibri" panose="020F0502020204030204" pitchFamily="34" charset="0"/>
                <a:ea typeface="Calibri" panose="020F0502020204030204" pitchFamily="34" charset="0"/>
                <a:cs typeface="Times New Roman" panose="02020603050405020304" pitchFamily="18" charset="0"/>
              </a:rPr>
              <a:t>Learning</a:t>
            </a:r>
            <a:r>
              <a:rPr lang="es-EC" sz="1800" i="1" dirty="0">
                <a:effectLst/>
                <a:latin typeface="Calibri" panose="020F0502020204030204" pitchFamily="34" charset="0"/>
                <a:ea typeface="Calibri" panose="020F0502020204030204" pitchFamily="34" charset="0"/>
                <a:cs typeface="Times New Roman" panose="02020603050405020304" pitchFamily="18" charset="0"/>
              </a:rPr>
              <a:t>:</a:t>
            </a:r>
            <a:r>
              <a:rPr lang="es-EC" sz="1800" dirty="0">
                <a:effectLst/>
                <a:latin typeface="Calibri" panose="020F0502020204030204" pitchFamily="34" charset="0"/>
                <a:ea typeface="Calibri" panose="020F0502020204030204" pitchFamily="34" charset="0"/>
                <a:cs typeface="Times New Roman" panose="02020603050405020304" pitchFamily="18" charset="0"/>
              </a:rPr>
              <a:t> es un conglomerado de algoritmos que generan aprendizaje automático (Machine </a:t>
            </a:r>
            <a:r>
              <a:rPr lang="es-EC" sz="1800" dirty="0" err="1">
                <a:effectLst/>
                <a:latin typeface="Calibri" panose="020F0502020204030204" pitchFamily="34" charset="0"/>
                <a:ea typeface="Calibri" panose="020F0502020204030204" pitchFamily="34" charset="0"/>
                <a:cs typeface="Times New Roman" panose="02020603050405020304" pitchFamily="18" charset="0"/>
              </a:rPr>
              <a:t>Learning</a:t>
            </a:r>
            <a:r>
              <a:rPr lang="es-EC" sz="1800" dirty="0">
                <a:effectLst/>
                <a:latin typeface="Calibri" panose="020F0502020204030204" pitchFamily="34" charset="0"/>
                <a:ea typeface="Calibri" panose="020F0502020204030204" pitchFamily="34" charset="0"/>
                <a:cs typeface="Times New Roman" panose="02020603050405020304" pitchFamily="18" charset="0"/>
              </a:rPr>
              <a:t>), los mismos que tienen la intención de modelar abstracciones de nivel superior en datos. Establece un proceso, en el que se obtienen mejores representaciones de la información analizada (el modelo no hace que la máquina aprenda, más bien es una representación en la que se modifica la forma de ver los datos)</a:t>
            </a:r>
          </a:p>
        </p:txBody>
      </p:sp>
      <p:sp>
        <p:nvSpPr>
          <p:cNvPr id="4" name="Marcador de número de diapositiva 3"/>
          <p:cNvSpPr>
            <a:spLocks noGrp="1"/>
          </p:cNvSpPr>
          <p:nvPr>
            <p:ph type="sldNum" sz="quarter" idx="5"/>
          </p:nvPr>
        </p:nvSpPr>
        <p:spPr/>
        <p:txBody>
          <a:bodyPr/>
          <a:lstStyle/>
          <a:p>
            <a:fld id="{FD25697F-C3D2-42FA-8CC1-625E47FAF721}" type="slidenum">
              <a:rPr lang="es-EC" smtClean="0"/>
              <a:t>10</a:t>
            </a:fld>
            <a:endParaRPr lang="es-EC"/>
          </a:p>
        </p:txBody>
      </p:sp>
    </p:spTree>
    <p:extLst>
      <p:ext uri="{BB962C8B-B14F-4D97-AF65-F5344CB8AC3E}">
        <p14:creationId xmlns:p14="http://schemas.microsoft.com/office/powerpoint/2010/main" val="72184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800" i="1" dirty="0">
                <a:effectLst/>
                <a:latin typeface="Calibri" panose="020F0502020204030204" pitchFamily="34" charset="0"/>
                <a:ea typeface="Calibri" panose="020F0502020204030204" pitchFamily="34" charset="0"/>
                <a:cs typeface="Times New Roman" panose="02020603050405020304" pitchFamily="18" charset="0"/>
              </a:rPr>
              <a:t>Redes neuronales artificiales.</a:t>
            </a:r>
            <a:r>
              <a:rPr lang="es-EC" sz="1800" dirty="0">
                <a:effectLst/>
                <a:latin typeface="Calibri" panose="020F0502020204030204" pitchFamily="34" charset="0"/>
                <a:ea typeface="Calibri" panose="020F0502020204030204" pitchFamily="34" charset="0"/>
                <a:cs typeface="Times New Roman" panose="02020603050405020304" pitchFamily="18" charset="0"/>
              </a:rPr>
              <a:t> Son redes que se interconectan entre ellas de forma masiva, en paralelo de elementos simples (generalmente de adaptación) y con estructura jerárquica, éstas procuran relacionarse con objetos reales de manera similar al realizado por el sistema nervioso humano. </a:t>
            </a:r>
            <a:endParaRPr lang="es-EC" dirty="0"/>
          </a:p>
        </p:txBody>
      </p:sp>
      <p:sp>
        <p:nvSpPr>
          <p:cNvPr id="4" name="Marcador de número de diapositiva 3"/>
          <p:cNvSpPr>
            <a:spLocks noGrp="1"/>
          </p:cNvSpPr>
          <p:nvPr>
            <p:ph type="sldNum" sz="quarter" idx="5"/>
          </p:nvPr>
        </p:nvSpPr>
        <p:spPr/>
        <p:txBody>
          <a:bodyPr/>
          <a:lstStyle/>
          <a:p>
            <a:fld id="{FD25697F-C3D2-42FA-8CC1-625E47FAF721}" type="slidenum">
              <a:rPr lang="es-EC" smtClean="0"/>
              <a:t>11</a:t>
            </a:fld>
            <a:endParaRPr lang="es-EC"/>
          </a:p>
        </p:txBody>
      </p:sp>
    </p:spTree>
    <p:extLst>
      <p:ext uri="{BB962C8B-B14F-4D97-AF65-F5344CB8AC3E}">
        <p14:creationId xmlns:p14="http://schemas.microsoft.com/office/powerpoint/2010/main" val="264980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7/9/2021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41701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7/9/2021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6170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7/9/2021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590482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7/9/2021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915963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EE8C92B-1624-5840-9ADE-63DAE6FF2906}" type="datetimeFigureOut">
              <a:rPr lang="es-EC" smtClean="0"/>
              <a:t>7/9/2021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4052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EE8C92B-1624-5840-9ADE-63DAE6FF2906}" type="datetimeFigureOut">
              <a:rPr lang="es-EC" smtClean="0"/>
              <a:t>7/9/2021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0513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EE8C92B-1624-5840-9ADE-63DAE6FF2906}" type="datetimeFigureOut">
              <a:rPr lang="es-EC" smtClean="0"/>
              <a:t>7/9/2021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24797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EE8C92B-1624-5840-9ADE-63DAE6FF2906}" type="datetimeFigureOut">
              <a:rPr lang="es-EC" smtClean="0"/>
              <a:t>7/9/2021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56842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8C92B-1624-5840-9ADE-63DAE6FF2906}" type="datetimeFigureOut">
              <a:rPr lang="es-EC" smtClean="0"/>
              <a:t>7/9/2021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150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7/9/2021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99988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7/9/2021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2492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8C92B-1624-5840-9ADE-63DAE6FF2906}" type="datetimeFigureOut">
              <a:rPr lang="es-EC" smtClean="0"/>
              <a:t>7/9/2021</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2E695-AFD1-724C-87C0-978789D7FFD0}" type="slidenum">
              <a:rPr lang="es-EC" smtClean="0"/>
              <a:t>‹Nº›</a:t>
            </a:fld>
            <a:endParaRPr lang="es-EC"/>
          </a:p>
        </p:txBody>
      </p:sp>
    </p:spTree>
    <p:extLst>
      <p:ext uri="{BB962C8B-B14F-4D97-AF65-F5344CB8AC3E}">
        <p14:creationId xmlns:p14="http://schemas.microsoft.com/office/powerpoint/2010/main" val="2183665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2.emf"/><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2.emf"/><Relationship Id="rId7" Type="http://schemas.openxmlformats.org/officeDocument/2006/relationships/diagramQuickStyle" Target="../diagrams/quickStyle1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38.png"/><Relationship Id="rId4" Type="http://schemas.openxmlformats.org/officeDocument/2006/relationships/image" Target="../media/image37.jpg"/><Relationship Id="rId9" Type="http://schemas.microsoft.com/office/2007/relationships/diagramDrawing" Target="../diagrams/drawing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png"/><Relationship Id="rId7" Type="http://schemas.openxmlformats.org/officeDocument/2006/relationships/diagramQuickStyle" Target="../diagrams/quickStyle12.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Layout" Target="../diagrams/layout12.xml"/><Relationship Id="rId5" Type="http://schemas.openxmlformats.org/officeDocument/2006/relationships/diagramData" Target="../diagrams/data12.xml"/><Relationship Id="rId4" Type="http://schemas.microsoft.com/office/2007/relationships/hdphoto" Target="../media/hdphoto1.wdp"/><Relationship Id="rId9" Type="http://schemas.microsoft.com/office/2007/relationships/diagramDrawing" Target="../diagrams/drawing12.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16.jpeg"/><Relationship Id="rId12" Type="http://schemas.openxmlformats.org/officeDocument/2006/relationships/image" Target="../media/image18.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23.jpg"/><Relationship Id="rId5" Type="http://schemas.openxmlformats.org/officeDocument/2006/relationships/image" Target="../media/image40.png"/><Relationship Id="rId10"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30.jpg"/></Relationships>
</file>

<file path=ppt/slides/_rels/slide14.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image" Target="../media/image16.jpeg"/><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image" Target="../media/image2.emf"/><Relationship Id="rId16"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5" Type="http://schemas.openxmlformats.org/officeDocument/2006/relationships/image" Target="../media/image44.jpeg"/><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1.png"/><Relationship Id="rId4" Type="http://schemas.openxmlformats.org/officeDocument/2006/relationships/image" Target="../media/image47.pn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42.png"/><Relationship Id="rId7" Type="http://schemas.openxmlformats.org/officeDocument/2006/relationships/image" Target="../media/image55.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emf"/><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g"/><Relationship Id="rId7" Type="http://schemas.openxmlformats.org/officeDocument/2006/relationships/image" Target="../media/image64.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package" Target="../embeddings/Microsoft_Word_Document.docx"/></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g"/><Relationship Id="rId7" Type="http://schemas.openxmlformats.org/officeDocument/2006/relationships/image" Target="../media/image74.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emf"/><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g"/><Relationship Id="rId7" Type="http://schemas.openxmlformats.org/officeDocument/2006/relationships/image" Target="../media/image84.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png"/><Relationship Id="rId4" Type="http://schemas.openxmlformats.org/officeDocument/2006/relationships/image" Target="../media/image81.jp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0.jpg"/><Relationship Id="rId7" Type="http://schemas.openxmlformats.org/officeDocument/2006/relationships/image" Target="../media/image91.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emf"/><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00.gif"/><Relationship Id="rId5" Type="http://schemas.openxmlformats.org/officeDocument/2006/relationships/image" Target="../media/image99.JP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5.xml"/><Relationship Id="rId13" Type="http://schemas.openxmlformats.org/officeDocument/2006/relationships/diagramColors" Target="../diagrams/colors16.xml"/><Relationship Id="rId3" Type="http://schemas.openxmlformats.org/officeDocument/2006/relationships/image" Target="../media/image105.jpg"/><Relationship Id="rId7" Type="http://schemas.openxmlformats.org/officeDocument/2006/relationships/diagramQuickStyle" Target="../diagrams/quickStyle15.xml"/><Relationship Id="rId12" Type="http://schemas.openxmlformats.org/officeDocument/2006/relationships/diagramQuickStyle" Target="../diagrams/quickStyle16.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Layout" Target="../diagrams/layout15.xml"/><Relationship Id="rId11" Type="http://schemas.openxmlformats.org/officeDocument/2006/relationships/diagramLayout" Target="../diagrams/layout16.xml"/><Relationship Id="rId5" Type="http://schemas.openxmlformats.org/officeDocument/2006/relationships/diagramData" Target="../diagrams/data15.xml"/><Relationship Id="rId10" Type="http://schemas.openxmlformats.org/officeDocument/2006/relationships/diagramData" Target="../diagrams/data16.xml"/><Relationship Id="rId4" Type="http://schemas.openxmlformats.org/officeDocument/2006/relationships/image" Target="../media/image82.png"/><Relationship Id="rId9" Type="http://schemas.microsoft.com/office/2007/relationships/diagramDrawing" Target="../diagrams/drawing15.xml"/><Relationship Id="rId14" Type="http://schemas.microsoft.com/office/2007/relationships/diagramDrawing" Target="../diagrams/drawing16.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08.png"/><Relationship Id="rId7" Type="http://schemas.openxmlformats.org/officeDocument/2006/relationships/diagramColors" Target="../diagrams/colors17.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111.png"/><Relationship Id="rId4" Type="http://schemas.openxmlformats.org/officeDocument/2006/relationships/diagramData" Target="../diagrams/data17.xml"/><Relationship Id="rId9" Type="http://schemas.openxmlformats.org/officeDocument/2006/relationships/image" Target="../media/image110.JP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gi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image" Target="../media/image101.png"/><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image" Target="../media/image1030.png"/><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image" Target="../media/image1020.png"/></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42.jpg"/><Relationship Id="rId4" Type="http://schemas.openxmlformats.org/officeDocument/2006/relationships/image" Target="../media/image141.jp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gif"/><Relationship Id="rId4" Type="http://schemas.openxmlformats.org/officeDocument/2006/relationships/image" Target="../media/image144.png"/></Relationships>
</file>

<file path=ppt/slides/_rels/slide43.xml.rels><?xml version="1.0" encoding="UTF-8" standalone="yes"?>
<Relationships xmlns="http://schemas.openxmlformats.org/package/2006/relationships"><Relationship Id="rId8" Type="http://schemas.microsoft.com/office/2007/relationships/diagramDrawing" Target="../diagrams/drawing20.xml"/><Relationship Id="rId13" Type="http://schemas.microsoft.com/office/2007/relationships/diagramDrawing" Target="../diagrams/drawing21.xml"/><Relationship Id="rId18" Type="http://schemas.microsoft.com/office/2007/relationships/diagramDrawing" Target="../diagrams/drawing22.xml"/><Relationship Id="rId3" Type="http://schemas.openxmlformats.org/officeDocument/2006/relationships/image" Target="../media/image147.gif"/><Relationship Id="rId7" Type="http://schemas.openxmlformats.org/officeDocument/2006/relationships/diagramColors" Target="../diagrams/colors20.xml"/><Relationship Id="rId12" Type="http://schemas.openxmlformats.org/officeDocument/2006/relationships/diagramColors" Target="../diagrams/colors21.xml"/><Relationship Id="rId17" Type="http://schemas.openxmlformats.org/officeDocument/2006/relationships/diagramColors" Target="../diagrams/colors22.xml"/><Relationship Id="rId2" Type="http://schemas.openxmlformats.org/officeDocument/2006/relationships/image" Target="../media/image2.emf"/><Relationship Id="rId16" Type="http://schemas.openxmlformats.org/officeDocument/2006/relationships/diagramQuickStyle" Target="../diagrams/quickStyle22.xml"/><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diagramQuickStyle" Target="../diagrams/quickStyle21.xml"/><Relationship Id="rId5" Type="http://schemas.openxmlformats.org/officeDocument/2006/relationships/diagramLayout" Target="../diagrams/layout20.xml"/><Relationship Id="rId15" Type="http://schemas.openxmlformats.org/officeDocument/2006/relationships/diagramLayout" Target="../diagrams/layout22.xml"/><Relationship Id="rId10" Type="http://schemas.openxmlformats.org/officeDocument/2006/relationships/diagramLayout" Target="../diagrams/layout21.xml"/><Relationship Id="rId4" Type="http://schemas.openxmlformats.org/officeDocument/2006/relationships/diagramData" Target="../diagrams/data20.xml"/><Relationship Id="rId9" Type="http://schemas.openxmlformats.org/officeDocument/2006/relationships/diagramData" Target="../diagrams/data21.xml"/><Relationship Id="rId14" Type="http://schemas.openxmlformats.org/officeDocument/2006/relationships/diagramData" Target="../diagrams/data22.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3.png"/><Relationship Id="rId7" Type="http://schemas.openxmlformats.org/officeDocument/2006/relationships/diagramQuickStyle" Target="../diagrams/quickStyle23.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Layout" Target="../diagrams/layout23.xml"/><Relationship Id="rId5" Type="http://schemas.openxmlformats.org/officeDocument/2006/relationships/diagramData" Target="../diagrams/data23.xml"/><Relationship Id="rId4" Type="http://schemas.microsoft.com/office/2007/relationships/hdphoto" Target="../media/hdphoto1.wdp"/><Relationship Id="rId9" Type="http://schemas.microsoft.com/office/2007/relationships/diagramDrawing" Target="../diagrams/drawing2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image" Target="../media/image2.emf"/><Relationship Id="rId16" Type="http://schemas.openxmlformats.org/officeDocument/2006/relationships/diagramColors" Target="../diagrams/colors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pn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microsoft.com/office/2007/relationships/hdphoto" Target="../media/hdphoto1.wdp"/><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Colors" Target="../diagrams/colors8.xml"/><Relationship Id="rId18" Type="http://schemas.openxmlformats.org/officeDocument/2006/relationships/diagramColors" Target="../diagrams/colors9.xml"/><Relationship Id="rId26" Type="http://schemas.openxmlformats.org/officeDocument/2006/relationships/image" Target="../media/image29.jpg"/><Relationship Id="rId3" Type="http://schemas.openxmlformats.org/officeDocument/2006/relationships/image" Target="../media/image2.emf"/><Relationship Id="rId21" Type="http://schemas.openxmlformats.org/officeDocument/2006/relationships/diagramLayout" Target="../diagrams/layout10.xml"/><Relationship Id="rId7" Type="http://schemas.openxmlformats.org/officeDocument/2006/relationships/diagramQuickStyle" Target="../diagrams/quickStyle7.xml"/><Relationship Id="rId12" Type="http://schemas.openxmlformats.org/officeDocument/2006/relationships/diagramQuickStyle" Target="../diagrams/quickStyle8.xml"/><Relationship Id="rId17" Type="http://schemas.openxmlformats.org/officeDocument/2006/relationships/diagramQuickStyle" Target="../diagrams/quickStyle9.xml"/><Relationship Id="rId25" Type="http://schemas.openxmlformats.org/officeDocument/2006/relationships/image" Target="../media/image28.jpg"/><Relationship Id="rId2" Type="http://schemas.openxmlformats.org/officeDocument/2006/relationships/notesSlide" Target="../notesSlides/notesSlide1.xml"/><Relationship Id="rId16" Type="http://schemas.openxmlformats.org/officeDocument/2006/relationships/diagramLayout" Target="../diagrams/layout9.xml"/><Relationship Id="rId20" Type="http://schemas.openxmlformats.org/officeDocument/2006/relationships/diagramData" Target="../diagrams/data10.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diagramLayout" Target="../diagrams/layout8.xml"/><Relationship Id="rId24" Type="http://schemas.microsoft.com/office/2007/relationships/diagramDrawing" Target="../diagrams/drawing10.xml"/><Relationship Id="rId5" Type="http://schemas.openxmlformats.org/officeDocument/2006/relationships/diagramData" Target="../diagrams/data7.xml"/><Relationship Id="rId15" Type="http://schemas.openxmlformats.org/officeDocument/2006/relationships/diagramData" Target="../diagrams/data9.xml"/><Relationship Id="rId23" Type="http://schemas.openxmlformats.org/officeDocument/2006/relationships/diagramColors" Target="../diagrams/colors10.xml"/><Relationship Id="rId28" Type="http://schemas.openxmlformats.org/officeDocument/2006/relationships/image" Target="../media/image31.png"/><Relationship Id="rId10" Type="http://schemas.openxmlformats.org/officeDocument/2006/relationships/diagramData" Target="../diagrams/data8.xml"/><Relationship Id="rId19" Type="http://schemas.microsoft.com/office/2007/relationships/diagramDrawing" Target="../diagrams/drawing9.xml"/><Relationship Id="rId4" Type="http://schemas.openxmlformats.org/officeDocument/2006/relationships/image" Target="../media/image27.jpg"/><Relationship Id="rId9" Type="http://schemas.microsoft.com/office/2007/relationships/diagramDrawing" Target="../diagrams/drawing7.xml"/><Relationship Id="rId14" Type="http://schemas.microsoft.com/office/2007/relationships/diagramDrawing" Target="../diagrams/drawing8.xml"/><Relationship Id="rId22" Type="http://schemas.openxmlformats.org/officeDocument/2006/relationships/diagramQuickStyle" Target="../diagrams/quickStyle10.xml"/><Relationship Id="rId27"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1D991-4242-4649-8B29-19D8EDBD027A}"/>
              </a:ext>
            </a:extLst>
          </p:cNvPr>
          <p:cNvSpPr>
            <a:spLocks noGrp="1"/>
          </p:cNvSpPr>
          <p:nvPr>
            <p:ph type="ctrTitle"/>
          </p:nvPr>
        </p:nvSpPr>
        <p:spPr>
          <a:xfrm>
            <a:off x="898864" y="899318"/>
            <a:ext cx="7772400" cy="1909763"/>
          </a:xfrm>
        </p:spPr>
        <p:txBody>
          <a:bodyPr>
            <a:noAutofit/>
          </a:bodyPr>
          <a:lstStyle/>
          <a:p>
            <a:r>
              <a:rPr lang="es-MX" sz="3000" b="1" dirty="0">
                <a:latin typeface="Arial" panose="020B0604020202020204" pitchFamily="34" charset="0"/>
                <a:cs typeface="Arial" panose="020B0604020202020204" pitchFamily="34" charset="0"/>
              </a:rPr>
              <a:t>Generación de cartografía automatizada 2D a través de la tecnología Deep </a:t>
            </a:r>
            <a:r>
              <a:rPr lang="es-MX" sz="3000" b="1" dirty="0" err="1">
                <a:latin typeface="Arial" panose="020B0604020202020204" pitchFamily="34" charset="0"/>
                <a:cs typeface="Arial" panose="020B0604020202020204" pitchFamily="34" charset="0"/>
              </a:rPr>
              <a:t>Learning</a:t>
            </a:r>
            <a:r>
              <a:rPr lang="es-MX" sz="3000" b="1" dirty="0">
                <a:latin typeface="Arial" panose="020B0604020202020204" pitchFamily="34" charset="0"/>
                <a:cs typeface="Arial" panose="020B0604020202020204" pitchFamily="34" charset="0"/>
              </a:rPr>
              <a:t> para escala 1:5000, en el Sector de </a:t>
            </a:r>
            <a:r>
              <a:rPr lang="es-MX" sz="3000" b="1" dirty="0" err="1">
                <a:latin typeface="Arial" panose="020B0604020202020204" pitchFamily="34" charset="0"/>
                <a:cs typeface="Arial" panose="020B0604020202020204" pitchFamily="34" charset="0"/>
              </a:rPr>
              <a:t>Cashapamba</a:t>
            </a:r>
            <a:endParaRPr lang="es-EC" sz="3000" b="1" dirty="0">
              <a:latin typeface="Arial" panose="020B0604020202020204" pitchFamily="34" charset="0"/>
              <a:cs typeface="Arial" panose="020B0604020202020204" pitchFamily="34" charset="0"/>
            </a:endParaRPr>
          </a:p>
        </p:txBody>
      </p:sp>
      <p:sp>
        <p:nvSpPr>
          <p:cNvPr id="3" name="Subtítulo 2">
            <a:extLst>
              <a:ext uri="{FF2B5EF4-FFF2-40B4-BE49-F238E27FC236}">
                <a16:creationId xmlns:a16="http://schemas.microsoft.com/office/drawing/2014/main" id="{0631A7E4-8120-2648-81AD-E36F5529A020}"/>
              </a:ext>
            </a:extLst>
          </p:cNvPr>
          <p:cNvSpPr>
            <a:spLocks noGrp="1"/>
          </p:cNvSpPr>
          <p:nvPr>
            <p:ph type="subTitle" idx="1"/>
          </p:nvPr>
        </p:nvSpPr>
        <p:spPr>
          <a:xfrm>
            <a:off x="1231777" y="3118829"/>
            <a:ext cx="6858000" cy="1655762"/>
          </a:xfrm>
        </p:spPr>
        <p:txBody>
          <a:bodyPr/>
          <a:lstStyle/>
          <a:p>
            <a:r>
              <a:rPr lang="es-MX" dirty="0">
                <a:latin typeface="Arial" panose="020B0604020202020204" pitchFamily="34" charset="0"/>
                <a:cs typeface="Arial" panose="020B0604020202020204" pitchFamily="34" charset="0"/>
              </a:rPr>
              <a:t>Autores:</a:t>
            </a:r>
          </a:p>
          <a:p>
            <a:r>
              <a:rPr lang="es-MX" dirty="0" err="1">
                <a:latin typeface="Arial" panose="020B0604020202020204" pitchFamily="34" charset="0"/>
                <a:cs typeface="Arial" panose="020B0604020202020204" pitchFamily="34" charset="0"/>
              </a:rPr>
              <a:t>Capt</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Arg</a:t>
            </a:r>
            <a:r>
              <a:rPr lang="es-EC" dirty="0" err="1">
                <a:latin typeface="Arial" panose="020B0604020202020204" pitchFamily="34" charset="0"/>
                <a:cs typeface="Arial" panose="020B0604020202020204" pitchFamily="34" charset="0"/>
              </a:rPr>
              <a:t>üello</a:t>
            </a:r>
            <a:r>
              <a:rPr lang="es-EC" dirty="0">
                <a:latin typeface="Arial" panose="020B0604020202020204" pitchFamily="34" charset="0"/>
                <a:cs typeface="Arial" panose="020B0604020202020204" pitchFamily="34" charset="0"/>
              </a:rPr>
              <a:t> Benavides, Edwin </a:t>
            </a:r>
            <a:r>
              <a:rPr lang="es-EC" dirty="0" err="1">
                <a:latin typeface="Arial" panose="020B0604020202020204" pitchFamily="34" charset="0"/>
                <a:cs typeface="Arial" panose="020B0604020202020204" pitchFamily="34" charset="0"/>
              </a:rPr>
              <a:t>Estalin</a:t>
            </a:r>
            <a:endParaRPr lang="es-EC" dirty="0">
              <a:latin typeface="Arial" panose="020B0604020202020204" pitchFamily="34" charset="0"/>
              <a:cs typeface="Arial" panose="020B0604020202020204" pitchFamily="34" charset="0"/>
            </a:endParaRPr>
          </a:p>
          <a:p>
            <a:r>
              <a:rPr lang="es-EC" dirty="0" err="1">
                <a:latin typeface="Arial" panose="020B0604020202020204" pitchFamily="34" charset="0"/>
                <a:cs typeface="Arial" panose="020B0604020202020204" pitchFamily="34" charset="0"/>
              </a:rPr>
              <a:t>Garc</a:t>
            </a:r>
            <a:r>
              <a:rPr lang="es-MX" dirty="0" err="1">
                <a:latin typeface="Arial" panose="020B0604020202020204" pitchFamily="34" charset="0"/>
                <a:cs typeface="Arial" panose="020B0604020202020204" pitchFamily="34" charset="0"/>
              </a:rPr>
              <a:t>és</a:t>
            </a:r>
            <a:r>
              <a:rPr lang="es-MX" dirty="0">
                <a:latin typeface="Arial" panose="020B0604020202020204" pitchFamily="34" charset="0"/>
                <a:cs typeface="Arial" panose="020B0604020202020204" pitchFamily="34" charset="0"/>
              </a:rPr>
              <a:t> Aguirre, Jonhson Fabricio</a:t>
            </a:r>
            <a:endParaRPr lang="es-EC" dirty="0">
              <a:latin typeface="Arial" panose="020B0604020202020204" pitchFamily="34" charset="0"/>
              <a:cs typeface="Arial" panose="020B0604020202020204" pitchFamily="34" charset="0"/>
            </a:endParaRPr>
          </a:p>
        </p:txBody>
      </p:sp>
      <p:sp>
        <p:nvSpPr>
          <p:cNvPr id="4" name="Subtítulo 2">
            <a:extLst>
              <a:ext uri="{FF2B5EF4-FFF2-40B4-BE49-F238E27FC236}">
                <a16:creationId xmlns:a16="http://schemas.microsoft.com/office/drawing/2014/main" id="{9DC2D486-EC95-4813-A201-3159F9F772C6}"/>
              </a:ext>
            </a:extLst>
          </p:cNvPr>
          <p:cNvSpPr txBox="1">
            <a:spLocks/>
          </p:cNvSpPr>
          <p:nvPr/>
        </p:nvSpPr>
        <p:spPr>
          <a:xfrm>
            <a:off x="0" y="5084342"/>
            <a:ext cx="2388834" cy="673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latin typeface="Arial" panose="020B0604020202020204" pitchFamily="34" charset="0"/>
                <a:cs typeface="Arial" panose="020B0604020202020204" pitchFamily="34" charset="0"/>
              </a:rPr>
              <a:t>Director del Proyecto: </a:t>
            </a:r>
            <a:endParaRPr lang="es-EC" sz="1500" b="1" dirty="0">
              <a:latin typeface="Arial" panose="020B0604020202020204" pitchFamily="34" charset="0"/>
              <a:cs typeface="Arial" panose="020B0604020202020204" pitchFamily="34" charset="0"/>
            </a:endParaRPr>
          </a:p>
          <a:p>
            <a:r>
              <a:rPr lang="es-EC" sz="1500" i="1" dirty="0">
                <a:latin typeface="Arial" panose="020B0604020202020204" pitchFamily="34" charset="0"/>
                <a:cs typeface="Arial" panose="020B0604020202020204" pitchFamily="34" charset="0"/>
              </a:rPr>
              <a:t>Ing. Eduardo </a:t>
            </a:r>
            <a:r>
              <a:rPr lang="es-EC" sz="1500" i="1" dirty="0" err="1">
                <a:latin typeface="Arial" panose="020B0604020202020204" pitchFamily="34" charset="0"/>
                <a:cs typeface="Arial" panose="020B0604020202020204" pitchFamily="34" charset="0"/>
              </a:rPr>
              <a:t>Kirby</a:t>
            </a:r>
            <a:r>
              <a:rPr lang="es-EC" sz="1500" i="1" dirty="0">
                <a:latin typeface="Arial" panose="020B0604020202020204" pitchFamily="34" charset="0"/>
                <a:cs typeface="Arial" panose="020B0604020202020204" pitchFamily="34" charset="0"/>
              </a:rPr>
              <a:t> </a:t>
            </a:r>
            <a:r>
              <a:rPr lang="es-EC" sz="1500" i="1" dirty="0" err="1">
                <a:latin typeface="Arial" panose="020B0604020202020204" pitchFamily="34" charset="0"/>
                <a:cs typeface="Arial" panose="020B0604020202020204" pitchFamily="34" charset="0"/>
              </a:rPr>
              <a:t>Msc</a:t>
            </a:r>
            <a:r>
              <a:rPr lang="es-EC" sz="1500" i="1" dirty="0">
                <a:latin typeface="Arial" panose="020B0604020202020204" pitchFamily="34" charset="0"/>
                <a:cs typeface="Arial" panose="020B0604020202020204" pitchFamily="34" charset="0"/>
              </a:rPr>
              <a:t>.</a:t>
            </a:r>
          </a:p>
        </p:txBody>
      </p:sp>
      <p:sp>
        <p:nvSpPr>
          <p:cNvPr id="5" name="Subtítulo 2">
            <a:extLst>
              <a:ext uri="{FF2B5EF4-FFF2-40B4-BE49-F238E27FC236}">
                <a16:creationId xmlns:a16="http://schemas.microsoft.com/office/drawing/2014/main" id="{3ED65050-6764-4020-B147-D1437DB1DF98}"/>
              </a:ext>
            </a:extLst>
          </p:cNvPr>
          <p:cNvSpPr txBox="1">
            <a:spLocks/>
          </p:cNvSpPr>
          <p:nvPr/>
        </p:nvSpPr>
        <p:spPr>
          <a:xfrm>
            <a:off x="2260846" y="5084343"/>
            <a:ext cx="2498143" cy="67310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latin typeface="Arial" panose="020B0604020202020204" pitchFamily="34" charset="0"/>
                <a:cs typeface="Arial" panose="020B0604020202020204" pitchFamily="34" charset="0"/>
              </a:rPr>
              <a:t>Director de Carrera:</a:t>
            </a:r>
            <a:endParaRPr lang="es-EC" sz="1500" b="1" dirty="0">
              <a:latin typeface="Arial" panose="020B0604020202020204" pitchFamily="34" charset="0"/>
              <a:cs typeface="Arial" panose="020B0604020202020204" pitchFamily="34" charset="0"/>
            </a:endParaRPr>
          </a:p>
          <a:p>
            <a:r>
              <a:rPr lang="es-EC" sz="1500" i="1" dirty="0">
                <a:latin typeface="Arial" panose="020B0604020202020204" pitchFamily="34" charset="0"/>
                <a:cs typeface="Arial" panose="020B0604020202020204" pitchFamily="34" charset="0"/>
              </a:rPr>
              <a:t>Ing. Alexander Robayo </a:t>
            </a:r>
            <a:r>
              <a:rPr lang="es-EC" sz="1500" i="1" dirty="0" err="1">
                <a:latin typeface="Arial" panose="020B0604020202020204" pitchFamily="34" charset="0"/>
                <a:cs typeface="Arial" panose="020B0604020202020204" pitchFamily="34" charset="0"/>
              </a:rPr>
              <a:t>Mgs</a:t>
            </a:r>
            <a:r>
              <a:rPr lang="es-EC" sz="1500" i="1" dirty="0">
                <a:latin typeface="Arial" panose="020B0604020202020204" pitchFamily="34" charset="0"/>
                <a:cs typeface="Arial" panose="020B0604020202020204" pitchFamily="34" charset="0"/>
              </a:rPr>
              <a:t>.</a:t>
            </a:r>
          </a:p>
        </p:txBody>
      </p:sp>
      <p:sp>
        <p:nvSpPr>
          <p:cNvPr id="6" name="Subtítulo 2">
            <a:extLst>
              <a:ext uri="{FF2B5EF4-FFF2-40B4-BE49-F238E27FC236}">
                <a16:creationId xmlns:a16="http://schemas.microsoft.com/office/drawing/2014/main" id="{663ECA11-C4B3-4C33-8ABC-40055A673643}"/>
              </a:ext>
            </a:extLst>
          </p:cNvPr>
          <p:cNvSpPr txBox="1">
            <a:spLocks/>
          </p:cNvSpPr>
          <p:nvPr/>
        </p:nvSpPr>
        <p:spPr>
          <a:xfrm>
            <a:off x="4543518" y="5084344"/>
            <a:ext cx="2388834" cy="67310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latin typeface="Arial" panose="020B0604020202020204" pitchFamily="34" charset="0"/>
                <a:cs typeface="Arial" panose="020B0604020202020204" pitchFamily="34" charset="0"/>
              </a:rPr>
              <a:t>Docente Evaluador:</a:t>
            </a:r>
          </a:p>
          <a:p>
            <a:r>
              <a:rPr lang="es-EC" sz="1500" i="1" dirty="0">
                <a:latin typeface="Arial" panose="020B0604020202020204" pitchFamily="34" charset="0"/>
                <a:cs typeface="Arial" panose="020B0604020202020204" pitchFamily="34" charset="0"/>
              </a:rPr>
              <a:t>Ing. Oswaldo Padilla PhD</a:t>
            </a:r>
            <a:r>
              <a:rPr lang="es-EC" sz="1500" dirty="0">
                <a:latin typeface="Arial" panose="020B0604020202020204" pitchFamily="34" charset="0"/>
                <a:cs typeface="Arial" panose="020B0604020202020204" pitchFamily="34" charset="0"/>
              </a:rPr>
              <a:t>.</a:t>
            </a:r>
          </a:p>
        </p:txBody>
      </p:sp>
      <p:sp>
        <p:nvSpPr>
          <p:cNvPr id="7" name="Subtítulo 2">
            <a:extLst>
              <a:ext uri="{FF2B5EF4-FFF2-40B4-BE49-F238E27FC236}">
                <a16:creationId xmlns:a16="http://schemas.microsoft.com/office/drawing/2014/main" id="{4CC7A870-60AA-4277-B8DF-776B425A30B7}"/>
              </a:ext>
            </a:extLst>
          </p:cNvPr>
          <p:cNvSpPr txBox="1">
            <a:spLocks/>
          </p:cNvSpPr>
          <p:nvPr/>
        </p:nvSpPr>
        <p:spPr>
          <a:xfrm>
            <a:off x="6785684" y="5084345"/>
            <a:ext cx="2388834" cy="673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latin typeface="Arial" panose="020B0604020202020204" pitchFamily="34" charset="0"/>
                <a:cs typeface="Arial" panose="020B0604020202020204" pitchFamily="34" charset="0"/>
              </a:rPr>
              <a:t>Secretaria Académica</a:t>
            </a:r>
            <a:endParaRPr lang="es-EC" sz="1500" b="1" dirty="0">
              <a:latin typeface="Arial" panose="020B0604020202020204" pitchFamily="34" charset="0"/>
              <a:cs typeface="Arial" panose="020B0604020202020204" pitchFamily="34" charset="0"/>
            </a:endParaRPr>
          </a:p>
          <a:p>
            <a:r>
              <a:rPr lang="es-EC" sz="1500" i="1" dirty="0">
                <a:latin typeface="Arial" panose="020B0604020202020204" pitchFamily="34" charset="0"/>
                <a:cs typeface="Arial" panose="020B0604020202020204" pitchFamily="34" charset="0"/>
              </a:rPr>
              <a:t>Abg. Michelle Benavides</a:t>
            </a:r>
          </a:p>
        </p:txBody>
      </p:sp>
    </p:spTree>
    <p:extLst>
      <p:ext uri="{BB962C8B-B14F-4D97-AF65-F5344CB8AC3E}">
        <p14:creationId xmlns:p14="http://schemas.microsoft.com/office/powerpoint/2010/main" val="3397778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2. Fundamentación teórica</a:t>
            </a:r>
            <a:endParaRPr lang="es-EC" b="1" dirty="0"/>
          </a:p>
        </p:txBody>
      </p:sp>
      <p:pic>
        <p:nvPicPr>
          <p:cNvPr id="7" name="Imagen 6">
            <a:extLst>
              <a:ext uri="{FF2B5EF4-FFF2-40B4-BE49-F238E27FC236}">
                <a16:creationId xmlns:a16="http://schemas.microsoft.com/office/drawing/2014/main" id="{E8D0CDCD-761C-4301-B176-E6B04BD852E4}"/>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612559"/>
            <a:ext cx="9144000" cy="5370991"/>
          </a:xfrm>
          <a:prstGeom prst="rect">
            <a:avLst/>
          </a:prstGeom>
        </p:spPr>
      </p:pic>
      <p:pic>
        <p:nvPicPr>
          <p:cNvPr id="8" name="Imagen 7">
            <a:extLst>
              <a:ext uri="{FF2B5EF4-FFF2-40B4-BE49-F238E27FC236}">
                <a16:creationId xmlns:a16="http://schemas.microsoft.com/office/drawing/2014/main" id="{9EBBF1E2-DF63-462E-9E57-8D3D2C73C18A}"/>
              </a:ext>
            </a:extLst>
          </p:cNvPr>
          <p:cNvPicPr/>
          <p:nvPr/>
        </p:nvPicPr>
        <p:blipFill>
          <a:blip r:embed="rId6">
            <a:extLst>
              <a:ext uri="{28A0092B-C50C-407E-A947-70E740481C1C}">
                <a14:useLocalDpi xmlns:a14="http://schemas.microsoft.com/office/drawing/2010/main" val="0"/>
              </a:ext>
            </a:extLst>
          </a:blip>
          <a:stretch>
            <a:fillRect/>
          </a:stretch>
        </p:blipFill>
        <p:spPr>
          <a:xfrm>
            <a:off x="1386570" y="612559"/>
            <a:ext cx="8905967" cy="4873842"/>
          </a:xfrm>
          <a:prstGeom prst="rect">
            <a:avLst/>
          </a:prstGeom>
        </p:spPr>
      </p:pic>
      <p:sp>
        <p:nvSpPr>
          <p:cNvPr id="5" name="CuadroTexto 4">
            <a:extLst>
              <a:ext uri="{FF2B5EF4-FFF2-40B4-BE49-F238E27FC236}">
                <a16:creationId xmlns:a16="http://schemas.microsoft.com/office/drawing/2014/main" id="{5107FA07-3B3F-4335-A17E-1A98CF6B1EC6}"/>
              </a:ext>
            </a:extLst>
          </p:cNvPr>
          <p:cNvSpPr txBox="1"/>
          <p:nvPr/>
        </p:nvSpPr>
        <p:spPr>
          <a:xfrm>
            <a:off x="19266" y="6386444"/>
            <a:ext cx="7177762" cy="369332"/>
          </a:xfrm>
          <a:prstGeom prst="rect">
            <a:avLst/>
          </a:prstGeom>
          <a:noFill/>
        </p:spPr>
        <p:txBody>
          <a:bodyPr wrap="square" rtlCol="0">
            <a:spAutoFit/>
          </a:bodyPr>
          <a:lstStyle/>
          <a:p>
            <a:r>
              <a:rPr lang="es-MX" dirty="0"/>
              <a:t>(Pérez, 2018) (Management </a:t>
            </a:r>
            <a:r>
              <a:rPr lang="es-MX" dirty="0" err="1"/>
              <a:t>Solutions</a:t>
            </a:r>
            <a:r>
              <a:rPr lang="es-MX" dirty="0"/>
              <a:t>, 2018) (Valdés &amp; Baquero, 2019)</a:t>
            </a:r>
            <a:endParaRPr lang="es-EC" dirty="0"/>
          </a:p>
        </p:txBody>
      </p:sp>
      <p:sp>
        <p:nvSpPr>
          <p:cNvPr id="3" name="Flecha: a la derecha 2">
            <a:extLst>
              <a:ext uri="{FF2B5EF4-FFF2-40B4-BE49-F238E27FC236}">
                <a16:creationId xmlns:a16="http://schemas.microsoft.com/office/drawing/2014/main" id="{9F93AF23-D58A-4A96-A666-AF63985107C2}"/>
              </a:ext>
            </a:extLst>
          </p:cNvPr>
          <p:cNvSpPr/>
          <p:nvPr/>
        </p:nvSpPr>
        <p:spPr>
          <a:xfrm>
            <a:off x="3905064" y="935791"/>
            <a:ext cx="1184564" cy="59228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9" name="Flecha: a la derecha 8">
            <a:extLst>
              <a:ext uri="{FF2B5EF4-FFF2-40B4-BE49-F238E27FC236}">
                <a16:creationId xmlns:a16="http://schemas.microsoft.com/office/drawing/2014/main" id="{BCE96AD3-80CD-4309-83FD-2ABC9194689A}"/>
              </a:ext>
            </a:extLst>
          </p:cNvPr>
          <p:cNvSpPr/>
          <p:nvPr/>
        </p:nvSpPr>
        <p:spPr>
          <a:xfrm>
            <a:off x="3805337" y="2214469"/>
            <a:ext cx="1184564" cy="59228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0" name="Flecha: a la derecha 9">
            <a:extLst>
              <a:ext uri="{FF2B5EF4-FFF2-40B4-BE49-F238E27FC236}">
                <a16:creationId xmlns:a16="http://schemas.microsoft.com/office/drawing/2014/main" id="{6C33888B-B0E4-4269-A706-BB946ED6CC07}"/>
              </a:ext>
            </a:extLst>
          </p:cNvPr>
          <p:cNvSpPr/>
          <p:nvPr/>
        </p:nvSpPr>
        <p:spPr>
          <a:xfrm>
            <a:off x="3793125" y="3894915"/>
            <a:ext cx="1184564" cy="59228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6" name="Imagen 5">
            <a:extLst>
              <a:ext uri="{FF2B5EF4-FFF2-40B4-BE49-F238E27FC236}">
                <a16:creationId xmlns:a16="http://schemas.microsoft.com/office/drawing/2014/main" id="{6C164C7D-7705-4B52-BE9E-F856D9072B61}"/>
              </a:ext>
            </a:extLst>
          </p:cNvPr>
          <p:cNvPicPr>
            <a:picLocks noChangeAspect="1"/>
          </p:cNvPicPr>
          <p:nvPr/>
        </p:nvPicPr>
        <p:blipFill rotWithShape="1">
          <a:blip r:embed="rId7"/>
          <a:srcRect r="32014"/>
          <a:stretch/>
        </p:blipFill>
        <p:spPr>
          <a:xfrm>
            <a:off x="219268" y="748552"/>
            <a:ext cx="2945393" cy="1610184"/>
          </a:xfrm>
          <a:prstGeom prst="rect">
            <a:avLst/>
          </a:prstGeom>
        </p:spPr>
      </p:pic>
      <p:pic>
        <p:nvPicPr>
          <p:cNvPr id="12" name="Imagen 11">
            <a:extLst>
              <a:ext uri="{FF2B5EF4-FFF2-40B4-BE49-F238E27FC236}">
                <a16:creationId xmlns:a16="http://schemas.microsoft.com/office/drawing/2014/main" id="{C2F73685-7042-416A-A4A1-DB2B6274973F}"/>
              </a:ext>
            </a:extLst>
          </p:cNvPr>
          <p:cNvPicPr>
            <a:picLocks noChangeAspect="1"/>
          </p:cNvPicPr>
          <p:nvPr/>
        </p:nvPicPr>
        <p:blipFill>
          <a:blip r:embed="rId8"/>
          <a:stretch>
            <a:fillRect/>
          </a:stretch>
        </p:blipFill>
        <p:spPr>
          <a:xfrm>
            <a:off x="354373" y="1602612"/>
            <a:ext cx="2841048" cy="1826388"/>
          </a:xfrm>
          <a:prstGeom prst="rect">
            <a:avLst/>
          </a:prstGeom>
        </p:spPr>
      </p:pic>
      <p:pic>
        <p:nvPicPr>
          <p:cNvPr id="14" name="Imagen 13">
            <a:extLst>
              <a:ext uri="{FF2B5EF4-FFF2-40B4-BE49-F238E27FC236}">
                <a16:creationId xmlns:a16="http://schemas.microsoft.com/office/drawing/2014/main" id="{78C3FD12-50CE-4A89-AD8C-1D70350FC99E}"/>
              </a:ext>
            </a:extLst>
          </p:cNvPr>
          <p:cNvPicPr>
            <a:picLocks noChangeAspect="1"/>
          </p:cNvPicPr>
          <p:nvPr/>
        </p:nvPicPr>
        <p:blipFill>
          <a:blip r:embed="rId9"/>
          <a:stretch>
            <a:fillRect/>
          </a:stretch>
        </p:blipFill>
        <p:spPr>
          <a:xfrm>
            <a:off x="323613" y="3194719"/>
            <a:ext cx="2841048" cy="2008710"/>
          </a:xfrm>
          <a:prstGeom prst="rect">
            <a:avLst/>
          </a:prstGeom>
        </p:spPr>
      </p:pic>
    </p:spTree>
    <p:extLst>
      <p:ext uri="{BB962C8B-B14F-4D97-AF65-F5344CB8AC3E}">
        <p14:creationId xmlns:p14="http://schemas.microsoft.com/office/powerpoint/2010/main" val="35537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6AFB663-51FC-4C78-A801-5BFBB163E3E4}"/>
              </a:ext>
            </a:extLst>
          </p:cNvPr>
          <p:cNvPicPr>
            <a:picLocks noChangeAspect="1"/>
          </p:cNvPicPr>
          <p:nvPr/>
        </p:nvPicPr>
        <p:blipFill>
          <a:blip r:embed="rId4">
            <a:lum bright="70000" contrast="-70000"/>
          </a:blip>
          <a:stretch>
            <a:fillRect/>
          </a:stretch>
        </p:blipFill>
        <p:spPr>
          <a:xfrm>
            <a:off x="0" y="641032"/>
            <a:ext cx="9516823" cy="5345240"/>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2. Fundamentación teórica</a:t>
            </a:r>
            <a:endParaRPr lang="es-EC" b="1" dirty="0"/>
          </a:p>
        </p:txBody>
      </p:sp>
      <p:graphicFrame>
        <p:nvGraphicFramePr>
          <p:cNvPr id="6" name="Diagrama 5">
            <a:extLst>
              <a:ext uri="{FF2B5EF4-FFF2-40B4-BE49-F238E27FC236}">
                <a16:creationId xmlns:a16="http://schemas.microsoft.com/office/drawing/2014/main" id="{2EB0E471-1827-41AA-8ED9-2ED8A6C0C3FB}"/>
              </a:ext>
            </a:extLst>
          </p:cNvPr>
          <p:cNvGraphicFramePr/>
          <p:nvPr>
            <p:extLst>
              <p:ext uri="{D42A27DB-BD31-4B8C-83A1-F6EECF244321}">
                <p14:modId xmlns:p14="http://schemas.microsoft.com/office/powerpoint/2010/main" val="2510872738"/>
              </p:ext>
            </p:extLst>
          </p:nvPr>
        </p:nvGraphicFramePr>
        <p:xfrm>
          <a:off x="-363681" y="-427378"/>
          <a:ext cx="10588336" cy="62982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1C6B5C81-A4A4-4EAF-926F-D74C0CAD7CF7}"/>
              </a:ext>
            </a:extLst>
          </p:cNvPr>
          <p:cNvSpPr txBox="1"/>
          <p:nvPr/>
        </p:nvSpPr>
        <p:spPr>
          <a:xfrm>
            <a:off x="146304" y="6417720"/>
            <a:ext cx="7177762" cy="369332"/>
          </a:xfrm>
          <a:prstGeom prst="rect">
            <a:avLst/>
          </a:prstGeom>
          <a:noFill/>
        </p:spPr>
        <p:txBody>
          <a:bodyPr wrap="square" rtlCol="0">
            <a:spAutoFit/>
          </a:bodyPr>
          <a:lstStyle/>
          <a:p>
            <a:r>
              <a:rPr lang="es-EC" dirty="0"/>
              <a:t> (L3Harris </a:t>
            </a:r>
            <a:r>
              <a:rPr lang="es-EC" dirty="0" err="1"/>
              <a:t>Geospatial</a:t>
            </a:r>
            <a:r>
              <a:rPr lang="es-EC" dirty="0"/>
              <a:t>, 2020a)(Conde Ortiz, 2018; Valdés &amp; Baquero, 2019) </a:t>
            </a:r>
          </a:p>
        </p:txBody>
      </p:sp>
      <p:pic>
        <p:nvPicPr>
          <p:cNvPr id="8" name="Imagen 7">
            <a:extLst>
              <a:ext uri="{FF2B5EF4-FFF2-40B4-BE49-F238E27FC236}">
                <a16:creationId xmlns:a16="http://schemas.microsoft.com/office/drawing/2014/main" id="{349B6EF2-C1F5-4862-BCE3-1D9DA804BB0B}"/>
              </a:ext>
            </a:extLst>
          </p:cNvPr>
          <p:cNvPicPr/>
          <p:nvPr/>
        </p:nvPicPr>
        <p:blipFill>
          <a:blip r:embed="rId10"/>
          <a:stretch>
            <a:fillRect/>
          </a:stretch>
        </p:blipFill>
        <p:spPr>
          <a:xfrm>
            <a:off x="0" y="3962472"/>
            <a:ext cx="4719806" cy="1766273"/>
          </a:xfrm>
          <a:prstGeom prst="rect">
            <a:avLst/>
          </a:prstGeom>
        </p:spPr>
      </p:pic>
    </p:spTree>
    <p:extLst>
      <p:ext uri="{BB962C8B-B14F-4D97-AF65-F5344CB8AC3E}">
        <p14:creationId xmlns:p14="http://schemas.microsoft.com/office/powerpoint/2010/main" val="54420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AA60E7-8F1D-4D99-BC36-97A0134D8EB3}"/>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31000"/>
                    </a14:imgEffect>
                    <a14:imgEffect>
                      <a14:saturation sat="234000"/>
                    </a14:imgEffect>
                    <a14:imgEffect>
                      <a14:brightnessContrast bright="-4000" contrast="30000"/>
                    </a14:imgEffect>
                  </a14:imgLayer>
                </a14:imgProps>
              </a:ext>
            </a:extLst>
          </a:blip>
          <a:stretch>
            <a:fillRect/>
          </a:stretch>
        </p:blipFill>
        <p:spPr>
          <a:xfrm>
            <a:off x="6297689" y="2641806"/>
            <a:ext cx="2934109" cy="3372321"/>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6054570" y="286371"/>
            <a:ext cx="2984562" cy="185290"/>
          </a:xfrm>
        </p:spPr>
        <p:txBody>
          <a:bodyPr>
            <a:normAutofit fontScale="90000"/>
          </a:bodyPr>
          <a:lstStyle/>
          <a:p>
            <a:pPr algn="r"/>
            <a:r>
              <a:rPr lang="es-MX" b="1" dirty="0"/>
              <a:t>Contenido</a:t>
            </a:r>
            <a:endParaRPr lang="es-EC" b="1" dirty="0"/>
          </a:p>
        </p:txBody>
      </p:sp>
      <p:graphicFrame>
        <p:nvGraphicFramePr>
          <p:cNvPr id="4" name="Marcador de contenido 3">
            <a:extLst>
              <a:ext uri="{FF2B5EF4-FFF2-40B4-BE49-F238E27FC236}">
                <a16:creationId xmlns:a16="http://schemas.microsoft.com/office/drawing/2014/main" id="{B72A34D4-A2D1-4433-8C4E-84F83FECEE05}"/>
              </a:ext>
            </a:extLst>
          </p:cNvPr>
          <p:cNvGraphicFramePr>
            <a:graphicFrameLocks noGrp="1"/>
          </p:cNvGraphicFramePr>
          <p:nvPr>
            <p:ph idx="1"/>
            <p:extLst>
              <p:ext uri="{D42A27DB-BD31-4B8C-83A1-F6EECF244321}">
                <p14:modId xmlns:p14="http://schemas.microsoft.com/office/powerpoint/2010/main" val="378919419"/>
              </p:ext>
            </p:extLst>
          </p:nvPr>
        </p:nvGraphicFramePr>
        <p:xfrm>
          <a:off x="72000" y="843873"/>
          <a:ext cx="8293408" cy="50456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39522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pic>
        <p:nvPicPr>
          <p:cNvPr id="14" name="Imagen 13">
            <a:extLst>
              <a:ext uri="{FF2B5EF4-FFF2-40B4-BE49-F238E27FC236}">
                <a16:creationId xmlns:a16="http://schemas.microsoft.com/office/drawing/2014/main" id="{EAE8C74E-1244-452C-93E4-BE514873D8D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6000" contrast="-100000"/>
                    </a14:imgEffect>
                  </a14:imgLayer>
                </a14:imgProps>
              </a:ext>
            </a:extLst>
          </a:blip>
          <a:srcRect b="13010"/>
          <a:stretch/>
        </p:blipFill>
        <p:spPr>
          <a:xfrm rot="20217125">
            <a:off x="4091614" y="594804"/>
            <a:ext cx="6858000" cy="5965794"/>
          </a:xfrm>
          <a:prstGeom prst="rect">
            <a:avLst/>
          </a:prstGeom>
        </p:spPr>
      </p:pic>
      <p:pic>
        <p:nvPicPr>
          <p:cNvPr id="10" name="Imagen 9">
            <a:extLst>
              <a:ext uri="{FF2B5EF4-FFF2-40B4-BE49-F238E27FC236}">
                <a16:creationId xmlns:a16="http://schemas.microsoft.com/office/drawing/2014/main" id="{FFB11404-1891-4D03-9AFE-3CA41D5F58C9}"/>
              </a:ext>
            </a:extLst>
          </p:cNvPr>
          <p:cNvPicPr>
            <a:picLocks noChangeAspect="1"/>
          </p:cNvPicPr>
          <p:nvPr/>
        </p:nvPicPr>
        <p:blipFill>
          <a:blip r:embed="rId5"/>
          <a:stretch>
            <a:fillRect/>
          </a:stretch>
        </p:blipFill>
        <p:spPr>
          <a:xfrm>
            <a:off x="220983" y="685800"/>
            <a:ext cx="4251743" cy="5486400"/>
          </a:xfrm>
          <a:prstGeom prst="rect">
            <a:avLst/>
          </a:prstGeom>
        </p:spPr>
      </p:pic>
      <p:pic>
        <p:nvPicPr>
          <p:cNvPr id="8" name="Imagen 7">
            <a:extLst>
              <a:ext uri="{FF2B5EF4-FFF2-40B4-BE49-F238E27FC236}">
                <a16:creationId xmlns:a16="http://schemas.microsoft.com/office/drawing/2014/main" id="{22222890-7867-44C7-8BF5-B5B4E1766AD4}"/>
              </a:ext>
            </a:extLst>
          </p:cNvPr>
          <p:cNvPicPr>
            <a:picLocks noChangeAspect="1"/>
          </p:cNvPicPr>
          <p:nvPr/>
        </p:nvPicPr>
        <p:blipFill>
          <a:blip r:embed="rId6"/>
          <a:stretch>
            <a:fillRect/>
          </a:stretch>
        </p:blipFill>
        <p:spPr>
          <a:xfrm>
            <a:off x="4512327" y="1702371"/>
            <a:ext cx="4410690" cy="2638810"/>
          </a:xfrm>
          <a:prstGeom prst="rect">
            <a:avLst/>
          </a:prstGeom>
        </p:spPr>
      </p:pic>
      <p:sp>
        <p:nvSpPr>
          <p:cNvPr id="4" name="Flecha: hacia abajo 3">
            <a:extLst>
              <a:ext uri="{FF2B5EF4-FFF2-40B4-BE49-F238E27FC236}">
                <a16:creationId xmlns:a16="http://schemas.microsoft.com/office/drawing/2014/main" id="{0D4F1390-F399-4192-B64C-457ED5151343}"/>
              </a:ext>
            </a:extLst>
          </p:cNvPr>
          <p:cNvSpPr/>
          <p:nvPr/>
        </p:nvSpPr>
        <p:spPr>
          <a:xfrm rot="16200000">
            <a:off x="348650" y="1183455"/>
            <a:ext cx="317177" cy="38819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5" name="Flecha: a la derecha 4">
            <a:extLst>
              <a:ext uri="{FF2B5EF4-FFF2-40B4-BE49-F238E27FC236}">
                <a16:creationId xmlns:a16="http://schemas.microsoft.com/office/drawing/2014/main" id="{71251663-9B4E-4C35-932F-BE42EB58681F}"/>
              </a:ext>
            </a:extLst>
          </p:cNvPr>
          <p:cNvSpPr/>
          <p:nvPr/>
        </p:nvSpPr>
        <p:spPr>
          <a:xfrm rot="10800000">
            <a:off x="4162295" y="1218965"/>
            <a:ext cx="330232" cy="30843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11" name="Imagen 10">
            <a:extLst>
              <a:ext uri="{FF2B5EF4-FFF2-40B4-BE49-F238E27FC236}">
                <a16:creationId xmlns:a16="http://schemas.microsoft.com/office/drawing/2014/main" id="{4FBE7754-A71F-4FE3-AC6C-1EB4C598865C}"/>
              </a:ext>
            </a:extLst>
          </p:cNvPr>
          <p:cNvPicPr>
            <a:picLocks noChangeAspect="1"/>
          </p:cNvPicPr>
          <p:nvPr/>
        </p:nvPicPr>
        <p:blipFill>
          <a:blip r:embed="rId7"/>
          <a:stretch>
            <a:fillRect/>
          </a:stretch>
        </p:blipFill>
        <p:spPr>
          <a:xfrm>
            <a:off x="4472726" y="1606857"/>
            <a:ext cx="4523225" cy="3392419"/>
          </a:xfrm>
          <a:prstGeom prst="rect">
            <a:avLst/>
          </a:prstGeom>
        </p:spPr>
      </p:pic>
      <p:sp>
        <p:nvSpPr>
          <p:cNvPr id="15" name="Flecha: a la derecha 14">
            <a:extLst>
              <a:ext uri="{FF2B5EF4-FFF2-40B4-BE49-F238E27FC236}">
                <a16:creationId xmlns:a16="http://schemas.microsoft.com/office/drawing/2014/main" id="{557483DD-BE33-4D48-91D1-74D4A0F5CD67}"/>
              </a:ext>
            </a:extLst>
          </p:cNvPr>
          <p:cNvSpPr/>
          <p:nvPr/>
        </p:nvSpPr>
        <p:spPr>
          <a:xfrm>
            <a:off x="1509204" y="1702371"/>
            <a:ext cx="310718" cy="2507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17" name="Imagen 16">
            <a:extLst>
              <a:ext uri="{FF2B5EF4-FFF2-40B4-BE49-F238E27FC236}">
                <a16:creationId xmlns:a16="http://schemas.microsoft.com/office/drawing/2014/main" id="{5FE4BDCA-DDFF-4607-A1E3-78427D08C56B}"/>
              </a:ext>
            </a:extLst>
          </p:cNvPr>
          <p:cNvPicPr>
            <a:picLocks noChangeAspect="1"/>
          </p:cNvPicPr>
          <p:nvPr/>
        </p:nvPicPr>
        <p:blipFill>
          <a:blip r:embed="rId8"/>
          <a:stretch>
            <a:fillRect/>
          </a:stretch>
        </p:blipFill>
        <p:spPr>
          <a:xfrm>
            <a:off x="4418027" y="2234830"/>
            <a:ext cx="4725973" cy="1890389"/>
          </a:xfrm>
          <a:prstGeom prst="rect">
            <a:avLst/>
          </a:prstGeom>
        </p:spPr>
      </p:pic>
      <p:sp>
        <p:nvSpPr>
          <p:cNvPr id="18" name="Flecha: a la derecha 17">
            <a:extLst>
              <a:ext uri="{FF2B5EF4-FFF2-40B4-BE49-F238E27FC236}">
                <a16:creationId xmlns:a16="http://schemas.microsoft.com/office/drawing/2014/main" id="{7742463A-41A3-4B39-97F9-EA33C70DBF17}"/>
              </a:ext>
            </a:extLst>
          </p:cNvPr>
          <p:cNvSpPr/>
          <p:nvPr/>
        </p:nvSpPr>
        <p:spPr>
          <a:xfrm>
            <a:off x="594804" y="2139518"/>
            <a:ext cx="257452" cy="1953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9" name="Flecha: a la derecha 18">
            <a:extLst>
              <a:ext uri="{FF2B5EF4-FFF2-40B4-BE49-F238E27FC236}">
                <a16:creationId xmlns:a16="http://schemas.microsoft.com/office/drawing/2014/main" id="{CBD84419-AC13-482B-A309-F6A7F38DCA6F}"/>
              </a:ext>
            </a:extLst>
          </p:cNvPr>
          <p:cNvSpPr/>
          <p:nvPr/>
        </p:nvSpPr>
        <p:spPr>
          <a:xfrm rot="10800000">
            <a:off x="4012049" y="3429000"/>
            <a:ext cx="257452" cy="1953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21" name="Imagen 20">
            <a:extLst>
              <a:ext uri="{FF2B5EF4-FFF2-40B4-BE49-F238E27FC236}">
                <a16:creationId xmlns:a16="http://schemas.microsoft.com/office/drawing/2014/main" id="{2F6BCC57-6F1A-4732-9192-25182217EA79}"/>
              </a:ext>
            </a:extLst>
          </p:cNvPr>
          <p:cNvPicPr>
            <a:picLocks noChangeAspect="1"/>
          </p:cNvPicPr>
          <p:nvPr/>
        </p:nvPicPr>
        <p:blipFill rotWithShape="1">
          <a:blip r:embed="rId9"/>
          <a:srcRect t="49343"/>
          <a:stretch/>
        </p:blipFill>
        <p:spPr>
          <a:xfrm>
            <a:off x="4754593" y="2654104"/>
            <a:ext cx="4168424" cy="1297924"/>
          </a:xfrm>
          <a:prstGeom prst="rect">
            <a:avLst/>
          </a:prstGeom>
        </p:spPr>
      </p:pic>
      <p:sp>
        <p:nvSpPr>
          <p:cNvPr id="22" name="Flecha: a la derecha 21">
            <a:extLst>
              <a:ext uri="{FF2B5EF4-FFF2-40B4-BE49-F238E27FC236}">
                <a16:creationId xmlns:a16="http://schemas.microsoft.com/office/drawing/2014/main" id="{C7D4A56E-5C5A-4CB2-A03C-52FD025DC677}"/>
              </a:ext>
            </a:extLst>
          </p:cNvPr>
          <p:cNvSpPr/>
          <p:nvPr/>
        </p:nvSpPr>
        <p:spPr>
          <a:xfrm>
            <a:off x="619911" y="2742893"/>
            <a:ext cx="257452" cy="19530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24" name="Imagen 23">
            <a:extLst>
              <a:ext uri="{FF2B5EF4-FFF2-40B4-BE49-F238E27FC236}">
                <a16:creationId xmlns:a16="http://schemas.microsoft.com/office/drawing/2014/main" id="{B6C28734-94D6-4384-8B52-3CB09D7B40FE}"/>
              </a:ext>
            </a:extLst>
          </p:cNvPr>
          <p:cNvPicPr>
            <a:picLocks noChangeAspect="1"/>
          </p:cNvPicPr>
          <p:nvPr/>
        </p:nvPicPr>
        <p:blipFill>
          <a:blip r:embed="rId10"/>
          <a:stretch>
            <a:fillRect/>
          </a:stretch>
        </p:blipFill>
        <p:spPr>
          <a:xfrm>
            <a:off x="4633943" y="2094248"/>
            <a:ext cx="4328675" cy="2171552"/>
          </a:xfrm>
          <a:prstGeom prst="rect">
            <a:avLst/>
          </a:prstGeom>
        </p:spPr>
      </p:pic>
      <p:pic>
        <p:nvPicPr>
          <p:cNvPr id="26" name="Imagen 25">
            <a:extLst>
              <a:ext uri="{FF2B5EF4-FFF2-40B4-BE49-F238E27FC236}">
                <a16:creationId xmlns:a16="http://schemas.microsoft.com/office/drawing/2014/main" id="{841FCA0B-7641-43E0-AD80-8387C2634A5B}"/>
              </a:ext>
            </a:extLst>
          </p:cNvPr>
          <p:cNvPicPr>
            <a:picLocks noChangeAspect="1"/>
          </p:cNvPicPr>
          <p:nvPr/>
        </p:nvPicPr>
        <p:blipFill>
          <a:blip r:embed="rId11"/>
          <a:stretch>
            <a:fillRect/>
          </a:stretch>
        </p:blipFill>
        <p:spPr>
          <a:xfrm>
            <a:off x="4796456" y="1791230"/>
            <a:ext cx="4031562" cy="3023672"/>
          </a:xfrm>
          <a:prstGeom prst="rect">
            <a:avLst/>
          </a:prstGeom>
        </p:spPr>
      </p:pic>
      <p:sp>
        <p:nvSpPr>
          <p:cNvPr id="27" name="Flecha: a la derecha 26">
            <a:extLst>
              <a:ext uri="{FF2B5EF4-FFF2-40B4-BE49-F238E27FC236}">
                <a16:creationId xmlns:a16="http://schemas.microsoft.com/office/drawing/2014/main" id="{E44C222A-4087-45E6-99BE-F1ACC55FAFB8}"/>
              </a:ext>
            </a:extLst>
          </p:cNvPr>
          <p:cNvSpPr/>
          <p:nvPr/>
        </p:nvSpPr>
        <p:spPr>
          <a:xfrm rot="10800000">
            <a:off x="2693062" y="5291092"/>
            <a:ext cx="361450" cy="26633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pic>
        <p:nvPicPr>
          <p:cNvPr id="29" name="Imagen 28">
            <a:extLst>
              <a:ext uri="{FF2B5EF4-FFF2-40B4-BE49-F238E27FC236}">
                <a16:creationId xmlns:a16="http://schemas.microsoft.com/office/drawing/2014/main" id="{CC387EDE-2443-4BEE-BFA4-E6B745CE4F4D}"/>
              </a:ext>
            </a:extLst>
          </p:cNvPr>
          <p:cNvPicPr>
            <a:picLocks noChangeAspect="1"/>
          </p:cNvPicPr>
          <p:nvPr/>
        </p:nvPicPr>
        <p:blipFill rotWithShape="1">
          <a:blip r:embed="rId12"/>
          <a:srcRect b="15764"/>
          <a:stretch/>
        </p:blipFill>
        <p:spPr>
          <a:xfrm>
            <a:off x="4508179" y="1230920"/>
            <a:ext cx="4659218" cy="3924709"/>
          </a:xfrm>
          <a:prstGeom prst="rect">
            <a:avLst/>
          </a:prstGeom>
        </p:spPr>
      </p:pic>
    </p:spTree>
    <p:extLst>
      <p:ext uri="{BB962C8B-B14F-4D97-AF65-F5344CB8AC3E}">
        <p14:creationId xmlns:p14="http://schemas.microsoft.com/office/powerpoint/2010/main" val="87535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15" grpId="0" animBg="1"/>
      <p:bldP spid="15" grpId="1" animBg="1"/>
      <p:bldP spid="18" grpId="0" animBg="1"/>
      <p:bldP spid="18" grpId="1" animBg="1"/>
      <p:bldP spid="19" grpId="0" animBg="1"/>
      <p:bldP spid="19" grpId="1" animBg="1"/>
      <p:bldP spid="22" grpId="0" animBg="1"/>
      <p:bldP spid="22" grpId="1"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15ADB56-A03F-4AFD-B1A5-A943B40C63C0}"/>
              </a:ext>
            </a:extLst>
          </p:cNvPr>
          <p:cNvPicPr>
            <a:picLocks noChangeAspect="1"/>
          </p:cNvPicPr>
          <p:nvPr/>
        </p:nvPicPr>
        <p:blipFill rotWithShape="1">
          <a:blip r:embed="rId3">
            <a:lum bright="70000" contrast="-70000"/>
          </a:blip>
          <a:srcRect b="20567"/>
          <a:stretch/>
        </p:blipFill>
        <p:spPr>
          <a:xfrm>
            <a:off x="-141211" y="613474"/>
            <a:ext cx="9765436" cy="5315054"/>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5" name="CuadroTexto 4">
            <a:extLst>
              <a:ext uri="{FF2B5EF4-FFF2-40B4-BE49-F238E27FC236}">
                <a16:creationId xmlns:a16="http://schemas.microsoft.com/office/drawing/2014/main" id="{D75D029F-22FD-4443-896A-3FFD843EFBE5}"/>
              </a:ext>
            </a:extLst>
          </p:cNvPr>
          <p:cNvSpPr txBox="1"/>
          <p:nvPr/>
        </p:nvSpPr>
        <p:spPr>
          <a:xfrm>
            <a:off x="1981200" y="704857"/>
            <a:ext cx="5584054"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Recopilación de información</a:t>
            </a:r>
            <a:endParaRPr lang="es-EC" b="1" dirty="0">
              <a:latin typeface="Arial" panose="020B0604020202020204" pitchFamily="34" charset="0"/>
              <a:cs typeface="Arial" panose="020B0604020202020204" pitchFamily="34" charset="0"/>
            </a:endParaRPr>
          </a:p>
        </p:txBody>
      </p:sp>
      <p:graphicFrame>
        <p:nvGraphicFramePr>
          <p:cNvPr id="3" name="Diagrama 2">
            <a:extLst>
              <a:ext uri="{FF2B5EF4-FFF2-40B4-BE49-F238E27FC236}">
                <a16:creationId xmlns:a16="http://schemas.microsoft.com/office/drawing/2014/main" id="{399DF4D0-E513-43EA-B434-36A5CC7BEAD9}"/>
              </a:ext>
            </a:extLst>
          </p:cNvPr>
          <p:cNvGraphicFramePr/>
          <p:nvPr>
            <p:extLst>
              <p:ext uri="{D42A27DB-BD31-4B8C-83A1-F6EECF244321}">
                <p14:modId xmlns:p14="http://schemas.microsoft.com/office/powerpoint/2010/main" val="673737811"/>
              </p:ext>
            </p:extLst>
          </p:nvPr>
        </p:nvGraphicFramePr>
        <p:xfrm>
          <a:off x="-50217" y="704857"/>
          <a:ext cx="4259298" cy="52236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a 3">
            <a:extLst>
              <a:ext uri="{FF2B5EF4-FFF2-40B4-BE49-F238E27FC236}">
                <a16:creationId xmlns:a16="http://schemas.microsoft.com/office/drawing/2014/main" id="{856082B9-783A-41A8-B2E4-35B97D8D4A86}"/>
              </a:ext>
            </a:extLst>
          </p:cNvPr>
          <p:cNvGraphicFramePr/>
          <p:nvPr>
            <p:extLst>
              <p:ext uri="{D42A27DB-BD31-4B8C-83A1-F6EECF244321}">
                <p14:modId xmlns:p14="http://schemas.microsoft.com/office/powerpoint/2010/main" val="2518867543"/>
              </p:ext>
            </p:extLst>
          </p:nvPr>
        </p:nvGraphicFramePr>
        <p:xfrm>
          <a:off x="4572000" y="1348789"/>
          <a:ext cx="4467132" cy="45797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26" name="Picture 2" descr="Las fascinantes fotos aéreas que revelan las &amp;quot;geometrías escondidas&amp;quot; de  Hong Kong | CNN">
            <a:extLst>
              <a:ext uri="{FF2B5EF4-FFF2-40B4-BE49-F238E27FC236}">
                <a16:creationId xmlns:a16="http://schemas.microsoft.com/office/drawing/2014/main" id="{FA179535-B32B-490E-ACEF-FC98C930E4C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482" r="7762"/>
          <a:stretch/>
        </p:blipFill>
        <p:spPr bwMode="auto">
          <a:xfrm>
            <a:off x="5403273" y="1347135"/>
            <a:ext cx="3142242" cy="2081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ibración de cámara digital aérea de gran formato">
            <a:extLst>
              <a:ext uri="{FF2B5EF4-FFF2-40B4-BE49-F238E27FC236}">
                <a16:creationId xmlns:a16="http://schemas.microsoft.com/office/drawing/2014/main" id="{6019085F-36AA-4717-B15B-14609A26950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0979" y="3458663"/>
            <a:ext cx="3044536" cy="2469865"/>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 la derecha 5">
            <a:extLst>
              <a:ext uri="{FF2B5EF4-FFF2-40B4-BE49-F238E27FC236}">
                <a16:creationId xmlns:a16="http://schemas.microsoft.com/office/drawing/2014/main" id="{1D5A371B-AA40-4E8D-A098-9F53F249A014}"/>
              </a:ext>
            </a:extLst>
          </p:cNvPr>
          <p:cNvSpPr/>
          <p:nvPr/>
        </p:nvSpPr>
        <p:spPr>
          <a:xfrm rot="10800000">
            <a:off x="4572000" y="2015836"/>
            <a:ext cx="644236" cy="436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a la derecha 9">
            <a:extLst>
              <a:ext uri="{FF2B5EF4-FFF2-40B4-BE49-F238E27FC236}">
                <a16:creationId xmlns:a16="http://schemas.microsoft.com/office/drawing/2014/main" id="{FFD9EEBA-5D06-444D-988D-B687FCC71E5C}"/>
              </a:ext>
            </a:extLst>
          </p:cNvPr>
          <p:cNvSpPr/>
          <p:nvPr/>
        </p:nvSpPr>
        <p:spPr>
          <a:xfrm rot="10800000">
            <a:off x="4520809" y="4309132"/>
            <a:ext cx="644236" cy="436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D10B8A85-7989-432F-98D3-C863E7F9112F}"/>
              </a:ext>
            </a:extLst>
          </p:cNvPr>
          <p:cNvSpPr txBox="1"/>
          <p:nvPr/>
        </p:nvSpPr>
        <p:spPr>
          <a:xfrm>
            <a:off x="1410580" y="1654231"/>
            <a:ext cx="2745784"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Estático rápido</a:t>
            </a:r>
            <a:endParaRPr lang="es-EC" b="1"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B04C7A1F-1B93-4F2E-926C-D6FB77CA55C7}"/>
              </a:ext>
            </a:extLst>
          </p:cNvPr>
          <p:cNvSpPr txBox="1"/>
          <p:nvPr/>
        </p:nvSpPr>
        <p:spPr>
          <a:xfrm>
            <a:off x="1457191" y="3224688"/>
            <a:ext cx="2745784"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NTRIP</a:t>
            </a:r>
            <a:endParaRPr lang="es-EC" b="1" dirty="0">
              <a:latin typeface="Arial" panose="020B0604020202020204" pitchFamily="34" charset="0"/>
              <a:cs typeface="Arial" panose="020B0604020202020204" pitchFamily="34" charset="0"/>
            </a:endParaRPr>
          </a:p>
        </p:txBody>
      </p:sp>
      <p:pic>
        <p:nvPicPr>
          <p:cNvPr id="1030" name="Picture 6" descr="Trimble R8s | Sistemas GNSS integrados | Trimble Geospatial">
            <a:extLst>
              <a:ext uri="{FF2B5EF4-FFF2-40B4-BE49-F238E27FC236}">
                <a16:creationId xmlns:a16="http://schemas.microsoft.com/office/drawing/2014/main" id="{F1578F68-C769-4AB1-AB41-AD843CCF41D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5722" y="3833028"/>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9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P spid="6" grpId="0" animBg="1"/>
      <p:bldP spid="6" grpId="1" animBg="1"/>
      <p:bldP spid="10" grpId="0" animBg="1"/>
      <p:bldP spid="10" grpId="1"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4" y="763839"/>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la recopilación de información secundaria</a:t>
            </a:r>
          </a:p>
        </p:txBody>
      </p:sp>
      <p:pic>
        <p:nvPicPr>
          <p:cNvPr id="9" name="Imagen 8">
            <a:extLst>
              <a:ext uri="{FF2B5EF4-FFF2-40B4-BE49-F238E27FC236}">
                <a16:creationId xmlns:a16="http://schemas.microsoft.com/office/drawing/2014/main" id="{374997A9-8FBF-40A0-A974-E18C9B3AD921}"/>
              </a:ext>
            </a:extLst>
          </p:cNvPr>
          <p:cNvPicPr>
            <a:picLocks noChangeAspect="1"/>
          </p:cNvPicPr>
          <p:nvPr/>
        </p:nvPicPr>
        <p:blipFill>
          <a:blip r:embed="rId3"/>
          <a:stretch>
            <a:fillRect/>
          </a:stretch>
        </p:blipFill>
        <p:spPr>
          <a:xfrm>
            <a:off x="165418" y="1407188"/>
            <a:ext cx="3731879" cy="1494269"/>
          </a:xfrm>
          <a:prstGeom prst="rect">
            <a:avLst/>
          </a:prstGeom>
        </p:spPr>
      </p:pic>
      <p:pic>
        <p:nvPicPr>
          <p:cNvPr id="24" name="Imagen 23">
            <a:extLst>
              <a:ext uri="{FF2B5EF4-FFF2-40B4-BE49-F238E27FC236}">
                <a16:creationId xmlns:a16="http://schemas.microsoft.com/office/drawing/2014/main" id="{4F516138-8D92-43E6-B3AB-CC31E97C4206}"/>
              </a:ext>
            </a:extLst>
          </p:cNvPr>
          <p:cNvPicPr/>
          <p:nvPr/>
        </p:nvPicPr>
        <p:blipFill>
          <a:blip r:embed="rId4"/>
          <a:stretch>
            <a:fillRect/>
          </a:stretch>
        </p:blipFill>
        <p:spPr>
          <a:xfrm>
            <a:off x="4007282" y="1407187"/>
            <a:ext cx="2424240" cy="1494269"/>
          </a:xfrm>
          <a:prstGeom prst="rect">
            <a:avLst/>
          </a:prstGeom>
        </p:spPr>
      </p:pic>
      <p:pic>
        <p:nvPicPr>
          <p:cNvPr id="12" name="Imagen 11">
            <a:extLst>
              <a:ext uri="{FF2B5EF4-FFF2-40B4-BE49-F238E27FC236}">
                <a16:creationId xmlns:a16="http://schemas.microsoft.com/office/drawing/2014/main" id="{78FF829D-BD61-47DE-833F-25FA5875D25A}"/>
              </a:ext>
            </a:extLst>
          </p:cNvPr>
          <p:cNvPicPr>
            <a:picLocks noChangeAspect="1"/>
          </p:cNvPicPr>
          <p:nvPr/>
        </p:nvPicPr>
        <p:blipFill>
          <a:blip r:embed="rId5"/>
          <a:stretch>
            <a:fillRect/>
          </a:stretch>
        </p:blipFill>
        <p:spPr>
          <a:xfrm>
            <a:off x="6541507" y="1407188"/>
            <a:ext cx="2497625" cy="1494269"/>
          </a:xfrm>
          <a:prstGeom prst="rect">
            <a:avLst/>
          </a:prstGeom>
        </p:spPr>
      </p:pic>
      <p:sp>
        <p:nvSpPr>
          <p:cNvPr id="26" name="CuadroTexto 25">
            <a:extLst>
              <a:ext uri="{FF2B5EF4-FFF2-40B4-BE49-F238E27FC236}">
                <a16:creationId xmlns:a16="http://schemas.microsoft.com/office/drawing/2014/main" id="{F7669DE2-9472-4EA8-84BE-DEE5063A847E}"/>
              </a:ext>
            </a:extLst>
          </p:cNvPr>
          <p:cNvSpPr txBox="1"/>
          <p:nvPr/>
        </p:nvSpPr>
        <p:spPr>
          <a:xfrm>
            <a:off x="1705966" y="3031743"/>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la recopilación de información primaria</a:t>
            </a:r>
          </a:p>
        </p:txBody>
      </p:sp>
      <p:pic>
        <p:nvPicPr>
          <p:cNvPr id="28" name="Imagen 27">
            <a:extLst>
              <a:ext uri="{FF2B5EF4-FFF2-40B4-BE49-F238E27FC236}">
                <a16:creationId xmlns:a16="http://schemas.microsoft.com/office/drawing/2014/main" id="{54D0066C-3977-443C-BF60-559BA0FB66B6}"/>
              </a:ext>
            </a:extLst>
          </p:cNvPr>
          <p:cNvPicPr/>
          <p:nvPr/>
        </p:nvPicPr>
        <p:blipFill rotWithShape="1">
          <a:blip r:embed="rId6">
            <a:extLst>
              <a:ext uri="{28A0092B-C50C-407E-A947-70E740481C1C}">
                <a14:useLocalDpi xmlns:a14="http://schemas.microsoft.com/office/drawing/2010/main" val="0"/>
              </a:ext>
            </a:extLst>
          </a:blip>
          <a:srcRect l="1389" t="5839" r="45845" b="20556"/>
          <a:stretch/>
        </p:blipFill>
        <p:spPr bwMode="auto">
          <a:xfrm>
            <a:off x="4511727" y="3528494"/>
            <a:ext cx="2301240" cy="2137410"/>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6910F204-002A-4694-B6B5-3C8E25F38DDF}"/>
              </a:ext>
            </a:extLst>
          </p:cNvPr>
          <p:cNvPicPr>
            <a:picLocks noChangeAspect="1"/>
          </p:cNvPicPr>
          <p:nvPr/>
        </p:nvPicPr>
        <p:blipFill>
          <a:blip r:embed="rId7"/>
          <a:stretch>
            <a:fillRect/>
          </a:stretch>
        </p:blipFill>
        <p:spPr>
          <a:xfrm>
            <a:off x="6812967" y="3528494"/>
            <a:ext cx="2231329" cy="2109399"/>
          </a:xfrm>
          <a:prstGeom prst="rect">
            <a:avLst/>
          </a:prstGeom>
        </p:spPr>
      </p:pic>
      <p:pic>
        <p:nvPicPr>
          <p:cNvPr id="16" name="Imagen 15">
            <a:extLst>
              <a:ext uri="{FF2B5EF4-FFF2-40B4-BE49-F238E27FC236}">
                <a16:creationId xmlns:a16="http://schemas.microsoft.com/office/drawing/2014/main" id="{044BF790-3E22-4365-B3FA-FA4246EB5F5C}"/>
              </a:ext>
            </a:extLst>
          </p:cNvPr>
          <p:cNvPicPr>
            <a:picLocks noChangeAspect="1"/>
          </p:cNvPicPr>
          <p:nvPr/>
        </p:nvPicPr>
        <p:blipFill rotWithShape="1">
          <a:blip r:embed="rId8"/>
          <a:srcRect l="14735"/>
          <a:stretch/>
        </p:blipFill>
        <p:spPr>
          <a:xfrm>
            <a:off x="-241646" y="3570651"/>
            <a:ext cx="2354479" cy="2073419"/>
          </a:xfrm>
          <a:prstGeom prst="rect">
            <a:avLst/>
          </a:prstGeom>
        </p:spPr>
      </p:pic>
      <p:pic>
        <p:nvPicPr>
          <p:cNvPr id="30" name="Imagen 29">
            <a:extLst>
              <a:ext uri="{FF2B5EF4-FFF2-40B4-BE49-F238E27FC236}">
                <a16:creationId xmlns:a16="http://schemas.microsoft.com/office/drawing/2014/main" id="{26B35C26-8BF8-45F3-8D88-03F153A0030C}"/>
              </a:ext>
            </a:extLst>
          </p:cNvPr>
          <p:cNvPicPr>
            <a:picLocks noChangeAspect="1"/>
          </p:cNvPicPr>
          <p:nvPr/>
        </p:nvPicPr>
        <p:blipFill rotWithShape="1">
          <a:blip r:embed="rId9"/>
          <a:srcRect l="16664"/>
          <a:stretch/>
        </p:blipFill>
        <p:spPr>
          <a:xfrm>
            <a:off x="2166099" y="3570651"/>
            <a:ext cx="2301240" cy="2073419"/>
          </a:xfrm>
          <a:prstGeom prst="rect">
            <a:avLst/>
          </a:prstGeom>
        </p:spPr>
      </p:pic>
      <p:graphicFrame>
        <p:nvGraphicFramePr>
          <p:cNvPr id="3" name="Tabla 2">
            <a:extLst>
              <a:ext uri="{FF2B5EF4-FFF2-40B4-BE49-F238E27FC236}">
                <a16:creationId xmlns:a16="http://schemas.microsoft.com/office/drawing/2014/main" id="{E229B626-D897-4AC2-A1F4-7BDCFF1090EA}"/>
              </a:ext>
            </a:extLst>
          </p:cNvPr>
          <p:cNvGraphicFramePr>
            <a:graphicFrameLocks noGrp="1"/>
          </p:cNvGraphicFramePr>
          <p:nvPr>
            <p:extLst>
              <p:ext uri="{D42A27DB-BD31-4B8C-83A1-F6EECF244321}">
                <p14:modId xmlns:p14="http://schemas.microsoft.com/office/powerpoint/2010/main" val="1980791554"/>
              </p:ext>
            </p:extLst>
          </p:nvPr>
        </p:nvGraphicFramePr>
        <p:xfrm>
          <a:off x="2512657" y="4232673"/>
          <a:ext cx="4457700" cy="701040"/>
        </p:xfrm>
        <a:graphic>
          <a:graphicData uri="http://schemas.openxmlformats.org/drawingml/2006/table">
            <a:tbl>
              <a:tblPr>
                <a:tableStyleId>{638B1855-1B75-4FBE-930C-398BA8C253C6}</a:tableStyleId>
              </a:tblPr>
              <a:tblGrid>
                <a:gridCol w="1917700">
                  <a:extLst>
                    <a:ext uri="{9D8B030D-6E8A-4147-A177-3AD203B41FA5}">
                      <a16:colId xmlns:a16="http://schemas.microsoft.com/office/drawing/2014/main" val="3313527408"/>
                    </a:ext>
                  </a:extLst>
                </a:gridCol>
                <a:gridCol w="787400">
                  <a:extLst>
                    <a:ext uri="{9D8B030D-6E8A-4147-A177-3AD203B41FA5}">
                      <a16:colId xmlns:a16="http://schemas.microsoft.com/office/drawing/2014/main" val="1052609639"/>
                    </a:ext>
                  </a:extLst>
                </a:gridCol>
                <a:gridCol w="787400">
                  <a:extLst>
                    <a:ext uri="{9D8B030D-6E8A-4147-A177-3AD203B41FA5}">
                      <a16:colId xmlns:a16="http://schemas.microsoft.com/office/drawing/2014/main" val="3587289810"/>
                    </a:ext>
                  </a:extLst>
                </a:gridCol>
                <a:gridCol w="965200">
                  <a:extLst>
                    <a:ext uri="{9D8B030D-6E8A-4147-A177-3AD203B41FA5}">
                      <a16:colId xmlns:a16="http://schemas.microsoft.com/office/drawing/2014/main" val="2838532694"/>
                    </a:ext>
                  </a:extLst>
                </a:gridCol>
              </a:tblGrid>
              <a:tr h="350520">
                <a:tc>
                  <a:txBody>
                    <a:bodyPr/>
                    <a:lstStyle/>
                    <a:p>
                      <a:pPr algn="ctr" fontAlgn="ctr"/>
                      <a:r>
                        <a:rPr lang="es-EC" sz="1100" u="none" strike="noStrike" dirty="0">
                          <a:effectLst/>
                        </a:rPr>
                        <a:t> </a:t>
                      </a:r>
                      <a:endParaRPr lang="es-EC" sz="1100" b="0" i="0" u="none" strike="noStrike" dirty="0">
                        <a:solidFill>
                          <a:srgbClr val="000000"/>
                        </a:solidFill>
                        <a:effectLst/>
                        <a:latin typeface="Arial" panose="020B0604020202020204" pitchFamily="34" charset="0"/>
                      </a:endParaRPr>
                    </a:p>
                  </a:txBody>
                  <a:tcPr marL="7620" marR="7620" marT="7620" marB="0" anchor="ctr">
                    <a:solidFill>
                      <a:schemeClr val="tx2"/>
                    </a:solidFill>
                  </a:tcPr>
                </a:tc>
                <a:tc>
                  <a:txBody>
                    <a:bodyPr/>
                    <a:lstStyle/>
                    <a:p>
                      <a:pPr algn="ctr" fontAlgn="ctr"/>
                      <a:r>
                        <a:rPr lang="es-EC" sz="1100" u="none" strike="noStrike" dirty="0">
                          <a:effectLst/>
                        </a:rPr>
                        <a:t>GCP</a:t>
                      </a:r>
                      <a:endParaRPr lang="es-EC" sz="1100" b="0" i="0" u="none" strike="noStrike" dirty="0">
                        <a:solidFill>
                          <a:srgbClr val="000000"/>
                        </a:solidFill>
                        <a:effectLst/>
                        <a:latin typeface="Arial" panose="020B0604020202020204" pitchFamily="34" charset="0"/>
                      </a:endParaRPr>
                    </a:p>
                  </a:txBody>
                  <a:tcPr marL="7620" marR="7620" marT="7620" marB="0" anchor="ctr">
                    <a:solidFill>
                      <a:schemeClr val="tx2"/>
                    </a:solidFill>
                  </a:tcPr>
                </a:tc>
                <a:tc>
                  <a:txBody>
                    <a:bodyPr/>
                    <a:lstStyle/>
                    <a:p>
                      <a:pPr algn="ctr" fontAlgn="ctr"/>
                      <a:r>
                        <a:rPr lang="es-EC" sz="1100" u="none" strike="noStrike" dirty="0">
                          <a:effectLst/>
                        </a:rPr>
                        <a:t>CP</a:t>
                      </a:r>
                      <a:endParaRPr lang="es-EC" sz="1100" b="0" i="0" u="none" strike="noStrike" dirty="0">
                        <a:solidFill>
                          <a:srgbClr val="000000"/>
                        </a:solidFill>
                        <a:effectLst/>
                        <a:latin typeface="Arial" panose="020B0604020202020204" pitchFamily="34" charset="0"/>
                      </a:endParaRPr>
                    </a:p>
                  </a:txBody>
                  <a:tcPr marL="7620" marR="7620" marT="7620" marB="0" anchor="ctr">
                    <a:solidFill>
                      <a:schemeClr val="tx2"/>
                    </a:solidFill>
                  </a:tcPr>
                </a:tc>
                <a:tc>
                  <a:txBody>
                    <a:bodyPr/>
                    <a:lstStyle/>
                    <a:p>
                      <a:pPr algn="ctr" fontAlgn="ctr"/>
                      <a:r>
                        <a:rPr lang="es-EC" sz="1100" u="none" strike="noStrike" dirty="0">
                          <a:effectLst/>
                        </a:rPr>
                        <a:t>Exactitud posicional</a:t>
                      </a:r>
                      <a:endParaRPr lang="es-EC" sz="1100" b="0" i="0" u="none" strike="noStrike" dirty="0">
                        <a:solidFill>
                          <a:srgbClr val="000000"/>
                        </a:solidFill>
                        <a:effectLst/>
                        <a:latin typeface="Arial" panose="020B0604020202020204" pitchFamily="34" charset="0"/>
                      </a:endParaRPr>
                    </a:p>
                  </a:txBody>
                  <a:tcPr marL="7620" marR="7620" marT="7620" marB="0" anchor="ctr">
                    <a:solidFill>
                      <a:schemeClr val="tx2"/>
                    </a:solidFill>
                  </a:tcPr>
                </a:tc>
                <a:extLst>
                  <a:ext uri="{0D108BD9-81ED-4DB2-BD59-A6C34878D82A}">
                    <a16:rowId xmlns:a16="http://schemas.microsoft.com/office/drawing/2014/main" val="857942023"/>
                  </a:ext>
                </a:extLst>
              </a:tr>
              <a:tr h="175260">
                <a:tc>
                  <a:txBody>
                    <a:bodyPr/>
                    <a:lstStyle/>
                    <a:p>
                      <a:pPr algn="l" fontAlgn="b"/>
                      <a:r>
                        <a:rPr lang="es-EC" sz="1100" u="none" strike="noStrike" dirty="0">
                          <a:effectLst/>
                        </a:rPr>
                        <a:t>Precisión Horizontal mínima [m]</a:t>
                      </a:r>
                      <a:endParaRPr lang="es-EC" sz="1100" b="0" i="0" u="none" strike="noStrike" dirty="0">
                        <a:solidFill>
                          <a:srgbClr val="000000"/>
                        </a:solidFill>
                        <a:effectLst/>
                        <a:latin typeface="Arial" panose="020B0604020202020204" pitchFamily="34" charset="0"/>
                      </a:endParaRPr>
                    </a:p>
                  </a:txBody>
                  <a:tcPr marL="7620" marR="7620" marT="7620" marB="0" anchor="b">
                    <a:solidFill>
                      <a:schemeClr val="tx2"/>
                    </a:solidFill>
                  </a:tcPr>
                </a:tc>
                <a:tc>
                  <a:txBody>
                    <a:bodyPr/>
                    <a:lstStyle/>
                    <a:p>
                      <a:pPr algn="ctr" fontAlgn="b"/>
                      <a:r>
                        <a:rPr lang="es-EC" sz="1100" u="none" strike="noStrike">
                          <a:effectLst/>
                        </a:rPr>
                        <a:t>0,012</a:t>
                      </a:r>
                      <a:endParaRPr lang="es-EC" sz="1100" b="0" i="0" u="none" strike="noStrike">
                        <a:solidFill>
                          <a:srgbClr val="000000"/>
                        </a:solidFill>
                        <a:effectLst/>
                        <a:latin typeface="Arial" panose="020B0604020202020204" pitchFamily="34" charset="0"/>
                      </a:endParaRPr>
                    </a:p>
                  </a:txBody>
                  <a:tcPr marL="7620" marR="7620" marT="7620" marB="0" anchor="b">
                    <a:solidFill>
                      <a:schemeClr val="tx2"/>
                    </a:solidFill>
                  </a:tcPr>
                </a:tc>
                <a:tc>
                  <a:txBody>
                    <a:bodyPr/>
                    <a:lstStyle/>
                    <a:p>
                      <a:pPr algn="ctr" fontAlgn="b"/>
                      <a:r>
                        <a:rPr lang="es-EC" sz="1100" u="none" strike="noStrike">
                          <a:effectLst/>
                        </a:rPr>
                        <a:t>0,012</a:t>
                      </a:r>
                      <a:endParaRPr lang="es-EC" sz="1100" b="0" i="0" u="none" strike="noStrike">
                        <a:solidFill>
                          <a:srgbClr val="000000"/>
                        </a:solidFill>
                        <a:effectLst/>
                        <a:latin typeface="Arial" panose="020B0604020202020204" pitchFamily="34" charset="0"/>
                      </a:endParaRPr>
                    </a:p>
                  </a:txBody>
                  <a:tcPr marL="7620" marR="7620" marT="7620" marB="0" anchor="b">
                    <a:solidFill>
                      <a:schemeClr val="tx2"/>
                    </a:solidFill>
                  </a:tcPr>
                </a:tc>
                <a:tc>
                  <a:txBody>
                    <a:bodyPr/>
                    <a:lstStyle/>
                    <a:p>
                      <a:pPr algn="ctr" fontAlgn="b"/>
                      <a:r>
                        <a:rPr lang="es-EC" sz="1100" u="none" strike="noStrike" dirty="0">
                          <a:effectLst/>
                        </a:rPr>
                        <a:t>0,14</a:t>
                      </a:r>
                      <a:endParaRPr lang="es-EC" sz="1100" b="0" i="0" u="none" strike="noStrike" dirty="0">
                        <a:solidFill>
                          <a:srgbClr val="000000"/>
                        </a:solidFill>
                        <a:effectLst/>
                        <a:latin typeface="Arial" panose="020B0604020202020204" pitchFamily="34" charset="0"/>
                      </a:endParaRPr>
                    </a:p>
                  </a:txBody>
                  <a:tcPr marL="7620" marR="7620" marT="7620" marB="0" anchor="b">
                    <a:solidFill>
                      <a:schemeClr val="tx2"/>
                    </a:solidFill>
                  </a:tcPr>
                </a:tc>
                <a:extLst>
                  <a:ext uri="{0D108BD9-81ED-4DB2-BD59-A6C34878D82A}">
                    <a16:rowId xmlns:a16="http://schemas.microsoft.com/office/drawing/2014/main" val="2673351853"/>
                  </a:ext>
                </a:extLst>
              </a:tr>
              <a:tr h="175260">
                <a:tc>
                  <a:txBody>
                    <a:bodyPr/>
                    <a:lstStyle/>
                    <a:p>
                      <a:pPr algn="l" fontAlgn="b"/>
                      <a:r>
                        <a:rPr lang="es-EC" sz="1100" u="none" strike="noStrike">
                          <a:effectLst/>
                        </a:rPr>
                        <a:t>Precisión Vertical mínima [m]</a:t>
                      </a:r>
                      <a:endParaRPr lang="es-EC" sz="1100" b="0" i="0" u="none" strike="noStrike">
                        <a:solidFill>
                          <a:srgbClr val="000000"/>
                        </a:solidFill>
                        <a:effectLst/>
                        <a:latin typeface="Arial" panose="020B0604020202020204" pitchFamily="34" charset="0"/>
                      </a:endParaRPr>
                    </a:p>
                  </a:txBody>
                  <a:tcPr marL="7620" marR="7620" marT="7620" marB="0" anchor="b">
                    <a:solidFill>
                      <a:schemeClr val="tx2"/>
                    </a:solidFill>
                  </a:tcPr>
                </a:tc>
                <a:tc>
                  <a:txBody>
                    <a:bodyPr/>
                    <a:lstStyle/>
                    <a:p>
                      <a:pPr algn="ctr" fontAlgn="b"/>
                      <a:r>
                        <a:rPr lang="es-EC" sz="1100" u="none" strike="noStrike">
                          <a:effectLst/>
                        </a:rPr>
                        <a:t>0,024</a:t>
                      </a:r>
                      <a:endParaRPr lang="es-EC" sz="1100" b="0" i="0" u="none" strike="noStrike">
                        <a:solidFill>
                          <a:srgbClr val="000000"/>
                        </a:solidFill>
                        <a:effectLst/>
                        <a:latin typeface="Arial" panose="020B0604020202020204" pitchFamily="34" charset="0"/>
                      </a:endParaRPr>
                    </a:p>
                  </a:txBody>
                  <a:tcPr marL="7620" marR="7620" marT="7620" marB="0" anchor="b">
                    <a:solidFill>
                      <a:schemeClr val="tx2"/>
                    </a:solidFill>
                  </a:tcPr>
                </a:tc>
                <a:tc>
                  <a:txBody>
                    <a:bodyPr/>
                    <a:lstStyle/>
                    <a:p>
                      <a:pPr algn="ctr" fontAlgn="b"/>
                      <a:r>
                        <a:rPr lang="es-EC" sz="1100" u="none" strike="noStrike">
                          <a:effectLst/>
                        </a:rPr>
                        <a:t>0,021</a:t>
                      </a:r>
                      <a:endParaRPr lang="es-EC" sz="1100" b="0" i="0" u="none" strike="noStrike">
                        <a:solidFill>
                          <a:srgbClr val="000000"/>
                        </a:solidFill>
                        <a:effectLst/>
                        <a:latin typeface="Arial" panose="020B0604020202020204" pitchFamily="34" charset="0"/>
                      </a:endParaRPr>
                    </a:p>
                  </a:txBody>
                  <a:tcPr marL="7620" marR="7620" marT="7620" marB="0" anchor="b">
                    <a:solidFill>
                      <a:schemeClr val="tx2"/>
                    </a:solidFill>
                  </a:tcPr>
                </a:tc>
                <a:tc>
                  <a:txBody>
                    <a:bodyPr/>
                    <a:lstStyle/>
                    <a:p>
                      <a:pPr algn="ctr" fontAlgn="b"/>
                      <a:r>
                        <a:rPr lang="es-EC" sz="1100" u="none" strike="noStrike" dirty="0">
                          <a:effectLst/>
                        </a:rPr>
                        <a:t>0,05</a:t>
                      </a:r>
                      <a:endParaRPr lang="es-EC" sz="1100" b="0" i="0" u="none" strike="noStrike" dirty="0">
                        <a:solidFill>
                          <a:srgbClr val="000000"/>
                        </a:solidFill>
                        <a:effectLst/>
                        <a:latin typeface="Arial" panose="020B0604020202020204" pitchFamily="34" charset="0"/>
                      </a:endParaRPr>
                    </a:p>
                  </a:txBody>
                  <a:tcPr marL="7620" marR="7620" marT="7620" marB="0" anchor="b">
                    <a:solidFill>
                      <a:schemeClr val="tx2"/>
                    </a:solidFill>
                  </a:tcPr>
                </a:tc>
                <a:extLst>
                  <a:ext uri="{0D108BD9-81ED-4DB2-BD59-A6C34878D82A}">
                    <a16:rowId xmlns:a16="http://schemas.microsoft.com/office/drawing/2014/main" val="2181990007"/>
                  </a:ext>
                </a:extLst>
              </a:tr>
            </a:tbl>
          </a:graphicData>
        </a:graphic>
      </p:graphicFrame>
    </p:spTree>
    <p:extLst>
      <p:ext uri="{BB962C8B-B14F-4D97-AF65-F5344CB8AC3E}">
        <p14:creationId xmlns:p14="http://schemas.microsoft.com/office/powerpoint/2010/main" val="393999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8F25860-9FE0-499D-AF3F-0473572CACC3}"/>
              </a:ext>
            </a:extLst>
          </p:cNvPr>
          <p:cNvPicPr>
            <a:picLocks noChangeAspect="1"/>
          </p:cNvPicPr>
          <p:nvPr/>
        </p:nvPicPr>
        <p:blipFill>
          <a:blip r:embed="rId3">
            <a:lum bright="70000" contrast="-70000"/>
          </a:blip>
          <a:stretch>
            <a:fillRect/>
          </a:stretch>
        </p:blipFill>
        <p:spPr>
          <a:xfrm>
            <a:off x="-1949373" y="632839"/>
            <a:ext cx="13381760" cy="5352704"/>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9" name="CuadroTexto 8">
            <a:extLst>
              <a:ext uri="{FF2B5EF4-FFF2-40B4-BE49-F238E27FC236}">
                <a16:creationId xmlns:a16="http://schemas.microsoft.com/office/drawing/2014/main" id="{5872A63D-7940-4CF4-94EE-6BD9AAA0BEEA}"/>
              </a:ext>
            </a:extLst>
          </p:cNvPr>
          <p:cNvSpPr txBox="1"/>
          <p:nvPr/>
        </p:nvSpPr>
        <p:spPr>
          <a:xfrm>
            <a:off x="1981200" y="704857"/>
            <a:ext cx="5584054"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Proceso fotogramétrico</a:t>
            </a:r>
            <a:endParaRPr lang="es-EC" b="1" dirty="0">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2A0A86DE-B462-4ABC-9F19-42B36B5B8AC0}"/>
              </a:ext>
            </a:extLst>
          </p:cNvPr>
          <p:cNvPicPr>
            <a:picLocks noChangeAspect="1"/>
          </p:cNvPicPr>
          <p:nvPr/>
        </p:nvPicPr>
        <p:blipFill>
          <a:blip r:embed="rId4"/>
          <a:stretch>
            <a:fillRect/>
          </a:stretch>
        </p:blipFill>
        <p:spPr>
          <a:xfrm>
            <a:off x="143719" y="1280169"/>
            <a:ext cx="4737563" cy="4638139"/>
          </a:xfrm>
          <a:prstGeom prst="rect">
            <a:avLst/>
          </a:prstGeom>
        </p:spPr>
      </p:pic>
      <p:pic>
        <p:nvPicPr>
          <p:cNvPr id="13" name="Imagen 12">
            <a:extLst>
              <a:ext uri="{FF2B5EF4-FFF2-40B4-BE49-F238E27FC236}">
                <a16:creationId xmlns:a16="http://schemas.microsoft.com/office/drawing/2014/main" id="{C8DF81E6-34E2-4FF3-BCD0-24A3A54F6BD9}"/>
              </a:ext>
            </a:extLst>
          </p:cNvPr>
          <p:cNvPicPr/>
          <p:nvPr/>
        </p:nvPicPr>
        <p:blipFill>
          <a:blip r:embed="rId5"/>
          <a:stretch>
            <a:fillRect/>
          </a:stretch>
        </p:blipFill>
        <p:spPr>
          <a:xfrm>
            <a:off x="5571583" y="1994349"/>
            <a:ext cx="2980746" cy="2819698"/>
          </a:xfrm>
          <a:prstGeom prst="rect">
            <a:avLst/>
          </a:prstGeom>
        </p:spPr>
      </p:pic>
      <p:sp>
        <p:nvSpPr>
          <p:cNvPr id="14" name="Flecha derecha 5">
            <a:extLst>
              <a:ext uri="{FF2B5EF4-FFF2-40B4-BE49-F238E27FC236}">
                <a16:creationId xmlns:a16="http://schemas.microsoft.com/office/drawing/2014/main" id="{1A548381-4A26-44B6-9D11-65530DC8A10C}"/>
              </a:ext>
            </a:extLst>
          </p:cNvPr>
          <p:cNvSpPr/>
          <p:nvPr/>
        </p:nvSpPr>
        <p:spPr>
          <a:xfrm>
            <a:off x="1392703" y="2700995"/>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derecha 10">
            <a:extLst>
              <a:ext uri="{FF2B5EF4-FFF2-40B4-BE49-F238E27FC236}">
                <a16:creationId xmlns:a16="http://schemas.microsoft.com/office/drawing/2014/main" id="{ECC347AC-52D4-45D9-AED5-90B5D44075E1}"/>
              </a:ext>
            </a:extLst>
          </p:cNvPr>
          <p:cNvSpPr/>
          <p:nvPr/>
        </p:nvSpPr>
        <p:spPr>
          <a:xfrm>
            <a:off x="1392703" y="3345764"/>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Image10">
            <a:extLst>
              <a:ext uri="{FF2B5EF4-FFF2-40B4-BE49-F238E27FC236}">
                <a16:creationId xmlns:a16="http://schemas.microsoft.com/office/drawing/2014/main" id="{2B67320D-3FD5-48BA-8987-FED4D2530143}"/>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5838092" y="1156344"/>
            <a:ext cx="2346994" cy="1919065"/>
          </a:xfrm>
          <a:prstGeom prst="rect">
            <a:avLst/>
          </a:prstGeom>
        </p:spPr>
      </p:pic>
      <p:pic>
        <p:nvPicPr>
          <p:cNvPr id="17" name="Image16">
            <a:extLst>
              <a:ext uri="{FF2B5EF4-FFF2-40B4-BE49-F238E27FC236}">
                <a16:creationId xmlns:a16="http://schemas.microsoft.com/office/drawing/2014/main" id="{DE887168-0B66-49D2-BBC6-44A1C12193A9}"/>
              </a:ext>
            </a:extLst>
          </p:cNvPr>
          <p:cNvPicPr/>
          <p:nvPr/>
        </p:nvPicPr>
        <p:blipFill rotWithShape="1">
          <a:blip r:embed="rId7" cstate="print">
            <a:extLst>
              <a:ext uri="{28A0092B-C50C-407E-A947-70E740481C1C}">
                <a14:useLocalDpi xmlns:a14="http://schemas.microsoft.com/office/drawing/2010/main" val="0"/>
              </a:ext>
            </a:extLst>
          </a:blip>
          <a:srcRect r="67682" b="30939"/>
          <a:stretch/>
        </p:blipFill>
        <p:spPr bwMode="auto">
          <a:xfrm>
            <a:off x="5172430" y="3193367"/>
            <a:ext cx="3605809" cy="2724942"/>
          </a:xfrm>
          <a:prstGeom prst="rect">
            <a:avLst/>
          </a:prstGeom>
          <a:ln>
            <a:noFill/>
          </a:ln>
          <a:extLst>
            <a:ext uri="{53640926-AAD7-44D8-BBD7-CCE9431645EC}">
              <a14:shadowObscured xmlns:a14="http://schemas.microsoft.com/office/drawing/2010/main"/>
            </a:ext>
          </a:extLst>
        </p:spPr>
      </p:pic>
      <p:pic>
        <p:nvPicPr>
          <p:cNvPr id="18" name="Imagen 17" descr="F:\capturas\4.JPG">
            <a:extLst>
              <a:ext uri="{FF2B5EF4-FFF2-40B4-BE49-F238E27FC236}">
                <a16:creationId xmlns:a16="http://schemas.microsoft.com/office/drawing/2014/main" id="{1262C4D7-F26D-4001-94BB-007972BCBE01}"/>
              </a:ext>
            </a:extLst>
          </p:cNvPr>
          <p:cNvPicPr/>
          <p:nvPr/>
        </p:nvPicPr>
        <p:blipFill rotWithShape="1">
          <a:blip r:embed="rId8"/>
          <a:srcRect l="51154"/>
          <a:stretch/>
        </p:blipFill>
        <p:spPr bwMode="auto">
          <a:xfrm>
            <a:off x="5214632" y="1607126"/>
            <a:ext cx="3618513" cy="3477275"/>
          </a:xfrm>
          <a:prstGeom prst="rect">
            <a:avLst/>
          </a:prstGeom>
          <a:ln>
            <a:noFill/>
          </a:ln>
          <a:extLst>
            <a:ext uri="{53640926-AAD7-44D8-BBD7-CCE9431645EC}">
              <a14:shadowObscured xmlns:a14="http://schemas.microsoft.com/office/drawing/2010/main"/>
            </a:ext>
          </a:extLst>
        </p:spPr>
      </p:pic>
      <p:sp>
        <p:nvSpPr>
          <p:cNvPr id="19" name="Flecha derecha 15">
            <a:extLst>
              <a:ext uri="{FF2B5EF4-FFF2-40B4-BE49-F238E27FC236}">
                <a16:creationId xmlns:a16="http://schemas.microsoft.com/office/drawing/2014/main" id="{9B6F2608-9770-4B32-AC76-976C8D19C7FF}"/>
              </a:ext>
            </a:extLst>
          </p:cNvPr>
          <p:cNvSpPr/>
          <p:nvPr/>
        </p:nvSpPr>
        <p:spPr>
          <a:xfrm>
            <a:off x="1463042" y="4043092"/>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 name="Imagen 19" descr="E:\capturas\11.JPG">
            <a:extLst>
              <a:ext uri="{FF2B5EF4-FFF2-40B4-BE49-F238E27FC236}">
                <a16:creationId xmlns:a16="http://schemas.microsoft.com/office/drawing/2014/main" id="{14CEA5A0-E0C2-4C5D-85D3-6918D281A364}"/>
              </a:ext>
            </a:extLst>
          </p:cNvPr>
          <p:cNvPicPr/>
          <p:nvPr/>
        </p:nvPicPr>
        <p:blipFill>
          <a:blip r:embed="rId9"/>
          <a:stretch>
            <a:fillRect/>
          </a:stretch>
        </p:blipFill>
        <p:spPr bwMode="auto">
          <a:xfrm>
            <a:off x="5214632" y="1923295"/>
            <a:ext cx="3866393" cy="3407645"/>
          </a:xfrm>
          <a:prstGeom prst="rect">
            <a:avLst/>
          </a:prstGeom>
        </p:spPr>
      </p:pic>
      <p:sp>
        <p:nvSpPr>
          <p:cNvPr id="21" name="Flecha derecha 17">
            <a:extLst>
              <a:ext uri="{FF2B5EF4-FFF2-40B4-BE49-F238E27FC236}">
                <a16:creationId xmlns:a16="http://schemas.microsoft.com/office/drawing/2014/main" id="{EBDA3B3B-983E-4AF7-B447-AE6BF241913A}"/>
              </a:ext>
            </a:extLst>
          </p:cNvPr>
          <p:cNvSpPr/>
          <p:nvPr/>
        </p:nvSpPr>
        <p:spPr>
          <a:xfrm rot="5400000">
            <a:off x="546298" y="4471339"/>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derecha 18">
            <a:extLst>
              <a:ext uri="{FF2B5EF4-FFF2-40B4-BE49-F238E27FC236}">
                <a16:creationId xmlns:a16="http://schemas.microsoft.com/office/drawing/2014/main" id="{2CAAC72D-10C6-49C0-9CB1-BEC0896AC0E2}"/>
              </a:ext>
            </a:extLst>
          </p:cNvPr>
          <p:cNvSpPr/>
          <p:nvPr/>
        </p:nvSpPr>
        <p:spPr>
          <a:xfrm rot="6927503">
            <a:off x="3090206" y="4417571"/>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Image8">
            <a:extLst>
              <a:ext uri="{FF2B5EF4-FFF2-40B4-BE49-F238E27FC236}">
                <a16:creationId xmlns:a16="http://schemas.microsoft.com/office/drawing/2014/main" id="{73409224-4052-49FA-B5F5-A64C06999AB5}"/>
              </a:ext>
            </a:extLst>
          </p:cNvPr>
          <p:cNvPicPr/>
          <p:nvPr/>
        </p:nvPicPr>
        <p:blipFill rotWithShape="1">
          <a:blip r:embed="rId10" cstate="print">
            <a:extLst>
              <a:ext uri="{28A0092B-C50C-407E-A947-70E740481C1C}">
                <a14:useLocalDpi xmlns:a14="http://schemas.microsoft.com/office/drawing/2010/main" val="0"/>
              </a:ext>
            </a:extLst>
          </a:blip>
          <a:srcRect r="67814" b="15740"/>
          <a:stretch/>
        </p:blipFill>
        <p:spPr bwMode="auto">
          <a:xfrm>
            <a:off x="5401943" y="2062341"/>
            <a:ext cx="3150386" cy="3477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995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9" grpId="0" animBg="1"/>
      <p:bldP spid="19" grpId="1" animBg="1"/>
      <p:bldP spid="21" grpId="0" animBg="1"/>
      <p:bldP spid="21" grpId="1"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4" y="763839"/>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del proceso fotogramétrico</a:t>
            </a:r>
          </a:p>
        </p:txBody>
      </p:sp>
      <p:pic>
        <p:nvPicPr>
          <p:cNvPr id="5" name="Imagen 4">
            <a:extLst>
              <a:ext uri="{FF2B5EF4-FFF2-40B4-BE49-F238E27FC236}">
                <a16:creationId xmlns:a16="http://schemas.microsoft.com/office/drawing/2014/main" id="{BDA50AF4-361E-46FB-BFED-61BFA2D20370}"/>
              </a:ext>
            </a:extLst>
          </p:cNvPr>
          <p:cNvPicPr>
            <a:picLocks noChangeAspect="1"/>
          </p:cNvPicPr>
          <p:nvPr/>
        </p:nvPicPr>
        <p:blipFill>
          <a:blip r:embed="rId3"/>
          <a:stretch>
            <a:fillRect/>
          </a:stretch>
        </p:blipFill>
        <p:spPr>
          <a:xfrm>
            <a:off x="2432129" y="1245093"/>
            <a:ext cx="5106815" cy="4208016"/>
          </a:xfrm>
          <a:prstGeom prst="rect">
            <a:avLst/>
          </a:prstGeom>
        </p:spPr>
      </p:pic>
    </p:spTree>
    <p:extLst>
      <p:ext uri="{BB962C8B-B14F-4D97-AF65-F5344CB8AC3E}">
        <p14:creationId xmlns:p14="http://schemas.microsoft.com/office/powerpoint/2010/main" val="483022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FE1C2E9E-2701-4F43-8006-071EFC64B206}"/>
              </a:ext>
            </a:extLst>
          </p:cNvPr>
          <p:cNvPicPr>
            <a:picLocks noChangeAspect="1"/>
          </p:cNvPicPr>
          <p:nvPr/>
        </p:nvPicPr>
        <p:blipFill>
          <a:blip r:embed="rId3">
            <a:lum bright="70000" contrast="-70000"/>
          </a:blip>
          <a:stretch>
            <a:fillRect/>
          </a:stretch>
        </p:blipFill>
        <p:spPr>
          <a:xfrm>
            <a:off x="-233103" y="621821"/>
            <a:ext cx="9377103" cy="5366998"/>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7" name="CuadroTexto 6">
            <a:extLst>
              <a:ext uri="{FF2B5EF4-FFF2-40B4-BE49-F238E27FC236}">
                <a16:creationId xmlns:a16="http://schemas.microsoft.com/office/drawing/2014/main" id="{44979B95-D421-42F8-8E3F-A49B64DD57B6}"/>
              </a:ext>
            </a:extLst>
          </p:cNvPr>
          <p:cNvSpPr txBox="1"/>
          <p:nvPr/>
        </p:nvSpPr>
        <p:spPr>
          <a:xfrm>
            <a:off x="1583452" y="663070"/>
            <a:ext cx="5977095"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Generación del modelo digital de superficie (MDS)</a:t>
            </a:r>
            <a:endParaRPr lang="es-EC" b="1"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12DBD075-DF26-4A5F-B0E6-0018C129AA34}"/>
              </a:ext>
            </a:extLst>
          </p:cNvPr>
          <p:cNvPicPr/>
          <p:nvPr/>
        </p:nvPicPr>
        <p:blipFill>
          <a:blip r:embed="rId4"/>
          <a:stretch>
            <a:fillRect/>
          </a:stretch>
        </p:blipFill>
        <p:spPr>
          <a:xfrm>
            <a:off x="4128246" y="2425512"/>
            <a:ext cx="4676215" cy="1581711"/>
          </a:xfrm>
          <a:prstGeom prst="rect">
            <a:avLst/>
          </a:prstGeom>
        </p:spPr>
      </p:pic>
      <p:sp>
        <p:nvSpPr>
          <p:cNvPr id="9" name="Flecha derecha 8">
            <a:extLst>
              <a:ext uri="{FF2B5EF4-FFF2-40B4-BE49-F238E27FC236}">
                <a16:creationId xmlns:a16="http://schemas.microsoft.com/office/drawing/2014/main" id="{622FBFEE-150E-4A9A-9CC4-944FD1AD88CD}"/>
              </a:ext>
            </a:extLst>
          </p:cNvPr>
          <p:cNvSpPr/>
          <p:nvPr/>
        </p:nvSpPr>
        <p:spPr>
          <a:xfrm rot="10800000">
            <a:off x="2199527" y="2217599"/>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A36F1924-56AD-44A1-9679-4CE4BA3113D6}"/>
              </a:ext>
            </a:extLst>
          </p:cNvPr>
          <p:cNvPicPr/>
          <p:nvPr/>
        </p:nvPicPr>
        <p:blipFill rotWithShape="1">
          <a:blip r:embed="rId5" cstate="print">
            <a:extLst>
              <a:ext uri="{28A0092B-C50C-407E-A947-70E740481C1C}">
                <a14:useLocalDpi xmlns:a14="http://schemas.microsoft.com/office/drawing/2010/main" val="0"/>
              </a:ext>
            </a:extLst>
          </a:blip>
          <a:srcRect b="3798"/>
          <a:stretch/>
        </p:blipFill>
        <p:spPr bwMode="auto">
          <a:xfrm>
            <a:off x="2883010" y="1639614"/>
            <a:ext cx="6156121" cy="3308904"/>
          </a:xfrm>
          <a:prstGeom prst="rect">
            <a:avLst/>
          </a:prstGeom>
          <a:solidFill>
            <a:srgbClr val="FFFFFF"/>
          </a:solidFill>
          <a:ln>
            <a:noFill/>
          </a:ln>
          <a:extLst>
            <a:ext uri="{53640926-AAD7-44D8-BBD7-CCE9431645EC}">
              <a14:shadowObscured xmlns:a14="http://schemas.microsoft.com/office/drawing/2010/main"/>
            </a:ext>
          </a:extLst>
        </p:spPr>
      </p:pic>
      <p:sp>
        <p:nvSpPr>
          <p:cNvPr id="11" name="Flecha derecha 10">
            <a:extLst>
              <a:ext uri="{FF2B5EF4-FFF2-40B4-BE49-F238E27FC236}">
                <a16:creationId xmlns:a16="http://schemas.microsoft.com/office/drawing/2014/main" id="{5E71C52A-DE4E-4E83-9D34-D5D383FFBB64}"/>
              </a:ext>
            </a:extLst>
          </p:cNvPr>
          <p:cNvSpPr/>
          <p:nvPr/>
        </p:nvSpPr>
        <p:spPr>
          <a:xfrm rot="10800000">
            <a:off x="2212976" y="2907881"/>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a:extLst>
              <a:ext uri="{FF2B5EF4-FFF2-40B4-BE49-F238E27FC236}">
                <a16:creationId xmlns:a16="http://schemas.microsoft.com/office/drawing/2014/main" id="{699D98D2-7F31-4A2A-A49A-515F6A53F17E}"/>
              </a:ext>
            </a:extLst>
          </p:cNvPr>
          <p:cNvPicPr/>
          <p:nvPr/>
        </p:nvPicPr>
        <p:blipFill>
          <a:blip r:embed="rId6" cstate="print">
            <a:extLst>
              <a:ext uri="{28A0092B-C50C-407E-A947-70E740481C1C}">
                <a14:useLocalDpi xmlns:a14="http://schemas.microsoft.com/office/drawing/2010/main" val="0"/>
              </a:ext>
            </a:extLst>
          </a:blip>
          <a:srcRect l="-6" t="-12" r="-6" b="4147"/>
          <a:stretch>
            <a:fillRect/>
          </a:stretch>
        </p:blipFill>
        <p:spPr bwMode="auto">
          <a:xfrm>
            <a:off x="2883009" y="1639614"/>
            <a:ext cx="6156121" cy="3429927"/>
          </a:xfrm>
          <a:prstGeom prst="rect">
            <a:avLst/>
          </a:prstGeom>
          <a:solidFill>
            <a:srgbClr val="FFFFFF"/>
          </a:solidFill>
          <a:ln>
            <a:noFill/>
          </a:ln>
        </p:spPr>
      </p:pic>
      <p:sp>
        <p:nvSpPr>
          <p:cNvPr id="15" name="Flecha derecha 14">
            <a:extLst>
              <a:ext uri="{FF2B5EF4-FFF2-40B4-BE49-F238E27FC236}">
                <a16:creationId xmlns:a16="http://schemas.microsoft.com/office/drawing/2014/main" id="{CD21A070-466A-43BC-9BF4-4CB86225C765}"/>
              </a:ext>
            </a:extLst>
          </p:cNvPr>
          <p:cNvSpPr/>
          <p:nvPr/>
        </p:nvSpPr>
        <p:spPr>
          <a:xfrm rot="10800000">
            <a:off x="2226423" y="3584716"/>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Imagen 15">
            <a:extLst>
              <a:ext uri="{FF2B5EF4-FFF2-40B4-BE49-F238E27FC236}">
                <a16:creationId xmlns:a16="http://schemas.microsoft.com/office/drawing/2014/main" id="{0F41674C-6863-4079-89B2-3B30B8694E12}"/>
              </a:ext>
            </a:extLst>
          </p:cNvPr>
          <p:cNvPicPr>
            <a:picLocks noChangeAspect="1"/>
          </p:cNvPicPr>
          <p:nvPr/>
        </p:nvPicPr>
        <p:blipFill>
          <a:blip r:embed="rId7"/>
          <a:stretch>
            <a:fillRect/>
          </a:stretch>
        </p:blipFill>
        <p:spPr>
          <a:xfrm>
            <a:off x="233693" y="1457124"/>
            <a:ext cx="1965833" cy="4120714"/>
          </a:xfrm>
          <a:prstGeom prst="rect">
            <a:avLst/>
          </a:prstGeom>
        </p:spPr>
      </p:pic>
      <p:pic>
        <p:nvPicPr>
          <p:cNvPr id="17" name="Imagen 16">
            <a:extLst>
              <a:ext uri="{FF2B5EF4-FFF2-40B4-BE49-F238E27FC236}">
                <a16:creationId xmlns:a16="http://schemas.microsoft.com/office/drawing/2014/main" id="{8F52E621-6B48-473B-99B7-8A25BAAEE549}"/>
              </a:ext>
            </a:extLst>
          </p:cNvPr>
          <p:cNvPicPr/>
          <p:nvPr/>
        </p:nvPicPr>
        <p:blipFill>
          <a:blip r:embed="rId8" cstate="print">
            <a:extLst>
              <a:ext uri="{28A0092B-C50C-407E-A947-70E740481C1C}">
                <a14:useLocalDpi xmlns:a14="http://schemas.microsoft.com/office/drawing/2010/main" val="0"/>
              </a:ext>
            </a:extLst>
          </a:blip>
          <a:srcRect l="-6" t="-12" r="-6" b="4018"/>
          <a:stretch>
            <a:fillRect/>
          </a:stretch>
        </p:blipFill>
        <p:spPr bwMode="auto">
          <a:xfrm>
            <a:off x="2851930" y="1192917"/>
            <a:ext cx="6156121" cy="3429927"/>
          </a:xfrm>
          <a:prstGeom prst="rect">
            <a:avLst/>
          </a:prstGeom>
          <a:solidFill>
            <a:srgbClr val="FFFFFF"/>
          </a:solidFill>
          <a:ln>
            <a:noFill/>
          </a:ln>
        </p:spPr>
      </p:pic>
      <p:sp>
        <p:nvSpPr>
          <p:cNvPr id="18" name="Flecha derecha 16">
            <a:extLst>
              <a:ext uri="{FF2B5EF4-FFF2-40B4-BE49-F238E27FC236}">
                <a16:creationId xmlns:a16="http://schemas.microsoft.com/office/drawing/2014/main" id="{5F75485D-AE0C-45AD-A678-CDEF083D0759}"/>
              </a:ext>
            </a:extLst>
          </p:cNvPr>
          <p:cNvSpPr/>
          <p:nvPr/>
        </p:nvSpPr>
        <p:spPr>
          <a:xfrm rot="10800000">
            <a:off x="2226423" y="4382575"/>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Imagen 18">
            <a:extLst>
              <a:ext uri="{FF2B5EF4-FFF2-40B4-BE49-F238E27FC236}">
                <a16:creationId xmlns:a16="http://schemas.microsoft.com/office/drawing/2014/main" id="{49500B13-A509-43F7-A596-218DE5FA5D0C}"/>
              </a:ext>
            </a:extLst>
          </p:cNvPr>
          <p:cNvPicPr/>
          <p:nvPr/>
        </p:nvPicPr>
        <p:blipFill>
          <a:blip r:embed="rId9"/>
          <a:stretch>
            <a:fillRect/>
          </a:stretch>
        </p:blipFill>
        <p:spPr>
          <a:xfrm>
            <a:off x="3328437" y="4157810"/>
            <a:ext cx="3061746" cy="1993846"/>
          </a:xfrm>
          <a:prstGeom prst="rect">
            <a:avLst/>
          </a:prstGeom>
        </p:spPr>
      </p:pic>
      <p:sp>
        <p:nvSpPr>
          <p:cNvPr id="20" name="Flecha derecha 18">
            <a:extLst>
              <a:ext uri="{FF2B5EF4-FFF2-40B4-BE49-F238E27FC236}">
                <a16:creationId xmlns:a16="http://schemas.microsoft.com/office/drawing/2014/main" id="{D7391161-A867-42F3-8ABC-21E404EFC02D}"/>
              </a:ext>
            </a:extLst>
          </p:cNvPr>
          <p:cNvSpPr/>
          <p:nvPr/>
        </p:nvSpPr>
        <p:spPr>
          <a:xfrm rot="10800000">
            <a:off x="2199526" y="5215802"/>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Imagen 20">
            <a:extLst>
              <a:ext uri="{FF2B5EF4-FFF2-40B4-BE49-F238E27FC236}">
                <a16:creationId xmlns:a16="http://schemas.microsoft.com/office/drawing/2014/main" id="{0AA4F068-0CD8-4317-ABB5-25073855D9A3}"/>
              </a:ext>
            </a:extLst>
          </p:cNvPr>
          <p:cNvPicPr/>
          <p:nvPr/>
        </p:nvPicPr>
        <p:blipFill>
          <a:blip r:embed="rId10" cstate="print">
            <a:extLst>
              <a:ext uri="{28A0092B-C50C-407E-A947-70E740481C1C}">
                <a14:useLocalDpi xmlns:a14="http://schemas.microsoft.com/office/drawing/2010/main" val="0"/>
              </a:ext>
            </a:extLst>
          </a:blip>
          <a:srcRect l="-31" t="-46" r="-31" b="-46"/>
          <a:stretch>
            <a:fillRect/>
          </a:stretch>
        </p:blipFill>
        <p:spPr bwMode="auto">
          <a:xfrm>
            <a:off x="4128246" y="2425512"/>
            <a:ext cx="3724835" cy="2652216"/>
          </a:xfrm>
          <a:prstGeom prst="rect">
            <a:avLst/>
          </a:prstGeom>
          <a:solidFill>
            <a:srgbClr val="FFFFFF"/>
          </a:solidFill>
          <a:ln>
            <a:noFill/>
          </a:ln>
        </p:spPr>
      </p:pic>
    </p:spTree>
    <p:extLst>
      <p:ext uri="{BB962C8B-B14F-4D97-AF65-F5344CB8AC3E}">
        <p14:creationId xmlns:p14="http://schemas.microsoft.com/office/powerpoint/2010/main" val="64234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5" grpId="0" animBg="1"/>
      <p:bldP spid="15" grpId="1" animBg="1"/>
      <p:bldP spid="18" grpId="0" animBg="1"/>
      <p:bldP spid="18" grpId="1"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682317" y="688077"/>
            <a:ext cx="5779363"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del modelo digital de superficie (MDS)</a:t>
            </a:r>
          </a:p>
        </p:txBody>
      </p:sp>
      <p:pic>
        <p:nvPicPr>
          <p:cNvPr id="3" name="Imagen 2">
            <a:extLst>
              <a:ext uri="{FF2B5EF4-FFF2-40B4-BE49-F238E27FC236}">
                <a16:creationId xmlns:a16="http://schemas.microsoft.com/office/drawing/2014/main" id="{D7BD14F5-9D14-4EDF-B485-62D1583622D4}"/>
              </a:ext>
            </a:extLst>
          </p:cNvPr>
          <p:cNvPicPr>
            <a:picLocks noChangeAspect="1"/>
          </p:cNvPicPr>
          <p:nvPr/>
        </p:nvPicPr>
        <p:blipFill>
          <a:blip r:embed="rId3"/>
          <a:stretch>
            <a:fillRect/>
          </a:stretch>
        </p:blipFill>
        <p:spPr>
          <a:xfrm>
            <a:off x="758823" y="1106127"/>
            <a:ext cx="7965367" cy="4070164"/>
          </a:xfrm>
          <a:prstGeom prst="rect">
            <a:avLst/>
          </a:prstGeom>
        </p:spPr>
      </p:pic>
      <p:graphicFrame>
        <p:nvGraphicFramePr>
          <p:cNvPr id="8" name="Objeto 7">
            <a:extLst>
              <a:ext uri="{FF2B5EF4-FFF2-40B4-BE49-F238E27FC236}">
                <a16:creationId xmlns:a16="http://schemas.microsoft.com/office/drawing/2014/main" id="{51845CDB-B69B-4BBB-880A-1FEB2FE53B1F}"/>
              </a:ext>
            </a:extLst>
          </p:cNvPr>
          <p:cNvGraphicFramePr>
            <a:graphicFrameLocks noChangeAspect="1"/>
          </p:cNvGraphicFramePr>
          <p:nvPr>
            <p:extLst>
              <p:ext uri="{D42A27DB-BD31-4B8C-83A1-F6EECF244321}">
                <p14:modId xmlns:p14="http://schemas.microsoft.com/office/powerpoint/2010/main" val="1280325176"/>
              </p:ext>
            </p:extLst>
          </p:nvPr>
        </p:nvGraphicFramePr>
        <p:xfrm>
          <a:off x="2315316" y="5166864"/>
          <a:ext cx="4852380" cy="1214149"/>
        </p:xfrm>
        <a:graphic>
          <a:graphicData uri="http://schemas.openxmlformats.org/presentationml/2006/ole">
            <mc:AlternateContent xmlns:mc="http://schemas.openxmlformats.org/markup-compatibility/2006">
              <mc:Choice xmlns:v="urn:schemas-microsoft-com:vml" Requires="v">
                <p:oleObj name="Document" r:id="rId4" imgW="5481779" imgH="1371264" progId="Word.Document.12">
                  <p:embed/>
                </p:oleObj>
              </mc:Choice>
              <mc:Fallback>
                <p:oleObj name="Document" r:id="rId4" imgW="5481779" imgH="1371264" progId="Word.Document.12">
                  <p:embed/>
                  <p:pic>
                    <p:nvPicPr>
                      <p:cNvPr id="0" name=""/>
                      <p:cNvPicPr/>
                      <p:nvPr/>
                    </p:nvPicPr>
                    <p:blipFill>
                      <a:blip r:embed="rId5"/>
                      <a:stretch>
                        <a:fillRect/>
                      </a:stretch>
                    </p:blipFill>
                    <p:spPr>
                      <a:xfrm>
                        <a:off x="2315316" y="5166864"/>
                        <a:ext cx="4852380" cy="1214149"/>
                      </a:xfrm>
                      <a:prstGeom prst="rect">
                        <a:avLst/>
                      </a:prstGeom>
                    </p:spPr>
                  </p:pic>
                </p:oleObj>
              </mc:Fallback>
            </mc:AlternateContent>
          </a:graphicData>
        </a:graphic>
      </p:graphicFrame>
    </p:spTree>
    <p:extLst>
      <p:ext uri="{BB962C8B-B14F-4D97-AF65-F5344CB8AC3E}">
        <p14:creationId xmlns:p14="http://schemas.microsoft.com/office/powerpoint/2010/main" val="1058001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AA60E7-8F1D-4D99-BC36-97A0134D8EB3}"/>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31000"/>
                    </a14:imgEffect>
                    <a14:imgEffect>
                      <a14:saturation sat="234000"/>
                    </a14:imgEffect>
                    <a14:imgEffect>
                      <a14:brightnessContrast bright="-4000" contrast="30000"/>
                    </a14:imgEffect>
                  </a14:imgLayer>
                </a14:imgProps>
              </a:ext>
            </a:extLst>
          </a:blip>
          <a:stretch>
            <a:fillRect/>
          </a:stretch>
        </p:blipFill>
        <p:spPr>
          <a:xfrm>
            <a:off x="6297689" y="2641806"/>
            <a:ext cx="2934109" cy="3372321"/>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6054570" y="286371"/>
            <a:ext cx="2984562" cy="185290"/>
          </a:xfrm>
        </p:spPr>
        <p:txBody>
          <a:bodyPr>
            <a:normAutofit fontScale="90000"/>
          </a:bodyPr>
          <a:lstStyle/>
          <a:p>
            <a:pPr algn="r"/>
            <a:r>
              <a:rPr lang="es-MX" b="1" dirty="0"/>
              <a:t>Contenido</a:t>
            </a:r>
            <a:endParaRPr lang="es-EC" b="1" dirty="0"/>
          </a:p>
        </p:txBody>
      </p:sp>
      <p:graphicFrame>
        <p:nvGraphicFramePr>
          <p:cNvPr id="4" name="Marcador de contenido 3">
            <a:extLst>
              <a:ext uri="{FF2B5EF4-FFF2-40B4-BE49-F238E27FC236}">
                <a16:creationId xmlns:a16="http://schemas.microsoft.com/office/drawing/2014/main" id="{B72A34D4-A2D1-4433-8C4E-84F83FECEE05}"/>
              </a:ext>
            </a:extLst>
          </p:cNvPr>
          <p:cNvGraphicFramePr>
            <a:graphicFrameLocks noGrp="1"/>
          </p:cNvGraphicFramePr>
          <p:nvPr>
            <p:ph idx="1"/>
            <p:extLst>
              <p:ext uri="{D42A27DB-BD31-4B8C-83A1-F6EECF244321}">
                <p14:modId xmlns:p14="http://schemas.microsoft.com/office/powerpoint/2010/main" val="2074982774"/>
              </p:ext>
            </p:extLst>
          </p:nvPr>
        </p:nvGraphicFramePr>
        <p:xfrm>
          <a:off x="72000" y="843873"/>
          <a:ext cx="8293408" cy="50456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37971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0F8AFC9-B6D4-4F4D-B719-E164BFB5D8FA}"/>
              </a:ext>
            </a:extLst>
          </p:cNvPr>
          <p:cNvPicPr>
            <a:picLocks noChangeAspect="1"/>
          </p:cNvPicPr>
          <p:nvPr/>
        </p:nvPicPr>
        <p:blipFill rotWithShape="1">
          <a:blip r:embed="rId3">
            <a:lum bright="70000" contrast="-70000"/>
          </a:blip>
          <a:srcRect b="26140"/>
          <a:stretch/>
        </p:blipFill>
        <p:spPr>
          <a:xfrm>
            <a:off x="-834014" y="635438"/>
            <a:ext cx="10829992" cy="5343331"/>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7" name="CuadroTexto 6">
            <a:extLst>
              <a:ext uri="{FF2B5EF4-FFF2-40B4-BE49-F238E27FC236}">
                <a16:creationId xmlns:a16="http://schemas.microsoft.com/office/drawing/2014/main" id="{8028A396-316A-4E89-A0D5-BE3C99E5191E}"/>
              </a:ext>
            </a:extLst>
          </p:cNvPr>
          <p:cNvSpPr txBox="1"/>
          <p:nvPr/>
        </p:nvSpPr>
        <p:spPr>
          <a:xfrm>
            <a:off x="1583452" y="663070"/>
            <a:ext cx="5977095"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Generación del </a:t>
            </a:r>
            <a:r>
              <a:rPr lang="es-MX" b="1" dirty="0" err="1">
                <a:latin typeface="Arial" panose="020B0604020202020204" pitchFamily="34" charset="0"/>
                <a:cs typeface="Arial" panose="020B0604020202020204" pitchFamily="34" charset="0"/>
              </a:rPr>
              <a:t>ortofotomosaico</a:t>
            </a:r>
            <a:endParaRPr lang="es-EC" b="1"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E1D22A78-0D14-4CF2-9C8E-5D20371B569E}"/>
              </a:ext>
            </a:extLst>
          </p:cNvPr>
          <p:cNvPicPr>
            <a:picLocks noChangeAspect="1"/>
          </p:cNvPicPr>
          <p:nvPr/>
        </p:nvPicPr>
        <p:blipFill>
          <a:blip r:embed="rId4"/>
          <a:stretch>
            <a:fillRect/>
          </a:stretch>
        </p:blipFill>
        <p:spPr>
          <a:xfrm>
            <a:off x="0" y="1798512"/>
            <a:ext cx="3979924" cy="2921405"/>
          </a:xfrm>
          <a:prstGeom prst="rect">
            <a:avLst/>
          </a:prstGeom>
        </p:spPr>
      </p:pic>
      <p:sp>
        <p:nvSpPr>
          <p:cNvPr id="11" name="Flecha derecha 7">
            <a:extLst>
              <a:ext uri="{FF2B5EF4-FFF2-40B4-BE49-F238E27FC236}">
                <a16:creationId xmlns:a16="http://schemas.microsoft.com/office/drawing/2014/main" id="{5F2376D7-2557-4C53-A301-A7F894741D88}"/>
              </a:ext>
            </a:extLst>
          </p:cNvPr>
          <p:cNvSpPr/>
          <p:nvPr/>
        </p:nvSpPr>
        <p:spPr>
          <a:xfrm rot="8662663">
            <a:off x="2602939" y="2163320"/>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a:extLst>
              <a:ext uri="{FF2B5EF4-FFF2-40B4-BE49-F238E27FC236}">
                <a16:creationId xmlns:a16="http://schemas.microsoft.com/office/drawing/2014/main" id="{67BD3E7A-ADAA-4437-B004-A3390106636F}"/>
              </a:ext>
            </a:extLst>
          </p:cNvPr>
          <p:cNvPicPr/>
          <p:nvPr/>
        </p:nvPicPr>
        <p:blipFill rotWithShape="1">
          <a:blip r:embed="rId5" cstate="print">
            <a:extLst>
              <a:ext uri="{28A0092B-C50C-407E-A947-70E740481C1C}">
                <a14:useLocalDpi xmlns:a14="http://schemas.microsoft.com/office/drawing/2010/main" val="0"/>
              </a:ext>
            </a:extLst>
          </a:blip>
          <a:srcRect l="18204" t="10604" r="3042" b="12208"/>
          <a:stretch/>
        </p:blipFill>
        <p:spPr bwMode="auto">
          <a:xfrm>
            <a:off x="4977782" y="1155260"/>
            <a:ext cx="3470272" cy="2780180"/>
          </a:xfrm>
          <a:prstGeom prst="rect">
            <a:avLst/>
          </a:prstGeom>
          <a:solidFill>
            <a:srgbClr val="FFFFFF"/>
          </a:solidFill>
          <a:ln>
            <a:noFill/>
          </a:ln>
          <a:extLst>
            <a:ext uri="{53640926-AAD7-44D8-BBD7-CCE9431645EC}">
              <a14:shadowObscured xmlns:a14="http://schemas.microsoft.com/office/drawing/2010/main"/>
            </a:ext>
          </a:extLst>
        </p:spPr>
      </p:pic>
      <p:sp>
        <p:nvSpPr>
          <p:cNvPr id="14" name="Flecha derecha 12">
            <a:extLst>
              <a:ext uri="{FF2B5EF4-FFF2-40B4-BE49-F238E27FC236}">
                <a16:creationId xmlns:a16="http://schemas.microsoft.com/office/drawing/2014/main" id="{C6A1E09A-674D-4C26-9F6F-2FA8B5BF6A90}"/>
              </a:ext>
            </a:extLst>
          </p:cNvPr>
          <p:cNvSpPr/>
          <p:nvPr/>
        </p:nvSpPr>
        <p:spPr>
          <a:xfrm rot="5400000">
            <a:off x="225834" y="1875884"/>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derecha 13">
            <a:extLst>
              <a:ext uri="{FF2B5EF4-FFF2-40B4-BE49-F238E27FC236}">
                <a16:creationId xmlns:a16="http://schemas.microsoft.com/office/drawing/2014/main" id="{726C5C8F-96C0-44BF-9502-76D803F65D09}"/>
              </a:ext>
            </a:extLst>
          </p:cNvPr>
          <p:cNvSpPr/>
          <p:nvPr/>
        </p:nvSpPr>
        <p:spPr>
          <a:xfrm rot="5400000">
            <a:off x="3336587" y="1921967"/>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Imagen 15">
            <a:extLst>
              <a:ext uri="{FF2B5EF4-FFF2-40B4-BE49-F238E27FC236}">
                <a16:creationId xmlns:a16="http://schemas.microsoft.com/office/drawing/2014/main" id="{0CE98D70-E36B-48BF-8DD4-244FFE7EB812}"/>
              </a:ext>
            </a:extLst>
          </p:cNvPr>
          <p:cNvPicPr/>
          <p:nvPr/>
        </p:nvPicPr>
        <p:blipFill>
          <a:blip r:embed="rId6">
            <a:extLst>
              <a:ext uri="{28A0092B-C50C-407E-A947-70E740481C1C}">
                <a14:useLocalDpi xmlns:a14="http://schemas.microsoft.com/office/drawing/2010/main" val="0"/>
              </a:ext>
            </a:extLst>
          </a:blip>
          <a:srcRect l="-6" t="-6" r="-6" b="-6"/>
          <a:stretch>
            <a:fillRect/>
          </a:stretch>
        </p:blipFill>
        <p:spPr bwMode="auto">
          <a:xfrm>
            <a:off x="4353107" y="1099325"/>
            <a:ext cx="4571588" cy="4674235"/>
          </a:xfrm>
          <a:prstGeom prst="rect">
            <a:avLst/>
          </a:prstGeom>
          <a:solidFill>
            <a:srgbClr val="FFFFFF"/>
          </a:solidFill>
          <a:ln>
            <a:noFill/>
          </a:ln>
        </p:spPr>
      </p:pic>
      <p:pic>
        <p:nvPicPr>
          <p:cNvPr id="17" name="Imagen 16">
            <a:extLst>
              <a:ext uri="{FF2B5EF4-FFF2-40B4-BE49-F238E27FC236}">
                <a16:creationId xmlns:a16="http://schemas.microsoft.com/office/drawing/2014/main" id="{D63B9F1D-91D5-42D5-A4AA-935A2F97F43F}"/>
              </a:ext>
            </a:extLst>
          </p:cNvPr>
          <p:cNvPicPr/>
          <p:nvPr/>
        </p:nvPicPr>
        <p:blipFill>
          <a:blip r:embed="rId7" cstate="print">
            <a:extLst>
              <a:ext uri="{28A0092B-C50C-407E-A947-70E740481C1C}">
                <a14:useLocalDpi xmlns:a14="http://schemas.microsoft.com/office/drawing/2010/main" val="0"/>
              </a:ext>
            </a:extLst>
          </a:blip>
          <a:srcRect b="3993"/>
          <a:stretch>
            <a:fillRect/>
          </a:stretch>
        </p:blipFill>
        <p:spPr bwMode="auto">
          <a:xfrm>
            <a:off x="4098140" y="2234610"/>
            <a:ext cx="4940991" cy="2646672"/>
          </a:xfrm>
          <a:prstGeom prst="rect">
            <a:avLst/>
          </a:prstGeom>
          <a:solidFill>
            <a:srgbClr val="FFFFFF"/>
          </a:solidFill>
          <a:ln>
            <a:noFill/>
          </a:ln>
        </p:spPr>
      </p:pic>
      <p:sp>
        <p:nvSpPr>
          <p:cNvPr id="18" name="Flecha derecha 16">
            <a:extLst>
              <a:ext uri="{FF2B5EF4-FFF2-40B4-BE49-F238E27FC236}">
                <a16:creationId xmlns:a16="http://schemas.microsoft.com/office/drawing/2014/main" id="{FB055C0A-6B12-42A5-AAAB-A85F3380A08D}"/>
              </a:ext>
            </a:extLst>
          </p:cNvPr>
          <p:cNvSpPr/>
          <p:nvPr/>
        </p:nvSpPr>
        <p:spPr>
          <a:xfrm rot="10800000">
            <a:off x="2496157" y="3041861"/>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lecha derecha 17">
            <a:extLst>
              <a:ext uri="{FF2B5EF4-FFF2-40B4-BE49-F238E27FC236}">
                <a16:creationId xmlns:a16="http://schemas.microsoft.com/office/drawing/2014/main" id="{299144BF-35B5-4FFB-99C3-332CC99B8B02}"/>
              </a:ext>
            </a:extLst>
          </p:cNvPr>
          <p:cNvSpPr/>
          <p:nvPr/>
        </p:nvSpPr>
        <p:spPr>
          <a:xfrm rot="10800000">
            <a:off x="2648557" y="3758685"/>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 name="Imagen 19">
            <a:extLst>
              <a:ext uri="{FF2B5EF4-FFF2-40B4-BE49-F238E27FC236}">
                <a16:creationId xmlns:a16="http://schemas.microsoft.com/office/drawing/2014/main" id="{2CB29135-7C2A-477A-94B1-7BE8BA06716A}"/>
              </a:ext>
            </a:extLst>
          </p:cNvPr>
          <p:cNvPicPr/>
          <p:nvPr/>
        </p:nvPicPr>
        <p:blipFill>
          <a:blip r:embed="rId8">
            <a:extLst>
              <a:ext uri="{28A0092B-C50C-407E-A947-70E740481C1C}">
                <a14:useLocalDpi xmlns:a14="http://schemas.microsoft.com/office/drawing/2010/main" val="0"/>
              </a:ext>
            </a:extLst>
          </a:blip>
          <a:srcRect l="-6" t="-8" r="-6" b="-8"/>
          <a:stretch>
            <a:fillRect/>
          </a:stretch>
        </p:blipFill>
        <p:spPr bwMode="auto">
          <a:xfrm>
            <a:off x="4283130" y="1128702"/>
            <a:ext cx="4756136" cy="3912646"/>
          </a:xfrm>
          <a:prstGeom prst="rect">
            <a:avLst/>
          </a:prstGeom>
          <a:solidFill>
            <a:srgbClr val="FFFFFF"/>
          </a:solidFill>
          <a:ln>
            <a:noFill/>
          </a:ln>
        </p:spPr>
      </p:pic>
      <p:sp>
        <p:nvSpPr>
          <p:cNvPr id="21" name="Flecha derecha 19">
            <a:extLst>
              <a:ext uri="{FF2B5EF4-FFF2-40B4-BE49-F238E27FC236}">
                <a16:creationId xmlns:a16="http://schemas.microsoft.com/office/drawing/2014/main" id="{19C966EA-09EE-4542-B66A-BFB4394D2CB5}"/>
              </a:ext>
            </a:extLst>
          </p:cNvPr>
          <p:cNvSpPr/>
          <p:nvPr/>
        </p:nvSpPr>
        <p:spPr>
          <a:xfrm rot="10800000">
            <a:off x="2582907" y="4327943"/>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a:extLst>
              <a:ext uri="{FF2B5EF4-FFF2-40B4-BE49-F238E27FC236}">
                <a16:creationId xmlns:a16="http://schemas.microsoft.com/office/drawing/2014/main" id="{77F88F36-64D4-4D2F-8889-9ED32ADFCE2A}"/>
              </a:ext>
            </a:extLst>
          </p:cNvPr>
          <p:cNvPicPr>
            <a:picLocks noChangeAspect="1"/>
          </p:cNvPicPr>
          <p:nvPr/>
        </p:nvPicPr>
        <p:blipFill rotWithShape="1">
          <a:blip r:embed="rId9"/>
          <a:srcRect l="13295"/>
          <a:stretch/>
        </p:blipFill>
        <p:spPr>
          <a:xfrm>
            <a:off x="4551270" y="1251767"/>
            <a:ext cx="3859530" cy="3816139"/>
          </a:xfrm>
          <a:prstGeom prst="rect">
            <a:avLst/>
          </a:prstGeom>
        </p:spPr>
      </p:pic>
      <p:pic>
        <p:nvPicPr>
          <p:cNvPr id="23" name="Imagen 22">
            <a:extLst>
              <a:ext uri="{FF2B5EF4-FFF2-40B4-BE49-F238E27FC236}">
                <a16:creationId xmlns:a16="http://schemas.microsoft.com/office/drawing/2014/main" id="{0526E232-E6B9-4CDD-8C19-5091F2185304}"/>
              </a:ext>
            </a:extLst>
          </p:cNvPr>
          <p:cNvPicPr>
            <a:picLocks noChangeAspect="1"/>
          </p:cNvPicPr>
          <p:nvPr/>
        </p:nvPicPr>
        <p:blipFill>
          <a:blip r:embed="rId10"/>
          <a:stretch>
            <a:fillRect/>
          </a:stretch>
        </p:blipFill>
        <p:spPr>
          <a:xfrm>
            <a:off x="5125894" y="3935440"/>
            <a:ext cx="2794820" cy="2037005"/>
          </a:xfrm>
          <a:prstGeom prst="rect">
            <a:avLst/>
          </a:prstGeom>
        </p:spPr>
      </p:pic>
    </p:spTree>
    <p:extLst>
      <p:ext uri="{BB962C8B-B14F-4D97-AF65-F5344CB8AC3E}">
        <p14:creationId xmlns:p14="http://schemas.microsoft.com/office/powerpoint/2010/main" val="20892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8" grpId="0" animBg="1"/>
      <p:bldP spid="18" grpId="1" animBg="1"/>
      <p:bldP spid="19" grpId="0" animBg="1"/>
      <p:bldP spid="19" grpId="1"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pic>
        <p:nvPicPr>
          <p:cNvPr id="6" name="Imagen 5">
            <a:extLst>
              <a:ext uri="{FF2B5EF4-FFF2-40B4-BE49-F238E27FC236}">
                <a16:creationId xmlns:a16="http://schemas.microsoft.com/office/drawing/2014/main" id="{EC598443-A84E-4CB2-994E-EE98CADEA4D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43883" y="1235530"/>
            <a:ext cx="8093487" cy="3823731"/>
          </a:xfrm>
          <a:prstGeom prst="rect">
            <a:avLst/>
          </a:prstGeom>
        </p:spPr>
      </p:pic>
      <p:sp>
        <p:nvSpPr>
          <p:cNvPr id="7" name="CuadroTexto 6">
            <a:extLst>
              <a:ext uri="{FF2B5EF4-FFF2-40B4-BE49-F238E27FC236}">
                <a16:creationId xmlns:a16="http://schemas.microsoft.com/office/drawing/2014/main" id="{B2982670-B87A-40B9-AE64-F9B9B9B0A092}"/>
              </a:ext>
            </a:extLst>
          </p:cNvPr>
          <p:cNvSpPr txBox="1"/>
          <p:nvPr/>
        </p:nvSpPr>
        <p:spPr>
          <a:xfrm>
            <a:off x="2398157" y="707978"/>
            <a:ext cx="4555076"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a:t>
            </a:r>
            <a:r>
              <a:rPr lang="es-MX" b="1" dirty="0" err="1">
                <a:latin typeface="Arial" panose="020B0604020202020204" pitchFamily="34" charset="0"/>
                <a:cs typeface="Arial" panose="020B0604020202020204" pitchFamily="34" charset="0"/>
              </a:rPr>
              <a:t>ortofotomosaico</a:t>
            </a:r>
            <a:endParaRPr lang="es-MX" b="1" dirty="0">
              <a:latin typeface="Arial" panose="020B0604020202020204" pitchFamily="34" charset="0"/>
              <a:cs typeface="Arial" panose="020B0604020202020204" pitchFamily="34" charset="0"/>
            </a:endParaRPr>
          </a:p>
        </p:txBody>
      </p:sp>
      <p:pic>
        <p:nvPicPr>
          <p:cNvPr id="24" name="Imagen 23">
            <a:extLst>
              <a:ext uri="{FF2B5EF4-FFF2-40B4-BE49-F238E27FC236}">
                <a16:creationId xmlns:a16="http://schemas.microsoft.com/office/drawing/2014/main" id="{261C6665-8840-45FF-A349-4C828C9E2F42}"/>
              </a:ext>
            </a:extLst>
          </p:cNvPr>
          <p:cNvPicPr>
            <a:picLocks noChangeAspect="1"/>
          </p:cNvPicPr>
          <p:nvPr/>
        </p:nvPicPr>
        <p:blipFill>
          <a:blip r:embed="rId4"/>
          <a:stretch>
            <a:fillRect/>
          </a:stretch>
        </p:blipFill>
        <p:spPr>
          <a:xfrm>
            <a:off x="2564458" y="5023609"/>
            <a:ext cx="3863450" cy="1126413"/>
          </a:xfrm>
          <a:prstGeom prst="rect">
            <a:avLst/>
          </a:prstGeom>
        </p:spPr>
      </p:pic>
    </p:spTree>
    <p:extLst>
      <p:ext uri="{BB962C8B-B14F-4D97-AF65-F5344CB8AC3E}">
        <p14:creationId xmlns:p14="http://schemas.microsoft.com/office/powerpoint/2010/main" val="262799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72503B5-91DD-4CE0-84D4-DB8CA9C9E38E}"/>
              </a:ext>
            </a:extLst>
          </p:cNvPr>
          <p:cNvPicPr>
            <a:picLocks noChangeAspect="1"/>
          </p:cNvPicPr>
          <p:nvPr/>
        </p:nvPicPr>
        <p:blipFill>
          <a:blip r:embed="rId3">
            <a:lum bright="70000" contrast="-70000"/>
          </a:blip>
          <a:stretch>
            <a:fillRect/>
          </a:stretch>
        </p:blipFill>
        <p:spPr>
          <a:xfrm>
            <a:off x="71022" y="595525"/>
            <a:ext cx="9964822" cy="5343636"/>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24" name="CuadroTexto 23">
            <a:extLst>
              <a:ext uri="{FF2B5EF4-FFF2-40B4-BE49-F238E27FC236}">
                <a16:creationId xmlns:a16="http://schemas.microsoft.com/office/drawing/2014/main" id="{827B2F23-28C5-4BCE-9201-B5F5C7721E6C}"/>
              </a:ext>
            </a:extLst>
          </p:cNvPr>
          <p:cNvSpPr txBox="1"/>
          <p:nvPr/>
        </p:nvSpPr>
        <p:spPr>
          <a:xfrm>
            <a:off x="148049" y="714708"/>
            <a:ext cx="4086743" cy="742954"/>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Generación de cartografía por restitución</a:t>
            </a:r>
          </a:p>
        </p:txBody>
      </p:sp>
      <p:pic>
        <p:nvPicPr>
          <p:cNvPr id="25" name="Imagen 24">
            <a:extLst>
              <a:ext uri="{FF2B5EF4-FFF2-40B4-BE49-F238E27FC236}">
                <a16:creationId xmlns:a16="http://schemas.microsoft.com/office/drawing/2014/main" id="{BD32352B-D5ED-4142-A1BB-0077E40D47F2}"/>
              </a:ext>
            </a:extLst>
          </p:cNvPr>
          <p:cNvPicPr>
            <a:picLocks noChangeAspect="1"/>
          </p:cNvPicPr>
          <p:nvPr/>
        </p:nvPicPr>
        <p:blipFill rotWithShape="1">
          <a:blip r:embed="rId4"/>
          <a:srcRect t="16779" b="21002"/>
          <a:stretch/>
        </p:blipFill>
        <p:spPr>
          <a:xfrm>
            <a:off x="440792" y="5173263"/>
            <a:ext cx="1670642" cy="1039446"/>
          </a:xfrm>
          <a:prstGeom prst="rect">
            <a:avLst/>
          </a:prstGeom>
        </p:spPr>
      </p:pic>
      <p:pic>
        <p:nvPicPr>
          <p:cNvPr id="26" name="Imagen 25">
            <a:extLst>
              <a:ext uri="{FF2B5EF4-FFF2-40B4-BE49-F238E27FC236}">
                <a16:creationId xmlns:a16="http://schemas.microsoft.com/office/drawing/2014/main" id="{41E8731F-6387-412B-B122-8C4137BEA5D4}"/>
              </a:ext>
            </a:extLst>
          </p:cNvPr>
          <p:cNvPicPr>
            <a:picLocks noChangeAspect="1"/>
          </p:cNvPicPr>
          <p:nvPr/>
        </p:nvPicPr>
        <p:blipFill>
          <a:blip r:embed="rId5"/>
          <a:stretch>
            <a:fillRect/>
          </a:stretch>
        </p:blipFill>
        <p:spPr>
          <a:xfrm>
            <a:off x="2707024" y="5370281"/>
            <a:ext cx="1395450" cy="781452"/>
          </a:xfrm>
          <a:prstGeom prst="rect">
            <a:avLst/>
          </a:prstGeom>
        </p:spPr>
      </p:pic>
      <p:pic>
        <p:nvPicPr>
          <p:cNvPr id="27" name="Imagen 26">
            <a:extLst>
              <a:ext uri="{FF2B5EF4-FFF2-40B4-BE49-F238E27FC236}">
                <a16:creationId xmlns:a16="http://schemas.microsoft.com/office/drawing/2014/main" id="{6652A100-46B7-4F4D-84E1-42CC4BD2C823}"/>
              </a:ext>
            </a:extLst>
          </p:cNvPr>
          <p:cNvPicPr>
            <a:picLocks noChangeAspect="1"/>
          </p:cNvPicPr>
          <p:nvPr/>
        </p:nvPicPr>
        <p:blipFill>
          <a:blip r:embed="rId6"/>
          <a:stretch>
            <a:fillRect/>
          </a:stretch>
        </p:blipFill>
        <p:spPr>
          <a:xfrm>
            <a:off x="223894" y="1712624"/>
            <a:ext cx="3943661" cy="3585517"/>
          </a:xfrm>
          <a:prstGeom prst="rect">
            <a:avLst/>
          </a:prstGeom>
        </p:spPr>
      </p:pic>
      <p:pic>
        <p:nvPicPr>
          <p:cNvPr id="28" name="Picture 10">
            <a:extLst>
              <a:ext uri="{FF2B5EF4-FFF2-40B4-BE49-F238E27FC236}">
                <a16:creationId xmlns:a16="http://schemas.microsoft.com/office/drawing/2014/main" id="{88AF24EC-2F92-49F7-9F88-B9C2FFDEA9C5}"/>
              </a:ext>
            </a:extLst>
          </p:cNvPr>
          <p:cNvPicPr/>
          <p:nvPr/>
        </p:nvPicPr>
        <p:blipFill rotWithShape="1">
          <a:blip r:embed="rId7"/>
          <a:srcRect t="34145"/>
          <a:stretch/>
        </p:blipFill>
        <p:spPr bwMode="auto">
          <a:xfrm>
            <a:off x="4678544" y="2678317"/>
            <a:ext cx="4056511" cy="1154095"/>
          </a:xfrm>
          <a:prstGeom prst="rect">
            <a:avLst/>
          </a:prstGeom>
          <a:noFill/>
          <a:ln>
            <a:noFill/>
          </a:ln>
          <a:extLst>
            <a:ext uri="{53640926-AAD7-44D8-BBD7-CCE9431645EC}">
              <a14:shadowObscured xmlns:a14="http://schemas.microsoft.com/office/drawing/2010/main"/>
            </a:ext>
          </a:extLst>
        </p:spPr>
      </p:pic>
      <p:sp>
        <p:nvSpPr>
          <p:cNvPr id="29" name="Flecha derecha 15">
            <a:extLst>
              <a:ext uri="{FF2B5EF4-FFF2-40B4-BE49-F238E27FC236}">
                <a16:creationId xmlns:a16="http://schemas.microsoft.com/office/drawing/2014/main" id="{DCD875EE-7937-4855-9079-122205C1E82E}"/>
              </a:ext>
            </a:extLst>
          </p:cNvPr>
          <p:cNvSpPr/>
          <p:nvPr/>
        </p:nvSpPr>
        <p:spPr>
          <a:xfrm rot="10800000">
            <a:off x="2583307" y="2678317"/>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 name="Imagen 29">
            <a:extLst>
              <a:ext uri="{FF2B5EF4-FFF2-40B4-BE49-F238E27FC236}">
                <a16:creationId xmlns:a16="http://schemas.microsoft.com/office/drawing/2014/main" id="{4AEAE436-08CA-43DC-813F-B4067C455EBB}"/>
              </a:ext>
            </a:extLst>
          </p:cNvPr>
          <p:cNvPicPr/>
          <p:nvPr/>
        </p:nvPicPr>
        <p:blipFill>
          <a:blip r:embed="rId8"/>
          <a:stretch>
            <a:fillRect/>
          </a:stretch>
        </p:blipFill>
        <p:spPr>
          <a:xfrm>
            <a:off x="4167555" y="1712624"/>
            <a:ext cx="4779104" cy="4010660"/>
          </a:xfrm>
          <a:prstGeom prst="rect">
            <a:avLst/>
          </a:prstGeom>
        </p:spPr>
      </p:pic>
      <p:sp>
        <p:nvSpPr>
          <p:cNvPr id="31" name="Flecha derecha 17">
            <a:extLst>
              <a:ext uri="{FF2B5EF4-FFF2-40B4-BE49-F238E27FC236}">
                <a16:creationId xmlns:a16="http://schemas.microsoft.com/office/drawing/2014/main" id="{2FB486AD-07E4-4E17-90D6-AA2D1A051142}"/>
              </a:ext>
            </a:extLst>
          </p:cNvPr>
          <p:cNvSpPr/>
          <p:nvPr/>
        </p:nvSpPr>
        <p:spPr>
          <a:xfrm rot="5400000">
            <a:off x="3327377" y="2885824"/>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6" name="Imagen 35">
            <a:extLst>
              <a:ext uri="{FF2B5EF4-FFF2-40B4-BE49-F238E27FC236}">
                <a16:creationId xmlns:a16="http://schemas.microsoft.com/office/drawing/2014/main" id="{4C6508D5-43D9-44D5-BACC-E4296A5560E2}"/>
              </a:ext>
            </a:extLst>
          </p:cNvPr>
          <p:cNvPicPr/>
          <p:nvPr/>
        </p:nvPicPr>
        <p:blipFill rotWithShape="1">
          <a:blip r:embed="rId9"/>
          <a:srcRect l="3094" r="1287"/>
          <a:stretch/>
        </p:blipFill>
        <p:spPr bwMode="auto">
          <a:xfrm>
            <a:off x="4464391" y="610241"/>
            <a:ext cx="4319905" cy="5328920"/>
          </a:xfrm>
          <a:prstGeom prst="rect">
            <a:avLst/>
          </a:prstGeom>
          <a:ln>
            <a:noFill/>
          </a:ln>
          <a:extLst>
            <a:ext uri="{53640926-AAD7-44D8-BBD7-CCE9431645EC}">
              <a14:shadowObscured xmlns:a14="http://schemas.microsoft.com/office/drawing/2010/main"/>
            </a:ext>
          </a:extLst>
        </p:spPr>
      </p:pic>
      <p:sp>
        <p:nvSpPr>
          <p:cNvPr id="37" name="Flecha derecha 23">
            <a:extLst>
              <a:ext uri="{FF2B5EF4-FFF2-40B4-BE49-F238E27FC236}">
                <a16:creationId xmlns:a16="http://schemas.microsoft.com/office/drawing/2014/main" id="{1A4B7187-BD2D-411E-9071-1C347577C73E}"/>
              </a:ext>
            </a:extLst>
          </p:cNvPr>
          <p:cNvSpPr/>
          <p:nvPr/>
        </p:nvSpPr>
        <p:spPr>
          <a:xfrm rot="5400000">
            <a:off x="3340375" y="4417750"/>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4369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1" grpId="0" animBg="1"/>
      <p:bldP spid="31" grpId="1"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2281561" y="781728"/>
            <a:ext cx="471570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restitución fotogramétrica</a:t>
            </a:r>
          </a:p>
        </p:txBody>
      </p:sp>
      <p:pic>
        <p:nvPicPr>
          <p:cNvPr id="5" name="Imagen 4">
            <a:extLst>
              <a:ext uri="{FF2B5EF4-FFF2-40B4-BE49-F238E27FC236}">
                <a16:creationId xmlns:a16="http://schemas.microsoft.com/office/drawing/2014/main" id="{503EDF28-EF0A-4DB3-808A-1B18D832D52C}"/>
              </a:ext>
            </a:extLst>
          </p:cNvPr>
          <p:cNvPicPr>
            <a:picLocks noChangeAspect="1"/>
          </p:cNvPicPr>
          <p:nvPr/>
        </p:nvPicPr>
        <p:blipFill>
          <a:blip r:embed="rId3"/>
          <a:stretch>
            <a:fillRect/>
          </a:stretch>
        </p:blipFill>
        <p:spPr>
          <a:xfrm>
            <a:off x="422243" y="1331650"/>
            <a:ext cx="8325861" cy="4208016"/>
          </a:xfrm>
          <a:prstGeom prst="rect">
            <a:avLst/>
          </a:prstGeom>
        </p:spPr>
      </p:pic>
      <p:sp>
        <p:nvSpPr>
          <p:cNvPr id="7" name="CuadroTexto 6">
            <a:extLst>
              <a:ext uri="{FF2B5EF4-FFF2-40B4-BE49-F238E27FC236}">
                <a16:creationId xmlns:a16="http://schemas.microsoft.com/office/drawing/2014/main" id="{2A99C8EE-4F1E-4099-AB13-9E0366E829A3}"/>
              </a:ext>
            </a:extLst>
          </p:cNvPr>
          <p:cNvSpPr txBox="1"/>
          <p:nvPr/>
        </p:nvSpPr>
        <p:spPr>
          <a:xfrm>
            <a:off x="3899011" y="5680965"/>
            <a:ext cx="204902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Planimetría</a:t>
            </a:r>
          </a:p>
        </p:txBody>
      </p:sp>
    </p:spTree>
    <p:extLst>
      <p:ext uri="{BB962C8B-B14F-4D97-AF65-F5344CB8AC3E}">
        <p14:creationId xmlns:p14="http://schemas.microsoft.com/office/powerpoint/2010/main" val="1340916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72503B5-91DD-4CE0-84D4-DB8CA9C9E38E}"/>
              </a:ext>
            </a:extLst>
          </p:cNvPr>
          <p:cNvPicPr>
            <a:picLocks noChangeAspect="1"/>
          </p:cNvPicPr>
          <p:nvPr/>
        </p:nvPicPr>
        <p:blipFill>
          <a:blip r:embed="rId3">
            <a:lum bright="70000" contrast="-70000"/>
          </a:blip>
          <a:stretch>
            <a:fillRect/>
          </a:stretch>
        </p:blipFill>
        <p:spPr>
          <a:xfrm>
            <a:off x="71022" y="595525"/>
            <a:ext cx="9964822" cy="5343636"/>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7" name="CuadroTexto 6">
            <a:extLst>
              <a:ext uri="{FF2B5EF4-FFF2-40B4-BE49-F238E27FC236}">
                <a16:creationId xmlns:a16="http://schemas.microsoft.com/office/drawing/2014/main" id="{5F2059E2-FE52-4AB1-9904-24A23FF4C5A2}"/>
              </a:ext>
            </a:extLst>
          </p:cNvPr>
          <p:cNvSpPr txBox="1"/>
          <p:nvPr/>
        </p:nvSpPr>
        <p:spPr>
          <a:xfrm>
            <a:off x="4935984" y="894713"/>
            <a:ext cx="4103148"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Proceso CAD-SIG</a:t>
            </a:r>
          </a:p>
        </p:txBody>
      </p:sp>
      <p:pic>
        <p:nvPicPr>
          <p:cNvPr id="8" name="Imagen 7">
            <a:extLst>
              <a:ext uri="{FF2B5EF4-FFF2-40B4-BE49-F238E27FC236}">
                <a16:creationId xmlns:a16="http://schemas.microsoft.com/office/drawing/2014/main" id="{2D6D8266-F674-411D-A790-B1DAFA83AB55}"/>
              </a:ext>
            </a:extLst>
          </p:cNvPr>
          <p:cNvPicPr>
            <a:picLocks noChangeAspect="1"/>
          </p:cNvPicPr>
          <p:nvPr/>
        </p:nvPicPr>
        <p:blipFill>
          <a:blip r:embed="rId4"/>
          <a:stretch>
            <a:fillRect/>
          </a:stretch>
        </p:blipFill>
        <p:spPr>
          <a:xfrm>
            <a:off x="5338483" y="1438345"/>
            <a:ext cx="3700650" cy="4256255"/>
          </a:xfrm>
          <a:prstGeom prst="rect">
            <a:avLst/>
          </a:prstGeom>
        </p:spPr>
      </p:pic>
      <p:sp>
        <p:nvSpPr>
          <p:cNvPr id="9" name="Flecha derecha 11">
            <a:extLst>
              <a:ext uri="{FF2B5EF4-FFF2-40B4-BE49-F238E27FC236}">
                <a16:creationId xmlns:a16="http://schemas.microsoft.com/office/drawing/2014/main" id="{D6FCF12B-97C9-4E3E-9BE7-53F240F0E54D}"/>
              </a:ext>
            </a:extLst>
          </p:cNvPr>
          <p:cNvSpPr/>
          <p:nvPr/>
        </p:nvSpPr>
        <p:spPr>
          <a:xfrm rot="10800000">
            <a:off x="7101519" y="1478686"/>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Picture 4">
            <a:extLst>
              <a:ext uri="{FF2B5EF4-FFF2-40B4-BE49-F238E27FC236}">
                <a16:creationId xmlns:a16="http://schemas.microsoft.com/office/drawing/2014/main" id="{FE838C25-F66B-4B5B-8959-24203199D1E8}"/>
              </a:ext>
            </a:extLst>
          </p:cNvPr>
          <p:cNvPicPr/>
          <p:nvPr/>
        </p:nvPicPr>
        <p:blipFill>
          <a:blip r:embed="rId5"/>
          <a:srcRect/>
          <a:stretch>
            <a:fillRect/>
          </a:stretch>
        </p:blipFill>
        <p:spPr bwMode="auto">
          <a:xfrm>
            <a:off x="148961" y="1760040"/>
            <a:ext cx="5095392" cy="3134689"/>
          </a:xfrm>
          <a:prstGeom prst="rect">
            <a:avLst/>
          </a:prstGeom>
          <a:noFill/>
          <a:ln w="9525">
            <a:noFill/>
            <a:miter lim="800000"/>
            <a:headEnd/>
            <a:tailEnd/>
          </a:ln>
        </p:spPr>
      </p:pic>
      <p:pic>
        <p:nvPicPr>
          <p:cNvPr id="11" name="Picture 22">
            <a:extLst>
              <a:ext uri="{FF2B5EF4-FFF2-40B4-BE49-F238E27FC236}">
                <a16:creationId xmlns:a16="http://schemas.microsoft.com/office/drawing/2014/main" id="{D2A8D64C-6D6C-4367-9052-488BE7C1E442}"/>
              </a:ext>
            </a:extLst>
          </p:cNvPr>
          <p:cNvPicPr/>
          <p:nvPr/>
        </p:nvPicPr>
        <p:blipFill>
          <a:blip r:embed="rId6"/>
          <a:srcRect/>
          <a:stretch>
            <a:fillRect/>
          </a:stretch>
        </p:blipFill>
        <p:spPr bwMode="auto">
          <a:xfrm>
            <a:off x="1640542" y="1882588"/>
            <a:ext cx="2151530" cy="3240741"/>
          </a:xfrm>
          <a:prstGeom prst="rect">
            <a:avLst/>
          </a:prstGeom>
          <a:noFill/>
          <a:ln w="9525">
            <a:noFill/>
            <a:miter lim="800000"/>
            <a:headEnd/>
            <a:tailEnd/>
          </a:ln>
        </p:spPr>
      </p:pic>
      <p:sp>
        <p:nvSpPr>
          <p:cNvPr id="12" name="Flecha derecha 17">
            <a:extLst>
              <a:ext uri="{FF2B5EF4-FFF2-40B4-BE49-F238E27FC236}">
                <a16:creationId xmlns:a16="http://schemas.microsoft.com/office/drawing/2014/main" id="{648A76C1-FBE4-43B6-BAE2-925E6C65F29F}"/>
              </a:ext>
            </a:extLst>
          </p:cNvPr>
          <p:cNvSpPr/>
          <p:nvPr/>
        </p:nvSpPr>
        <p:spPr>
          <a:xfrm rot="10800000">
            <a:off x="7253919" y="2800980"/>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Picture 40">
            <a:extLst>
              <a:ext uri="{FF2B5EF4-FFF2-40B4-BE49-F238E27FC236}">
                <a16:creationId xmlns:a16="http://schemas.microsoft.com/office/drawing/2014/main" id="{F0A2C285-D2C3-4D24-931C-4755E15F7991}"/>
              </a:ext>
            </a:extLst>
          </p:cNvPr>
          <p:cNvPicPr/>
          <p:nvPr/>
        </p:nvPicPr>
        <p:blipFill>
          <a:blip r:embed="rId7"/>
          <a:srcRect l="82704" t="8333" r="-7" b="40064"/>
          <a:stretch>
            <a:fillRect/>
          </a:stretch>
        </p:blipFill>
        <p:spPr bwMode="auto">
          <a:xfrm>
            <a:off x="1507060" y="1760039"/>
            <a:ext cx="2285012" cy="3363289"/>
          </a:xfrm>
          <a:prstGeom prst="rect">
            <a:avLst/>
          </a:prstGeom>
          <a:noFill/>
          <a:ln w="9525">
            <a:noFill/>
            <a:miter lim="800000"/>
            <a:headEnd/>
            <a:tailEnd/>
          </a:ln>
        </p:spPr>
      </p:pic>
      <p:sp>
        <p:nvSpPr>
          <p:cNvPr id="16" name="Flecha derecha 19">
            <a:extLst>
              <a:ext uri="{FF2B5EF4-FFF2-40B4-BE49-F238E27FC236}">
                <a16:creationId xmlns:a16="http://schemas.microsoft.com/office/drawing/2014/main" id="{0D7BCF5A-2D73-4AE3-870C-EA2E995EA664}"/>
              </a:ext>
            </a:extLst>
          </p:cNvPr>
          <p:cNvSpPr/>
          <p:nvPr/>
        </p:nvSpPr>
        <p:spPr>
          <a:xfrm rot="10800000">
            <a:off x="7253919" y="3424027"/>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Picture 64">
            <a:extLst>
              <a:ext uri="{FF2B5EF4-FFF2-40B4-BE49-F238E27FC236}">
                <a16:creationId xmlns:a16="http://schemas.microsoft.com/office/drawing/2014/main" id="{B900A787-5120-4AC3-876D-C329939A22DA}"/>
              </a:ext>
            </a:extLst>
          </p:cNvPr>
          <p:cNvPicPr/>
          <p:nvPr/>
        </p:nvPicPr>
        <p:blipFill>
          <a:blip r:embed="rId8"/>
          <a:srcRect/>
          <a:stretch>
            <a:fillRect/>
          </a:stretch>
        </p:blipFill>
        <p:spPr bwMode="auto">
          <a:xfrm>
            <a:off x="1224840" y="2406537"/>
            <a:ext cx="3266478" cy="2716791"/>
          </a:xfrm>
          <a:prstGeom prst="rect">
            <a:avLst/>
          </a:prstGeom>
          <a:noFill/>
          <a:ln w="9525">
            <a:noFill/>
            <a:miter lim="800000"/>
            <a:headEnd/>
            <a:tailEnd/>
          </a:ln>
        </p:spPr>
      </p:pic>
      <p:sp>
        <p:nvSpPr>
          <p:cNvPr id="18" name="Flecha derecha 21">
            <a:extLst>
              <a:ext uri="{FF2B5EF4-FFF2-40B4-BE49-F238E27FC236}">
                <a16:creationId xmlns:a16="http://schemas.microsoft.com/office/drawing/2014/main" id="{4C868687-8F1A-4B0B-9053-D76BB916FC06}"/>
              </a:ext>
            </a:extLst>
          </p:cNvPr>
          <p:cNvSpPr/>
          <p:nvPr/>
        </p:nvSpPr>
        <p:spPr>
          <a:xfrm rot="10800000">
            <a:off x="7253919" y="4047074"/>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Picture 106">
            <a:extLst>
              <a:ext uri="{FF2B5EF4-FFF2-40B4-BE49-F238E27FC236}">
                <a16:creationId xmlns:a16="http://schemas.microsoft.com/office/drawing/2014/main" id="{C2015D2B-ABAE-4531-B693-8B0B22084A71}"/>
              </a:ext>
            </a:extLst>
          </p:cNvPr>
          <p:cNvPicPr/>
          <p:nvPr/>
        </p:nvPicPr>
        <p:blipFill>
          <a:blip r:embed="rId9"/>
          <a:srcRect l="81983" t="60897" r="893" b="1603"/>
          <a:stretch>
            <a:fillRect/>
          </a:stretch>
        </p:blipFill>
        <p:spPr bwMode="auto">
          <a:xfrm>
            <a:off x="1877526" y="820267"/>
            <a:ext cx="1462405" cy="1799590"/>
          </a:xfrm>
          <a:prstGeom prst="rect">
            <a:avLst/>
          </a:prstGeom>
          <a:noFill/>
          <a:ln w="9525">
            <a:noFill/>
            <a:miter lim="800000"/>
            <a:headEnd/>
            <a:tailEnd/>
          </a:ln>
        </p:spPr>
      </p:pic>
      <p:pic>
        <p:nvPicPr>
          <p:cNvPr id="20" name="Picture 121">
            <a:extLst>
              <a:ext uri="{FF2B5EF4-FFF2-40B4-BE49-F238E27FC236}">
                <a16:creationId xmlns:a16="http://schemas.microsoft.com/office/drawing/2014/main" id="{927A0983-7979-4738-B69F-321A60153E2F}"/>
              </a:ext>
            </a:extLst>
          </p:cNvPr>
          <p:cNvPicPr/>
          <p:nvPr/>
        </p:nvPicPr>
        <p:blipFill>
          <a:blip r:embed="rId10"/>
          <a:srcRect/>
          <a:stretch>
            <a:fillRect/>
          </a:stretch>
        </p:blipFill>
        <p:spPr bwMode="auto">
          <a:xfrm>
            <a:off x="203663" y="2800857"/>
            <a:ext cx="5040690" cy="2873798"/>
          </a:xfrm>
          <a:prstGeom prst="rect">
            <a:avLst/>
          </a:prstGeom>
          <a:noFill/>
          <a:ln w="9525">
            <a:noFill/>
            <a:miter lim="800000"/>
            <a:headEnd/>
            <a:tailEnd/>
          </a:ln>
        </p:spPr>
      </p:pic>
      <p:sp>
        <p:nvSpPr>
          <p:cNvPr id="21" name="Flecha derecha 24">
            <a:extLst>
              <a:ext uri="{FF2B5EF4-FFF2-40B4-BE49-F238E27FC236}">
                <a16:creationId xmlns:a16="http://schemas.microsoft.com/office/drawing/2014/main" id="{F15B41EF-A863-4936-A31B-BF654EF3B575}"/>
              </a:ext>
            </a:extLst>
          </p:cNvPr>
          <p:cNvSpPr/>
          <p:nvPr/>
        </p:nvSpPr>
        <p:spPr>
          <a:xfrm rot="13200349">
            <a:off x="7035869" y="4982650"/>
            <a:ext cx="436098" cy="28135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9499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animBg="1"/>
      <p:bldP spid="12" grpId="1" animBg="1"/>
      <p:bldP spid="16" grpId="0" animBg="1"/>
      <p:bldP spid="16" grpId="1" animBg="1"/>
      <p:bldP spid="18" grpId="0" animBg="1"/>
      <p:bldP spid="18" grpId="1"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2281561" y="781728"/>
            <a:ext cx="471570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restitución fotogramétrica</a:t>
            </a:r>
          </a:p>
        </p:txBody>
      </p:sp>
      <p:pic>
        <p:nvPicPr>
          <p:cNvPr id="4" name="Imagen 3">
            <a:extLst>
              <a:ext uri="{FF2B5EF4-FFF2-40B4-BE49-F238E27FC236}">
                <a16:creationId xmlns:a16="http://schemas.microsoft.com/office/drawing/2014/main" id="{E2827F87-B7CB-4772-96F9-C0418B2370CC}"/>
              </a:ext>
            </a:extLst>
          </p:cNvPr>
          <p:cNvPicPr>
            <a:picLocks noChangeAspect="1"/>
          </p:cNvPicPr>
          <p:nvPr/>
        </p:nvPicPr>
        <p:blipFill>
          <a:blip r:embed="rId3"/>
          <a:stretch>
            <a:fillRect/>
          </a:stretch>
        </p:blipFill>
        <p:spPr>
          <a:xfrm>
            <a:off x="169507" y="1457178"/>
            <a:ext cx="9144000" cy="4297405"/>
          </a:xfrm>
          <a:prstGeom prst="rect">
            <a:avLst/>
          </a:prstGeom>
        </p:spPr>
      </p:pic>
      <p:pic>
        <p:nvPicPr>
          <p:cNvPr id="14" name="Imagen 13">
            <a:extLst>
              <a:ext uri="{FF2B5EF4-FFF2-40B4-BE49-F238E27FC236}">
                <a16:creationId xmlns:a16="http://schemas.microsoft.com/office/drawing/2014/main" id="{FD1991F1-0179-4A24-8B8C-D586594C7144}"/>
              </a:ext>
            </a:extLst>
          </p:cNvPr>
          <p:cNvPicPr>
            <a:picLocks noChangeAspect="1"/>
          </p:cNvPicPr>
          <p:nvPr/>
        </p:nvPicPr>
        <p:blipFill>
          <a:blip r:embed="rId4"/>
          <a:stretch>
            <a:fillRect/>
          </a:stretch>
        </p:blipFill>
        <p:spPr>
          <a:xfrm>
            <a:off x="47777" y="0"/>
            <a:ext cx="9183274" cy="6533965"/>
          </a:xfrm>
          <a:prstGeom prst="rect">
            <a:avLst/>
          </a:prstGeom>
        </p:spPr>
      </p:pic>
    </p:spTree>
    <p:extLst>
      <p:ext uri="{BB962C8B-B14F-4D97-AF65-F5344CB8AC3E}">
        <p14:creationId xmlns:p14="http://schemas.microsoft.com/office/powerpoint/2010/main" val="92126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8677F8D5-D002-4E06-9B15-004EC107F076}"/>
              </a:ext>
            </a:extLst>
          </p:cNvPr>
          <p:cNvPicPr>
            <a:picLocks noChangeAspect="1"/>
          </p:cNvPicPr>
          <p:nvPr/>
        </p:nvPicPr>
        <p:blipFill rotWithShape="1">
          <a:blip r:embed="rId3">
            <a:duotone>
              <a:prstClr val="black"/>
              <a:srgbClr val="D9C3A5">
                <a:tint val="50000"/>
                <a:satMod val="180000"/>
              </a:srgbClr>
            </a:duotone>
          </a:blip>
          <a:srcRect b="13240"/>
          <a:stretch/>
        </p:blipFill>
        <p:spPr>
          <a:xfrm>
            <a:off x="-1" y="547536"/>
            <a:ext cx="9321553" cy="5391626"/>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2157273" y="714708"/>
            <a:ext cx="4086743" cy="71508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Generación de cartografía por digitalización </a:t>
            </a:r>
          </a:p>
        </p:txBody>
      </p:sp>
      <p:pic>
        <p:nvPicPr>
          <p:cNvPr id="4" name="Imagen 3">
            <a:extLst>
              <a:ext uri="{FF2B5EF4-FFF2-40B4-BE49-F238E27FC236}">
                <a16:creationId xmlns:a16="http://schemas.microsoft.com/office/drawing/2014/main" id="{07048C9D-E10B-4D02-97B4-4071017BDAF3}"/>
              </a:ext>
            </a:extLst>
          </p:cNvPr>
          <p:cNvPicPr>
            <a:picLocks noChangeAspect="1"/>
          </p:cNvPicPr>
          <p:nvPr/>
        </p:nvPicPr>
        <p:blipFill>
          <a:blip r:embed="rId4"/>
          <a:stretch>
            <a:fillRect/>
          </a:stretch>
        </p:blipFill>
        <p:spPr>
          <a:xfrm>
            <a:off x="318173" y="1638758"/>
            <a:ext cx="2225080" cy="1323439"/>
          </a:xfrm>
          <a:prstGeom prst="rect">
            <a:avLst/>
          </a:prstGeom>
        </p:spPr>
      </p:pic>
      <p:pic>
        <p:nvPicPr>
          <p:cNvPr id="16" name="Imagen 15">
            <a:extLst>
              <a:ext uri="{FF2B5EF4-FFF2-40B4-BE49-F238E27FC236}">
                <a16:creationId xmlns:a16="http://schemas.microsoft.com/office/drawing/2014/main" id="{255DF85F-4D4C-4CFF-8D0E-21F2982DA7EB}"/>
              </a:ext>
            </a:extLst>
          </p:cNvPr>
          <p:cNvPicPr/>
          <p:nvPr/>
        </p:nvPicPr>
        <p:blipFill rotWithShape="1">
          <a:blip r:embed="rId5">
            <a:extLst>
              <a:ext uri="{28A0092B-C50C-407E-A947-70E740481C1C}">
                <a14:useLocalDpi xmlns:a14="http://schemas.microsoft.com/office/drawing/2010/main" val="0"/>
              </a:ext>
            </a:extLst>
          </a:blip>
          <a:srcRect l="14247" t="13796" r="19748" b="17145"/>
          <a:stretch/>
        </p:blipFill>
        <p:spPr bwMode="auto">
          <a:xfrm>
            <a:off x="3600895" y="1657470"/>
            <a:ext cx="2130639" cy="1323440"/>
          </a:xfrm>
          <a:prstGeom prst="rect">
            <a:avLst/>
          </a:prstGeom>
          <a:ln>
            <a:noFill/>
          </a:ln>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9BA71AF0-B267-432D-A61C-B1A6A0C92076}"/>
              </a:ext>
            </a:extLst>
          </p:cNvPr>
          <p:cNvSpPr txBox="1"/>
          <p:nvPr/>
        </p:nvSpPr>
        <p:spPr>
          <a:xfrm>
            <a:off x="6695188" y="1505883"/>
            <a:ext cx="213063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400" dirty="0"/>
              <a:t>Digitalización en base a guía de extracción 1</a:t>
            </a:r>
            <a:r>
              <a:rPr lang="es-MX" sz="2400" dirty="0"/>
              <a:t>:5000</a:t>
            </a:r>
            <a:endParaRPr lang="es-EC" sz="2400" dirty="0"/>
          </a:p>
        </p:txBody>
      </p:sp>
      <p:pic>
        <p:nvPicPr>
          <p:cNvPr id="12" name="Imagen 11">
            <a:extLst>
              <a:ext uri="{FF2B5EF4-FFF2-40B4-BE49-F238E27FC236}">
                <a16:creationId xmlns:a16="http://schemas.microsoft.com/office/drawing/2014/main" id="{BA2FE41B-11EB-4EEF-BCBA-8242513058A3}"/>
              </a:ext>
            </a:extLst>
          </p:cNvPr>
          <p:cNvPicPr>
            <a:picLocks noChangeAspect="1"/>
          </p:cNvPicPr>
          <p:nvPr/>
        </p:nvPicPr>
        <p:blipFill>
          <a:blip r:embed="rId6"/>
          <a:stretch>
            <a:fillRect/>
          </a:stretch>
        </p:blipFill>
        <p:spPr>
          <a:xfrm>
            <a:off x="3691632" y="4244362"/>
            <a:ext cx="2180483" cy="901927"/>
          </a:xfrm>
          <a:prstGeom prst="rect">
            <a:avLst/>
          </a:prstGeom>
        </p:spPr>
      </p:pic>
      <p:pic>
        <p:nvPicPr>
          <p:cNvPr id="18" name="Imagen 17">
            <a:extLst>
              <a:ext uri="{FF2B5EF4-FFF2-40B4-BE49-F238E27FC236}">
                <a16:creationId xmlns:a16="http://schemas.microsoft.com/office/drawing/2014/main" id="{7F815F8C-A97A-4DEF-9955-F76E68CA12FB}"/>
              </a:ext>
            </a:extLst>
          </p:cNvPr>
          <p:cNvPicPr>
            <a:picLocks noChangeAspect="1"/>
          </p:cNvPicPr>
          <p:nvPr/>
        </p:nvPicPr>
        <p:blipFill rotWithShape="1">
          <a:blip r:embed="rId7"/>
          <a:srcRect t="-1" b="28191"/>
          <a:stretch/>
        </p:blipFill>
        <p:spPr>
          <a:xfrm>
            <a:off x="6894784" y="4066525"/>
            <a:ext cx="1857375" cy="1771532"/>
          </a:xfrm>
          <a:prstGeom prst="rect">
            <a:avLst/>
          </a:prstGeom>
        </p:spPr>
      </p:pic>
      <p:pic>
        <p:nvPicPr>
          <p:cNvPr id="20" name="Imagen 19">
            <a:extLst>
              <a:ext uri="{FF2B5EF4-FFF2-40B4-BE49-F238E27FC236}">
                <a16:creationId xmlns:a16="http://schemas.microsoft.com/office/drawing/2014/main" id="{C6984F37-FE9C-49F8-B65C-B5238DCF4B9E}"/>
              </a:ext>
            </a:extLst>
          </p:cNvPr>
          <p:cNvPicPr>
            <a:picLocks noChangeAspect="1"/>
          </p:cNvPicPr>
          <p:nvPr/>
        </p:nvPicPr>
        <p:blipFill>
          <a:blip r:embed="rId8"/>
          <a:stretch>
            <a:fillRect/>
          </a:stretch>
        </p:blipFill>
        <p:spPr>
          <a:xfrm>
            <a:off x="192463" y="4113630"/>
            <a:ext cx="2476500" cy="1238250"/>
          </a:xfrm>
          <a:prstGeom prst="rect">
            <a:avLst/>
          </a:prstGeom>
        </p:spPr>
      </p:pic>
      <p:sp>
        <p:nvSpPr>
          <p:cNvPr id="3" name="Flecha: a la derecha 2">
            <a:extLst>
              <a:ext uri="{FF2B5EF4-FFF2-40B4-BE49-F238E27FC236}">
                <a16:creationId xmlns:a16="http://schemas.microsoft.com/office/drawing/2014/main" id="{3A614C33-8C68-4163-B18E-C57371D3F397}"/>
              </a:ext>
            </a:extLst>
          </p:cNvPr>
          <p:cNvSpPr/>
          <p:nvPr/>
        </p:nvSpPr>
        <p:spPr>
          <a:xfrm>
            <a:off x="2668963" y="2017336"/>
            <a:ext cx="800101" cy="54675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3" name="Flecha: a la derecha 12">
            <a:extLst>
              <a:ext uri="{FF2B5EF4-FFF2-40B4-BE49-F238E27FC236}">
                <a16:creationId xmlns:a16="http://schemas.microsoft.com/office/drawing/2014/main" id="{AC0B28AE-9F45-4784-8E90-ACA073C52CF9}"/>
              </a:ext>
            </a:extLst>
          </p:cNvPr>
          <p:cNvSpPr/>
          <p:nvPr/>
        </p:nvSpPr>
        <p:spPr>
          <a:xfrm>
            <a:off x="5830036" y="2017335"/>
            <a:ext cx="800101" cy="54675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5" name="Flecha: hacia abajo 4">
            <a:extLst>
              <a:ext uri="{FF2B5EF4-FFF2-40B4-BE49-F238E27FC236}">
                <a16:creationId xmlns:a16="http://schemas.microsoft.com/office/drawing/2014/main" id="{28896E20-EE75-46FD-9F59-5FEE3B34DC25}"/>
              </a:ext>
            </a:extLst>
          </p:cNvPr>
          <p:cNvSpPr/>
          <p:nvPr/>
        </p:nvSpPr>
        <p:spPr>
          <a:xfrm>
            <a:off x="7532016" y="3243349"/>
            <a:ext cx="622170" cy="79054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4" name="Flecha: a la derecha 13">
            <a:extLst>
              <a:ext uri="{FF2B5EF4-FFF2-40B4-BE49-F238E27FC236}">
                <a16:creationId xmlns:a16="http://schemas.microsoft.com/office/drawing/2014/main" id="{66CF0BAD-4783-4D06-B6E1-3E83FE17836E}"/>
              </a:ext>
            </a:extLst>
          </p:cNvPr>
          <p:cNvSpPr/>
          <p:nvPr/>
        </p:nvSpPr>
        <p:spPr>
          <a:xfrm rot="10800000">
            <a:off x="5895087" y="4459376"/>
            <a:ext cx="800101" cy="54675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Flecha: a la derecha 14">
            <a:extLst>
              <a:ext uri="{FF2B5EF4-FFF2-40B4-BE49-F238E27FC236}">
                <a16:creationId xmlns:a16="http://schemas.microsoft.com/office/drawing/2014/main" id="{DE38B511-3197-48AB-892B-F9A5348890B1}"/>
              </a:ext>
            </a:extLst>
          </p:cNvPr>
          <p:cNvSpPr/>
          <p:nvPr/>
        </p:nvSpPr>
        <p:spPr>
          <a:xfrm rot="10800000">
            <a:off x="2756087" y="4459377"/>
            <a:ext cx="800101" cy="54675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6264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3" grpId="0" animBg="1"/>
      <p:bldP spid="5"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866E619-5425-490F-9C99-0196257E43D9}"/>
              </a:ext>
            </a:extLst>
          </p:cNvPr>
          <p:cNvPicPr>
            <a:picLocks noChangeAspect="1"/>
          </p:cNvPicPr>
          <p:nvPr/>
        </p:nvPicPr>
        <p:blipFill>
          <a:blip r:embed="rId3"/>
          <a:stretch>
            <a:fillRect/>
          </a:stretch>
        </p:blipFill>
        <p:spPr>
          <a:xfrm>
            <a:off x="235806" y="1457178"/>
            <a:ext cx="8688738" cy="4175526"/>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2281561" y="781728"/>
            <a:ext cx="471570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digitalización</a:t>
            </a:r>
          </a:p>
        </p:txBody>
      </p:sp>
      <p:pic>
        <p:nvPicPr>
          <p:cNvPr id="4" name="Imagen 3">
            <a:extLst>
              <a:ext uri="{FF2B5EF4-FFF2-40B4-BE49-F238E27FC236}">
                <a16:creationId xmlns:a16="http://schemas.microsoft.com/office/drawing/2014/main" id="{D9AFCE54-7992-4994-9F82-3F7ABB948369}"/>
              </a:ext>
            </a:extLst>
          </p:cNvPr>
          <p:cNvPicPr>
            <a:picLocks noChangeAspect="1"/>
          </p:cNvPicPr>
          <p:nvPr/>
        </p:nvPicPr>
        <p:blipFill>
          <a:blip r:embed="rId4"/>
          <a:stretch>
            <a:fillRect/>
          </a:stretch>
        </p:blipFill>
        <p:spPr>
          <a:xfrm>
            <a:off x="8175" y="0"/>
            <a:ext cx="9144000" cy="6498612"/>
          </a:xfrm>
          <a:prstGeom prst="rect">
            <a:avLst/>
          </a:prstGeom>
        </p:spPr>
      </p:pic>
    </p:spTree>
    <p:extLst>
      <p:ext uri="{BB962C8B-B14F-4D97-AF65-F5344CB8AC3E}">
        <p14:creationId xmlns:p14="http://schemas.microsoft.com/office/powerpoint/2010/main" val="35847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2157273" y="714708"/>
            <a:ext cx="4086743" cy="71508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Generación de cartografía por Deep </a:t>
            </a:r>
            <a:r>
              <a:rPr lang="es-MX" b="1" dirty="0" err="1">
                <a:latin typeface="Arial" panose="020B0604020202020204" pitchFamily="34" charset="0"/>
                <a:cs typeface="Arial" panose="020B0604020202020204" pitchFamily="34" charset="0"/>
              </a:rPr>
              <a:t>Learning</a:t>
            </a:r>
            <a:r>
              <a:rPr lang="es-MX" b="1" dirty="0">
                <a:latin typeface="Arial" panose="020B0604020202020204" pitchFamily="34" charset="0"/>
                <a:cs typeface="Arial" panose="020B0604020202020204" pitchFamily="34" charset="0"/>
              </a:rPr>
              <a:t> </a:t>
            </a:r>
          </a:p>
        </p:txBody>
      </p:sp>
      <p:pic>
        <p:nvPicPr>
          <p:cNvPr id="5" name="Imagen 4">
            <a:extLst>
              <a:ext uri="{FF2B5EF4-FFF2-40B4-BE49-F238E27FC236}">
                <a16:creationId xmlns:a16="http://schemas.microsoft.com/office/drawing/2014/main" id="{E123DA96-A6A1-40BB-984B-D0CF4AC27773}"/>
              </a:ext>
            </a:extLst>
          </p:cNvPr>
          <p:cNvPicPr>
            <a:picLocks noChangeAspect="1"/>
          </p:cNvPicPr>
          <p:nvPr/>
        </p:nvPicPr>
        <p:blipFill rotWithShape="1">
          <a:blip r:embed="rId3"/>
          <a:srcRect b="33707"/>
          <a:stretch/>
        </p:blipFill>
        <p:spPr>
          <a:xfrm>
            <a:off x="2479540" y="4136757"/>
            <a:ext cx="1795683" cy="1166048"/>
          </a:xfrm>
          <a:prstGeom prst="rect">
            <a:avLst/>
          </a:prstGeom>
        </p:spPr>
      </p:pic>
      <p:pic>
        <p:nvPicPr>
          <p:cNvPr id="8" name="Imagen 7">
            <a:extLst>
              <a:ext uri="{FF2B5EF4-FFF2-40B4-BE49-F238E27FC236}">
                <a16:creationId xmlns:a16="http://schemas.microsoft.com/office/drawing/2014/main" id="{7394055E-EBFF-4C36-802B-B0BCBC476823}"/>
              </a:ext>
            </a:extLst>
          </p:cNvPr>
          <p:cNvPicPr>
            <a:picLocks noChangeAspect="1"/>
          </p:cNvPicPr>
          <p:nvPr/>
        </p:nvPicPr>
        <p:blipFill>
          <a:blip r:embed="rId4"/>
          <a:stretch>
            <a:fillRect/>
          </a:stretch>
        </p:blipFill>
        <p:spPr>
          <a:xfrm>
            <a:off x="6914594" y="4707934"/>
            <a:ext cx="2124538" cy="1189741"/>
          </a:xfrm>
          <a:prstGeom prst="rect">
            <a:avLst/>
          </a:prstGeom>
        </p:spPr>
      </p:pic>
      <p:graphicFrame>
        <p:nvGraphicFramePr>
          <p:cNvPr id="3" name="Diagrama 2">
            <a:extLst>
              <a:ext uri="{FF2B5EF4-FFF2-40B4-BE49-F238E27FC236}">
                <a16:creationId xmlns:a16="http://schemas.microsoft.com/office/drawing/2014/main" id="{8B1C7A4F-FE41-4F1C-A04B-1468D069D2AA}"/>
              </a:ext>
            </a:extLst>
          </p:cNvPr>
          <p:cNvGraphicFramePr/>
          <p:nvPr>
            <p:extLst>
              <p:ext uri="{D42A27DB-BD31-4B8C-83A1-F6EECF244321}">
                <p14:modId xmlns:p14="http://schemas.microsoft.com/office/powerpoint/2010/main" val="947282063"/>
              </p:ext>
            </p:extLst>
          </p:nvPr>
        </p:nvGraphicFramePr>
        <p:xfrm>
          <a:off x="-565357" y="1555195"/>
          <a:ext cx="4394446" cy="37476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Diagrama 5">
            <a:extLst>
              <a:ext uri="{FF2B5EF4-FFF2-40B4-BE49-F238E27FC236}">
                <a16:creationId xmlns:a16="http://schemas.microsoft.com/office/drawing/2014/main" id="{91BB4E14-D4BB-436C-A6CB-B32BCC704B54}"/>
              </a:ext>
            </a:extLst>
          </p:cNvPr>
          <p:cNvGraphicFramePr/>
          <p:nvPr>
            <p:extLst>
              <p:ext uri="{D42A27DB-BD31-4B8C-83A1-F6EECF244321}">
                <p14:modId xmlns:p14="http://schemas.microsoft.com/office/powerpoint/2010/main" val="393501902"/>
              </p:ext>
            </p:extLst>
          </p:nvPr>
        </p:nvGraphicFramePr>
        <p:xfrm>
          <a:off x="4741507" y="1282879"/>
          <a:ext cx="4024544" cy="390580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837185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2157273" y="714708"/>
            <a:ext cx="4086743" cy="71508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Generación de cartografía por Deep </a:t>
            </a:r>
            <a:r>
              <a:rPr lang="es-MX" b="1" dirty="0" err="1">
                <a:latin typeface="Arial" panose="020B0604020202020204" pitchFamily="34" charset="0"/>
                <a:cs typeface="Arial" panose="020B0604020202020204" pitchFamily="34" charset="0"/>
              </a:rPr>
              <a:t>Learning</a:t>
            </a:r>
            <a:r>
              <a:rPr lang="es-MX" b="1" dirty="0">
                <a:latin typeface="Arial" panose="020B0604020202020204" pitchFamily="34" charset="0"/>
                <a:cs typeface="Arial" panose="020B0604020202020204" pitchFamily="34" charset="0"/>
              </a:rPr>
              <a:t> </a:t>
            </a:r>
          </a:p>
        </p:txBody>
      </p:sp>
      <p:pic>
        <p:nvPicPr>
          <p:cNvPr id="13" name="Imagen 12" descr="Diagrama&#10;&#10;Descripción generada automáticamente">
            <a:extLst>
              <a:ext uri="{FF2B5EF4-FFF2-40B4-BE49-F238E27FC236}">
                <a16:creationId xmlns:a16="http://schemas.microsoft.com/office/drawing/2014/main" id="{93330A51-C59C-41AB-AE82-353554DC8004}"/>
              </a:ext>
            </a:extLst>
          </p:cNvPr>
          <p:cNvPicPr/>
          <p:nvPr/>
        </p:nvPicPr>
        <p:blipFill>
          <a:blip r:embed="rId3">
            <a:extLst>
              <a:ext uri="{28A0092B-C50C-407E-A947-70E740481C1C}">
                <a14:useLocalDpi xmlns:a14="http://schemas.microsoft.com/office/drawing/2010/main" val="0"/>
              </a:ext>
            </a:extLst>
          </a:blip>
          <a:stretch>
            <a:fillRect/>
          </a:stretch>
        </p:blipFill>
        <p:spPr>
          <a:xfrm>
            <a:off x="168676" y="1629604"/>
            <a:ext cx="8771138" cy="4149759"/>
          </a:xfrm>
          <a:prstGeom prst="rect">
            <a:avLst/>
          </a:prstGeom>
        </p:spPr>
      </p:pic>
      <p:pic>
        <p:nvPicPr>
          <p:cNvPr id="7" name="Imagen 6">
            <a:extLst>
              <a:ext uri="{FF2B5EF4-FFF2-40B4-BE49-F238E27FC236}">
                <a16:creationId xmlns:a16="http://schemas.microsoft.com/office/drawing/2014/main" id="{6C706FFA-57BC-4019-B4CF-19E592244560}"/>
              </a:ext>
            </a:extLst>
          </p:cNvPr>
          <p:cNvPicPr>
            <a:picLocks noChangeAspect="1"/>
          </p:cNvPicPr>
          <p:nvPr/>
        </p:nvPicPr>
        <p:blipFill>
          <a:blip r:embed="rId4"/>
          <a:stretch>
            <a:fillRect/>
          </a:stretch>
        </p:blipFill>
        <p:spPr>
          <a:xfrm>
            <a:off x="204185" y="3834062"/>
            <a:ext cx="4144395" cy="2145108"/>
          </a:xfrm>
          <a:prstGeom prst="rect">
            <a:avLst/>
          </a:prstGeom>
        </p:spPr>
      </p:pic>
    </p:spTree>
    <p:extLst>
      <p:ext uri="{BB962C8B-B14F-4D97-AF65-F5344CB8AC3E}">
        <p14:creationId xmlns:p14="http://schemas.microsoft.com/office/powerpoint/2010/main" val="126699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188712"/>
            <a:ext cx="8595249" cy="308433"/>
          </a:xfrm>
        </p:spPr>
        <p:txBody>
          <a:bodyPr>
            <a:normAutofit fontScale="90000"/>
          </a:bodyPr>
          <a:lstStyle/>
          <a:p>
            <a:pPr algn="r"/>
            <a:r>
              <a:rPr lang="es-MX" b="1" dirty="0"/>
              <a:t>1. Introducción</a:t>
            </a:r>
            <a:endParaRPr lang="es-EC" b="1" dirty="0"/>
          </a:p>
        </p:txBody>
      </p:sp>
      <p:pic>
        <p:nvPicPr>
          <p:cNvPr id="8" name="Imagen 7">
            <a:extLst>
              <a:ext uri="{FF2B5EF4-FFF2-40B4-BE49-F238E27FC236}">
                <a16:creationId xmlns:a16="http://schemas.microsoft.com/office/drawing/2014/main" id="{AFD09ECA-956A-426D-9B4F-3D78ABA0E382}"/>
              </a:ext>
            </a:extLst>
          </p:cNvPr>
          <p:cNvPicPr>
            <a:picLocks noChangeAspect="1"/>
          </p:cNvPicPr>
          <p:nvPr/>
        </p:nvPicPr>
        <p:blipFill rotWithShape="1">
          <a:blip r:embed="rId3"/>
          <a:srcRect l="15825" t="15793" r="16343" b="17282"/>
          <a:stretch/>
        </p:blipFill>
        <p:spPr>
          <a:xfrm>
            <a:off x="206091" y="2154535"/>
            <a:ext cx="3608147" cy="3559946"/>
          </a:xfrm>
          <a:prstGeom prst="rect">
            <a:avLst/>
          </a:prstGeom>
        </p:spPr>
      </p:pic>
      <p:sp>
        <p:nvSpPr>
          <p:cNvPr id="9" name="CuadroTexto 8">
            <a:extLst>
              <a:ext uri="{FF2B5EF4-FFF2-40B4-BE49-F238E27FC236}">
                <a16:creationId xmlns:a16="http://schemas.microsoft.com/office/drawing/2014/main" id="{B9AF66D0-4512-442F-9AFB-427B59A20FFD}"/>
              </a:ext>
            </a:extLst>
          </p:cNvPr>
          <p:cNvSpPr txBox="1"/>
          <p:nvPr/>
        </p:nvSpPr>
        <p:spPr>
          <a:xfrm>
            <a:off x="465449" y="1369489"/>
            <a:ext cx="3089429" cy="408623"/>
          </a:xfrm>
          <a:prstGeom prst="roundRect">
            <a:avLst/>
          </a:prstGeom>
          <a:noFill/>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Procesos convencionales</a:t>
            </a:r>
            <a:endParaRPr lang="es-EC" b="1"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2DA3ABB6-136E-4594-83A5-60177AE3FCE7}"/>
              </a:ext>
            </a:extLst>
          </p:cNvPr>
          <p:cNvSpPr txBox="1"/>
          <p:nvPr/>
        </p:nvSpPr>
        <p:spPr>
          <a:xfrm>
            <a:off x="5132773" y="1346811"/>
            <a:ext cx="3089429" cy="408623"/>
          </a:xfrm>
          <a:prstGeom prst="roundRect">
            <a:avLst/>
          </a:prstGeom>
          <a:noFill/>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Inteligencia artificial (IA)</a:t>
            </a:r>
            <a:endParaRPr lang="es-EC" b="1" dirty="0">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6833527F-3B14-4B93-8AFA-2A68DB6A5C40}"/>
              </a:ext>
            </a:extLst>
          </p:cNvPr>
          <p:cNvPicPr>
            <a:picLocks noChangeAspect="1"/>
          </p:cNvPicPr>
          <p:nvPr/>
        </p:nvPicPr>
        <p:blipFill>
          <a:blip r:embed="rId4"/>
          <a:stretch>
            <a:fillRect/>
          </a:stretch>
        </p:blipFill>
        <p:spPr>
          <a:xfrm>
            <a:off x="4371971" y="1959631"/>
            <a:ext cx="4749086" cy="2994242"/>
          </a:xfrm>
          <a:prstGeom prst="rect">
            <a:avLst/>
          </a:prstGeom>
        </p:spPr>
      </p:pic>
      <p:sp>
        <p:nvSpPr>
          <p:cNvPr id="3" name="CuadroTexto 2">
            <a:extLst>
              <a:ext uri="{FF2B5EF4-FFF2-40B4-BE49-F238E27FC236}">
                <a16:creationId xmlns:a16="http://schemas.microsoft.com/office/drawing/2014/main" id="{9E45527C-1F39-48A5-9C48-1116EE9953B3}"/>
              </a:ext>
            </a:extLst>
          </p:cNvPr>
          <p:cNvSpPr txBox="1"/>
          <p:nvPr/>
        </p:nvSpPr>
        <p:spPr>
          <a:xfrm>
            <a:off x="19266" y="6386444"/>
            <a:ext cx="7177762" cy="369332"/>
          </a:xfrm>
          <a:prstGeom prst="rect">
            <a:avLst/>
          </a:prstGeom>
          <a:noFill/>
        </p:spPr>
        <p:txBody>
          <a:bodyPr wrap="square" rtlCol="0">
            <a:spAutoFit/>
          </a:bodyPr>
          <a:lstStyle/>
          <a:p>
            <a:r>
              <a:rPr lang="es-MX" dirty="0"/>
              <a:t>(Jarandilla, 2014) (</a:t>
            </a:r>
            <a:r>
              <a:rPr lang="es-MX" dirty="0" err="1"/>
              <a:t>Xakata</a:t>
            </a:r>
            <a:r>
              <a:rPr lang="es-MX" dirty="0"/>
              <a:t>, 2020) (Mora, 2016)</a:t>
            </a:r>
            <a:endParaRPr lang="es-EC" dirty="0"/>
          </a:p>
        </p:txBody>
      </p:sp>
      <p:sp>
        <p:nvSpPr>
          <p:cNvPr id="4" name="CuadroTexto 3">
            <a:extLst>
              <a:ext uri="{FF2B5EF4-FFF2-40B4-BE49-F238E27FC236}">
                <a16:creationId xmlns:a16="http://schemas.microsoft.com/office/drawing/2014/main" id="{C680365A-B57B-42FC-9772-23EEB4FC34EC}"/>
              </a:ext>
            </a:extLst>
          </p:cNvPr>
          <p:cNvSpPr txBox="1"/>
          <p:nvPr/>
        </p:nvSpPr>
        <p:spPr>
          <a:xfrm rot="19053231">
            <a:off x="21462" y="2874694"/>
            <a:ext cx="773821" cy="369332"/>
          </a:xfrm>
          <a:prstGeom prst="rect">
            <a:avLst/>
          </a:prstGeom>
          <a:noFill/>
        </p:spPr>
        <p:txBody>
          <a:bodyPr wrap="square" rtlCol="0">
            <a:spAutoFit/>
          </a:bodyPr>
          <a:lstStyle/>
          <a:p>
            <a:r>
              <a:rPr lang="es-MX" dirty="0"/>
              <a:t>costos</a:t>
            </a:r>
            <a:endParaRPr lang="es-EC" dirty="0"/>
          </a:p>
        </p:txBody>
      </p:sp>
      <p:sp>
        <p:nvSpPr>
          <p:cNvPr id="11" name="CuadroTexto 10">
            <a:extLst>
              <a:ext uri="{FF2B5EF4-FFF2-40B4-BE49-F238E27FC236}">
                <a16:creationId xmlns:a16="http://schemas.microsoft.com/office/drawing/2014/main" id="{182EDBE5-60A0-49D0-AD1C-D264F84869FB}"/>
              </a:ext>
            </a:extLst>
          </p:cNvPr>
          <p:cNvSpPr txBox="1"/>
          <p:nvPr/>
        </p:nvSpPr>
        <p:spPr>
          <a:xfrm rot="19940317">
            <a:off x="797600" y="2060372"/>
            <a:ext cx="909147" cy="369332"/>
          </a:xfrm>
          <a:prstGeom prst="rect">
            <a:avLst/>
          </a:prstGeom>
          <a:noFill/>
        </p:spPr>
        <p:txBody>
          <a:bodyPr wrap="square" rtlCol="0">
            <a:spAutoFit/>
          </a:bodyPr>
          <a:lstStyle/>
          <a:p>
            <a:r>
              <a:rPr lang="es-MX" dirty="0"/>
              <a:t>tiempo</a:t>
            </a:r>
            <a:endParaRPr lang="es-EC" dirty="0"/>
          </a:p>
        </p:txBody>
      </p:sp>
      <p:sp>
        <p:nvSpPr>
          <p:cNvPr id="13" name="CuadroTexto 12">
            <a:extLst>
              <a:ext uri="{FF2B5EF4-FFF2-40B4-BE49-F238E27FC236}">
                <a16:creationId xmlns:a16="http://schemas.microsoft.com/office/drawing/2014/main" id="{EC67ACAD-7B45-4978-8B0F-7528A7DAD5BC}"/>
              </a:ext>
            </a:extLst>
          </p:cNvPr>
          <p:cNvSpPr txBox="1"/>
          <p:nvPr/>
        </p:nvSpPr>
        <p:spPr>
          <a:xfrm>
            <a:off x="2298256" y="1956488"/>
            <a:ext cx="1119647" cy="369332"/>
          </a:xfrm>
          <a:prstGeom prst="rect">
            <a:avLst/>
          </a:prstGeom>
          <a:noFill/>
        </p:spPr>
        <p:txBody>
          <a:bodyPr wrap="square" rtlCol="0">
            <a:spAutoFit/>
          </a:bodyPr>
          <a:lstStyle/>
          <a:p>
            <a:r>
              <a:rPr lang="es-MX" dirty="0"/>
              <a:t>recursos</a:t>
            </a:r>
            <a:endParaRPr lang="es-EC" dirty="0"/>
          </a:p>
        </p:txBody>
      </p:sp>
      <p:sp>
        <p:nvSpPr>
          <p:cNvPr id="14" name="CuadroTexto 13">
            <a:extLst>
              <a:ext uri="{FF2B5EF4-FFF2-40B4-BE49-F238E27FC236}">
                <a16:creationId xmlns:a16="http://schemas.microsoft.com/office/drawing/2014/main" id="{AD72F0E1-48A8-45EE-8BCE-38A069879B6C}"/>
              </a:ext>
            </a:extLst>
          </p:cNvPr>
          <p:cNvSpPr txBox="1"/>
          <p:nvPr/>
        </p:nvSpPr>
        <p:spPr>
          <a:xfrm rot="2671424">
            <a:off x="3258543" y="2735052"/>
            <a:ext cx="1393642" cy="646331"/>
          </a:xfrm>
          <a:prstGeom prst="rect">
            <a:avLst/>
          </a:prstGeom>
          <a:noFill/>
        </p:spPr>
        <p:txBody>
          <a:bodyPr wrap="square" rtlCol="0">
            <a:spAutoFit/>
          </a:bodyPr>
          <a:lstStyle/>
          <a:p>
            <a:r>
              <a:rPr lang="es-MX" dirty="0"/>
              <a:t>Personal capacitado</a:t>
            </a:r>
            <a:endParaRPr lang="es-EC" dirty="0"/>
          </a:p>
        </p:txBody>
      </p:sp>
      <p:sp>
        <p:nvSpPr>
          <p:cNvPr id="15" name="CuadroTexto 14">
            <a:extLst>
              <a:ext uri="{FF2B5EF4-FFF2-40B4-BE49-F238E27FC236}">
                <a16:creationId xmlns:a16="http://schemas.microsoft.com/office/drawing/2014/main" id="{362C920B-E819-4D1F-92DE-366340BFFDA5}"/>
              </a:ext>
            </a:extLst>
          </p:cNvPr>
          <p:cNvSpPr txBox="1"/>
          <p:nvPr/>
        </p:nvSpPr>
        <p:spPr>
          <a:xfrm>
            <a:off x="2248268" y="661250"/>
            <a:ext cx="5467165" cy="578882"/>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2800" b="1" dirty="0">
                <a:latin typeface="Arial" panose="020B0604020202020204" pitchFamily="34" charset="0"/>
                <a:cs typeface="Arial" panose="020B0604020202020204" pitchFamily="34" charset="0"/>
              </a:rPr>
              <a:t>Planteamiento del problema</a:t>
            </a:r>
            <a:endParaRPr lang="es-EC"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564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13902" y="714708"/>
            <a:ext cx="3987582"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Extracción de muestras</a:t>
            </a:r>
          </a:p>
        </p:txBody>
      </p:sp>
      <p:pic>
        <p:nvPicPr>
          <p:cNvPr id="5" name="Imagen 4">
            <a:extLst>
              <a:ext uri="{FF2B5EF4-FFF2-40B4-BE49-F238E27FC236}">
                <a16:creationId xmlns:a16="http://schemas.microsoft.com/office/drawing/2014/main" id="{28461E65-3E79-44F6-ADC3-DA82D43B931A}"/>
              </a:ext>
            </a:extLst>
          </p:cNvPr>
          <p:cNvPicPr/>
          <p:nvPr/>
        </p:nvPicPr>
        <p:blipFill rotWithShape="1">
          <a:blip r:embed="rId3"/>
          <a:srcRect l="29910" t="22884" r="36409" b="49383"/>
          <a:stretch/>
        </p:blipFill>
        <p:spPr bwMode="auto">
          <a:xfrm>
            <a:off x="2244547" y="1323138"/>
            <a:ext cx="2158781" cy="1304652"/>
          </a:xfrm>
          <a:prstGeom prst="rect">
            <a:avLst/>
          </a:prstGeom>
          <a:ln>
            <a:noFill/>
          </a:ln>
          <a:extLst>
            <a:ext uri="{53640926-AAD7-44D8-BBD7-CCE9431645EC}">
              <a14:shadowObscured xmlns:a14="http://schemas.microsoft.com/office/drawing/2010/main"/>
            </a:ext>
          </a:extLst>
        </p:spPr>
      </p:pic>
      <p:graphicFrame>
        <p:nvGraphicFramePr>
          <p:cNvPr id="3" name="Diagrama 2">
            <a:extLst>
              <a:ext uri="{FF2B5EF4-FFF2-40B4-BE49-F238E27FC236}">
                <a16:creationId xmlns:a16="http://schemas.microsoft.com/office/drawing/2014/main" id="{0149F73B-E17A-412B-9795-E316051BAE4F}"/>
              </a:ext>
            </a:extLst>
          </p:cNvPr>
          <p:cNvGraphicFramePr/>
          <p:nvPr>
            <p:extLst>
              <p:ext uri="{D42A27DB-BD31-4B8C-83A1-F6EECF244321}">
                <p14:modId xmlns:p14="http://schemas.microsoft.com/office/powerpoint/2010/main" val="2084605817"/>
              </p:ext>
            </p:extLst>
          </p:nvPr>
        </p:nvGraphicFramePr>
        <p:xfrm>
          <a:off x="52512" y="2960763"/>
          <a:ext cx="4209524" cy="25388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5B4F8CB7-447D-481F-80F5-8D7C92CE88EA}"/>
              </a:ext>
            </a:extLst>
          </p:cNvPr>
          <p:cNvSpPr txBox="1"/>
          <p:nvPr/>
        </p:nvSpPr>
        <p:spPr>
          <a:xfrm>
            <a:off x="5051550" y="714708"/>
            <a:ext cx="3987582"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Parámetros de entrenamiento</a:t>
            </a:r>
          </a:p>
        </p:txBody>
      </p:sp>
      <p:pic>
        <p:nvPicPr>
          <p:cNvPr id="9" name="Imagen 8">
            <a:extLst>
              <a:ext uri="{FF2B5EF4-FFF2-40B4-BE49-F238E27FC236}">
                <a16:creationId xmlns:a16="http://schemas.microsoft.com/office/drawing/2014/main" id="{21C4C354-B570-4DFD-BC04-C944B927CA90}"/>
              </a:ext>
            </a:extLst>
          </p:cNvPr>
          <p:cNvPicPr/>
          <p:nvPr/>
        </p:nvPicPr>
        <p:blipFill rotWithShape="1">
          <a:blip r:embed="rId9">
            <a:extLst>
              <a:ext uri="{28A0092B-C50C-407E-A947-70E740481C1C}">
                <a14:useLocalDpi xmlns:a14="http://schemas.microsoft.com/office/drawing/2010/main" val="0"/>
              </a:ext>
            </a:extLst>
          </a:blip>
          <a:srcRect l="62719" t="49343" r="17352" b="26579"/>
          <a:stretch/>
        </p:blipFill>
        <p:spPr bwMode="auto">
          <a:xfrm>
            <a:off x="113902" y="1323136"/>
            <a:ext cx="2050743" cy="1304654"/>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05BEE23B-E03D-4153-AE82-CA872D40A44E}"/>
              </a:ext>
            </a:extLst>
          </p:cNvPr>
          <p:cNvPicPr/>
          <p:nvPr/>
        </p:nvPicPr>
        <p:blipFill>
          <a:blip r:embed="rId10"/>
          <a:stretch>
            <a:fillRect/>
          </a:stretch>
        </p:blipFill>
        <p:spPr>
          <a:xfrm>
            <a:off x="5042516" y="1323138"/>
            <a:ext cx="3987582" cy="4345313"/>
          </a:xfrm>
          <a:prstGeom prst="rect">
            <a:avLst/>
          </a:prstGeom>
        </p:spPr>
      </p:pic>
      <p:sp>
        <p:nvSpPr>
          <p:cNvPr id="4" name="Flecha: a la derecha 3">
            <a:extLst>
              <a:ext uri="{FF2B5EF4-FFF2-40B4-BE49-F238E27FC236}">
                <a16:creationId xmlns:a16="http://schemas.microsoft.com/office/drawing/2014/main" id="{604BA722-5A42-43A8-8A09-6E5466469604}"/>
              </a:ext>
            </a:extLst>
          </p:cNvPr>
          <p:cNvSpPr/>
          <p:nvPr/>
        </p:nvSpPr>
        <p:spPr>
          <a:xfrm>
            <a:off x="5443373" y="1701517"/>
            <a:ext cx="390617" cy="133165"/>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2" name="Flecha: a la derecha 11">
            <a:extLst>
              <a:ext uri="{FF2B5EF4-FFF2-40B4-BE49-F238E27FC236}">
                <a16:creationId xmlns:a16="http://schemas.microsoft.com/office/drawing/2014/main" id="{405EFA41-CF9C-4018-B251-BE8A15916151}"/>
              </a:ext>
            </a:extLst>
          </p:cNvPr>
          <p:cNvSpPr/>
          <p:nvPr/>
        </p:nvSpPr>
        <p:spPr>
          <a:xfrm>
            <a:off x="4793191" y="2055085"/>
            <a:ext cx="390617" cy="133165"/>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Flecha: a la derecha 14">
            <a:extLst>
              <a:ext uri="{FF2B5EF4-FFF2-40B4-BE49-F238E27FC236}">
                <a16:creationId xmlns:a16="http://schemas.microsoft.com/office/drawing/2014/main" id="{A31A0180-1057-4199-BC49-0F4B914D5E7C}"/>
              </a:ext>
            </a:extLst>
          </p:cNvPr>
          <p:cNvSpPr/>
          <p:nvPr/>
        </p:nvSpPr>
        <p:spPr>
          <a:xfrm>
            <a:off x="5108093" y="2509754"/>
            <a:ext cx="390617" cy="133165"/>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6" name="Flecha: a la derecha 15">
            <a:extLst>
              <a:ext uri="{FF2B5EF4-FFF2-40B4-BE49-F238E27FC236}">
                <a16:creationId xmlns:a16="http://schemas.microsoft.com/office/drawing/2014/main" id="{0581056D-2D53-4927-871A-C898144E2409}"/>
              </a:ext>
            </a:extLst>
          </p:cNvPr>
          <p:cNvSpPr/>
          <p:nvPr/>
        </p:nvSpPr>
        <p:spPr>
          <a:xfrm>
            <a:off x="4710353" y="2782450"/>
            <a:ext cx="390617" cy="133165"/>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9" name="Flecha: a la derecha 18">
            <a:extLst>
              <a:ext uri="{FF2B5EF4-FFF2-40B4-BE49-F238E27FC236}">
                <a16:creationId xmlns:a16="http://schemas.microsoft.com/office/drawing/2014/main" id="{113F16BB-9923-4BAB-9F6F-446F95239F09}"/>
              </a:ext>
            </a:extLst>
          </p:cNvPr>
          <p:cNvSpPr/>
          <p:nvPr/>
        </p:nvSpPr>
        <p:spPr>
          <a:xfrm>
            <a:off x="5303401" y="4373682"/>
            <a:ext cx="390617" cy="133165"/>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0" name="Flecha: a la derecha 19">
            <a:extLst>
              <a:ext uri="{FF2B5EF4-FFF2-40B4-BE49-F238E27FC236}">
                <a16:creationId xmlns:a16="http://schemas.microsoft.com/office/drawing/2014/main" id="{2004AF98-829B-4054-8BA8-2A7CC7A27AE4}"/>
              </a:ext>
            </a:extLst>
          </p:cNvPr>
          <p:cNvSpPr/>
          <p:nvPr/>
        </p:nvSpPr>
        <p:spPr>
          <a:xfrm>
            <a:off x="5321689" y="4609383"/>
            <a:ext cx="390617" cy="133165"/>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751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P spid="16"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13902" y="714708"/>
            <a:ext cx="4366658"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Ráster de clasificación y activación</a:t>
            </a:r>
          </a:p>
        </p:txBody>
      </p:sp>
      <p:sp>
        <p:nvSpPr>
          <p:cNvPr id="8" name="CuadroTexto 7">
            <a:extLst>
              <a:ext uri="{FF2B5EF4-FFF2-40B4-BE49-F238E27FC236}">
                <a16:creationId xmlns:a16="http://schemas.microsoft.com/office/drawing/2014/main" id="{5B4F8CB7-447D-481F-80F5-8D7C92CE88EA}"/>
              </a:ext>
            </a:extLst>
          </p:cNvPr>
          <p:cNvSpPr txBox="1"/>
          <p:nvPr/>
        </p:nvSpPr>
        <p:spPr>
          <a:xfrm>
            <a:off x="5051550" y="714708"/>
            <a:ext cx="3987582"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Métricas de entrenamiento</a:t>
            </a:r>
          </a:p>
        </p:txBody>
      </p:sp>
      <p:pic>
        <p:nvPicPr>
          <p:cNvPr id="24" name="Imagen 23">
            <a:extLst>
              <a:ext uri="{FF2B5EF4-FFF2-40B4-BE49-F238E27FC236}">
                <a16:creationId xmlns:a16="http://schemas.microsoft.com/office/drawing/2014/main" id="{A1491817-5696-4337-B179-A5B815CD6746}"/>
              </a:ext>
            </a:extLst>
          </p:cNvPr>
          <p:cNvPicPr/>
          <p:nvPr/>
        </p:nvPicPr>
        <p:blipFill rotWithShape="1">
          <a:blip r:embed="rId3"/>
          <a:srcRect l="13262" t="21395" r="15837" b="12063"/>
          <a:stretch/>
        </p:blipFill>
        <p:spPr bwMode="auto">
          <a:xfrm>
            <a:off x="445570" y="3802648"/>
            <a:ext cx="4034988" cy="2224522"/>
          </a:xfrm>
          <a:prstGeom prst="rect">
            <a:avLst/>
          </a:prstGeom>
          <a:ln>
            <a:noFill/>
          </a:ln>
          <a:extLst>
            <a:ext uri="{53640926-AAD7-44D8-BBD7-CCE9431645EC}">
              <a14:shadowObscured xmlns:a14="http://schemas.microsoft.com/office/drawing/2010/main"/>
            </a:ext>
          </a:extLst>
        </p:spPr>
      </p:pic>
      <p:pic>
        <p:nvPicPr>
          <p:cNvPr id="25" name="Imagen 24">
            <a:extLst>
              <a:ext uri="{FF2B5EF4-FFF2-40B4-BE49-F238E27FC236}">
                <a16:creationId xmlns:a16="http://schemas.microsoft.com/office/drawing/2014/main" id="{32A5EC47-C574-47F2-AC84-5C861CD9744E}"/>
              </a:ext>
            </a:extLst>
          </p:cNvPr>
          <p:cNvPicPr/>
          <p:nvPr/>
        </p:nvPicPr>
        <p:blipFill rotWithShape="1">
          <a:blip r:embed="rId4"/>
          <a:srcRect t="8107"/>
          <a:stretch/>
        </p:blipFill>
        <p:spPr>
          <a:xfrm>
            <a:off x="5151516" y="1571458"/>
            <a:ext cx="3787650" cy="1964222"/>
          </a:xfrm>
          <a:prstGeom prst="rect">
            <a:avLst/>
          </a:prstGeom>
        </p:spPr>
      </p:pic>
      <p:pic>
        <p:nvPicPr>
          <p:cNvPr id="26" name="Imagen 25">
            <a:extLst>
              <a:ext uri="{FF2B5EF4-FFF2-40B4-BE49-F238E27FC236}">
                <a16:creationId xmlns:a16="http://schemas.microsoft.com/office/drawing/2014/main" id="{3ABA24F9-4EFE-42A7-AFA9-5438867BE1FC}"/>
              </a:ext>
            </a:extLst>
          </p:cNvPr>
          <p:cNvPicPr/>
          <p:nvPr/>
        </p:nvPicPr>
        <p:blipFill rotWithShape="1">
          <a:blip r:embed="rId5"/>
          <a:srcRect t="9011"/>
          <a:stretch/>
        </p:blipFill>
        <p:spPr>
          <a:xfrm>
            <a:off x="5151516" y="4017128"/>
            <a:ext cx="3787650" cy="1866907"/>
          </a:xfrm>
          <a:prstGeom prst="rect">
            <a:avLst/>
          </a:prstGeom>
        </p:spPr>
      </p:pic>
      <p:pic>
        <p:nvPicPr>
          <p:cNvPr id="9" name="Imagen 8">
            <a:extLst>
              <a:ext uri="{FF2B5EF4-FFF2-40B4-BE49-F238E27FC236}">
                <a16:creationId xmlns:a16="http://schemas.microsoft.com/office/drawing/2014/main" id="{2D777E7D-12C4-4EC8-B3A3-92FA98C77F05}"/>
              </a:ext>
            </a:extLst>
          </p:cNvPr>
          <p:cNvPicPr/>
          <p:nvPr/>
        </p:nvPicPr>
        <p:blipFill rotWithShape="1">
          <a:blip r:embed="rId6"/>
          <a:srcRect l="13802" t="21184" r="15431" b="11610"/>
          <a:stretch/>
        </p:blipFill>
        <p:spPr bwMode="auto">
          <a:xfrm>
            <a:off x="445570" y="1270518"/>
            <a:ext cx="4034988" cy="2540000"/>
          </a:xfrm>
          <a:prstGeom prst="rect">
            <a:avLst/>
          </a:prstGeom>
          <a:ln>
            <a:noFill/>
          </a:ln>
          <a:extLst>
            <a:ext uri="{53640926-AAD7-44D8-BBD7-CCE9431645EC}">
              <a14:shadowObscured xmlns:a14="http://schemas.microsoft.com/office/drawing/2010/main"/>
            </a:ext>
          </a:extLst>
        </p:spPr>
      </p:pic>
      <p:cxnSp>
        <p:nvCxnSpPr>
          <p:cNvPr id="4" name="Conector recto de flecha 3">
            <a:extLst>
              <a:ext uri="{FF2B5EF4-FFF2-40B4-BE49-F238E27FC236}">
                <a16:creationId xmlns:a16="http://schemas.microsoft.com/office/drawing/2014/main" id="{2E43F478-06A2-4CC7-8614-84F20F319F23}"/>
              </a:ext>
            </a:extLst>
          </p:cNvPr>
          <p:cNvCxnSpPr/>
          <p:nvPr/>
        </p:nvCxnSpPr>
        <p:spPr>
          <a:xfrm>
            <a:off x="3865418" y="3626427"/>
            <a:ext cx="924791"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DF2D757D-0D02-41F4-AE1F-8A0113E68284}"/>
              </a:ext>
            </a:extLst>
          </p:cNvPr>
          <p:cNvSpPr txBox="1"/>
          <p:nvPr/>
        </p:nvSpPr>
        <p:spPr>
          <a:xfrm>
            <a:off x="4830839" y="3470563"/>
            <a:ext cx="1227061"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bosque</a:t>
            </a:r>
          </a:p>
        </p:txBody>
      </p:sp>
      <p:cxnSp>
        <p:nvCxnSpPr>
          <p:cNvPr id="13" name="Conector recto de flecha 12">
            <a:extLst>
              <a:ext uri="{FF2B5EF4-FFF2-40B4-BE49-F238E27FC236}">
                <a16:creationId xmlns:a16="http://schemas.microsoft.com/office/drawing/2014/main" id="{D511F093-9C8F-40A4-9FAF-81635737E7F8}"/>
              </a:ext>
            </a:extLst>
          </p:cNvPr>
          <p:cNvCxnSpPr>
            <a:cxnSpLocks/>
          </p:cNvCxnSpPr>
          <p:nvPr/>
        </p:nvCxnSpPr>
        <p:spPr>
          <a:xfrm flipV="1">
            <a:off x="1308630" y="1926311"/>
            <a:ext cx="824346" cy="474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C6AA50AD-6DB0-4DDE-A008-36B030DDE39E}"/>
              </a:ext>
            </a:extLst>
          </p:cNvPr>
          <p:cNvSpPr txBox="1"/>
          <p:nvPr/>
        </p:nvSpPr>
        <p:spPr>
          <a:xfrm>
            <a:off x="4830838" y="1892947"/>
            <a:ext cx="1414098"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manzanas</a:t>
            </a:r>
          </a:p>
        </p:txBody>
      </p:sp>
      <p:cxnSp>
        <p:nvCxnSpPr>
          <p:cNvPr id="16" name="Conector recto de flecha 15">
            <a:extLst>
              <a:ext uri="{FF2B5EF4-FFF2-40B4-BE49-F238E27FC236}">
                <a16:creationId xmlns:a16="http://schemas.microsoft.com/office/drawing/2014/main" id="{445BA013-6CE9-4C89-A6F9-1D52FBE3E9D3}"/>
              </a:ext>
            </a:extLst>
          </p:cNvPr>
          <p:cNvCxnSpPr>
            <a:cxnSpLocks/>
          </p:cNvCxnSpPr>
          <p:nvPr/>
        </p:nvCxnSpPr>
        <p:spPr>
          <a:xfrm flipV="1">
            <a:off x="3985710" y="2053186"/>
            <a:ext cx="824346" cy="474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CCBC30AF-BAC3-4740-80B8-75A0BF69EF6E}"/>
              </a:ext>
            </a:extLst>
          </p:cNvPr>
          <p:cNvSpPr txBox="1"/>
          <p:nvPr/>
        </p:nvSpPr>
        <p:spPr>
          <a:xfrm>
            <a:off x="2120717" y="1688635"/>
            <a:ext cx="1414098"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vías</a:t>
            </a:r>
          </a:p>
        </p:txBody>
      </p:sp>
      <p:cxnSp>
        <p:nvCxnSpPr>
          <p:cNvPr id="18" name="Conector recto de flecha 17">
            <a:extLst>
              <a:ext uri="{FF2B5EF4-FFF2-40B4-BE49-F238E27FC236}">
                <a16:creationId xmlns:a16="http://schemas.microsoft.com/office/drawing/2014/main" id="{4B6CC290-5858-4A72-9F85-F15D6F51F2E6}"/>
              </a:ext>
            </a:extLst>
          </p:cNvPr>
          <p:cNvCxnSpPr>
            <a:cxnSpLocks/>
          </p:cNvCxnSpPr>
          <p:nvPr/>
        </p:nvCxnSpPr>
        <p:spPr>
          <a:xfrm flipV="1">
            <a:off x="1168342" y="3557181"/>
            <a:ext cx="824346" cy="474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10B65936-CBEC-48DB-A9DE-26C26348257D}"/>
              </a:ext>
            </a:extLst>
          </p:cNvPr>
          <p:cNvSpPr txBox="1"/>
          <p:nvPr/>
        </p:nvSpPr>
        <p:spPr>
          <a:xfrm>
            <a:off x="1980429" y="3319505"/>
            <a:ext cx="1414098"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ríos</a:t>
            </a:r>
          </a:p>
        </p:txBody>
      </p:sp>
      <p:cxnSp>
        <p:nvCxnSpPr>
          <p:cNvPr id="20" name="Conector recto de flecha 19">
            <a:extLst>
              <a:ext uri="{FF2B5EF4-FFF2-40B4-BE49-F238E27FC236}">
                <a16:creationId xmlns:a16="http://schemas.microsoft.com/office/drawing/2014/main" id="{E92BA8A1-D8E4-44A7-9DF0-F411A8A9B114}"/>
              </a:ext>
            </a:extLst>
          </p:cNvPr>
          <p:cNvCxnSpPr>
            <a:cxnSpLocks/>
          </p:cNvCxnSpPr>
          <p:nvPr/>
        </p:nvCxnSpPr>
        <p:spPr>
          <a:xfrm flipV="1">
            <a:off x="1476760" y="2877053"/>
            <a:ext cx="824346" cy="474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C2896DD9-54A6-4AAF-A099-F7C77C34BE39}"/>
              </a:ext>
            </a:extLst>
          </p:cNvPr>
          <p:cNvSpPr txBox="1"/>
          <p:nvPr/>
        </p:nvSpPr>
        <p:spPr>
          <a:xfrm>
            <a:off x="2288847" y="2651240"/>
            <a:ext cx="1929862"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Suelo desnudo</a:t>
            </a:r>
          </a:p>
        </p:txBody>
      </p:sp>
      <p:cxnSp>
        <p:nvCxnSpPr>
          <p:cNvPr id="22" name="Conector recto de flecha 21">
            <a:extLst>
              <a:ext uri="{FF2B5EF4-FFF2-40B4-BE49-F238E27FC236}">
                <a16:creationId xmlns:a16="http://schemas.microsoft.com/office/drawing/2014/main" id="{0EA4CA70-E048-4AF0-B19C-CA38195ADF12}"/>
              </a:ext>
            </a:extLst>
          </p:cNvPr>
          <p:cNvCxnSpPr>
            <a:cxnSpLocks/>
          </p:cNvCxnSpPr>
          <p:nvPr/>
        </p:nvCxnSpPr>
        <p:spPr>
          <a:xfrm flipV="1">
            <a:off x="1342457" y="5701365"/>
            <a:ext cx="824346" cy="474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73553E5D-7D70-4359-8635-EB524C0A467E}"/>
              </a:ext>
            </a:extLst>
          </p:cNvPr>
          <p:cNvSpPr txBox="1"/>
          <p:nvPr/>
        </p:nvSpPr>
        <p:spPr>
          <a:xfrm>
            <a:off x="2154543" y="5463689"/>
            <a:ext cx="2064165" cy="71508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Mayor probabilidad</a:t>
            </a:r>
          </a:p>
        </p:txBody>
      </p:sp>
      <p:cxnSp>
        <p:nvCxnSpPr>
          <p:cNvPr id="28" name="Conector recto de flecha 27">
            <a:extLst>
              <a:ext uri="{FF2B5EF4-FFF2-40B4-BE49-F238E27FC236}">
                <a16:creationId xmlns:a16="http://schemas.microsoft.com/office/drawing/2014/main" id="{AFC2CEE4-BF28-46BF-9DB2-2078DA62C344}"/>
              </a:ext>
            </a:extLst>
          </p:cNvPr>
          <p:cNvCxnSpPr>
            <a:cxnSpLocks/>
          </p:cNvCxnSpPr>
          <p:nvPr/>
        </p:nvCxnSpPr>
        <p:spPr>
          <a:xfrm flipV="1">
            <a:off x="2148316" y="4932322"/>
            <a:ext cx="824346" cy="474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B91C8425-7F9D-4F17-8D71-0B25AD991BAF}"/>
              </a:ext>
            </a:extLst>
          </p:cNvPr>
          <p:cNvSpPr txBox="1"/>
          <p:nvPr/>
        </p:nvSpPr>
        <p:spPr>
          <a:xfrm>
            <a:off x="2960402" y="4694646"/>
            <a:ext cx="2064165" cy="71508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Menor probabilidad</a:t>
            </a:r>
          </a:p>
        </p:txBody>
      </p:sp>
      <p:cxnSp>
        <p:nvCxnSpPr>
          <p:cNvPr id="7" name="Conector recto de flecha 6">
            <a:extLst>
              <a:ext uri="{FF2B5EF4-FFF2-40B4-BE49-F238E27FC236}">
                <a16:creationId xmlns:a16="http://schemas.microsoft.com/office/drawing/2014/main" id="{87130DEB-959C-4274-9FA9-C2C1FBDF9A9A}"/>
              </a:ext>
            </a:extLst>
          </p:cNvPr>
          <p:cNvCxnSpPr>
            <a:cxnSpLocks/>
          </p:cNvCxnSpPr>
          <p:nvPr/>
        </p:nvCxnSpPr>
        <p:spPr>
          <a:xfrm>
            <a:off x="6785568" y="3038574"/>
            <a:ext cx="723434" cy="88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799EA7FF-F351-4E1A-9D30-F575C793ABE6}"/>
              </a:ext>
            </a:extLst>
          </p:cNvPr>
          <p:cNvSpPr txBox="1"/>
          <p:nvPr/>
        </p:nvSpPr>
        <p:spPr>
          <a:xfrm>
            <a:off x="5836653" y="2783019"/>
            <a:ext cx="975775" cy="476726"/>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100" b="1" dirty="0">
                <a:latin typeface="Arial" panose="020B0604020202020204" pitchFamily="34" charset="0"/>
                <a:cs typeface="Arial" panose="020B0604020202020204" pitchFamily="34" charset="0"/>
              </a:rPr>
              <a:t>Valor más bajo</a:t>
            </a:r>
          </a:p>
        </p:txBody>
      </p:sp>
      <p:cxnSp>
        <p:nvCxnSpPr>
          <p:cNvPr id="31" name="Conector recto de flecha 30">
            <a:extLst>
              <a:ext uri="{FF2B5EF4-FFF2-40B4-BE49-F238E27FC236}">
                <a16:creationId xmlns:a16="http://schemas.microsoft.com/office/drawing/2014/main" id="{6D298303-BC57-4165-9E6D-16718203E77E}"/>
              </a:ext>
            </a:extLst>
          </p:cNvPr>
          <p:cNvCxnSpPr>
            <a:cxnSpLocks/>
            <a:stCxn id="32" idx="3"/>
          </p:cNvCxnSpPr>
          <p:nvPr/>
        </p:nvCxnSpPr>
        <p:spPr>
          <a:xfrm flipV="1">
            <a:off x="7003636" y="5265824"/>
            <a:ext cx="505366" cy="20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76985F21-0118-4E5F-83E5-5095CEF3B4F0}"/>
              </a:ext>
            </a:extLst>
          </p:cNvPr>
          <p:cNvSpPr txBox="1"/>
          <p:nvPr/>
        </p:nvSpPr>
        <p:spPr>
          <a:xfrm>
            <a:off x="5836653" y="5048179"/>
            <a:ext cx="1166983" cy="476726"/>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100" b="1" dirty="0">
                <a:latin typeface="Arial" panose="020B0604020202020204" pitchFamily="34" charset="0"/>
                <a:cs typeface="Arial" panose="020B0604020202020204" pitchFamily="34" charset="0"/>
              </a:rPr>
              <a:t>Valor más bajo</a:t>
            </a:r>
          </a:p>
        </p:txBody>
      </p:sp>
      <p:sp>
        <p:nvSpPr>
          <p:cNvPr id="33" name="CuadroTexto 32">
            <a:extLst>
              <a:ext uri="{FF2B5EF4-FFF2-40B4-BE49-F238E27FC236}">
                <a16:creationId xmlns:a16="http://schemas.microsoft.com/office/drawing/2014/main" id="{982729E6-BB6C-4A49-955D-D8085CDBCAE3}"/>
              </a:ext>
            </a:extLst>
          </p:cNvPr>
          <p:cNvSpPr txBox="1"/>
          <p:nvPr/>
        </p:nvSpPr>
        <p:spPr>
          <a:xfrm>
            <a:off x="5814281" y="1171190"/>
            <a:ext cx="2884075"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err="1">
                <a:latin typeface="Arial" panose="020B0604020202020204" pitchFamily="34" charset="0"/>
                <a:cs typeface="Arial" panose="020B0604020202020204" pitchFamily="34" charset="0"/>
              </a:rPr>
              <a:t>Epoch_loss</a:t>
            </a:r>
            <a:endParaRPr lang="es-MX" b="1" dirty="0">
              <a:latin typeface="Arial" panose="020B0604020202020204" pitchFamily="34" charset="0"/>
              <a:cs typeface="Arial" panose="020B0604020202020204" pitchFamily="34" charset="0"/>
            </a:endParaRPr>
          </a:p>
        </p:txBody>
      </p:sp>
      <p:sp>
        <p:nvSpPr>
          <p:cNvPr id="34" name="CuadroTexto 33">
            <a:extLst>
              <a:ext uri="{FF2B5EF4-FFF2-40B4-BE49-F238E27FC236}">
                <a16:creationId xmlns:a16="http://schemas.microsoft.com/office/drawing/2014/main" id="{F71EA469-87DD-416F-A25D-1F3E902C7153}"/>
              </a:ext>
            </a:extLst>
          </p:cNvPr>
          <p:cNvSpPr txBox="1"/>
          <p:nvPr/>
        </p:nvSpPr>
        <p:spPr>
          <a:xfrm>
            <a:off x="5966681" y="3557862"/>
            <a:ext cx="2884075"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err="1">
                <a:latin typeface="Arial" panose="020B0604020202020204" pitchFamily="34" charset="0"/>
                <a:cs typeface="Arial" panose="020B0604020202020204" pitchFamily="34" charset="0"/>
              </a:rPr>
              <a:t>Epoch_val_loss</a:t>
            </a:r>
            <a:endParaRPr lang="es-MX"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433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9"/>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7"/>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0"/>
                                  </p:stCondLst>
                                  <p:childTnLst>
                                    <p:set>
                                      <p:cBhvr>
                                        <p:cTn id="88" dur="1" fill="hold">
                                          <p:stCondLst>
                                            <p:cond delay="0"/>
                                          </p:stCondLst>
                                        </p:cTn>
                                        <p:tgtEl>
                                          <p:spTgt spid="7"/>
                                        </p:tgtEl>
                                        <p:attrNameLst>
                                          <p:attrName>style.visibility</p:attrName>
                                        </p:attrNameLst>
                                      </p:cBhvr>
                                      <p:to>
                                        <p:strVal val="visible"/>
                                      </p:to>
                                    </p:set>
                                  </p:childTnLst>
                                </p:cTn>
                              </p:par>
                            </p:childTnLst>
                          </p:cTn>
                        </p:par>
                        <p:par>
                          <p:cTn id="89" fill="hold">
                            <p:stCondLst>
                              <p:cond delay="0"/>
                            </p:stCondLst>
                            <p:childTnLst>
                              <p:par>
                                <p:cTn id="90" presetID="1" presetClass="entr" presetSubtype="0"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nodeType="after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animBg="1"/>
      <p:bldP spid="12" grpId="0" animBg="1"/>
      <p:bldP spid="12" grpId="1" animBg="1"/>
      <p:bldP spid="14" grpId="0" animBg="1"/>
      <p:bldP spid="14" grpId="1" animBg="1"/>
      <p:bldP spid="17" grpId="0" animBg="1"/>
      <p:bldP spid="17" grpId="1" animBg="1"/>
      <p:bldP spid="19" grpId="0" animBg="1"/>
      <p:bldP spid="19" grpId="1" animBg="1"/>
      <p:bldP spid="21" grpId="0" animBg="1"/>
      <p:bldP spid="21" grpId="1" animBg="1"/>
      <p:bldP spid="27" grpId="0" animBg="1"/>
      <p:bldP spid="27" grpId="1" animBg="1"/>
      <p:bldP spid="29" grpId="0" animBg="1"/>
      <p:bldP spid="29" grpId="1" animBg="1"/>
      <p:bldP spid="30" grpId="0" animBg="1"/>
      <p:bldP spid="32" grpId="0" animBg="1"/>
      <p:bldP spid="33"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AA3270B-3079-4C88-8EBC-5D9C57773483}"/>
              </a:ext>
            </a:extLst>
          </p:cNvPr>
          <p:cNvPicPr>
            <a:picLocks noChangeAspect="1"/>
          </p:cNvPicPr>
          <p:nvPr/>
        </p:nvPicPr>
        <p:blipFill rotWithShape="1">
          <a:blip r:embed="rId3">
            <a:lum bright="70000" contrast="-70000"/>
          </a:blip>
          <a:srcRect t="12546" b="29300"/>
          <a:stretch/>
        </p:blipFill>
        <p:spPr>
          <a:xfrm>
            <a:off x="-3527" y="634121"/>
            <a:ext cx="9094417" cy="5288697"/>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2" y="675685"/>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Deep </a:t>
            </a:r>
            <a:r>
              <a:rPr lang="es-MX" b="1" dirty="0" err="1">
                <a:latin typeface="Arial" panose="020B0604020202020204" pitchFamily="34" charset="0"/>
                <a:cs typeface="Arial" panose="020B0604020202020204" pitchFamily="34" charset="0"/>
              </a:rPr>
              <a:t>Learning</a:t>
            </a:r>
            <a:endParaRPr lang="es-MX"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D270850-7789-47F4-AB2D-4B1E430C39DE}"/>
              </a:ext>
            </a:extLst>
          </p:cNvPr>
          <p:cNvSpPr txBox="1"/>
          <p:nvPr/>
        </p:nvSpPr>
        <p:spPr>
          <a:xfrm>
            <a:off x="316608" y="1223852"/>
            <a:ext cx="286748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Extracción de muestras</a:t>
            </a:r>
          </a:p>
        </p:txBody>
      </p:sp>
      <p:pic>
        <p:nvPicPr>
          <p:cNvPr id="11" name="Imagen 10">
            <a:extLst>
              <a:ext uri="{FF2B5EF4-FFF2-40B4-BE49-F238E27FC236}">
                <a16:creationId xmlns:a16="http://schemas.microsoft.com/office/drawing/2014/main" id="{93F474F9-2BFF-4225-9DD8-6A20E723D0A4}"/>
              </a:ext>
            </a:extLst>
          </p:cNvPr>
          <p:cNvPicPr>
            <a:picLocks noChangeAspect="1"/>
          </p:cNvPicPr>
          <p:nvPr/>
        </p:nvPicPr>
        <p:blipFill>
          <a:blip r:embed="rId4"/>
          <a:stretch>
            <a:fillRect/>
          </a:stretch>
        </p:blipFill>
        <p:spPr>
          <a:xfrm>
            <a:off x="200929" y="1795235"/>
            <a:ext cx="3360105" cy="2572580"/>
          </a:xfrm>
          <a:prstGeom prst="rect">
            <a:avLst/>
          </a:prstGeom>
        </p:spPr>
      </p:pic>
      <p:sp>
        <p:nvSpPr>
          <p:cNvPr id="12" name="CuadroTexto 11">
            <a:extLst>
              <a:ext uri="{FF2B5EF4-FFF2-40B4-BE49-F238E27FC236}">
                <a16:creationId xmlns:a16="http://schemas.microsoft.com/office/drawing/2014/main" id="{2A5CBECC-6C1A-4059-A5FC-0FC90FD4FF21}"/>
              </a:ext>
            </a:extLst>
          </p:cNvPr>
          <p:cNvSpPr txBox="1"/>
          <p:nvPr/>
        </p:nvSpPr>
        <p:spPr>
          <a:xfrm>
            <a:off x="4985535" y="1223851"/>
            <a:ext cx="3235184"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Tiempo de entrenamiento</a:t>
            </a:r>
          </a:p>
        </p:txBody>
      </p:sp>
      <p:pic>
        <p:nvPicPr>
          <p:cNvPr id="14" name="Imagen 13">
            <a:extLst>
              <a:ext uri="{FF2B5EF4-FFF2-40B4-BE49-F238E27FC236}">
                <a16:creationId xmlns:a16="http://schemas.microsoft.com/office/drawing/2014/main" id="{0592935C-99A3-4C7F-9A45-B98CCCB8527A}"/>
              </a:ext>
            </a:extLst>
          </p:cNvPr>
          <p:cNvPicPr>
            <a:picLocks noChangeAspect="1"/>
          </p:cNvPicPr>
          <p:nvPr/>
        </p:nvPicPr>
        <p:blipFill>
          <a:blip r:embed="rId5"/>
          <a:stretch>
            <a:fillRect/>
          </a:stretch>
        </p:blipFill>
        <p:spPr>
          <a:xfrm>
            <a:off x="4140835" y="1795235"/>
            <a:ext cx="4802236" cy="705461"/>
          </a:xfrm>
          <a:prstGeom prst="rect">
            <a:avLst/>
          </a:prstGeom>
        </p:spPr>
      </p:pic>
      <p:sp>
        <p:nvSpPr>
          <p:cNvPr id="15" name="CuadroTexto 14">
            <a:extLst>
              <a:ext uri="{FF2B5EF4-FFF2-40B4-BE49-F238E27FC236}">
                <a16:creationId xmlns:a16="http://schemas.microsoft.com/office/drawing/2014/main" id="{60306562-9956-4D04-B544-D1D5FF587D34}"/>
              </a:ext>
            </a:extLst>
          </p:cNvPr>
          <p:cNvSpPr txBox="1"/>
          <p:nvPr/>
        </p:nvSpPr>
        <p:spPr>
          <a:xfrm>
            <a:off x="4741507" y="3429000"/>
            <a:ext cx="3235184" cy="71508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Mejores modelos entrenados</a:t>
            </a:r>
          </a:p>
        </p:txBody>
      </p:sp>
      <p:pic>
        <p:nvPicPr>
          <p:cNvPr id="20" name="Imagen 19">
            <a:extLst>
              <a:ext uri="{FF2B5EF4-FFF2-40B4-BE49-F238E27FC236}">
                <a16:creationId xmlns:a16="http://schemas.microsoft.com/office/drawing/2014/main" id="{C0E652FB-5BDC-44D8-9AE8-0E6CA119B080}"/>
              </a:ext>
            </a:extLst>
          </p:cNvPr>
          <p:cNvPicPr>
            <a:picLocks noChangeAspect="1"/>
          </p:cNvPicPr>
          <p:nvPr/>
        </p:nvPicPr>
        <p:blipFill>
          <a:blip r:embed="rId6"/>
          <a:stretch>
            <a:fillRect/>
          </a:stretch>
        </p:blipFill>
        <p:spPr>
          <a:xfrm>
            <a:off x="3976378" y="4325184"/>
            <a:ext cx="4834613" cy="935544"/>
          </a:xfrm>
          <a:prstGeom prst="rect">
            <a:avLst/>
          </a:prstGeom>
        </p:spPr>
      </p:pic>
    </p:spTree>
    <p:extLst>
      <p:ext uri="{BB962C8B-B14F-4D97-AF65-F5344CB8AC3E}">
        <p14:creationId xmlns:p14="http://schemas.microsoft.com/office/powerpoint/2010/main" val="1482481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2" y="622417"/>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Deep </a:t>
            </a:r>
            <a:r>
              <a:rPr lang="es-MX" b="1" dirty="0" err="1">
                <a:latin typeface="Arial" panose="020B0604020202020204" pitchFamily="34" charset="0"/>
                <a:cs typeface="Arial" panose="020B0604020202020204" pitchFamily="34" charset="0"/>
              </a:rPr>
              <a:t>Learning</a:t>
            </a:r>
            <a:endParaRPr lang="es-MX" b="1" dirty="0">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66779409-0F9A-4EE1-BF6D-7DE03FEDD0F3}"/>
              </a:ext>
            </a:extLst>
          </p:cNvPr>
          <p:cNvPicPr/>
          <p:nvPr/>
        </p:nvPicPr>
        <p:blipFill>
          <a:blip r:embed="rId3"/>
          <a:stretch>
            <a:fillRect/>
          </a:stretch>
        </p:blipFill>
        <p:spPr>
          <a:xfrm>
            <a:off x="236071" y="1760854"/>
            <a:ext cx="5343847" cy="3336292"/>
          </a:xfrm>
          <a:prstGeom prst="rect">
            <a:avLst/>
          </a:prstGeom>
        </p:spPr>
      </p:pic>
      <p:pic>
        <p:nvPicPr>
          <p:cNvPr id="7" name="Imagen 6">
            <a:extLst>
              <a:ext uri="{FF2B5EF4-FFF2-40B4-BE49-F238E27FC236}">
                <a16:creationId xmlns:a16="http://schemas.microsoft.com/office/drawing/2014/main" id="{0CAAA60C-27D4-46E1-9F79-870D1F8D85EB}"/>
              </a:ext>
            </a:extLst>
          </p:cNvPr>
          <p:cNvPicPr>
            <a:picLocks noChangeAspect="1"/>
          </p:cNvPicPr>
          <p:nvPr/>
        </p:nvPicPr>
        <p:blipFill>
          <a:blip r:embed="rId4"/>
          <a:stretch>
            <a:fillRect/>
          </a:stretch>
        </p:blipFill>
        <p:spPr>
          <a:xfrm>
            <a:off x="5789207" y="2499764"/>
            <a:ext cx="3118722" cy="2113799"/>
          </a:xfrm>
          <a:prstGeom prst="rect">
            <a:avLst/>
          </a:prstGeom>
        </p:spPr>
      </p:pic>
      <p:sp>
        <p:nvSpPr>
          <p:cNvPr id="22" name="CuadroTexto 21">
            <a:extLst>
              <a:ext uri="{FF2B5EF4-FFF2-40B4-BE49-F238E27FC236}">
                <a16:creationId xmlns:a16="http://schemas.microsoft.com/office/drawing/2014/main" id="{F5E92335-2F05-4E86-A4A4-70C0E6C77FEE}"/>
              </a:ext>
            </a:extLst>
          </p:cNvPr>
          <p:cNvSpPr txBox="1"/>
          <p:nvPr/>
        </p:nvSpPr>
        <p:spPr>
          <a:xfrm>
            <a:off x="4008991" y="1152467"/>
            <a:ext cx="1953088"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Ríos</a:t>
            </a:r>
          </a:p>
        </p:txBody>
      </p:sp>
    </p:spTree>
    <p:extLst>
      <p:ext uri="{BB962C8B-B14F-4D97-AF65-F5344CB8AC3E}">
        <p14:creationId xmlns:p14="http://schemas.microsoft.com/office/powerpoint/2010/main" val="1649394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2" y="622417"/>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Deep </a:t>
            </a:r>
            <a:r>
              <a:rPr lang="es-MX" b="1" dirty="0" err="1">
                <a:latin typeface="Arial" panose="020B0604020202020204" pitchFamily="34" charset="0"/>
                <a:cs typeface="Arial" panose="020B0604020202020204" pitchFamily="34" charset="0"/>
              </a:rPr>
              <a:t>Learning</a:t>
            </a:r>
            <a:endParaRPr lang="es-MX" b="1" dirty="0">
              <a:latin typeface="Arial" panose="020B0604020202020204" pitchFamily="34" charset="0"/>
              <a:cs typeface="Arial" panose="020B0604020202020204" pitchFamily="34" charset="0"/>
            </a:endParaRPr>
          </a:p>
        </p:txBody>
      </p:sp>
      <p:pic>
        <p:nvPicPr>
          <p:cNvPr id="16" name="Imagen 15">
            <a:extLst>
              <a:ext uri="{FF2B5EF4-FFF2-40B4-BE49-F238E27FC236}">
                <a16:creationId xmlns:a16="http://schemas.microsoft.com/office/drawing/2014/main" id="{22ECC5CF-2981-40FD-BEAF-5010B95729DA}"/>
              </a:ext>
            </a:extLst>
          </p:cNvPr>
          <p:cNvPicPr/>
          <p:nvPr/>
        </p:nvPicPr>
        <p:blipFill>
          <a:blip r:embed="rId3"/>
          <a:stretch>
            <a:fillRect/>
          </a:stretch>
        </p:blipFill>
        <p:spPr>
          <a:xfrm>
            <a:off x="236071" y="1810351"/>
            <a:ext cx="5458147" cy="3551357"/>
          </a:xfrm>
          <a:prstGeom prst="rect">
            <a:avLst/>
          </a:prstGeom>
        </p:spPr>
      </p:pic>
      <p:pic>
        <p:nvPicPr>
          <p:cNvPr id="9" name="Imagen 8">
            <a:extLst>
              <a:ext uri="{FF2B5EF4-FFF2-40B4-BE49-F238E27FC236}">
                <a16:creationId xmlns:a16="http://schemas.microsoft.com/office/drawing/2014/main" id="{7F6EF7DF-7D44-45A6-8E21-24AF9934F233}"/>
              </a:ext>
            </a:extLst>
          </p:cNvPr>
          <p:cNvPicPr>
            <a:picLocks noChangeAspect="1"/>
          </p:cNvPicPr>
          <p:nvPr/>
        </p:nvPicPr>
        <p:blipFill>
          <a:blip r:embed="rId4"/>
          <a:stretch>
            <a:fillRect/>
          </a:stretch>
        </p:blipFill>
        <p:spPr>
          <a:xfrm>
            <a:off x="5832226" y="2545277"/>
            <a:ext cx="3174646" cy="2151413"/>
          </a:xfrm>
          <a:prstGeom prst="rect">
            <a:avLst/>
          </a:prstGeom>
        </p:spPr>
      </p:pic>
      <p:sp>
        <p:nvSpPr>
          <p:cNvPr id="23" name="CuadroTexto 22">
            <a:extLst>
              <a:ext uri="{FF2B5EF4-FFF2-40B4-BE49-F238E27FC236}">
                <a16:creationId xmlns:a16="http://schemas.microsoft.com/office/drawing/2014/main" id="{FFC743E6-610B-4D67-9B7E-E6DD966E79A5}"/>
              </a:ext>
            </a:extLst>
          </p:cNvPr>
          <p:cNvSpPr txBox="1"/>
          <p:nvPr/>
        </p:nvSpPr>
        <p:spPr>
          <a:xfrm>
            <a:off x="2596264" y="1147963"/>
            <a:ext cx="3951472"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Vías, manzanas, parterre</a:t>
            </a:r>
          </a:p>
        </p:txBody>
      </p:sp>
    </p:spTree>
    <p:extLst>
      <p:ext uri="{BB962C8B-B14F-4D97-AF65-F5344CB8AC3E}">
        <p14:creationId xmlns:p14="http://schemas.microsoft.com/office/powerpoint/2010/main" val="3453896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2" y="622417"/>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Deep </a:t>
            </a:r>
            <a:r>
              <a:rPr lang="es-MX" b="1" dirty="0" err="1">
                <a:latin typeface="Arial" panose="020B0604020202020204" pitchFamily="34" charset="0"/>
                <a:cs typeface="Arial" panose="020B0604020202020204" pitchFamily="34" charset="0"/>
              </a:rPr>
              <a:t>Learning</a:t>
            </a:r>
            <a:endParaRPr lang="es-MX" b="1" dirty="0">
              <a:latin typeface="Arial" panose="020B0604020202020204" pitchFamily="34" charset="0"/>
              <a:cs typeface="Arial" panose="020B0604020202020204" pitchFamily="34" charset="0"/>
            </a:endParaRPr>
          </a:p>
        </p:txBody>
      </p:sp>
      <p:pic>
        <p:nvPicPr>
          <p:cNvPr id="17" name="Imagen 16">
            <a:extLst>
              <a:ext uri="{FF2B5EF4-FFF2-40B4-BE49-F238E27FC236}">
                <a16:creationId xmlns:a16="http://schemas.microsoft.com/office/drawing/2014/main" id="{414C078B-414D-4E9F-BE8A-CFEC444F0380}"/>
              </a:ext>
            </a:extLst>
          </p:cNvPr>
          <p:cNvPicPr/>
          <p:nvPr/>
        </p:nvPicPr>
        <p:blipFill>
          <a:blip r:embed="rId3"/>
          <a:stretch>
            <a:fillRect/>
          </a:stretch>
        </p:blipFill>
        <p:spPr>
          <a:xfrm>
            <a:off x="227796" y="1690529"/>
            <a:ext cx="5518196" cy="3476941"/>
          </a:xfrm>
          <a:prstGeom prst="rect">
            <a:avLst/>
          </a:prstGeom>
        </p:spPr>
      </p:pic>
      <p:pic>
        <p:nvPicPr>
          <p:cNvPr id="21" name="Imagen 20">
            <a:extLst>
              <a:ext uri="{FF2B5EF4-FFF2-40B4-BE49-F238E27FC236}">
                <a16:creationId xmlns:a16="http://schemas.microsoft.com/office/drawing/2014/main" id="{86330483-0A42-4B3E-9D9E-FC586BD2B292}"/>
              </a:ext>
            </a:extLst>
          </p:cNvPr>
          <p:cNvPicPr>
            <a:picLocks noChangeAspect="1"/>
          </p:cNvPicPr>
          <p:nvPr/>
        </p:nvPicPr>
        <p:blipFill>
          <a:blip r:embed="rId4"/>
          <a:stretch>
            <a:fillRect/>
          </a:stretch>
        </p:blipFill>
        <p:spPr>
          <a:xfrm>
            <a:off x="5927882" y="2185649"/>
            <a:ext cx="3075846" cy="2081719"/>
          </a:xfrm>
          <a:prstGeom prst="rect">
            <a:avLst/>
          </a:prstGeom>
        </p:spPr>
      </p:pic>
      <p:sp>
        <p:nvSpPr>
          <p:cNvPr id="24" name="CuadroTexto 23">
            <a:extLst>
              <a:ext uri="{FF2B5EF4-FFF2-40B4-BE49-F238E27FC236}">
                <a16:creationId xmlns:a16="http://schemas.microsoft.com/office/drawing/2014/main" id="{FF1EB671-398B-42F4-9312-AF486FEFE2BE}"/>
              </a:ext>
            </a:extLst>
          </p:cNvPr>
          <p:cNvSpPr txBox="1"/>
          <p:nvPr/>
        </p:nvSpPr>
        <p:spPr>
          <a:xfrm>
            <a:off x="4008991" y="1138556"/>
            <a:ext cx="1953088"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Edificios</a:t>
            </a:r>
          </a:p>
        </p:txBody>
      </p:sp>
    </p:spTree>
    <p:extLst>
      <p:ext uri="{BB962C8B-B14F-4D97-AF65-F5344CB8AC3E}">
        <p14:creationId xmlns:p14="http://schemas.microsoft.com/office/powerpoint/2010/main" val="2501856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2052003" y="708428"/>
            <a:ext cx="5039994"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Generalización + Edición (Digitalización) </a:t>
            </a:r>
          </a:p>
        </p:txBody>
      </p:sp>
      <p:pic>
        <p:nvPicPr>
          <p:cNvPr id="11" name="Imagen 10" descr="Imagen que contiene motor, carretera, montar a caballo, competencia de atletismo&#10;&#10;Descripción generada automáticamente">
            <a:extLst>
              <a:ext uri="{FF2B5EF4-FFF2-40B4-BE49-F238E27FC236}">
                <a16:creationId xmlns:a16="http://schemas.microsoft.com/office/drawing/2014/main" id="{EB81A46E-CA22-4C35-AA61-C248FEBD1A95}"/>
              </a:ext>
            </a:extLst>
          </p:cNvPr>
          <p:cNvPicPr/>
          <p:nvPr/>
        </p:nvPicPr>
        <p:blipFill>
          <a:blip r:embed="rId3">
            <a:extLst>
              <a:ext uri="{28A0092B-C50C-407E-A947-70E740481C1C}">
                <a14:useLocalDpi xmlns:a14="http://schemas.microsoft.com/office/drawing/2010/main" val="0"/>
              </a:ext>
            </a:extLst>
          </a:blip>
          <a:stretch>
            <a:fillRect/>
          </a:stretch>
        </p:blipFill>
        <p:spPr>
          <a:xfrm>
            <a:off x="2052002" y="1250966"/>
            <a:ext cx="5039995" cy="2446655"/>
          </a:xfrm>
          <a:prstGeom prst="rect">
            <a:avLst/>
          </a:prstGeom>
        </p:spPr>
      </p:pic>
      <p:sp>
        <p:nvSpPr>
          <p:cNvPr id="12" name="CuadroTexto 11">
            <a:extLst>
              <a:ext uri="{FF2B5EF4-FFF2-40B4-BE49-F238E27FC236}">
                <a16:creationId xmlns:a16="http://schemas.microsoft.com/office/drawing/2014/main" id="{E4E2C265-2097-4B86-AF65-B8CC9114AB93}"/>
              </a:ext>
            </a:extLst>
          </p:cNvPr>
          <p:cNvSpPr txBox="1"/>
          <p:nvPr/>
        </p:nvSpPr>
        <p:spPr>
          <a:xfrm>
            <a:off x="156685" y="3863320"/>
            <a:ext cx="1828800"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err="1">
                <a:latin typeface="Arial" panose="020B0604020202020204" pitchFamily="34" charset="0"/>
                <a:cs typeface="Arial" panose="020B0604020202020204" pitchFamily="34" charset="0"/>
              </a:rPr>
              <a:t>Simplify</a:t>
            </a:r>
            <a:r>
              <a:rPr lang="es-MX" b="1" dirty="0">
                <a:latin typeface="Arial" panose="020B0604020202020204" pitchFamily="34" charset="0"/>
                <a:cs typeface="Arial" panose="020B0604020202020204" pitchFamily="34" charset="0"/>
              </a:rPr>
              <a:t> Line</a:t>
            </a:r>
          </a:p>
        </p:txBody>
      </p:sp>
      <p:sp>
        <p:nvSpPr>
          <p:cNvPr id="13" name="CuadroTexto 12">
            <a:extLst>
              <a:ext uri="{FF2B5EF4-FFF2-40B4-BE49-F238E27FC236}">
                <a16:creationId xmlns:a16="http://schemas.microsoft.com/office/drawing/2014/main" id="{5726DEA8-1369-4359-9318-F87D92A4A83A}"/>
              </a:ext>
            </a:extLst>
          </p:cNvPr>
          <p:cNvSpPr txBox="1"/>
          <p:nvPr/>
        </p:nvSpPr>
        <p:spPr>
          <a:xfrm>
            <a:off x="2306321" y="3863320"/>
            <a:ext cx="1828800"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err="1">
                <a:latin typeface="Arial" panose="020B0604020202020204" pitchFamily="34" charset="0"/>
                <a:cs typeface="Arial" panose="020B0604020202020204" pitchFamily="34" charset="0"/>
              </a:rPr>
              <a:t>Smooth</a:t>
            </a:r>
            <a:endParaRPr lang="es-MX" b="1"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1F6A7BEF-19DB-4671-A5E4-D17049C70407}"/>
              </a:ext>
            </a:extLst>
          </p:cNvPr>
          <p:cNvSpPr txBox="1"/>
          <p:nvPr/>
        </p:nvSpPr>
        <p:spPr>
          <a:xfrm>
            <a:off x="4605693" y="3832023"/>
            <a:ext cx="1828800"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err="1">
                <a:latin typeface="Arial" panose="020B0604020202020204" pitchFamily="34" charset="0"/>
                <a:cs typeface="Arial" panose="020B0604020202020204" pitchFamily="34" charset="0"/>
              </a:rPr>
              <a:t>Generalize</a:t>
            </a:r>
            <a:endParaRPr lang="es-MX" b="1"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F72B52F4-2B08-4E9F-A259-17318D9C5E74}"/>
              </a:ext>
            </a:extLst>
          </p:cNvPr>
          <p:cNvSpPr txBox="1"/>
          <p:nvPr/>
        </p:nvSpPr>
        <p:spPr>
          <a:xfrm>
            <a:off x="6755329" y="3820751"/>
            <a:ext cx="2206341"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Inspección visual</a:t>
            </a:r>
          </a:p>
        </p:txBody>
      </p:sp>
      <p:pic>
        <p:nvPicPr>
          <p:cNvPr id="9" name="Imagen 8">
            <a:extLst>
              <a:ext uri="{FF2B5EF4-FFF2-40B4-BE49-F238E27FC236}">
                <a16:creationId xmlns:a16="http://schemas.microsoft.com/office/drawing/2014/main" id="{19C8E9F3-FEF5-4F3F-9765-C02BC5EC9F22}"/>
              </a:ext>
            </a:extLst>
          </p:cNvPr>
          <p:cNvPicPr>
            <a:picLocks noChangeAspect="1"/>
          </p:cNvPicPr>
          <p:nvPr/>
        </p:nvPicPr>
        <p:blipFill rotWithShape="1">
          <a:blip r:embed="rId4"/>
          <a:srcRect b="15443"/>
          <a:stretch/>
        </p:blipFill>
        <p:spPr>
          <a:xfrm>
            <a:off x="7091997" y="4497204"/>
            <a:ext cx="1828800" cy="1546380"/>
          </a:xfrm>
          <a:prstGeom prst="rect">
            <a:avLst/>
          </a:prstGeom>
        </p:spPr>
      </p:pic>
      <p:pic>
        <p:nvPicPr>
          <p:cNvPr id="16" name="Imagen 15">
            <a:extLst>
              <a:ext uri="{FF2B5EF4-FFF2-40B4-BE49-F238E27FC236}">
                <a16:creationId xmlns:a16="http://schemas.microsoft.com/office/drawing/2014/main" id="{5F286E22-B783-45DB-9056-DAA4DCA85D86}"/>
              </a:ext>
            </a:extLst>
          </p:cNvPr>
          <p:cNvPicPr/>
          <p:nvPr/>
        </p:nvPicPr>
        <p:blipFill>
          <a:blip r:embed="rId5"/>
          <a:stretch>
            <a:fillRect/>
          </a:stretch>
        </p:blipFill>
        <p:spPr>
          <a:xfrm>
            <a:off x="267175" y="4497204"/>
            <a:ext cx="1718310" cy="1004570"/>
          </a:xfrm>
          <a:prstGeom prst="rect">
            <a:avLst/>
          </a:prstGeom>
        </p:spPr>
      </p:pic>
      <p:pic>
        <p:nvPicPr>
          <p:cNvPr id="2050" name="Picture 2" descr="Suavizar polígono—Ayuda | ArcGIS for Desktop">
            <a:extLst>
              <a:ext uri="{FF2B5EF4-FFF2-40B4-BE49-F238E27FC236}">
                <a16:creationId xmlns:a16="http://schemas.microsoft.com/office/drawing/2014/main" id="{8C991755-CE8A-4BC6-8328-0E6E2A76AC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1424" y="4433686"/>
            <a:ext cx="2098230" cy="12505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neralizar—Ayuda | ArcGIS for Desktop">
            <a:extLst>
              <a:ext uri="{FF2B5EF4-FFF2-40B4-BE49-F238E27FC236}">
                <a16:creationId xmlns:a16="http://schemas.microsoft.com/office/drawing/2014/main" id="{EBF81BD5-D844-4E77-A7F5-43A376A07D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309730"/>
            <a:ext cx="2110724" cy="138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54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2" y="622417"/>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Deep </a:t>
            </a:r>
            <a:r>
              <a:rPr lang="es-MX" b="1" dirty="0" err="1">
                <a:latin typeface="Arial" panose="020B0604020202020204" pitchFamily="34" charset="0"/>
                <a:cs typeface="Arial" panose="020B0604020202020204" pitchFamily="34" charset="0"/>
              </a:rPr>
              <a:t>Learning</a:t>
            </a:r>
            <a:r>
              <a:rPr lang="es-MX" b="1" dirty="0">
                <a:latin typeface="Arial" panose="020B0604020202020204" pitchFamily="34" charset="0"/>
                <a:cs typeface="Arial" panose="020B0604020202020204" pitchFamily="34" charset="0"/>
              </a:rPr>
              <a:t> y Generalización</a:t>
            </a:r>
          </a:p>
        </p:txBody>
      </p:sp>
      <p:pic>
        <p:nvPicPr>
          <p:cNvPr id="14" name="Imagen 13">
            <a:extLst>
              <a:ext uri="{FF2B5EF4-FFF2-40B4-BE49-F238E27FC236}">
                <a16:creationId xmlns:a16="http://schemas.microsoft.com/office/drawing/2014/main" id="{264151F5-802B-4FE3-A224-9EF22CB195DB}"/>
              </a:ext>
            </a:extLst>
          </p:cNvPr>
          <p:cNvPicPr/>
          <p:nvPr/>
        </p:nvPicPr>
        <p:blipFill>
          <a:blip r:embed="rId3"/>
          <a:stretch>
            <a:fillRect/>
          </a:stretch>
        </p:blipFill>
        <p:spPr>
          <a:xfrm>
            <a:off x="1038031" y="1138555"/>
            <a:ext cx="7599942" cy="4685195"/>
          </a:xfrm>
          <a:prstGeom prst="rect">
            <a:avLst/>
          </a:prstGeom>
        </p:spPr>
      </p:pic>
      <p:pic>
        <p:nvPicPr>
          <p:cNvPr id="15" name="Imagen 14">
            <a:extLst>
              <a:ext uri="{FF2B5EF4-FFF2-40B4-BE49-F238E27FC236}">
                <a16:creationId xmlns:a16="http://schemas.microsoft.com/office/drawing/2014/main" id="{4A3B242C-82B2-4842-87CF-7F3341AF9776}"/>
              </a:ext>
            </a:extLst>
          </p:cNvPr>
          <p:cNvPicPr/>
          <p:nvPr/>
        </p:nvPicPr>
        <p:blipFill>
          <a:blip r:embed="rId4"/>
          <a:stretch>
            <a:fillRect/>
          </a:stretch>
        </p:blipFill>
        <p:spPr>
          <a:xfrm>
            <a:off x="1011399" y="1138555"/>
            <a:ext cx="7599942" cy="4685194"/>
          </a:xfrm>
          <a:prstGeom prst="rect">
            <a:avLst/>
          </a:prstGeom>
        </p:spPr>
      </p:pic>
      <p:pic>
        <p:nvPicPr>
          <p:cNvPr id="4" name="Imagen 3">
            <a:extLst>
              <a:ext uri="{FF2B5EF4-FFF2-40B4-BE49-F238E27FC236}">
                <a16:creationId xmlns:a16="http://schemas.microsoft.com/office/drawing/2014/main" id="{20A560A7-0B9A-4AE3-AD30-36927A525079}"/>
              </a:ext>
            </a:extLst>
          </p:cNvPr>
          <p:cNvPicPr>
            <a:picLocks noChangeAspect="1"/>
          </p:cNvPicPr>
          <p:nvPr/>
        </p:nvPicPr>
        <p:blipFill>
          <a:blip r:embed="rId5"/>
          <a:stretch>
            <a:fillRect/>
          </a:stretch>
        </p:blipFill>
        <p:spPr>
          <a:xfrm>
            <a:off x="0" y="0"/>
            <a:ext cx="9144000" cy="6516584"/>
          </a:xfrm>
          <a:prstGeom prst="rect">
            <a:avLst/>
          </a:prstGeom>
        </p:spPr>
      </p:pic>
    </p:spTree>
    <p:extLst>
      <p:ext uri="{BB962C8B-B14F-4D97-AF65-F5344CB8AC3E}">
        <p14:creationId xmlns:p14="http://schemas.microsoft.com/office/powerpoint/2010/main" val="367551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2388670" y="720439"/>
            <a:ext cx="5150049"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Control de Calidad de Datos Geográficos</a:t>
            </a:r>
          </a:p>
        </p:txBody>
      </p:sp>
      <p:graphicFrame>
        <p:nvGraphicFramePr>
          <p:cNvPr id="3" name="Diagrama 2">
            <a:extLst>
              <a:ext uri="{FF2B5EF4-FFF2-40B4-BE49-F238E27FC236}">
                <a16:creationId xmlns:a16="http://schemas.microsoft.com/office/drawing/2014/main" id="{ED3B6200-3624-4F16-9766-D3EF8808DB4B}"/>
              </a:ext>
            </a:extLst>
          </p:cNvPr>
          <p:cNvGraphicFramePr/>
          <p:nvPr>
            <p:extLst>
              <p:ext uri="{D42A27DB-BD31-4B8C-83A1-F6EECF244321}">
                <p14:modId xmlns:p14="http://schemas.microsoft.com/office/powerpoint/2010/main" val="2015382628"/>
              </p:ext>
            </p:extLst>
          </p:nvPr>
        </p:nvGraphicFramePr>
        <p:xfrm>
          <a:off x="144396" y="1522560"/>
          <a:ext cx="423229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a 8">
            <a:extLst>
              <a:ext uri="{FF2B5EF4-FFF2-40B4-BE49-F238E27FC236}">
                <a16:creationId xmlns:a16="http://schemas.microsoft.com/office/drawing/2014/main" id="{857382A2-213F-4F67-8EF7-0613EFF00E58}"/>
              </a:ext>
            </a:extLst>
          </p:cNvPr>
          <p:cNvGraphicFramePr/>
          <p:nvPr>
            <p:extLst>
              <p:ext uri="{D42A27DB-BD31-4B8C-83A1-F6EECF244321}">
                <p14:modId xmlns:p14="http://schemas.microsoft.com/office/powerpoint/2010/main" val="96812985"/>
              </p:ext>
            </p:extLst>
          </p:nvPr>
        </p:nvGraphicFramePr>
        <p:xfrm>
          <a:off x="3825928" y="1726274"/>
          <a:ext cx="3089428" cy="34054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4BF57325-CAA1-45C0-BF5A-60CD2DBC0777}"/>
                  </a:ext>
                </a:extLst>
              </p:cNvPr>
              <p:cNvSpPr txBox="1"/>
              <p:nvPr/>
            </p:nvSpPr>
            <p:spPr>
              <a:xfrm>
                <a:off x="6366371" y="3421909"/>
                <a:ext cx="2633233" cy="517740"/>
              </a:xfrm>
              <a:prstGeom prst="snip1Rect">
                <a:avLst/>
              </a:prstGeom>
              <a:solidFill>
                <a:schemeClr val="bg1">
                  <a:lumMod val="95000"/>
                </a:schemeClr>
              </a:solidFill>
              <a:ln>
                <a:solidFill>
                  <a:schemeClr val="bg2">
                    <a:lumMod val="25000"/>
                  </a:schemeClr>
                </a:solidFill>
              </a:ln>
            </p:spPr>
            <p:txBody>
              <a:bodyPr wrap="square" rtlCol="0">
                <a:spAutoFit/>
              </a:bodyPr>
              <a:lstStyle/>
              <a:p>
                <a:r>
                  <a:rPr lang="es-ES_tradnl" sz="1200" dirty="0">
                    <a:effectLst/>
                    <a:ea typeface="Calibri" panose="020F0502020204030204" pitchFamily="34" charset="0"/>
                    <a:cs typeface="Times New Roman" panose="02020603050405020304" pitchFamily="18" charset="0"/>
                  </a:rPr>
                  <a:t>Si </a:t>
                </a:r>
                <a14:m>
                  <m:oMath xmlns:m="http://schemas.openxmlformats.org/officeDocument/2006/math">
                    <m:r>
                      <a:rPr lang="es-ES_tradnl" sz="1200" i="1" smtClean="0">
                        <a:effectLst/>
                        <a:latin typeface="Cambria Math" panose="02040503050406030204" pitchFamily="18" charset="0"/>
                        <a:ea typeface="Calibri" panose="020F0502020204030204" pitchFamily="34" charset="0"/>
                        <a:cs typeface="Times New Roman" panose="02020603050405020304" pitchFamily="18" charset="0"/>
                      </a:rPr>
                      <m:t>𝑅𝑀𝑆</m:t>
                    </m:r>
                    <m:sSub>
                      <m:sSubPr>
                        <m:ctrlPr>
                          <a:rPr lang="es-EC" sz="1200" i="1">
                            <a:effectLst/>
                            <a:latin typeface="Cambria Math" panose="02040503050406030204" pitchFamily="18" charset="0"/>
                          </a:rPr>
                        </m:ctrlPr>
                      </m:sSubPr>
                      <m:e>
                        <m:r>
                          <a:rPr lang="es-ES_tradnl" sz="1200" i="1">
                            <a:effectLst/>
                            <a:latin typeface="Cambria Math" panose="02040503050406030204" pitchFamily="18" charset="0"/>
                            <a:ea typeface="Calibri" panose="020F0502020204030204" pitchFamily="34" charset="0"/>
                            <a:cs typeface="Times New Roman" panose="02020603050405020304" pitchFamily="18" charset="0"/>
                          </a:rPr>
                          <m:t>𝐸</m:t>
                        </m:r>
                      </m:e>
                      <m:sub>
                        <m:r>
                          <a:rPr lang="es-ES_tradnl" sz="1200" i="1">
                            <a:effectLst/>
                            <a:latin typeface="Cambria Math" panose="02040503050406030204" pitchFamily="18" charset="0"/>
                            <a:ea typeface="Calibri" panose="020F0502020204030204" pitchFamily="34" charset="0"/>
                            <a:cs typeface="Times New Roman" panose="02020603050405020304" pitchFamily="18" charset="0"/>
                          </a:rPr>
                          <m:t>𝑥</m:t>
                        </m:r>
                      </m:sub>
                    </m:sSub>
                  </m:oMath>
                </a14:m>
                <a:r>
                  <a:rPr lang="es-ES_tradnl" sz="1200" dirty="0">
                    <a:effectLst/>
                    <a:latin typeface="Arial" panose="020B0604020202020204" pitchFamily="34" charset="0"/>
                    <a:ea typeface="Calibri" panose="020F0502020204030204" pitchFamily="34" charset="0"/>
                    <a:cs typeface="Times New Roman" panose="02020603050405020304" pitchFamily="18" charset="0"/>
                  </a:rPr>
                  <a:t>=</a:t>
                </a:r>
                <a14:m>
                  <m:oMath xmlns:m="http://schemas.openxmlformats.org/officeDocument/2006/math">
                    <m:r>
                      <a:rPr lang="es-ES_tradnl" sz="1200" i="1">
                        <a:effectLst/>
                        <a:latin typeface="Cambria Math" panose="02040503050406030204" pitchFamily="18" charset="0"/>
                        <a:ea typeface="Calibri" panose="020F0502020204030204" pitchFamily="34" charset="0"/>
                        <a:cs typeface="Times New Roman" panose="02020603050405020304" pitchFamily="18" charset="0"/>
                      </a:rPr>
                      <m:t> </m:t>
                    </m:r>
                    <m:r>
                      <a:rPr lang="es-ES_tradnl" sz="1200" i="1">
                        <a:effectLst/>
                        <a:latin typeface="Cambria Math" panose="02040503050406030204" pitchFamily="18" charset="0"/>
                        <a:ea typeface="Calibri" panose="020F0502020204030204" pitchFamily="34" charset="0"/>
                        <a:cs typeface="Times New Roman" panose="02020603050405020304" pitchFamily="18" charset="0"/>
                      </a:rPr>
                      <m:t>𝑅𝑀𝑆</m:t>
                    </m:r>
                    <m:sSub>
                      <m:sSubPr>
                        <m:ctrlPr>
                          <a:rPr lang="es-EC" sz="1200" i="1">
                            <a:effectLst/>
                            <a:latin typeface="Cambria Math" panose="02040503050406030204" pitchFamily="18" charset="0"/>
                          </a:rPr>
                        </m:ctrlPr>
                      </m:sSubPr>
                      <m:e>
                        <m:r>
                          <a:rPr lang="es-ES_tradnl" sz="1200" i="1">
                            <a:effectLst/>
                            <a:latin typeface="Cambria Math" panose="02040503050406030204" pitchFamily="18" charset="0"/>
                            <a:ea typeface="Calibri" panose="020F0502020204030204" pitchFamily="34" charset="0"/>
                            <a:cs typeface="Times New Roman" panose="02020603050405020304" pitchFamily="18" charset="0"/>
                          </a:rPr>
                          <m:t>𝐸</m:t>
                        </m:r>
                      </m:e>
                      <m:sub>
                        <m:r>
                          <a:rPr lang="es-ES_tradnl" sz="1200" i="1">
                            <a:effectLst/>
                            <a:latin typeface="Cambria Math" panose="02040503050406030204" pitchFamily="18" charset="0"/>
                            <a:ea typeface="Calibri" panose="020F0502020204030204" pitchFamily="34" charset="0"/>
                            <a:cs typeface="Times New Roman" panose="02020603050405020304" pitchFamily="18" charset="0"/>
                          </a:rPr>
                          <m:t>𝑦</m:t>
                        </m:r>
                      </m:sub>
                    </m:sSub>
                  </m:oMath>
                </a14:m>
                <a:r>
                  <a:rPr lang="es-ES_tradnl" sz="1200" dirty="0">
                    <a:effectLst/>
                    <a:latin typeface="Arial" panose="020B0604020202020204" pitchFamily="34" charset="0"/>
                    <a:ea typeface="Calibri" panose="020F0502020204030204" pitchFamily="34" charset="0"/>
                    <a:cs typeface="Times New Roman" panose="02020603050405020304" pitchFamily="18" charset="0"/>
                  </a:rPr>
                  <a:t> </a:t>
                </a:r>
                <a:r>
                  <a:rPr lang="es-ES_tradnl" sz="1200" dirty="0">
                    <a:effectLst/>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14:m>
                  <m:oMath xmlns:m="http://schemas.openxmlformats.org/officeDocument/2006/math">
                    <m:r>
                      <a:rPr lang="es-ES_tradnl" sz="1200" i="1">
                        <a:latin typeface="Cambria Math" panose="02040503050406030204" pitchFamily="18" charset="0"/>
                      </a:rPr>
                      <m:t>𝐸𝑥𝑎𝑐𝑡𝑖𝑡𝑢𝑑</m:t>
                    </m:r>
                    <m:r>
                      <a:rPr lang="es-ES_tradnl" sz="1200" i="1">
                        <a:latin typeface="Cambria Math" panose="02040503050406030204" pitchFamily="18" charset="0"/>
                      </a:rPr>
                      <m:t> </m:t>
                    </m:r>
                    <m:r>
                      <a:rPr lang="es-ES_tradnl" sz="1200" i="1">
                        <a:latin typeface="Cambria Math" panose="02040503050406030204" pitchFamily="18" charset="0"/>
                      </a:rPr>
                      <m:t>𝑟</m:t>
                    </m:r>
                    <m:r>
                      <a:rPr lang="es-ES_tradnl" sz="1200" i="1">
                        <a:latin typeface="Cambria Math" panose="02040503050406030204" pitchFamily="18" charset="0"/>
                      </a:rPr>
                      <m:t>=1.7308(</m:t>
                    </m:r>
                    <m:r>
                      <a:rPr lang="es-ES_tradnl" sz="1200" i="1">
                        <a:latin typeface="Cambria Math" panose="02040503050406030204" pitchFamily="18" charset="0"/>
                      </a:rPr>
                      <m:t>𝑅𝑀𝑆</m:t>
                    </m:r>
                    <m:sSub>
                      <m:sSubPr>
                        <m:ctrlPr>
                          <a:rPr lang="es-EC" sz="1200" i="1">
                            <a:latin typeface="Cambria Math" panose="02040503050406030204" pitchFamily="18" charset="0"/>
                          </a:rPr>
                        </m:ctrlPr>
                      </m:sSubPr>
                      <m:e>
                        <m:r>
                          <a:rPr lang="es-ES_tradnl" sz="1200" i="1">
                            <a:latin typeface="Cambria Math" panose="02040503050406030204" pitchFamily="18" charset="0"/>
                          </a:rPr>
                          <m:t>𝐸</m:t>
                        </m:r>
                      </m:e>
                      <m:sub>
                        <m:r>
                          <a:rPr lang="es-ES_tradnl" sz="1200" i="1">
                            <a:latin typeface="Cambria Math" panose="02040503050406030204" pitchFamily="18" charset="0"/>
                          </a:rPr>
                          <m:t>𝑟</m:t>
                        </m:r>
                      </m:sub>
                    </m:sSub>
                  </m:oMath>
                </a14:m>
                <a:r>
                  <a:rPr lang="es-ES_tradnl" sz="1200" dirty="0"/>
                  <a:t>)</a:t>
                </a:r>
                <a:r>
                  <a:rPr lang="es-ES_tradnl" sz="1200" dirty="0">
                    <a:effectLst/>
                    <a:latin typeface="Arial" panose="020B0604020202020204" pitchFamily="34" charset="0"/>
                    <a:ea typeface="Calibri" panose="020F0502020204030204" pitchFamily="34" charset="0"/>
                    <a:cs typeface="Times New Roman" panose="02020603050405020304" pitchFamily="18" charset="0"/>
                  </a:rPr>
                  <a:t> </a:t>
                </a:r>
                <a:endParaRPr lang="es-EC" sz="1200" dirty="0"/>
              </a:p>
            </p:txBody>
          </p:sp>
        </mc:Choice>
        <mc:Fallback xmlns="">
          <p:sp>
            <p:nvSpPr>
              <p:cNvPr id="11" name="CuadroTexto 10">
                <a:extLst>
                  <a:ext uri="{FF2B5EF4-FFF2-40B4-BE49-F238E27FC236}">
                    <a16:creationId xmlns:a16="http://schemas.microsoft.com/office/drawing/2014/main" id="{4BF57325-CAA1-45C0-BF5A-60CD2DBC0777}"/>
                  </a:ext>
                </a:extLst>
              </p:cNvPr>
              <p:cNvSpPr txBox="1">
                <a:spLocks noRot="1" noChangeAspect="1" noMove="1" noResize="1" noEditPoints="1" noAdjustHandles="1" noChangeArrowheads="1" noChangeShapeType="1" noTextEdit="1"/>
              </p:cNvSpPr>
              <p:nvPr/>
            </p:nvSpPr>
            <p:spPr>
              <a:xfrm>
                <a:off x="6366371" y="3421909"/>
                <a:ext cx="2633233" cy="517740"/>
              </a:xfrm>
              <a:prstGeom prst="snip1Rect">
                <a:avLst/>
              </a:prstGeom>
              <a:blipFill>
                <a:blip r:embed="rId13"/>
                <a:stretch>
                  <a:fillRect b="-8046"/>
                </a:stretch>
              </a:blipFill>
              <a:ln>
                <a:solidFill>
                  <a:schemeClr val="bg2">
                    <a:lumMod val="25000"/>
                  </a:schemeClr>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C6B76640-30E8-47B5-AA22-38B9887EEDA1}"/>
                  </a:ext>
                </a:extLst>
              </p:cNvPr>
              <p:cNvSpPr txBox="1"/>
              <p:nvPr/>
            </p:nvSpPr>
            <p:spPr>
              <a:xfrm>
                <a:off x="6366371" y="4036070"/>
                <a:ext cx="2633233" cy="729771"/>
              </a:xfrm>
              <a:prstGeom prst="snip1Rect">
                <a:avLst/>
              </a:prstGeom>
              <a:solidFill>
                <a:schemeClr val="bg1">
                  <a:lumMod val="95000"/>
                </a:schemeClr>
              </a:solidFill>
              <a:ln>
                <a:solidFill>
                  <a:schemeClr val="bg2">
                    <a:lumMod val="25000"/>
                  </a:schemeClr>
                </a:solidFill>
              </a:ln>
            </p:spPr>
            <p:txBody>
              <a:bodyPr wrap="square" rtlCol="0">
                <a:spAutoFit/>
              </a:bodyPr>
              <a:lstStyle/>
              <a:p>
                <a:r>
                  <a:rPr lang="es-ES_tradnl" sz="1200" dirty="0">
                    <a:effectLst/>
                    <a:ea typeface="Calibri" panose="020F0502020204030204" pitchFamily="34" charset="0"/>
                    <a:cs typeface="Times New Roman" panose="02020603050405020304" pitchFamily="18" charset="0"/>
                  </a:rPr>
                  <a:t>Si </a:t>
                </a:r>
                <a14:m>
                  <m:oMath xmlns:m="http://schemas.openxmlformats.org/officeDocument/2006/math">
                    <m:r>
                      <a:rPr lang="es-ES_tradnl" sz="1200" i="1">
                        <a:latin typeface="Cambria Math" panose="02040503050406030204" pitchFamily="18" charset="0"/>
                      </a:rPr>
                      <m:t>𝑅𝑀𝑆</m:t>
                    </m:r>
                    <m:sSub>
                      <m:sSubPr>
                        <m:ctrlPr>
                          <a:rPr lang="es-EC" sz="1200" i="1">
                            <a:latin typeface="Cambria Math" panose="02040503050406030204" pitchFamily="18" charset="0"/>
                          </a:rPr>
                        </m:ctrlPr>
                      </m:sSubPr>
                      <m:e>
                        <m:r>
                          <a:rPr lang="es-ES_tradnl" sz="1200" i="1">
                            <a:latin typeface="Cambria Math" panose="02040503050406030204" pitchFamily="18" charset="0"/>
                          </a:rPr>
                          <m:t>𝐸</m:t>
                        </m:r>
                      </m:e>
                      <m:sub>
                        <m:r>
                          <a:rPr lang="es-ES_tradnl" sz="1200" i="1">
                            <a:latin typeface="Cambria Math" panose="02040503050406030204" pitchFamily="18" charset="0"/>
                          </a:rPr>
                          <m:t>𝑥</m:t>
                        </m:r>
                      </m:sub>
                    </m:sSub>
                    <m:r>
                      <a:rPr lang="es-ES_tradnl" sz="1200" i="1">
                        <a:latin typeface="Cambria Math" panose="02040503050406030204" pitchFamily="18" charset="0"/>
                      </a:rPr>
                      <m:t>≠ </m:t>
                    </m:r>
                    <m:r>
                      <a:rPr lang="es-ES_tradnl" sz="1200" i="1">
                        <a:latin typeface="Cambria Math" panose="02040503050406030204" pitchFamily="18" charset="0"/>
                      </a:rPr>
                      <m:t>𝑅𝑀𝑆</m:t>
                    </m:r>
                    <m:sSub>
                      <m:sSubPr>
                        <m:ctrlPr>
                          <a:rPr lang="es-EC" sz="1200" i="1">
                            <a:latin typeface="Cambria Math" panose="02040503050406030204" pitchFamily="18" charset="0"/>
                          </a:rPr>
                        </m:ctrlPr>
                      </m:sSubPr>
                      <m:e>
                        <m:r>
                          <a:rPr lang="es-ES_tradnl" sz="1200" i="1">
                            <a:latin typeface="Cambria Math" panose="02040503050406030204" pitchFamily="18" charset="0"/>
                          </a:rPr>
                          <m:t>𝐸</m:t>
                        </m:r>
                      </m:e>
                      <m:sub>
                        <m:r>
                          <a:rPr lang="es-ES_tradnl" sz="1200" i="1">
                            <a:latin typeface="Cambria Math" panose="02040503050406030204" pitchFamily="18" charset="0"/>
                          </a:rPr>
                          <m:t>𝑦</m:t>
                        </m:r>
                      </m:sub>
                    </m:sSub>
                  </m:oMath>
                </a14:m>
                <a:r>
                  <a:rPr lang="es-ES_tradnl" sz="1200" dirty="0">
                    <a:effectLst/>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a:t>
                </a:r>
                <a:endParaRPr lang="es-MX" sz="1200" i="1" dirty="0"/>
              </a:p>
              <a:p>
                <a14:m>
                  <m:oMath xmlns:m="http://schemas.openxmlformats.org/officeDocument/2006/math">
                    <m:r>
                      <a:rPr lang="es-ES_tradnl" sz="1200" i="1">
                        <a:latin typeface="Cambria Math" panose="02040503050406030204" pitchFamily="18" charset="0"/>
                      </a:rPr>
                      <m:t>𝐸𝑥𝑎𝑐𝑡𝑖𝑡𝑢𝑑</m:t>
                    </m:r>
                    <m:r>
                      <a:rPr lang="es-ES_tradnl" sz="1200" i="1">
                        <a:latin typeface="Cambria Math" panose="02040503050406030204" pitchFamily="18" charset="0"/>
                      </a:rPr>
                      <m:t> </m:t>
                    </m:r>
                    <m:r>
                      <a:rPr lang="es-ES_tradnl" sz="1200" i="1">
                        <a:latin typeface="Cambria Math" panose="02040503050406030204" pitchFamily="18" charset="0"/>
                      </a:rPr>
                      <m:t>𝑟</m:t>
                    </m:r>
                    <m:r>
                      <a:rPr lang="es-ES_tradnl" sz="1200" i="1">
                        <a:latin typeface="Cambria Math" panose="02040503050406030204" pitchFamily="18" charset="0"/>
                      </a:rPr>
                      <m:t>=2.4477 </m:t>
                    </m:r>
                    <m:r>
                      <a:rPr lang="es-ES_tradnl" sz="1200" i="1">
                        <a:latin typeface="Cambria Math" panose="02040503050406030204" pitchFamily="18" charset="0"/>
                      </a:rPr>
                      <m:t>𝑥</m:t>
                    </m:r>
                    <m:r>
                      <a:rPr lang="es-ES_tradnl" sz="1200" i="1">
                        <a:latin typeface="Cambria Math" panose="02040503050406030204" pitchFamily="18" charset="0"/>
                      </a:rPr>
                      <m:t> 0.5 </m:t>
                    </m:r>
                    <m:r>
                      <a:rPr lang="es-ES_tradnl" sz="1200" i="1">
                        <a:latin typeface="Cambria Math" panose="02040503050406030204" pitchFamily="18" charset="0"/>
                      </a:rPr>
                      <m:t>𝑥</m:t>
                    </m:r>
                    <m:r>
                      <a:rPr lang="es-ES_tradnl" sz="1200" i="1">
                        <a:latin typeface="Cambria Math" panose="02040503050406030204" pitchFamily="18" charset="0"/>
                      </a:rPr>
                      <m:t> (</m:t>
                    </m:r>
                    <m:r>
                      <a:rPr lang="es-ES_tradnl" sz="1200" i="1">
                        <a:latin typeface="Cambria Math" panose="02040503050406030204" pitchFamily="18" charset="0"/>
                      </a:rPr>
                      <m:t>𝑅𝑀𝑆</m:t>
                    </m:r>
                    <m:sSub>
                      <m:sSubPr>
                        <m:ctrlPr>
                          <a:rPr lang="es-EC" sz="1200" i="1">
                            <a:latin typeface="Cambria Math" panose="02040503050406030204" pitchFamily="18" charset="0"/>
                          </a:rPr>
                        </m:ctrlPr>
                      </m:sSubPr>
                      <m:e>
                        <m:r>
                          <a:rPr lang="es-ES_tradnl" sz="1200" i="1">
                            <a:latin typeface="Cambria Math" panose="02040503050406030204" pitchFamily="18" charset="0"/>
                          </a:rPr>
                          <m:t>𝐸</m:t>
                        </m:r>
                      </m:e>
                      <m:sub>
                        <m:r>
                          <a:rPr lang="es-ES_tradnl" sz="1200" i="1">
                            <a:latin typeface="Cambria Math" panose="02040503050406030204" pitchFamily="18" charset="0"/>
                          </a:rPr>
                          <m:t>𝑥</m:t>
                        </m:r>
                      </m:sub>
                    </m:sSub>
                    <m:r>
                      <a:rPr lang="es-ES_tradnl" sz="1200" i="1">
                        <a:latin typeface="Cambria Math" panose="02040503050406030204" pitchFamily="18" charset="0"/>
                      </a:rPr>
                      <m:t>+</m:t>
                    </m:r>
                    <m:r>
                      <a:rPr lang="es-ES_tradnl" sz="1200" i="1">
                        <a:latin typeface="Cambria Math" panose="02040503050406030204" pitchFamily="18" charset="0"/>
                      </a:rPr>
                      <m:t>𝑅𝑀𝑆</m:t>
                    </m:r>
                    <m:sSub>
                      <m:sSubPr>
                        <m:ctrlPr>
                          <a:rPr lang="es-EC" sz="1200" i="1">
                            <a:latin typeface="Cambria Math" panose="02040503050406030204" pitchFamily="18" charset="0"/>
                          </a:rPr>
                        </m:ctrlPr>
                      </m:sSubPr>
                      <m:e>
                        <m:r>
                          <a:rPr lang="es-ES_tradnl" sz="1200" i="1">
                            <a:latin typeface="Cambria Math" panose="02040503050406030204" pitchFamily="18" charset="0"/>
                          </a:rPr>
                          <m:t>𝐸</m:t>
                        </m:r>
                      </m:e>
                      <m:sub>
                        <m:r>
                          <a:rPr lang="es-ES_tradnl" sz="1200" i="1">
                            <a:latin typeface="Cambria Math" panose="02040503050406030204" pitchFamily="18" charset="0"/>
                          </a:rPr>
                          <m:t>𝑦</m:t>
                        </m:r>
                      </m:sub>
                    </m:sSub>
                  </m:oMath>
                </a14:m>
                <a:r>
                  <a:rPr lang="es-ES_tradnl" sz="1200" dirty="0"/>
                  <a:t>)</a:t>
                </a:r>
                <a:endParaRPr lang="es-EC" sz="1200" dirty="0"/>
              </a:p>
            </p:txBody>
          </p:sp>
        </mc:Choice>
        <mc:Fallback xmlns="">
          <p:sp>
            <p:nvSpPr>
              <p:cNvPr id="12" name="CuadroTexto 11">
                <a:extLst>
                  <a:ext uri="{FF2B5EF4-FFF2-40B4-BE49-F238E27FC236}">
                    <a16:creationId xmlns:a16="http://schemas.microsoft.com/office/drawing/2014/main" id="{C6B76640-30E8-47B5-AA22-38B9887EEDA1}"/>
                  </a:ext>
                </a:extLst>
              </p:cNvPr>
              <p:cNvSpPr txBox="1">
                <a:spLocks noRot="1" noChangeAspect="1" noMove="1" noResize="1" noEditPoints="1" noAdjustHandles="1" noChangeArrowheads="1" noChangeShapeType="1" noTextEdit="1"/>
              </p:cNvSpPr>
              <p:nvPr/>
            </p:nvSpPr>
            <p:spPr>
              <a:xfrm>
                <a:off x="6366371" y="4036070"/>
                <a:ext cx="2633233" cy="729771"/>
              </a:xfrm>
              <a:prstGeom prst="snip1Rect">
                <a:avLst/>
              </a:prstGeom>
              <a:blipFill>
                <a:blip r:embed="rId14"/>
                <a:stretch>
                  <a:fillRect b="-3279"/>
                </a:stretch>
              </a:blipFill>
              <a:ln>
                <a:solidFill>
                  <a:schemeClr val="bg2">
                    <a:lumMod val="25000"/>
                  </a:schemeClr>
                </a:solidFill>
              </a:ln>
            </p:spPr>
            <p:txBody>
              <a:bodyPr/>
              <a:lstStyle/>
              <a:p>
                <a:r>
                  <a:rPr lang="es-EC">
                    <a:noFill/>
                  </a:rPr>
                  <a:t> </a:t>
                </a:r>
              </a:p>
            </p:txBody>
          </p:sp>
        </mc:Fallback>
      </mc:AlternateContent>
      <p:sp>
        <p:nvSpPr>
          <p:cNvPr id="4" name="Flecha: hacia abajo 3">
            <a:extLst>
              <a:ext uri="{FF2B5EF4-FFF2-40B4-BE49-F238E27FC236}">
                <a16:creationId xmlns:a16="http://schemas.microsoft.com/office/drawing/2014/main" id="{4520FC47-19CE-44AF-A2A3-54C9DF2F0483}"/>
              </a:ext>
            </a:extLst>
          </p:cNvPr>
          <p:cNvSpPr/>
          <p:nvPr/>
        </p:nvSpPr>
        <p:spPr>
          <a:xfrm rot="13695305">
            <a:off x="6066806" y="3681015"/>
            <a:ext cx="204186" cy="38734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3" name="Flecha: hacia abajo 12">
            <a:extLst>
              <a:ext uri="{FF2B5EF4-FFF2-40B4-BE49-F238E27FC236}">
                <a16:creationId xmlns:a16="http://schemas.microsoft.com/office/drawing/2014/main" id="{6B1A3E26-D801-4FEE-889C-27FCBEB3EF74}"/>
              </a:ext>
            </a:extLst>
          </p:cNvPr>
          <p:cNvSpPr/>
          <p:nvPr/>
        </p:nvSpPr>
        <p:spPr>
          <a:xfrm rot="17816597">
            <a:off x="6081886" y="4172397"/>
            <a:ext cx="204186" cy="38734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5F2AECBF-47F2-4782-91DE-3F538CE9CF78}"/>
                  </a:ext>
                </a:extLst>
              </p:cNvPr>
              <p:cNvSpPr txBox="1"/>
              <p:nvPr/>
            </p:nvSpPr>
            <p:spPr>
              <a:xfrm>
                <a:off x="6381378" y="4857293"/>
                <a:ext cx="2618226" cy="334566"/>
              </a:xfrm>
              <a:prstGeom prst="snip1Rect">
                <a:avLst/>
              </a:prstGeom>
              <a:solidFill>
                <a:schemeClr val="bg1">
                  <a:lumMod val="95000"/>
                </a:schemeClr>
              </a:solidFill>
              <a:ln>
                <a:solidFill>
                  <a:schemeClr val="bg2">
                    <a:lumMod val="25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S_tradnl" sz="1400" i="1">
                              <a:latin typeface="Cambria Math" panose="02040503050406030204" pitchFamily="18" charset="0"/>
                            </a:rPr>
                            <m:t>𝐸𝑥𝑎𝑐𝑡𝑖𝑡𝑢𝑑</m:t>
                          </m:r>
                        </m:e>
                        <m:sub>
                          <m:r>
                            <a:rPr lang="es-ES_tradnl" sz="1400" i="1">
                              <a:latin typeface="Cambria Math" panose="02040503050406030204" pitchFamily="18" charset="0"/>
                            </a:rPr>
                            <m:t>𝑣</m:t>
                          </m:r>
                        </m:sub>
                      </m:sSub>
                      <m:r>
                        <a:rPr lang="es-ES_tradnl" sz="1400" i="1">
                          <a:latin typeface="Cambria Math" panose="02040503050406030204" pitchFamily="18" charset="0"/>
                        </a:rPr>
                        <m:t>=1,96∗</m:t>
                      </m:r>
                      <m:sSub>
                        <m:sSubPr>
                          <m:ctrlPr>
                            <a:rPr lang="es-EC" sz="1400" i="1">
                              <a:latin typeface="Cambria Math" panose="02040503050406030204" pitchFamily="18" charset="0"/>
                            </a:rPr>
                          </m:ctrlPr>
                        </m:sSubPr>
                        <m:e>
                          <m:r>
                            <a:rPr lang="es-ES_tradnl" sz="1400" i="1">
                              <a:latin typeface="Cambria Math" panose="02040503050406030204" pitchFamily="18" charset="0"/>
                            </a:rPr>
                            <m:t>𝑅𝑀𝑆𝐸</m:t>
                          </m:r>
                        </m:e>
                        <m:sub>
                          <m:r>
                            <a:rPr lang="es-ES_tradnl" sz="1400" i="1">
                              <a:latin typeface="Cambria Math" panose="02040503050406030204" pitchFamily="18" charset="0"/>
                            </a:rPr>
                            <m:t>𝑧</m:t>
                          </m:r>
                        </m:sub>
                      </m:sSub>
                    </m:oMath>
                  </m:oMathPara>
                </a14:m>
                <a:endParaRPr lang="es-EC" sz="1050" dirty="0"/>
              </a:p>
            </p:txBody>
          </p:sp>
        </mc:Choice>
        <mc:Fallback xmlns="">
          <p:sp>
            <p:nvSpPr>
              <p:cNvPr id="14" name="CuadroTexto 13">
                <a:extLst>
                  <a:ext uri="{FF2B5EF4-FFF2-40B4-BE49-F238E27FC236}">
                    <a16:creationId xmlns:a16="http://schemas.microsoft.com/office/drawing/2014/main" id="{5F2AECBF-47F2-4782-91DE-3F538CE9CF78}"/>
                  </a:ext>
                </a:extLst>
              </p:cNvPr>
              <p:cNvSpPr txBox="1">
                <a:spLocks noRot="1" noChangeAspect="1" noMove="1" noResize="1" noEditPoints="1" noAdjustHandles="1" noChangeArrowheads="1" noChangeShapeType="1" noTextEdit="1"/>
              </p:cNvSpPr>
              <p:nvPr/>
            </p:nvSpPr>
            <p:spPr>
              <a:xfrm>
                <a:off x="6381378" y="4857293"/>
                <a:ext cx="2618226" cy="334566"/>
              </a:xfrm>
              <a:prstGeom prst="snip1Rect">
                <a:avLst/>
              </a:prstGeom>
              <a:blipFill>
                <a:blip r:embed="rId15"/>
                <a:stretch>
                  <a:fillRect/>
                </a:stretch>
              </a:blipFill>
              <a:ln>
                <a:solidFill>
                  <a:schemeClr val="bg2">
                    <a:lumMod val="25000"/>
                  </a:schemeClr>
                </a:solidFill>
              </a:ln>
            </p:spPr>
            <p:txBody>
              <a:bodyPr/>
              <a:lstStyle/>
              <a:p>
                <a:r>
                  <a:rPr lang="es-EC">
                    <a:noFill/>
                  </a:rPr>
                  <a:t> </a:t>
                </a:r>
              </a:p>
            </p:txBody>
          </p:sp>
        </mc:Fallback>
      </mc:AlternateContent>
      <p:sp>
        <p:nvSpPr>
          <p:cNvPr id="15" name="Flecha: hacia abajo 14">
            <a:extLst>
              <a:ext uri="{FF2B5EF4-FFF2-40B4-BE49-F238E27FC236}">
                <a16:creationId xmlns:a16="http://schemas.microsoft.com/office/drawing/2014/main" id="{EE535F75-B6E3-4B1B-8E9F-BEA909E1507D}"/>
              </a:ext>
            </a:extLst>
          </p:cNvPr>
          <p:cNvSpPr/>
          <p:nvPr/>
        </p:nvSpPr>
        <p:spPr>
          <a:xfrm rot="17816597">
            <a:off x="6083977" y="4803891"/>
            <a:ext cx="204186" cy="38734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5" name="Rectángulo: esquinas redondeadas 4">
            <a:extLst>
              <a:ext uri="{FF2B5EF4-FFF2-40B4-BE49-F238E27FC236}">
                <a16:creationId xmlns:a16="http://schemas.microsoft.com/office/drawing/2014/main" id="{D59C41AE-7DA3-4FBC-9083-C128CA1AD0F0}"/>
              </a:ext>
            </a:extLst>
          </p:cNvPr>
          <p:cNvSpPr/>
          <p:nvPr/>
        </p:nvSpPr>
        <p:spPr>
          <a:xfrm>
            <a:off x="4509854" y="1420427"/>
            <a:ext cx="4572000" cy="4166133"/>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6" name="CuadroTexto 5">
            <a:extLst>
              <a:ext uri="{FF2B5EF4-FFF2-40B4-BE49-F238E27FC236}">
                <a16:creationId xmlns:a16="http://schemas.microsoft.com/office/drawing/2014/main" id="{8FBD6113-D8CB-47BA-8051-3072279352D3}"/>
              </a:ext>
            </a:extLst>
          </p:cNvPr>
          <p:cNvSpPr txBox="1"/>
          <p:nvPr/>
        </p:nvSpPr>
        <p:spPr>
          <a:xfrm>
            <a:off x="6187736" y="1726274"/>
            <a:ext cx="2707689" cy="1446550"/>
          </a:xfrm>
          <a:prstGeom prst="rect">
            <a:avLst/>
          </a:prstGeom>
          <a:noFill/>
        </p:spPr>
        <p:txBody>
          <a:bodyPr wrap="square" rtlCol="0">
            <a:spAutoFit/>
          </a:bodyPr>
          <a:lstStyle/>
          <a:p>
            <a:pPr algn="ctr"/>
            <a:r>
              <a:rPr lang="es-MX" sz="4400" dirty="0"/>
              <a:t>TEST NSSDA</a:t>
            </a:r>
            <a:endParaRPr lang="es-EC" sz="4400" dirty="0"/>
          </a:p>
        </p:txBody>
      </p:sp>
    </p:spTree>
    <p:extLst>
      <p:ext uri="{BB962C8B-B14F-4D97-AF65-F5344CB8AC3E}">
        <p14:creationId xmlns:p14="http://schemas.microsoft.com/office/powerpoint/2010/main" val="4039315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DD1CE6-9D20-4644-B61E-CAF743B3493C}"/>
              </a:ext>
            </a:extLst>
          </p:cNvPr>
          <p:cNvPicPr>
            <a:picLocks noChangeAspect="1"/>
          </p:cNvPicPr>
          <p:nvPr/>
        </p:nvPicPr>
        <p:blipFill>
          <a:blip r:embed="rId3"/>
          <a:stretch>
            <a:fillRect/>
          </a:stretch>
        </p:blipFill>
        <p:spPr>
          <a:xfrm>
            <a:off x="293638" y="4741285"/>
            <a:ext cx="2614028" cy="1373386"/>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2" y="622417"/>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control de calidad de datos</a:t>
            </a:r>
          </a:p>
        </p:txBody>
      </p:sp>
      <p:sp>
        <p:nvSpPr>
          <p:cNvPr id="18" name="CuadroTexto 17">
            <a:extLst>
              <a:ext uri="{FF2B5EF4-FFF2-40B4-BE49-F238E27FC236}">
                <a16:creationId xmlns:a16="http://schemas.microsoft.com/office/drawing/2014/main" id="{93797DEB-6E94-4D71-BD61-5C33FA3F7489}"/>
              </a:ext>
            </a:extLst>
          </p:cNvPr>
          <p:cNvSpPr txBox="1"/>
          <p:nvPr/>
        </p:nvSpPr>
        <p:spPr>
          <a:xfrm>
            <a:off x="3965699" y="1113907"/>
            <a:ext cx="1819919"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Compleción</a:t>
            </a:r>
          </a:p>
        </p:txBody>
      </p:sp>
      <p:sp>
        <p:nvSpPr>
          <p:cNvPr id="19" name="CuadroTexto 18">
            <a:extLst>
              <a:ext uri="{FF2B5EF4-FFF2-40B4-BE49-F238E27FC236}">
                <a16:creationId xmlns:a16="http://schemas.microsoft.com/office/drawing/2014/main" id="{68A25ADE-8619-4AB1-93DE-66ED3A3FB1DB}"/>
              </a:ext>
            </a:extLst>
          </p:cNvPr>
          <p:cNvSpPr txBox="1"/>
          <p:nvPr/>
        </p:nvSpPr>
        <p:spPr>
          <a:xfrm>
            <a:off x="698513" y="3649167"/>
            <a:ext cx="1819919" cy="1021556"/>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Consistencia lógica y de dominio</a:t>
            </a:r>
          </a:p>
        </p:txBody>
      </p:sp>
      <p:pic>
        <p:nvPicPr>
          <p:cNvPr id="11" name="Imagen 10">
            <a:extLst>
              <a:ext uri="{FF2B5EF4-FFF2-40B4-BE49-F238E27FC236}">
                <a16:creationId xmlns:a16="http://schemas.microsoft.com/office/drawing/2014/main" id="{38362E7F-B64B-48A4-BB7D-65B697476970}"/>
              </a:ext>
            </a:extLst>
          </p:cNvPr>
          <p:cNvPicPr>
            <a:picLocks noChangeAspect="1"/>
          </p:cNvPicPr>
          <p:nvPr/>
        </p:nvPicPr>
        <p:blipFill>
          <a:blip r:embed="rId4"/>
          <a:stretch>
            <a:fillRect/>
          </a:stretch>
        </p:blipFill>
        <p:spPr>
          <a:xfrm>
            <a:off x="3137072" y="3738478"/>
            <a:ext cx="5675195" cy="2005615"/>
          </a:xfrm>
          <a:prstGeom prst="rect">
            <a:avLst/>
          </a:prstGeom>
        </p:spPr>
      </p:pic>
      <p:pic>
        <p:nvPicPr>
          <p:cNvPr id="4" name="Imagen 3">
            <a:extLst>
              <a:ext uri="{FF2B5EF4-FFF2-40B4-BE49-F238E27FC236}">
                <a16:creationId xmlns:a16="http://schemas.microsoft.com/office/drawing/2014/main" id="{990E1F1F-7096-41F5-A298-9A78840FFDF5}"/>
              </a:ext>
            </a:extLst>
          </p:cNvPr>
          <p:cNvPicPr>
            <a:picLocks noChangeAspect="1"/>
          </p:cNvPicPr>
          <p:nvPr/>
        </p:nvPicPr>
        <p:blipFill>
          <a:blip r:embed="rId5"/>
          <a:stretch>
            <a:fillRect/>
          </a:stretch>
        </p:blipFill>
        <p:spPr>
          <a:xfrm>
            <a:off x="128214" y="1673685"/>
            <a:ext cx="4838642" cy="1503391"/>
          </a:xfrm>
          <a:prstGeom prst="rect">
            <a:avLst/>
          </a:prstGeom>
        </p:spPr>
      </p:pic>
      <p:pic>
        <p:nvPicPr>
          <p:cNvPr id="8" name="Imagen 7">
            <a:extLst>
              <a:ext uri="{FF2B5EF4-FFF2-40B4-BE49-F238E27FC236}">
                <a16:creationId xmlns:a16="http://schemas.microsoft.com/office/drawing/2014/main" id="{D5C37F17-C274-4963-B9AC-EA2ADDDDBB8F}"/>
              </a:ext>
            </a:extLst>
          </p:cNvPr>
          <p:cNvPicPr/>
          <p:nvPr/>
        </p:nvPicPr>
        <p:blipFill>
          <a:blip r:embed="rId6"/>
          <a:stretch>
            <a:fillRect/>
          </a:stretch>
        </p:blipFill>
        <p:spPr>
          <a:xfrm>
            <a:off x="4966855" y="1573587"/>
            <a:ext cx="4048931" cy="2005615"/>
          </a:xfrm>
          <a:prstGeom prst="rect">
            <a:avLst/>
          </a:prstGeom>
        </p:spPr>
      </p:pic>
    </p:spTree>
    <p:extLst>
      <p:ext uri="{BB962C8B-B14F-4D97-AF65-F5344CB8AC3E}">
        <p14:creationId xmlns:p14="http://schemas.microsoft.com/office/powerpoint/2010/main" val="1177239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144329"/>
            <a:ext cx="8595249" cy="308433"/>
          </a:xfrm>
        </p:spPr>
        <p:txBody>
          <a:bodyPr>
            <a:normAutofit fontScale="90000"/>
          </a:bodyPr>
          <a:lstStyle/>
          <a:p>
            <a:pPr algn="r"/>
            <a:r>
              <a:rPr lang="es-MX" b="1" dirty="0"/>
              <a:t>1. Introducción</a:t>
            </a:r>
            <a:endParaRPr lang="es-EC" b="1" dirty="0"/>
          </a:p>
        </p:txBody>
      </p:sp>
      <p:grpSp>
        <p:nvGrpSpPr>
          <p:cNvPr id="5" name="Grupo 4">
            <a:extLst>
              <a:ext uri="{FF2B5EF4-FFF2-40B4-BE49-F238E27FC236}">
                <a16:creationId xmlns:a16="http://schemas.microsoft.com/office/drawing/2014/main" id="{E8AC277E-5A54-436D-82F6-122D8571FF4C}"/>
              </a:ext>
            </a:extLst>
          </p:cNvPr>
          <p:cNvGrpSpPr/>
          <p:nvPr/>
        </p:nvGrpSpPr>
        <p:grpSpPr>
          <a:xfrm>
            <a:off x="1172279" y="1091955"/>
            <a:ext cx="6400373" cy="5045514"/>
            <a:chOff x="1083502" y="754603"/>
            <a:chExt cx="6400373" cy="5045514"/>
          </a:xfrm>
        </p:grpSpPr>
        <p:pic>
          <p:nvPicPr>
            <p:cNvPr id="11" name="Imagen 10">
              <a:extLst>
                <a:ext uri="{FF2B5EF4-FFF2-40B4-BE49-F238E27FC236}">
                  <a16:creationId xmlns:a16="http://schemas.microsoft.com/office/drawing/2014/main" id="{0406B9D7-9F95-48CC-A390-E67E43D7FB1F}"/>
                </a:ext>
              </a:extLst>
            </p:cNvPr>
            <p:cNvPicPr>
              <a:picLocks noChangeAspect="1"/>
            </p:cNvPicPr>
            <p:nvPr/>
          </p:nvPicPr>
          <p:blipFill>
            <a:blip r:embed="rId3"/>
            <a:stretch>
              <a:fillRect/>
            </a:stretch>
          </p:blipFill>
          <p:spPr>
            <a:xfrm>
              <a:off x="1083502" y="897582"/>
              <a:ext cx="2103008" cy="2103008"/>
            </a:xfrm>
            <a:prstGeom prst="rect">
              <a:avLst/>
            </a:prstGeom>
          </p:spPr>
        </p:pic>
        <p:pic>
          <p:nvPicPr>
            <p:cNvPr id="4" name="Imagen 3">
              <a:extLst>
                <a:ext uri="{FF2B5EF4-FFF2-40B4-BE49-F238E27FC236}">
                  <a16:creationId xmlns:a16="http://schemas.microsoft.com/office/drawing/2014/main" id="{AD6464AE-ED24-4A08-A078-1F32CE345473}"/>
                </a:ext>
              </a:extLst>
            </p:cNvPr>
            <p:cNvPicPr>
              <a:picLocks noChangeAspect="1"/>
            </p:cNvPicPr>
            <p:nvPr/>
          </p:nvPicPr>
          <p:blipFill rotWithShape="1">
            <a:blip r:embed="rId4"/>
            <a:srcRect b="13786"/>
            <a:stretch/>
          </p:blipFill>
          <p:spPr>
            <a:xfrm>
              <a:off x="2341486" y="2193284"/>
              <a:ext cx="4183602" cy="3606833"/>
            </a:xfrm>
            <a:prstGeom prst="rect">
              <a:avLst/>
            </a:prstGeom>
          </p:spPr>
        </p:pic>
        <p:pic>
          <p:nvPicPr>
            <p:cNvPr id="14" name="Imagen 13">
              <a:extLst>
                <a:ext uri="{FF2B5EF4-FFF2-40B4-BE49-F238E27FC236}">
                  <a16:creationId xmlns:a16="http://schemas.microsoft.com/office/drawing/2014/main" id="{E6423C9E-DF91-4F2C-B479-14FF70470540}"/>
                </a:ext>
              </a:extLst>
            </p:cNvPr>
            <p:cNvPicPr>
              <a:picLocks noChangeAspect="1"/>
            </p:cNvPicPr>
            <p:nvPr/>
          </p:nvPicPr>
          <p:blipFill rotWithShape="1">
            <a:blip r:embed="rId5"/>
            <a:srcRect b="15425"/>
            <a:stretch/>
          </p:blipFill>
          <p:spPr>
            <a:xfrm>
              <a:off x="2938508" y="754603"/>
              <a:ext cx="2301536" cy="1946512"/>
            </a:xfrm>
            <a:prstGeom prst="rect">
              <a:avLst/>
            </a:prstGeom>
          </p:spPr>
        </p:pic>
        <p:pic>
          <p:nvPicPr>
            <p:cNvPr id="16" name="Imagen 15">
              <a:extLst>
                <a:ext uri="{FF2B5EF4-FFF2-40B4-BE49-F238E27FC236}">
                  <a16:creationId xmlns:a16="http://schemas.microsoft.com/office/drawing/2014/main" id="{892C8403-A4F6-4748-A52E-2B15F5C2C1FF}"/>
                </a:ext>
              </a:extLst>
            </p:cNvPr>
            <p:cNvPicPr>
              <a:picLocks noChangeAspect="1"/>
            </p:cNvPicPr>
            <p:nvPr/>
          </p:nvPicPr>
          <p:blipFill rotWithShape="1">
            <a:blip r:embed="rId6"/>
            <a:srcRect b="14175"/>
            <a:stretch/>
          </p:blipFill>
          <p:spPr>
            <a:xfrm>
              <a:off x="5208970" y="1210166"/>
              <a:ext cx="1686054" cy="1447060"/>
            </a:xfrm>
            <a:prstGeom prst="rect">
              <a:avLst/>
            </a:prstGeom>
          </p:spPr>
        </p:pic>
        <p:pic>
          <p:nvPicPr>
            <p:cNvPr id="18" name="Imagen 17">
              <a:extLst>
                <a:ext uri="{FF2B5EF4-FFF2-40B4-BE49-F238E27FC236}">
                  <a16:creationId xmlns:a16="http://schemas.microsoft.com/office/drawing/2014/main" id="{68F68A64-56A8-4D4E-B3A3-04B62AEC8863}"/>
                </a:ext>
              </a:extLst>
            </p:cNvPr>
            <p:cNvPicPr>
              <a:picLocks noChangeAspect="1"/>
            </p:cNvPicPr>
            <p:nvPr/>
          </p:nvPicPr>
          <p:blipFill rotWithShape="1">
            <a:blip r:embed="rId7"/>
            <a:srcRect b="18825"/>
            <a:stretch/>
          </p:blipFill>
          <p:spPr>
            <a:xfrm>
              <a:off x="6167976" y="3027722"/>
              <a:ext cx="1315899" cy="1068185"/>
            </a:xfrm>
            <a:prstGeom prst="rect">
              <a:avLst/>
            </a:prstGeom>
          </p:spPr>
        </p:pic>
        <p:sp>
          <p:nvSpPr>
            <p:cNvPr id="3" name="CuadroTexto 2">
              <a:extLst>
                <a:ext uri="{FF2B5EF4-FFF2-40B4-BE49-F238E27FC236}">
                  <a16:creationId xmlns:a16="http://schemas.microsoft.com/office/drawing/2014/main" id="{C2B955C8-3E2F-4E42-A417-16773C52B4C7}"/>
                </a:ext>
              </a:extLst>
            </p:cNvPr>
            <p:cNvSpPr txBox="1"/>
            <p:nvPr/>
          </p:nvSpPr>
          <p:spPr>
            <a:xfrm rot="20032606">
              <a:off x="1309390" y="1025501"/>
              <a:ext cx="1085601" cy="369332"/>
            </a:xfrm>
            <a:prstGeom prst="rect">
              <a:avLst/>
            </a:prstGeom>
            <a:noFill/>
          </p:spPr>
          <p:txBody>
            <a:bodyPr wrap="square" rtlCol="0">
              <a:spAutoFit/>
            </a:bodyPr>
            <a:lstStyle/>
            <a:p>
              <a:r>
                <a:rPr lang="es-MX" dirty="0"/>
                <a:t>Tiempos</a:t>
              </a:r>
              <a:endParaRPr lang="es-EC" dirty="0"/>
            </a:p>
          </p:txBody>
        </p:sp>
        <p:sp>
          <p:nvSpPr>
            <p:cNvPr id="9" name="CuadroTexto 8">
              <a:extLst>
                <a:ext uri="{FF2B5EF4-FFF2-40B4-BE49-F238E27FC236}">
                  <a16:creationId xmlns:a16="http://schemas.microsoft.com/office/drawing/2014/main" id="{348BC13E-3A15-448B-B61D-026961F5043C}"/>
                </a:ext>
              </a:extLst>
            </p:cNvPr>
            <p:cNvSpPr txBox="1"/>
            <p:nvPr/>
          </p:nvSpPr>
          <p:spPr>
            <a:xfrm>
              <a:off x="3654939" y="873217"/>
              <a:ext cx="1085601" cy="369332"/>
            </a:xfrm>
            <a:prstGeom prst="rect">
              <a:avLst/>
            </a:prstGeom>
            <a:noFill/>
          </p:spPr>
          <p:txBody>
            <a:bodyPr wrap="square" rtlCol="0">
              <a:spAutoFit/>
            </a:bodyPr>
            <a:lstStyle/>
            <a:p>
              <a:r>
                <a:rPr lang="es-MX" dirty="0"/>
                <a:t>Costos</a:t>
              </a:r>
              <a:endParaRPr lang="es-EC" dirty="0"/>
            </a:p>
          </p:txBody>
        </p:sp>
        <p:sp>
          <p:nvSpPr>
            <p:cNvPr id="10" name="CuadroTexto 9">
              <a:extLst>
                <a:ext uri="{FF2B5EF4-FFF2-40B4-BE49-F238E27FC236}">
                  <a16:creationId xmlns:a16="http://schemas.microsoft.com/office/drawing/2014/main" id="{608BF516-0542-40A6-846A-A31987070497}"/>
                </a:ext>
              </a:extLst>
            </p:cNvPr>
            <p:cNvSpPr txBox="1"/>
            <p:nvPr/>
          </p:nvSpPr>
          <p:spPr>
            <a:xfrm>
              <a:off x="5775699" y="873217"/>
              <a:ext cx="1085601" cy="369332"/>
            </a:xfrm>
            <a:prstGeom prst="rect">
              <a:avLst/>
            </a:prstGeom>
            <a:noFill/>
          </p:spPr>
          <p:txBody>
            <a:bodyPr wrap="square" rtlCol="0">
              <a:spAutoFit/>
            </a:bodyPr>
            <a:lstStyle/>
            <a:p>
              <a:r>
                <a:rPr lang="es-MX" dirty="0"/>
                <a:t>Calidad</a:t>
              </a:r>
              <a:endParaRPr lang="es-EC" dirty="0"/>
            </a:p>
          </p:txBody>
        </p:sp>
        <p:sp>
          <p:nvSpPr>
            <p:cNvPr id="12" name="CuadroTexto 11">
              <a:extLst>
                <a:ext uri="{FF2B5EF4-FFF2-40B4-BE49-F238E27FC236}">
                  <a16:creationId xmlns:a16="http://schemas.microsoft.com/office/drawing/2014/main" id="{61B3C9F9-1166-4695-A789-3B3C2D743AC6}"/>
                </a:ext>
              </a:extLst>
            </p:cNvPr>
            <p:cNvSpPr txBox="1"/>
            <p:nvPr/>
          </p:nvSpPr>
          <p:spPr>
            <a:xfrm>
              <a:off x="6344129" y="2743457"/>
              <a:ext cx="1085601" cy="369332"/>
            </a:xfrm>
            <a:prstGeom prst="rect">
              <a:avLst/>
            </a:prstGeom>
            <a:noFill/>
          </p:spPr>
          <p:txBody>
            <a:bodyPr wrap="square" rtlCol="0">
              <a:spAutoFit/>
            </a:bodyPr>
            <a:lstStyle/>
            <a:p>
              <a:r>
                <a:rPr lang="es-MX" dirty="0"/>
                <a:t>Precisión</a:t>
              </a:r>
              <a:endParaRPr lang="es-EC" dirty="0"/>
            </a:p>
          </p:txBody>
        </p:sp>
      </p:grpSp>
      <p:sp>
        <p:nvSpPr>
          <p:cNvPr id="13" name="CuadroTexto 12">
            <a:extLst>
              <a:ext uri="{FF2B5EF4-FFF2-40B4-BE49-F238E27FC236}">
                <a16:creationId xmlns:a16="http://schemas.microsoft.com/office/drawing/2014/main" id="{839C029A-3213-461D-B39E-F1A4CEFDB54D}"/>
              </a:ext>
            </a:extLst>
          </p:cNvPr>
          <p:cNvSpPr txBox="1"/>
          <p:nvPr/>
        </p:nvSpPr>
        <p:spPr>
          <a:xfrm>
            <a:off x="2248268" y="661250"/>
            <a:ext cx="5467165" cy="578882"/>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2800" b="1" dirty="0">
                <a:latin typeface="Arial" panose="020B0604020202020204" pitchFamily="34" charset="0"/>
                <a:cs typeface="Arial" panose="020B0604020202020204" pitchFamily="34" charset="0"/>
              </a:rPr>
              <a:t>Justificación e importancia</a:t>
            </a:r>
            <a:endParaRPr lang="es-EC"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7050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2" y="622417"/>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control de calidad de datos</a:t>
            </a:r>
          </a:p>
        </p:txBody>
      </p:sp>
      <p:sp>
        <p:nvSpPr>
          <p:cNvPr id="18" name="CuadroTexto 17">
            <a:extLst>
              <a:ext uri="{FF2B5EF4-FFF2-40B4-BE49-F238E27FC236}">
                <a16:creationId xmlns:a16="http://schemas.microsoft.com/office/drawing/2014/main" id="{93797DEB-6E94-4D71-BD61-5C33FA3F7489}"/>
              </a:ext>
            </a:extLst>
          </p:cNvPr>
          <p:cNvSpPr txBox="1"/>
          <p:nvPr/>
        </p:nvSpPr>
        <p:spPr>
          <a:xfrm>
            <a:off x="3831547" y="1096992"/>
            <a:ext cx="1819919" cy="71508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Exactitud posicional</a:t>
            </a:r>
          </a:p>
        </p:txBody>
      </p:sp>
      <p:pic>
        <p:nvPicPr>
          <p:cNvPr id="24" name="Imagen 23">
            <a:extLst>
              <a:ext uri="{FF2B5EF4-FFF2-40B4-BE49-F238E27FC236}">
                <a16:creationId xmlns:a16="http://schemas.microsoft.com/office/drawing/2014/main" id="{44D40692-380B-4E42-8FED-8B65ECCA6319}"/>
              </a:ext>
            </a:extLst>
          </p:cNvPr>
          <p:cNvPicPr>
            <a:picLocks noChangeAspect="1"/>
          </p:cNvPicPr>
          <p:nvPr/>
        </p:nvPicPr>
        <p:blipFill>
          <a:blip r:embed="rId3"/>
          <a:stretch>
            <a:fillRect/>
          </a:stretch>
        </p:blipFill>
        <p:spPr>
          <a:xfrm>
            <a:off x="1207885" y="1878033"/>
            <a:ext cx="6728230" cy="4051506"/>
          </a:xfrm>
          <a:prstGeom prst="rect">
            <a:avLst/>
          </a:prstGeom>
        </p:spPr>
      </p:pic>
      <p:pic>
        <p:nvPicPr>
          <p:cNvPr id="22" name="Imagen 21">
            <a:extLst>
              <a:ext uri="{FF2B5EF4-FFF2-40B4-BE49-F238E27FC236}">
                <a16:creationId xmlns:a16="http://schemas.microsoft.com/office/drawing/2014/main" id="{F26003E8-3805-4EA9-924A-8F5A109573E0}"/>
              </a:ext>
            </a:extLst>
          </p:cNvPr>
          <p:cNvPicPr>
            <a:picLocks noChangeAspect="1"/>
          </p:cNvPicPr>
          <p:nvPr/>
        </p:nvPicPr>
        <p:blipFill>
          <a:blip r:embed="rId4"/>
          <a:stretch>
            <a:fillRect/>
          </a:stretch>
        </p:blipFill>
        <p:spPr>
          <a:xfrm>
            <a:off x="2781300" y="863426"/>
            <a:ext cx="4897582" cy="4897582"/>
          </a:xfrm>
          <a:prstGeom prst="rect">
            <a:avLst/>
          </a:prstGeom>
        </p:spPr>
      </p:pic>
    </p:spTree>
    <p:extLst>
      <p:ext uri="{BB962C8B-B14F-4D97-AF65-F5344CB8AC3E}">
        <p14:creationId xmlns:p14="http://schemas.microsoft.com/office/powerpoint/2010/main" val="14143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23" name="CuadroTexto 22">
            <a:extLst>
              <a:ext uri="{FF2B5EF4-FFF2-40B4-BE49-F238E27FC236}">
                <a16:creationId xmlns:a16="http://schemas.microsoft.com/office/drawing/2014/main" id="{8A4AD1F7-4B97-47C1-B809-C8AC08BEC4DE}"/>
              </a:ext>
            </a:extLst>
          </p:cNvPr>
          <p:cNvSpPr txBox="1"/>
          <p:nvPr/>
        </p:nvSpPr>
        <p:spPr>
          <a:xfrm>
            <a:off x="3706560" y="684487"/>
            <a:ext cx="2691330"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Costos</a:t>
            </a:r>
          </a:p>
        </p:txBody>
      </p:sp>
      <p:pic>
        <p:nvPicPr>
          <p:cNvPr id="25" name="Imagen 24">
            <a:extLst>
              <a:ext uri="{FF2B5EF4-FFF2-40B4-BE49-F238E27FC236}">
                <a16:creationId xmlns:a16="http://schemas.microsoft.com/office/drawing/2014/main" id="{281A0EDA-5047-4F07-AA83-B0C3A60EDFEA}"/>
              </a:ext>
            </a:extLst>
          </p:cNvPr>
          <p:cNvPicPr>
            <a:picLocks noChangeAspect="1"/>
          </p:cNvPicPr>
          <p:nvPr/>
        </p:nvPicPr>
        <p:blipFill>
          <a:blip r:embed="rId3"/>
          <a:stretch>
            <a:fillRect/>
          </a:stretch>
        </p:blipFill>
        <p:spPr>
          <a:xfrm>
            <a:off x="969447" y="1236601"/>
            <a:ext cx="2737113" cy="1824742"/>
          </a:xfrm>
          <a:prstGeom prst="roundRect">
            <a:avLst>
              <a:gd name="adj" fmla="val 16667"/>
            </a:avLst>
          </a:prstGeom>
          <a:ln>
            <a:noFill/>
          </a:ln>
          <a:effectLst>
            <a:outerShdw blurRad="76200" dist="38100" dir="7800000" algn="tl" rotWithShape="0">
              <a:srgbClr val="000000">
                <a:alpha val="40000"/>
              </a:srgbClr>
            </a:outerShdw>
            <a:softEdge rad="317500"/>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Imagen 26">
            <a:extLst>
              <a:ext uri="{FF2B5EF4-FFF2-40B4-BE49-F238E27FC236}">
                <a16:creationId xmlns:a16="http://schemas.microsoft.com/office/drawing/2014/main" id="{1DEC493A-CCCC-4D87-BBEB-7E6C7816897D}"/>
              </a:ext>
            </a:extLst>
          </p:cNvPr>
          <p:cNvPicPr>
            <a:picLocks noChangeAspect="1"/>
          </p:cNvPicPr>
          <p:nvPr/>
        </p:nvPicPr>
        <p:blipFill>
          <a:blip r:embed="rId4"/>
          <a:stretch>
            <a:fillRect/>
          </a:stretch>
        </p:blipFill>
        <p:spPr>
          <a:xfrm>
            <a:off x="5884601" y="1226258"/>
            <a:ext cx="2698325" cy="1824742"/>
          </a:xfrm>
          <a:prstGeom prst="rect">
            <a:avLst/>
          </a:prstGeom>
        </p:spPr>
      </p:pic>
      <p:pic>
        <p:nvPicPr>
          <p:cNvPr id="29" name="Imagen 28">
            <a:extLst>
              <a:ext uri="{FF2B5EF4-FFF2-40B4-BE49-F238E27FC236}">
                <a16:creationId xmlns:a16="http://schemas.microsoft.com/office/drawing/2014/main" id="{1B2AE8EC-FC58-4CBD-89C5-1383A2DF82E7}"/>
              </a:ext>
            </a:extLst>
          </p:cNvPr>
          <p:cNvPicPr>
            <a:picLocks noChangeAspect="1"/>
          </p:cNvPicPr>
          <p:nvPr/>
        </p:nvPicPr>
        <p:blipFill>
          <a:blip r:embed="rId5"/>
          <a:stretch>
            <a:fillRect/>
          </a:stretch>
        </p:blipFill>
        <p:spPr>
          <a:xfrm>
            <a:off x="2881421" y="3639552"/>
            <a:ext cx="4192775" cy="2264098"/>
          </a:xfrm>
          <a:prstGeom prst="rect">
            <a:avLst/>
          </a:prstGeom>
        </p:spPr>
      </p:pic>
      <p:sp>
        <p:nvSpPr>
          <p:cNvPr id="12" name="CuadroTexto 11">
            <a:extLst>
              <a:ext uri="{FF2B5EF4-FFF2-40B4-BE49-F238E27FC236}">
                <a16:creationId xmlns:a16="http://schemas.microsoft.com/office/drawing/2014/main" id="{8E635CA5-B56C-4D7A-9CE8-64D0BE12E52B}"/>
              </a:ext>
            </a:extLst>
          </p:cNvPr>
          <p:cNvSpPr txBox="1"/>
          <p:nvPr/>
        </p:nvSpPr>
        <p:spPr>
          <a:xfrm>
            <a:off x="3796816" y="3123816"/>
            <a:ext cx="2691330"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Tiempo</a:t>
            </a:r>
          </a:p>
        </p:txBody>
      </p:sp>
      <p:sp>
        <p:nvSpPr>
          <p:cNvPr id="13" name="CuadroTexto 12">
            <a:extLst>
              <a:ext uri="{FF2B5EF4-FFF2-40B4-BE49-F238E27FC236}">
                <a16:creationId xmlns:a16="http://schemas.microsoft.com/office/drawing/2014/main" id="{F06535AC-BB0F-4A26-805D-2F839A428C5C}"/>
              </a:ext>
            </a:extLst>
          </p:cNvPr>
          <p:cNvSpPr txBox="1"/>
          <p:nvPr/>
        </p:nvSpPr>
        <p:spPr>
          <a:xfrm rot="16200000">
            <a:off x="-395155" y="1722832"/>
            <a:ext cx="1824743" cy="71508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Investigación bibliográfica</a:t>
            </a:r>
          </a:p>
        </p:txBody>
      </p:sp>
      <p:sp>
        <p:nvSpPr>
          <p:cNvPr id="14" name="CuadroTexto 13">
            <a:extLst>
              <a:ext uri="{FF2B5EF4-FFF2-40B4-BE49-F238E27FC236}">
                <a16:creationId xmlns:a16="http://schemas.microsoft.com/office/drawing/2014/main" id="{84064710-13E5-4088-98F5-21776D1F9196}"/>
              </a:ext>
            </a:extLst>
          </p:cNvPr>
          <p:cNvSpPr txBox="1"/>
          <p:nvPr/>
        </p:nvSpPr>
        <p:spPr>
          <a:xfrm rot="16200000">
            <a:off x="4638482" y="1933193"/>
            <a:ext cx="1824743"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Entrevistas</a:t>
            </a:r>
          </a:p>
        </p:txBody>
      </p:sp>
      <p:sp>
        <p:nvSpPr>
          <p:cNvPr id="15" name="CuadroTexto 14">
            <a:extLst>
              <a:ext uri="{FF2B5EF4-FFF2-40B4-BE49-F238E27FC236}">
                <a16:creationId xmlns:a16="http://schemas.microsoft.com/office/drawing/2014/main" id="{5FF93B86-5AB1-415B-B6DE-ADCEB4BDF8F4}"/>
              </a:ext>
            </a:extLst>
          </p:cNvPr>
          <p:cNvSpPr txBox="1"/>
          <p:nvPr/>
        </p:nvSpPr>
        <p:spPr>
          <a:xfrm>
            <a:off x="3796567" y="1474963"/>
            <a:ext cx="1420539" cy="1293971"/>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CPU</a:t>
            </a: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GPU</a:t>
            </a: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Monitor</a:t>
            </a: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Mouse </a:t>
            </a: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Teclado</a:t>
            </a:r>
          </a:p>
        </p:txBody>
      </p:sp>
      <p:sp>
        <p:nvSpPr>
          <p:cNvPr id="16" name="CuadroTexto 15">
            <a:extLst>
              <a:ext uri="{FF2B5EF4-FFF2-40B4-BE49-F238E27FC236}">
                <a16:creationId xmlns:a16="http://schemas.microsoft.com/office/drawing/2014/main" id="{047F9AF8-A529-400C-86C8-96708560D93C}"/>
              </a:ext>
            </a:extLst>
          </p:cNvPr>
          <p:cNvSpPr txBox="1"/>
          <p:nvPr/>
        </p:nvSpPr>
        <p:spPr>
          <a:xfrm>
            <a:off x="763480" y="4005434"/>
            <a:ext cx="2016593" cy="1532334"/>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Entrenamiento</a:t>
            </a: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Generación</a:t>
            </a: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Generalización</a:t>
            </a: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Edición</a:t>
            </a: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Topología</a:t>
            </a: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Catalogación</a:t>
            </a:r>
          </a:p>
        </p:txBody>
      </p:sp>
    </p:spTree>
    <p:extLst>
      <p:ext uri="{BB962C8B-B14F-4D97-AF65-F5344CB8AC3E}">
        <p14:creationId xmlns:p14="http://schemas.microsoft.com/office/powerpoint/2010/main" val="437465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2" y="622417"/>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de comparación de costos y tiempo</a:t>
            </a:r>
          </a:p>
        </p:txBody>
      </p:sp>
      <p:sp>
        <p:nvSpPr>
          <p:cNvPr id="18" name="CuadroTexto 17">
            <a:extLst>
              <a:ext uri="{FF2B5EF4-FFF2-40B4-BE49-F238E27FC236}">
                <a16:creationId xmlns:a16="http://schemas.microsoft.com/office/drawing/2014/main" id="{93797DEB-6E94-4D71-BD61-5C33FA3F7489}"/>
              </a:ext>
            </a:extLst>
          </p:cNvPr>
          <p:cNvSpPr txBox="1"/>
          <p:nvPr/>
        </p:nvSpPr>
        <p:spPr>
          <a:xfrm>
            <a:off x="4892424" y="1066798"/>
            <a:ext cx="1819919"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Costos</a:t>
            </a:r>
          </a:p>
        </p:txBody>
      </p:sp>
      <p:pic>
        <p:nvPicPr>
          <p:cNvPr id="5" name="Imagen 4">
            <a:extLst>
              <a:ext uri="{FF2B5EF4-FFF2-40B4-BE49-F238E27FC236}">
                <a16:creationId xmlns:a16="http://schemas.microsoft.com/office/drawing/2014/main" id="{3D6D7CB4-845A-4B1E-A097-7CFD6FEEA615}"/>
              </a:ext>
            </a:extLst>
          </p:cNvPr>
          <p:cNvPicPr>
            <a:picLocks noChangeAspect="1"/>
          </p:cNvPicPr>
          <p:nvPr/>
        </p:nvPicPr>
        <p:blipFill>
          <a:blip r:embed="rId3"/>
          <a:stretch>
            <a:fillRect/>
          </a:stretch>
        </p:blipFill>
        <p:spPr>
          <a:xfrm>
            <a:off x="3390004" y="1500876"/>
            <a:ext cx="4824761" cy="2290199"/>
          </a:xfrm>
          <a:prstGeom prst="rect">
            <a:avLst/>
          </a:prstGeom>
        </p:spPr>
      </p:pic>
      <p:sp>
        <p:nvSpPr>
          <p:cNvPr id="8" name="CuadroTexto 7">
            <a:extLst>
              <a:ext uri="{FF2B5EF4-FFF2-40B4-BE49-F238E27FC236}">
                <a16:creationId xmlns:a16="http://schemas.microsoft.com/office/drawing/2014/main" id="{745C6CED-0179-474A-A741-4B6D5232B3C7}"/>
              </a:ext>
            </a:extLst>
          </p:cNvPr>
          <p:cNvSpPr txBox="1"/>
          <p:nvPr/>
        </p:nvSpPr>
        <p:spPr>
          <a:xfrm>
            <a:off x="4892425" y="3817398"/>
            <a:ext cx="1819919"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Tiempo</a:t>
            </a:r>
          </a:p>
        </p:txBody>
      </p:sp>
      <p:pic>
        <p:nvPicPr>
          <p:cNvPr id="7" name="Imagen 6">
            <a:extLst>
              <a:ext uri="{FF2B5EF4-FFF2-40B4-BE49-F238E27FC236}">
                <a16:creationId xmlns:a16="http://schemas.microsoft.com/office/drawing/2014/main" id="{11C9C9B4-2B02-48F2-9C50-D661A131F5B5}"/>
              </a:ext>
            </a:extLst>
          </p:cNvPr>
          <p:cNvPicPr>
            <a:picLocks noChangeAspect="1"/>
          </p:cNvPicPr>
          <p:nvPr/>
        </p:nvPicPr>
        <p:blipFill>
          <a:blip r:embed="rId4"/>
          <a:stretch>
            <a:fillRect/>
          </a:stretch>
        </p:blipFill>
        <p:spPr>
          <a:xfrm>
            <a:off x="3065881" y="4252344"/>
            <a:ext cx="5154838" cy="1699397"/>
          </a:xfrm>
          <a:prstGeom prst="rect">
            <a:avLst/>
          </a:prstGeom>
        </p:spPr>
      </p:pic>
      <p:pic>
        <p:nvPicPr>
          <p:cNvPr id="3074" name="Picture 2" descr="Negocios Internacionales : 2019">
            <a:extLst>
              <a:ext uri="{FF2B5EF4-FFF2-40B4-BE49-F238E27FC236}">
                <a16:creationId xmlns:a16="http://schemas.microsoft.com/office/drawing/2014/main" id="{30451F1B-CFE8-420B-B205-CB1261E925E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8801" y="1271109"/>
            <a:ext cx="2757080" cy="275708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973FFF3E-7864-4BA1-8DEA-3AE89FCC169A}"/>
              </a:ext>
            </a:extLst>
          </p:cNvPr>
          <p:cNvPicPr>
            <a:picLocks noChangeAspect="1"/>
          </p:cNvPicPr>
          <p:nvPr/>
        </p:nvPicPr>
        <p:blipFill>
          <a:blip r:embed="rId6"/>
          <a:stretch>
            <a:fillRect/>
          </a:stretch>
        </p:blipFill>
        <p:spPr>
          <a:xfrm>
            <a:off x="689613" y="3830264"/>
            <a:ext cx="2121477" cy="2121477"/>
          </a:xfrm>
          <a:prstGeom prst="rect">
            <a:avLst/>
          </a:prstGeom>
        </p:spPr>
      </p:pic>
    </p:spTree>
    <p:extLst>
      <p:ext uri="{BB962C8B-B14F-4D97-AF65-F5344CB8AC3E}">
        <p14:creationId xmlns:p14="http://schemas.microsoft.com/office/powerpoint/2010/main" val="2382497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098" name="Picture 2" descr="Gifs animados de investigación | Animasi, Gerak, Ppt">
            <a:extLst>
              <a:ext uri="{FF2B5EF4-FFF2-40B4-BE49-F238E27FC236}">
                <a16:creationId xmlns:a16="http://schemas.microsoft.com/office/drawing/2014/main" id="{4BA0E440-99F9-4F7F-BBB6-AB28BA7691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92132" y="3818626"/>
            <a:ext cx="1666366" cy="212082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3. Metodología y resultados</a:t>
            </a:r>
            <a:endParaRPr lang="es-EC" b="1" dirty="0"/>
          </a:p>
        </p:txBody>
      </p:sp>
      <p:sp>
        <p:nvSpPr>
          <p:cNvPr id="10" name="CuadroTexto 9">
            <a:extLst>
              <a:ext uri="{FF2B5EF4-FFF2-40B4-BE49-F238E27FC236}">
                <a16:creationId xmlns:a16="http://schemas.microsoft.com/office/drawing/2014/main" id="{415DEE60-9344-4F4D-866A-BE95F007E8CC}"/>
              </a:ext>
            </a:extLst>
          </p:cNvPr>
          <p:cNvSpPr txBox="1"/>
          <p:nvPr/>
        </p:nvSpPr>
        <p:spPr>
          <a:xfrm>
            <a:off x="1750352" y="622417"/>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Resultados finales</a:t>
            </a:r>
          </a:p>
        </p:txBody>
      </p:sp>
      <p:sp>
        <p:nvSpPr>
          <p:cNvPr id="9" name="CuadroTexto 8">
            <a:extLst>
              <a:ext uri="{FF2B5EF4-FFF2-40B4-BE49-F238E27FC236}">
                <a16:creationId xmlns:a16="http://schemas.microsoft.com/office/drawing/2014/main" id="{E94D42F1-979A-4C94-B0F6-213F0ED58C1C}"/>
              </a:ext>
            </a:extLst>
          </p:cNvPr>
          <p:cNvSpPr txBox="1"/>
          <p:nvPr/>
        </p:nvSpPr>
        <p:spPr>
          <a:xfrm>
            <a:off x="215284" y="1259811"/>
            <a:ext cx="2787690"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Calidad</a:t>
            </a:r>
          </a:p>
        </p:txBody>
      </p:sp>
      <p:sp>
        <p:nvSpPr>
          <p:cNvPr id="11" name="CuadroTexto 10">
            <a:extLst>
              <a:ext uri="{FF2B5EF4-FFF2-40B4-BE49-F238E27FC236}">
                <a16:creationId xmlns:a16="http://schemas.microsoft.com/office/drawing/2014/main" id="{08C098A9-FF74-4B7F-B50B-A5E64DB5B632}"/>
              </a:ext>
            </a:extLst>
          </p:cNvPr>
          <p:cNvSpPr txBox="1"/>
          <p:nvPr/>
        </p:nvSpPr>
        <p:spPr>
          <a:xfrm>
            <a:off x="3387226" y="1267822"/>
            <a:ext cx="2787690"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Costo</a:t>
            </a:r>
          </a:p>
        </p:txBody>
      </p:sp>
      <p:sp>
        <p:nvSpPr>
          <p:cNvPr id="12" name="CuadroTexto 11">
            <a:extLst>
              <a:ext uri="{FF2B5EF4-FFF2-40B4-BE49-F238E27FC236}">
                <a16:creationId xmlns:a16="http://schemas.microsoft.com/office/drawing/2014/main" id="{C4E01731-A6E0-4B90-A596-D2FE462D3048}"/>
              </a:ext>
            </a:extLst>
          </p:cNvPr>
          <p:cNvSpPr txBox="1"/>
          <p:nvPr/>
        </p:nvSpPr>
        <p:spPr>
          <a:xfrm>
            <a:off x="6559169" y="1259811"/>
            <a:ext cx="2479963" cy="408624"/>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Tiempo</a:t>
            </a:r>
          </a:p>
        </p:txBody>
      </p:sp>
      <p:graphicFrame>
        <p:nvGraphicFramePr>
          <p:cNvPr id="3" name="Diagrama 2">
            <a:extLst>
              <a:ext uri="{FF2B5EF4-FFF2-40B4-BE49-F238E27FC236}">
                <a16:creationId xmlns:a16="http://schemas.microsoft.com/office/drawing/2014/main" id="{494F2675-9B7C-43C1-A17A-53173230B36B}"/>
              </a:ext>
            </a:extLst>
          </p:cNvPr>
          <p:cNvGraphicFramePr/>
          <p:nvPr>
            <p:extLst>
              <p:ext uri="{D42A27DB-BD31-4B8C-83A1-F6EECF244321}">
                <p14:modId xmlns:p14="http://schemas.microsoft.com/office/powerpoint/2010/main" val="2067054981"/>
              </p:ext>
            </p:extLst>
          </p:nvPr>
        </p:nvGraphicFramePr>
        <p:xfrm>
          <a:off x="-190231" y="1775950"/>
          <a:ext cx="3307773"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a 12">
            <a:extLst>
              <a:ext uri="{FF2B5EF4-FFF2-40B4-BE49-F238E27FC236}">
                <a16:creationId xmlns:a16="http://schemas.microsoft.com/office/drawing/2014/main" id="{44E89E28-4BD2-434F-AB2A-BB382B6F7040}"/>
              </a:ext>
            </a:extLst>
          </p:cNvPr>
          <p:cNvGraphicFramePr/>
          <p:nvPr>
            <p:extLst>
              <p:ext uri="{D42A27DB-BD31-4B8C-83A1-F6EECF244321}">
                <p14:modId xmlns:p14="http://schemas.microsoft.com/office/powerpoint/2010/main" val="2483509097"/>
              </p:ext>
            </p:extLst>
          </p:nvPr>
        </p:nvGraphicFramePr>
        <p:xfrm>
          <a:off x="3117542" y="1775950"/>
          <a:ext cx="3307773"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4" name="Diagrama 13">
            <a:extLst>
              <a:ext uri="{FF2B5EF4-FFF2-40B4-BE49-F238E27FC236}">
                <a16:creationId xmlns:a16="http://schemas.microsoft.com/office/drawing/2014/main" id="{260FD949-E8FA-4A67-8EEB-2A7F147AB55E}"/>
              </a:ext>
            </a:extLst>
          </p:cNvPr>
          <p:cNvGraphicFramePr/>
          <p:nvPr>
            <p:extLst>
              <p:ext uri="{D42A27DB-BD31-4B8C-83A1-F6EECF244321}">
                <p14:modId xmlns:p14="http://schemas.microsoft.com/office/powerpoint/2010/main" val="3144191573"/>
              </p:ext>
            </p:extLst>
          </p:nvPr>
        </p:nvGraphicFramePr>
        <p:xfrm>
          <a:off x="6188023" y="1764735"/>
          <a:ext cx="3307773" cy="4064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168616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AA60E7-8F1D-4D99-BC36-97A0134D8EB3}"/>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31000"/>
                    </a14:imgEffect>
                    <a14:imgEffect>
                      <a14:saturation sat="234000"/>
                    </a14:imgEffect>
                    <a14:imgEffect>
                      <a14:brightnessContrast bright="-4000" contrast="30000"/>
                    </a14:imgEffect>
                  </a14:imgLayer>
                </a14:imgProps>
              </a:ext>
            </a:extLst>
          </a:blip>
          <a:stretch>
            <a:fillRect/>
          </a:stretch>
        </p:blipFill>
        <p:spPr>
          <a:xfrm>
            <a:off x="6297689" y="2641806"/>
            <a:ext cx="2934109" cy="3372321"/>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6054570" y="286371"/>
            <a:ext cx="2984562" cy="185290"/>
          </a:xfrm>
        </p:spPr>
        <p:txBody>
          <a:bodyPr>
            <a:normAutofit fontScale="90000"/>
          </a:bodyPr>
          <a:lstStyle/>
          <a:p>
            <a:pPr algn="r"/>
            <a:r>
              <a:rPr lang="es-MX" b="1" dirty="0"/>
              <a:t>Contenido</a:t>
            </a:r>
            <a:endParaRPr lang="es-EC" b="1" dirty="0"/>
          </a:p>
        </p:txBody>
      </p:sp>
      <p:graphicFrame>
        <p:nvGraphicFramePr>
          <p:cNvPr id="4" name="Marcador de contenido 3">
            <a:extLst>
              <a:ext uri="{FF2B5EF4-FFF2-40B4-BE49-F238E27FC236}">
                <a16:creationId xmlns:a16="http://schemas.microsoft.com/office/drawing/2014/main" id="{B72A34D4-A2D1-4433-8C4E-84F83FECEE05}"/>
              </a:ext>
            </a:extLst>
          </p:cNvPr>
          <p:cNvGraphicFramePr>
            <a:graphicFrameLocks noGrp="1"/>
          </p:cNvGraphicFramePr>
          <p:nvPr>
            <p:ph idx="1"/>
            <p:extLst>
              <p:ext uri="{D42A27DB-BD31-4B8C-83A1-F6EECF244321}">
                <p14:modId xmlns:p14="http://schemas.microsoft.com/office/powerpoint/2010/main" val="3528580726"/>
              </p:ext>
            </p:extLst>
          </p:nvPr>
        </p:nvGraphicFramePr>
        <p:xfrm>
          <a:off x="72000" y="843873"/>
          <a:ext cx="8293408" cy="50456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59386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4. Conclusiones y recomendaciones</a:t>
            </a:r>
            <a:endParaRPr lang="es-EC" b="1" dirty="0"/>
          </a:p>
        </p:txBody>
      </p:sp>
      <p:graphicFrame>
        <p:nvGraphicFramePr>
          <p:cNvPr id="3" name="Diagrama 2">
            <a:extLst>
              <a:ext uri="{FF2B5EF4-FFF2-40B4-BE49-F238E27FC236}">
                <a16:creationId xmlns:a16="http://schemas.microsoft.com/office/drawing/2014/main" id="{27094A07-104C-4BAC-8074-9AB10A602FCE}"/>
              </a:ext>
            </a:extLst>
          </p:cNvPr>
          <p:cNvGraphicFramePr/>
          <p:nvPr>
            <p:extLst>
              <p:ext uri="{D42A27DB-BD31-4B8C-83A1-F6EECF244321}">
                <p14:modId xmlns:p14="http://schemas.microsoft.com/office/powerpoint/2010/main" val="829197384"/>
              </p:ext>
            </p:extLst>
          </p:nvPr>
        </p:nvGraphicFramePr>
        <p:xfrm>
          <a:off x="284084" y="1029810"/>
          <a:ext cx="8755047" cy="5104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C59F8C58-12D4-4D58-9670-28BC1928AC2D}"/>
              </a:ext>
            </a:extLst>
          </p:cNvPr>
          <p:cNvSpPr txBox="1"/>
          <p:nvPr/>
        </p:nvSpPr>
        <p:spPr>
          <a:xfrm>
            <a:off x="1608309" y="723530"/>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Conclusiones</a:t>
            </a:r>
          </a:p>
        </p:txBody>
      </p:sp>
    </p:spTree>
    <p:extLst>
      <p:ext uri="{BB962C8B-B14F-4D97-AF65-F5344CB8AC3E}">
        <p14:creationId xmlns:p14="http://schemas.microsoft.com/office/powerpoint/2010/main" val="3226644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4. Conclusiones y recomendaciones</a:t>
            </a:r>
            <a:endParaRPr lang="es-EC" b="1" dirty="0"/>
          </a:p>
        </p:txBody>
      </p:sp>
      <p:graphicFrame>
        <p:nvGraphicFramePr>
          <p:cNvPr id="3" name="Diagrama 2">
            <a:extLst>
              <a:ext uri="{FF2B5EF4-FFF2-40B4-BE49-F238E27FC236}">
                <a16:creationId xmlns:a16="http://schemas.microsoft.com/office/drawing/2014/main" id="{27094A07-104C-4BAC-8074-9AB10A602FCE}"/>
              </a:ext>
            </a:extLst>
          </p:cNvPr>
          <p:cNvGraphicFramePr/>
          <p:nvPr>
            <p:extLst>
              <p:ext uri="{D42A27DB-BD31-4B8C-83A1-F6EECF244321}">
                <p14:modId xmlns:p14="http://schemas.microsoft.com/office/powerpoint/2010/main" val="3975972216"/>
              </p:ext>
            </p:extLst>
          </p:nvPr>
        </p:nvGraphicFramePr>
        <p:xfrm>
          <a:off x="284084" y="1029810"/>
          <a:ext cx="8755047" cy="5104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C59F8C58-12D4-4D58-9670-28BC1928AC2D}"/>
              </a:ext>
            </a:extLst>
          </p:cNvPr>
          <p:cNvSpPr txBox="1"/>
          <p:nvPr/>
        </p:nvSpPr>
        <p:spPr>
          <a:xfrm>
            <a:off x="1608309" y="723530"/>
            <a:ext cx="6470367" cy="408623"/>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b="1" dirty="0">
                <a:latin typeface="Arial" panose="020B0604020202020204" pitchFamily="34" charset="0"/>
                <a:cs typeface="Arial" panose="020B0604020202020204" pitchFamily="34" charset="0"/>
              </a:rPr>
              <a:t>Recomendaciones</a:t>
            </a:r>
          </a:p>
        </p:txBody>
      </p:sp>
    </p:spTree>
    <p:extLst>
      <p:ext uri="{BB962C8B-B14F-4D97-AF65-F5344CB8AC3E}">
        <p14:creationId xmlns:p14="http://schemas.microsoft.com/office/powerpoint/2010/main" val="3717956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4. Conclusiones y recomendaciones</a:t>
            </a:r>
            <a:endParaRPr lang="es-EC" b="1" dirty="0"/>
          </a:p>
        </p:txBody>
      </p:sp>
      <p:pic>
        <p:nvPicPr>
          <p:cNvPr id="5" name="Imagen 4">
            <a:extLst>
              <a:ext uri="{FF2B5EF4-FFF2-40B4-BE49-F238E27FC236}">
                <a16:creationId xmlns:a16="http://schemas.microsoft.com/office/drawing/2014/main" id="{91654241-56AF-40EB-AF94-24A5036F5110}"/>
              </a:ext>
            </a:extLst>
          </p:cNvPr>
          <p:cNvPicPr/>
          <p:nvPr/>
        </p:nvPicPr>
        <p:blipFill rotWithShape="1">
          <a:blip r:embed="rId3"/>
          <a:srcRect l="12688" t="12205" r="21640" b="7981"/>
          <a:stretch/>
        </p:blipFill>
        <p:spPr>
          <a:xfrm>
            <a:off x="0" y="630314"/>
            <a:ext cx="9144000" cy="5282214"/>
          </a:xfrm>
          <a:prstGeom prst="rect">
            <a:avLst/>
          </a:prstGeom>
        </p:spPr>
      </p:pic>
    </p:spTree>
    <p:extLst>
      <p:ext uri="{BB962C8B-B14F-4D97-AF65-F5344CB8AC3E}">
        <p14:creationId xmlns:p14="http://schemas.microsoft.com/office/powerpoint/2010/main" val="3875458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Bibliografía</a:t>
            </a:r>
            <a:endParaRPr lang="es-EC" b="1" dirty="0"/>
          </a:p>
        </p:txBody>
      </p:sp>
      <p:sp>
        <p:nvSpPr>
          <p:cNvPr id="3" name="CuadroTexto 2">
            <a:extLst>
              <a:ext uri="{FF2B5EF4-FFF2-40B4-BE49-F238E27FC236}">
                <a16:creationId xmlns:a16="http://schemas.microsoft.com/office/drawing/2014/main" id="{7F433CB2-D9E9-4003-8C88-2CB97A39E59E}"/>
              </a:ext>
            </a:extLst>
          </p:cNvPr>
          <p:cNvSpPr txBox="1"/>
          <p:nvPr/>
        </p:nvSpPr>
        <p:spPr>
          <a:xfrm>
            <a:off x="163467" y="797510"/>
            <a:ext cx="8875665" cy="58807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S_tradnl" sz="1200" dirty="0">
                <a:effectLst/>
                <a:latin typeface="Arial" panose="020B0604020202020204" pitchFamily="34" charset="0"/>
                <a:ea typeface="Calibri" panose="020F0502020204030204" pitchFamily="34" charset="0"/>
                <a:cs typeface="Arial" panose="020B0604020202020204" pitchFamily="34" charset="0"/>
              </a:rPr>
              <a:t>Conde Ortiz, D. (2018). </a:t>
            </a:r>
            <a:r>
              <a:rPr lang="es-ES_tradnl" sz="1200" i="1" dirty="0">
                <a:effectLst/>
                <a:latin typeface="Arial" panose="020B0604020202020204" pitchFamily="34" charset="0"/>
                <a:ea typeface="Calibri" panose="020F0502020204030204" pitchFamily="34" charset="0"/>
                <a:cs typeface="Arial" panose="020B0604020202020204" pitchFamily="34" charset="0"/>
              </a:rPr>
              <a:t>Inteligencia artificial con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TensorFlow</a:t>
            </a:r>
            <a:r>
              <a:rPr lang="es-ES_tradnl" sz="1200" i="1" dirty="0">
                <a:effectLst/>
                <a:latin typeface="Arial" panose="020B0604020202020204" pitchFamily="34" charset="0"/>
                <a:ea typeface="Calibri" panose="020F0502020204030204" pitchFamily="34" charset="0"/>
                <a:cs typeface="Arial" panose="020B0604020202020204" pitchFamily="34" charset="0"/>
              </a:rPr>
              <a:t> para predicción de comportamientos</a:t>
            </a:r>
            <a:r>
              <a:rPr lang="es-ES_tradnl" sz="1200" dirty="0">
                <a:effectLst/>
                <a:latin typeface="Arial" panose="020B0604020202020204" pitchFamily="34" charset="0"/>
                <a:ea typeface="Calibri" panose="020F0502020204030204" pitchFamily="34" charset="0"/>
                <a:cs typeface="Arial" panose="020B0604020202020204" pitchFamily="34" charset="0"/>
              </a:rPr>
              <a:t> [Universidad de Sevilla]. https://idus.us.es/handle/11441/80122#.X0neHv_vQyY.mendeley</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s-ES_tradnl" sz="1200" dirty="0">
                <a:effectLst/>
                <a:latin typeface="Arial" panose="020B0604020202020204" pitchFamily="34" charset="0"/>
                <a:ea typeface="Calibri" panose="020F0502020204030204" pitchFamily="34" charset="0"/>
                <a:cs typeface="Arial" panose="020B0604020202020204" pitchFamily="34" charset="0"/>
              </a:rPr>
              <a:t>Jarandilla, V. (2014).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Restitucion</a:t>
            </a:r>
            <a:r>
              <a:rPr lang="es-ES_tradnl" sz="1200" i="1" dirty="0">
                <a:effectLst/>
                <a:latin typeface="Arial" panose="020B0604020202020204" pitchFamily="34" charset="0"/>
                <a:ea typeface="Calibri" panose="020F0502020204030204" pitchFamily="34" charset="0"/>
                <a:cs typeface="Arial" panose="020B0604020202020204" pitchFamily="34" charset="0"/>
              </a:rPr>
              <a:t>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Fotogrametrica</a:t>
            </a:r>
            <a:r>
              <a:rPr lang="es-ES_tradnl" sz="1200" i="1" dirty="0">
                <a:effectLst/>
                <a:latin typeface="Arial" panose="020B0604020202020204" pitchFamily="34" charset="0"/>
                <a:ea typeface="Calibri" panose="020F0502020204030204" pitchFamily="34" charset="0"/>
                <a:cs typeface="Arial" panose="020B0604020202020204" pitchFamily="34" charset="0"/>
              </a:rPr>
              <a:t> Digital Para La Generación De Un Mapa Fisiográfico Y Uso Actual De La Tierra Distrito Puerto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Carabuco</a:t>
            </a:r>
            <a:r>
              <a:rPr lang="es-ES_tradnl" sz="1200" i="1" dirty="0">
                <a:effectLst/>
                <a:latin typeface="Arial" panose="020B0604020202020204" pitchFamily="34" charset="0"/>
                <a:ea typeface="Calibri" panose="020F0502020204030204" pitchFamily="34" charset="0"/>
                <a:cs typeface="Arial" panose="020B0604020202020204" pitchFamily="34" charset="0"/>
              </a:rPr>
              <a:t> - Municipio De Puerto Mayor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Carabuco</a:t>
            </a:r>
            <a:r>
              <a:rPr lang="es-ES_tradnl" sz="1200" i="1" dirty="0">
                <a:effectLst/>
                <a:latin typeface="Arial" panose="020B0604020202020204" pitchFamily="34" charset="0"/>
                <a:ea typeface="Calibri" panose="020F0502020204030204" pitchFamily="34" charset="0"/>
                <a:cs typeface="Arial" panose="020B0604020202020204" pitchFamily="34" charset="0"/>
              </a:rPr>
              <a:t> - Prov. Camacho - Depto. La Paz</a:t>
            </a:r>
            <a:r>
              <a:rPr lang="es-ES_tradnl" sz="1200" dirty="0">
                <a:effectLst/>
                <a:latin typeface="Arial" panose="020B0604020202020204" pitchFamily="34" charset="0"/>
                <a:ea typeface="Calibri" panose="020F0502020204030204" pitchFamily="34" charset="0"/>
                <a:cs typeface="Arial" panose="020B0604020202020204" pitchFamily="34" charset="0"/>
              </a:rPr>
              <a:t> [Universidad Mayor de San </a:t>
            </a:r>
            <a:r>
              <a:rPr lang="es-ES_tradnl" sz="1200" dirty="0" err="1">
                <a:effectLst/>
                <a:latin typeface="Arial" panose="020B0604020202020204" pitchFamily="34" charset="0"/>
                <a:ea typeface="Calibri" panose="020F0502020204030204" pitchFamily="34" charset="0"/>
                <a:cs typeface="Arial" panose="020B0604020202020204" pitchFamily="34" charset="0"/>
              </a:rPr>
              <a:t>Andés</a:t>
            </a:r>
            <a:r>
              <a:rPr lang="es-ES_tradnl" sz="1200" dirty="0">
                <a:effectLst/>
                <a:latin typeface="Arial" panose="020B0604020202020204" pitchFamily="34" charset="0"/>
                <a:ea typeface="Calibri" panose="020F0502020204030204" pitchFamily="34" charset="0"/>
                <a:cs typeface="Arial" panose="020B0604020202020204" pitchFamily="34" charset="0"/>
              </a:rPr>
              <a:t>]. http://repositorio.umsa.bo/bitstream/handle/123456789/9578/PG-1358-Jarandilla Altuzarra%2C </a:t>
            </a:r>
            <a:r>
              <a:rPr lang="es-ES_tradnl" sz="1200" dirty="0" err="1">
                <a:effectLst/>
                <a:latin typeface="Arial" panose="020B0604020202020204" pitchFamily="34" charset="0"/>
                <a:ea typeface="Calibri" panose="020F0502020204030204" pitchFamily="34" charset="0"/>
                <a:cs typeface="Arial" panose="020B0604020202020204" pitchFamily="34" charset="0"/>
              </a:rPr>
              <a:t>Vladimir.pdf?sequence</a:t>
            </a:r>
            <a:r>
              <a:rPr lang="es-ES_tradnl" sz="1200" dirty="0">
                <a:effectLst/>
                <a:latin typeface="Arial" panose="020B0604020202020204" pitchFamily="34" charset="0"/>
                <a:ea typeface="Calibri" panose="020F0502020204030204" pitchFamily="34" charset="0"/>
                <a:cs typeface="Arial" panose="020B0604020202020204" pitchFamily="34" charset="0"/>
              </a:rPr>
              <a:t>=1&amp;isAllowed=y</a:t>
            </a:r>
          </a:p>
          <a:p>
            <a:pPr marL="285750" indent="-285750">
              <a:lnSpc>
                <a:spcPct val="150000"/>
              </a:lnSpc>
              <a:buFont typeface="Arial" panose="020B0604020202020204" pitchFamily="34" charset="0"/>
              <a:buChar char="•"/>
            </a:pPr>
            <a:r>
              <a:rPr lang="es-ES_tradnl" sz="1200" dirty="0">
                <a:effectLst/>
                <a:latin typeface="Arial" panose="020B0604020202020204" pitchFamily="34" charset="0"/>
                <a:ea typeface="Calibri" panose="020F0502020204030204" pitchFamily="34" charset="0"/>
                <a:cs typeface="Arial" panose="020B0604020202020204" pitchFamily="34" charset="0"/>
              </a:rPr>
              <a:t>L3Harris </a:t>
            </a:r>
            <a:r>
              <a:rPr lang="es-ES_tradnl" sz="1200" dirty="0" err="1">
                <a:effectLst/>
                <a:latin typeface="Arial" panose="020B0604020202020204" pitchFamily="34" charset="0"/>
                <a:ea typeface="Calibri" panose="020F0502020204030204" pitchFamily="34" charset="0"/>
                <a:cs typeface="Arial" panose="020B0604020202020204" pitchFamily="34" charset="0"/>
              </a:rPr>
              <a:t>Geospatial</a:t>
            </a:r>
            <a:r>
              <a:rPr lang="es-ES_tradnl" sz="1200" dirty="0">
                <a:effectLst/>
                <a:latin typeface="Arial" panose="020B0604020202020204" pitchFamily="34" charset="0"/>
                <a:ea typeface="Calibri" panose="020F0502020204030204" pitchFamily="34" charset="0"/>
                <a:cs typeface="Arial" panose="020B0604020202020204" pitchFamily="34" charset="0"/>
              </a:rPr>
              <a:t>. (2020a). </a:t>
            </a:r>
            <a:r>
              <a:rPr lang="es-ES_tradnl" sz="1200" i="1" dirty="0">
                <a:effectLst/>
                <a:latin typeface="Arial" panose="020B0604020202020204" pitchFamily="34" charset="0"/>
                <a:ea typeface="Calibri" panose="020F0502020204030204" pitchFamily="34" charset="0"/>
                <a:cs typeface="Arial" panose="020B0604020202020204" pitchFamily="34" charset="0"/>
              </a:rPr>
              <a:t>Training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Background</a:t>
            </a:r>
            <a:r>
              <a:rPr lang="es-ES_tradnl" sz="1200" dirty="0">
                <a:effectLst/>
                <a:latin typeface="Arial" panose="020B0604020202020204" pitchFamily="34" charset="0"/>
                <a:ea typeface="Calibri" panose="020F0502020204030204" pitchFamily="34" charset="0"/>
                <a:cs typeface="Arial" panose="020B0604020202020204" pitchFamily="34" charset="0"/>
              </a:rPr>
              <a:t>. https://www.l3harrisgeospatial.com/docs/backgroundtraindeeplearningmodels.html#Epochs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s-ES_tradnl" sz="1200" dirty="0">
                <a:effectLst/>
                <a:latin typeface="Arial" panose="020B0604020202020204" pitchFamily="34" charset="0"/>
                <a:ea typeface="Calibri" panose="020F0502020204030204" pitchFamily="34" charset="0"/>
                <a:cs typeface="Arial" panose="020B0604020202020204" pitchFamily="34" charset="0"/>
              </a:rPr>
              <a:t>Management </a:t>
            </a:r>
            <a:r>
              <a:rPr lang="es-ES_tradnl" sz="1200" dirty="0" err="1">
                <a:effectLst/>
                <a:latin typeface="Arial" panose="020B0604020202020204" pitchFamily="34" charset="0"/>
                <a:ea typeface="Calibri" panose="020F0502020204030204" pitchFamily="34" charset="0"/>
                <a:cs typeface="Arial" panose="020B0604020202020204" pitchFamily="34" charset="0"/>
              </a:rPr>
              <a:t>Solutions</a:t>
            </a:r>
            <a:r>
              <a:rPr lang="es-ES_tradnl" sz="1200" dirty="0">
                <a:effectLst/>
                <a:latin typeface="Arial" panose="020B0604020202020204" pitchFamily="34" charset="0"/>
                <a:ea typeface="Calibri" panose="020F0502020204030204" pitchFamily="34" charset="0"/>
                <a:cs typeface="Arial" panose="020B0604020202020204" pitchFamily="34" charset="0"/>
              </a:rPr>
              <a:t>. (2018). Machine </a:t>
            </a:r>
            <a:r>
              <a:rPr lang="es-ES_tradnl" sz="1200" dirty="0" err="1">
                <a:effectLst/>
                <a:latin typeface="Arial" panose="020B0604020202020204" pitchFamily="34" charset="0"/>
                <a:ea typeface="Calibri" panose="020F0502020204030204" pitchFamily="34" charset="0"/>
                <a:cs typeface="Arial" panose="020B0604020202020204" pitchFamily="34" charset="0"/>
              </a:rPr>
              <a:t>Learning</a:t>
            </a:r>
            <a:r>
              <a:rPr lang="es-ES_tradnl" sz="1200" dirty="0">
                <a:effectLst/>
                <a:latin typeface="Arial" panose="020B0604020202020204" pitchFamily="34" charset="0"/>
                <a:ea typeface="Calibri" panose="020F0502020204030204" pitchFamily="34" charset="0"/>
                <a:cs typeface="Arial" panose="020B0604020202020204" pitchFamily="34" charset="0"/>
              </a:rPr>
              <a:t>, una pieza clave en la transformación de los modelos de negocio. In </a:t>
            </a:r>
            <a:r>
              <a:rPr lang="es-ES_tradnl" sz="1200" dirty="0" err="1">
                <a:effectLst/>
                <a:latin typeface="Arial" panose="020B0604020202020204" pitchFamily="34" charset="0"/>
                <a:ea typeface="Calibri" panose="020F0502020204030204" pitchFamily="34" charset="0"/>
                <a:cs typeface="Arial" panose="020B0604020202020204" pitchFamily="34" charset="0"/>
              </a:rPr>
              <a:t>Managment</a:t>
            </a:r>
            <a:r>
              <a:rPr lang="es-ES_tradnl" sz="1200" dirty="0">
                <a:effectLst/>
                <a:latin typeface="Arial" panose="020B0604020202020204" pitchFamily="34" charset="0"/>
                <a:ea typeface="Calibri" panose="020F0502020204030204" pitchFamily="34" charset="0"/>
                <a:cs typeface="Arial" panose="020B0604020202020204" pitchFamily="34" charset="0"/>
              </a:rPr>
              <a:t> </a:t>
            </a:r>
            <a:r>
              <a:rPr lang="es-ES_tradnl" sz="1200" dirty="0" err="1">
                <a:effectLst/>
                <a:latin typeface="Arial" panose="020B0604020202020204" pitchFamily="34" charset="0"/>
                <a:ea typeface="Calibri" panose="020F0502020204030204" pitchFamily="34" charset="0"/>
                <a:cs typeface="Arial" panose="020B0604020202020204" pitchFamily="34" charset="0"/>
              </a:rPr>
              <a:t>Solutions</a:t>
            </a:r>
            <a:r>
              <a:rPr lang="es-ES_tradnl" sz="1200" dirty="0">
                <a:effectLst/>
                <a:latin typeface="Arial" panose="020B0604020202020204" pitchFamily="34" charset="0"/>
                <a:ea typeface="Calibri" panose="020F0502020204030204" pitchFamily="34" charset="0"/>
                <a:cs typeface="Arial" panose="020B0604020202020204" pitchFamily="34" charset="0"/>
              </a:rPr>
              <a:t> (Ed.), </a:t>
            </a:r>
            <a:r>
              <a:rPr lang="es-ES_tradnl" sz="1200" i="1" dirty="0">
                <a:effectLst/>
                <a:latin typeface="Arial" panose="020B0604020202020204" pitchFamily="34" charset="0"/>
                <a:ea typeface="Calibri" panose="020F0502020204030204" pitchFamily="34" charset="0"/>
                <a:cs typeface="Arial" panose="020B0604020202020204" pitchFamily="34" charset="0"/>
              </a:rPr>
              <a:t>Management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Solutions</a:t>
            </a:r>
            <a:r>
              <a:rPr lang="es-ES_tradnl" sz="1200" dirty="0">
                <a:effectLst/>
                <a:latin typeface="Arial" panose="020B0604020202020204" pitchFamily="34" charset="0"/>
                <a:ea typeface="Calibri" panose="020F0502020204030204" pitchFamily="34" charset="0"/>
                <a:cs typeface="Arial" panose="020B0604020202020204" pitchFamily="34" charset="0"/>
              </a:rPr>
              <a:t>. https://www.managementsolutions.com/sites/default/files/publicaciones/esp/machine-learning.pdf</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s-ES_tradnl" sz="1200" dirty="0">
                <a:effectLst/>
                <a:latin typeface="Arial" panose="020B0604020202020204" pitchFamily="34" charset="0"/>
                <a:ea typeface="Calibri" panose="020F0502020204030204" pitchFamily="34" charset="0"/>
                <a:cs typeface="Arial" panose="020B0604020202020204" pitchFamily="34" charset="0"/>
              </a:rPr>
              <a:t>Mora, M. F. (2016). </a:t>
            </a:r>
            <a:r>
              <a:rPr lang="es-ES_tradnl" sz="1200" i="1" dirty="0">
                <a:effectLst/>
                <a:latin typeface="Arial" panose="020B0604020202020204" pitchFamily="34" charset="0"/>
                <a:ea typeface="Calibri" panose="020F0502020204030204" pitchFamily="34" charset="0"/>
                <a:cs typeface="Arial" panose="020B0604020202020204" pitchFamily="34" charset="0"/>
              </a:rPr>
              <a:t>Fundamentos De Deep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Learning</a:t>
            </a:r>
            <a:r>
              <a:rPr lang="es-ES_tradnl" sz="1200" i="1" dirty="0">
                <a:effectLst/>
                <a:latin typeface="Arial" panose="020B0604020202020204" pitchFamily="34" charset="0"/>
                <a:ea typeface="Calibri" panose="020F0502020204030204" pitchFamily="34" charset="0"/>
                <a:cs typeface="Arial" panose="020B0604020202020204" pitchFamily="34" charset="0"/>
              </a:rPr>
              <a:t> Y Una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Aplicacion</a:t>
            </a:r>
            <a:r>
              <a:rPr lang="es-ES_tradnl" sz="1200" i="1" dirty="0">
                <a:effectLst/>
                <a:latin typeface="Arial" panose="020B0604020202020204" pitchFamily="34" charset="0"/>
                <a:ea typeface="Calibri" panose="020F0502020204030204" pitchFamily="34" charset="0"/>
                <a:cs typeface="Arial" panose="020B0604020202020204" pitchFamily="34" charset="0"/>
              </a:rPr>
              <a:t> Para Predecir La Demanda De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Energia</a:t>
            </a:r>
            <a:r>
              <a:rPr lang="es-ES_tradnl" sz="1200" i="1" dirty="0">
                <a:effectLst/>
                <a:latin typeface="Arial" panose="020B0604020202020204" pitchFamily="34" charset="0"/>
                <a:ea typeface="Calibri" panose="020F0502020204030204" pitchFamily="34" charset="0"/>
                <a:cs typeface="Arial" panose="020B0604020202020204" pitchFamily="34" charset="0"/>
              </a:rPr>
              <a:t>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Electrica</a:t>
            </a:r>
            <a:r>
              <a:rPr lang="es-ES_tradnl" sz="1200" i="1" dirty="0">
                <a:effectLst/>
                <a:latin typeface="Arial" panose="020B0604020202020204" pitchFamily="34" charset="0"/>
                <a:ea typeface="Calibri" panose="020F0502020204030204" pitchFamily="34" charset="0"/>
                <a:cs typeface="Arial" panose="020B0604020202020204" pitchFamily="34" charset="0"/>
              </a:rPr>
              <a:t> En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Mexico</a:t>
            </a:r>
            <a:r>
              <a:rPr lang="es-ES_tradnl" sz="1200" dirty="0">
                <a:effectLst/>
                <a:latin typeface="Arial" panose="020B0604020202020204" pitchFamily="34" charset="0"/>
                <a:ea typeface="Calibri" panose="020F0502020204030204" pitchFamily="34" charset="0"/>
                <a:cs typeface="Arial" panose="020B0604020202020204" pitchFamily="34" charset="0"/>
              </a:rPr>
              <a:t> [Instituto </a:t>
            </a:r>
            <a:r>
              <a:rPr lang="es-ES_tradnl" sz="1200" dirty="0" err="1">
                <a:effectLst/>
                <a:latin typeface="Arial" panose="020B0604020202020204" pitchFamily="34" charset="0"/>
                <a:ea typeface="Calibri" panose="020F0502020204030204" pitchFamily="34" charset="0"/>
                <a:cs typeface="Arial" panose="020B0604020202020204" pitchFamily="34" charset="0"/>
              </a:rPr>
              <a:t>Técnológico</a:t>
            </a:r>
            <a:r>
              <a:rPr lang="es-ES_tradnl" sz="1200" dirty="0">
                <a:effectLst/>
                <a:latin typeface="Arial" panose="020B0604020202020204" pitchFamily="34" charset="0"/>
                <a:ea typeface="Calibri" panose="020F0502020204030204" pitchFamily="34" charset="0"/>
                <a:cs typeface="Arial" panose="020B0604020202020204" pitchFamily="34" charset="0"/>
              </a:rPr>
              <a:t> Autónomo de México]. https://sophie-germain.github.io/deeplearning_thesis.pdf</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s-ES_tradnl" sz="1200" dirty="0">
                <a:effectLst/>
                <a:latin typeface="Arial" panose="020B0604020202020204" pitchFamily="34" charset="0"/>
                <a:ea typeface="Calibri" panose="020F0502020204030204" pitchFamily="34" charset="0"/>
                <a:cs typeface="Arial" panose="020B0604020202020204" pitchFamily="34" charset="0"/>
              </a:rPr>
              <a:t>Pérez, B. (2018, March). Inteligencia Artificial.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INCyTU</a:t>
            </a:r>
            <a:r>
              <a:rPr lang="es-ES_tradnl" sz="1200" dirty="0">
                <a:effectLst/>
                <a:latin typeface="Arial" panose="020B0604020202020204" pitchFamily="34" charset="0"/>
                <a:ea typeface="Calibri" panose="020F0502020204030204" pitchFamily="34" charset="0"/>
                <a:cs typeface="Arial" panose="020B0604020202020204" pitchFamily="34" charset="0"/>
              </a:rPr>
              <a:t>, </a:t>
            </a:r>
            <a:r>
              <a:rPr lang="es-ES_tradnl" sz="1200" i="1" dirty="0">
                <a:effectLst/>
                <a:latin typeface="Arial" panose="020B0604020202020204" pitchFamily="34" charset="0"/>
                <a:ea typeface="Calibri" panose="020F0502020204030204" pitchFamily="34" charset="0"/>
                <a:cs typeface="Arial" panose="020B0604020202020204" pitchFamily="34" charset="0"/>
              </a:rPr>
              <a:t>12</a:t>
            </a:r>
            <a:r>
              <a:rPr lang="es-ES_tradnl" sz="1200" dirty="0">
                <a:effectLst/>
                <a:latin typeface="Arial" panose="020B0604020202020204" pitchFamily="34" charset="0"/>
                <a:ea typeface="Calibri" panose="020F0502020204030204" pitchFamily="34" charset="0"/>
                <a:cs typeface="Arial" panose="020B0604020202020204" pitchFamily="34" charset="0"/>
              </a:rPr>
              <a:t>. https://doi.org/10.4114/ia.v2i6.614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s-ES_tradnl" sz="1200" dirty="0">
                <a:effectLst/>
                <a:latin typeface="Arial" panose="020B0604020202020204" pitchFamily="34" charset="0"/>
                <a:ea typeface="Calibri" panose="020F0502020204030204" pitchFamily="34" charset="0"/>
                <a:cs typeface="Arial" panose="020B0604020202020204" pitchFamily="34" charset="0"/>
              </a:rPr>
              <a:t>Valdés, L., &amp; Baquero, J. (2019). </a:t>
            </a:r>
            <a:r>
              <a:rPr lang="es-ES_tradnl" sz="1200" i="1" dirty="0">
                <a:effectLst/>
                <a:latin typeface="Arial" panose="020B0604020202020204" pitchFamily="34" charset="0"/>
                <a:ea typeface="Calibri" panose="020F0502020204030204" pitchFamily="34" charset="0"/>
                <a:cs typeface="Arial" panose="020B0604020202020204" pitchFamily="34" charset="0"/>
              </a:rPr>
              <a:t>Deep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Learning</a:t>
            </a:r>
            <a:r>
              <a:rPr lang="es-ES_tradnl" sz="1200" i="1" dirty="0">
                <a:effectLst/>
                <a:latin typeface="Arial" panose="020B0604020202020204" pitchFamily="34" charset="0"/>
                <a:ea typeface="Calibri" panose="020F0502020204030204" pitchFamily="34" charset="0"/>
                <a:cs typeface="Arial" panose="020B0604020202020204" pitchFamily="34" charset="0"/>
              </a:rPr>
              <a:t> aplicado a imágenes satelitales como herramienta de detección de Viviendas Sin Servicio de energía en el caserío Media Luna-Uribia-Guajira</a:t>
            </a:r>
            <a:r>
              <a:rPr lang="es-ES_tradnl" sz="1200" dirty="0">
                <a:effectLst/>
                <a:latin typeface="Arial" panose="020B0604020202020204" pitchFamily="34" charset="0"/>
                <a:ea typeface="Calibri" panose="020F0502020204030204" pitchFamily="34" charset="0"/>
                <a:cs typeface="Arial" panose="020B0604020202020204" pitchFamily="34" charset="0"/>
              </a:rPr>
              <a:t>. </a:t>
            </a:r>
            <a:r>
              <a:rPr lang="es-ES_tradnl" sz="1200" dirty="0" err="1">
                <a:effectLst/>
                <a:latin typeface="Arial" panose="020B0604020202020204" pitchFamily="34" charset="0"/>
                <a:ea typeface="Calibri" panose="020F0502020204030204" pitchFamily="34" charset="0"/>
                <a:cs typeface="Arial" panose="020B0604020202020204" pitchFamily="34" charset="0"/>
              </a:rPr>
              <a:t>Univerisdad</a:t>
            </a:r>
            <a:r>
              <a:rPr lang="es-ES_tradnl" sz="1200" dirty="0">
                <a:effectLst/>
                <a:latin typeface="Arial" panose="020B0604020202020204" pitchFamily="34" charset="0"/>
                <a:ea typeface="Calibri" panose="020F0502020204030204" pitchFamily="34" charset="0"/>
                <a:cs typeface="Arial" panose="020B0604020202020204" pitchFamily="34" charset="0"/>
              </a:rPr>
              <a:t> Distrital Francisco José de Caldas.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s-ES_tradnl" sz="1200" dirty="0" err="1">
                <a:effectLst/>
                <a:latin typeface="Arial" panose="020B0604020202020204" pitchFamily="34" charset="0"/>
                <a:ea typeface="Calibri" panose="020F0502020204030204" pitchFamily="34" charset="0"/>
                <a:cs typeface="Arial" panose="020B0604020202020204" pitchFamily="34" charset="0"/>
              </a:rPr>
              <a:t>Xakata</a:t>
            </a:r>
            <a:r>
              <a:rPr lang="es-ES_tradnl" sz="1200" dirty="0">
                <a:effectLst/>
                <a:latin typeface="Arial" panose="020B0604020202020204" pitchFamily="34" charset="0"/>
                <a:ea typeface="Calibri" panose="020F0502020204030204" pitchFamily="34" charset="0"/>
                <a:cs typeface="Arial" panose="020B0604020202020204" pitchFamily="34" charset="0"/>
              </a:rPr>
              <a:t>. (2020, </a:t>
            </a:r>
            <a:r>
              <a:rPr lang="es-ES_tradnl" sz="1200" dirty="0" err="1">
                <a:effectLst/>
                <a:latin typeface="Arial" panose="020B0604020202020204" pitchFamily="34" charset="0"/>
                <a:ea typeface="Calibri" panose="020F0502020204030204" pitchFamily="34" charset="0"/>
                <a:cs typeface="Arial" panose="020B0604020202020204" pitchFamily="34" charset="0"/>
              </a:rPr>
              <a:t>February</a:t>
            </a:r>
            <a:r>
              <a:rPr lang="es-ES_tradnl" sz="1200" dirty="0">
                <a:effectLst/>
                <a:latin typeface="Arial" panose="020B0604020202020204" pitchFamily="34" charset="0"/>
                <a:ea typeface="Calibri" panose="020F0502020204030204" pitchFamily="34" charset="0"/>
                <a:cs typeface="Arial" panose="020B0604020202020204" pitchFamily="34" charset="0"/>
              </a:rPr>
              <a:t> 24). </a:t>
            </a:r>
            <a:r>
              <a:rPr lang="es-ES_tradnl" sz="1200" i="1" dirty="0">
                <a:effectLst/>
                <a:latin typeface="Arial" panose="020B0604020202020204" pitchFamily="34" charset="0"/>
                <a:ea typeface="Calibri" panose="020F0502020204030204" pitchFamily="34" charset="0"/>
                <a:cs typeface="Arial" panose="020B0604020202020204" pitchFamily="34" charset="0"/>
              </a:rPr>
              <a:t>Otro clavo más en el ataúd de la tecnología 3D: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Nvidia</a:t>
            </a:r>
            <a:r>
              <a:rPr lang="es-ES_tradnl" sz="1200" i="1" dirty="0">
                <a:effectLst/>
                <a:latin typeface="Arial" panose="020B0604020202020204" pitchFamily="34" charset="0"/>
                <a:ea typeface="Calibri" panose="020F0502020204030204" pitchFamily="34" charset="0"/>
                <a:cs typeface="Arial" panose="020B0604020202020204" pitchFamily="34" charset="0"/>
              </a:rPr>
              <a:t> dejará en breve de ofrecer soporte para el sistema 3D </a:t>
            </a:r>
            <a:r>
              <a:rPr lang="es-ES_tradnl" sz="1200" i="1" dirty="0" err="1">
                <a:effectLst/>
                <a:latin typeface="Arial" panose="020B0604020202020204" pitchFamily="34" charset="0"/>
                <a:ea typeface="Calibri" panose="020F0502020204030204" pitchFamily="34" charset="0"/>
                <a:cs typeface="Arial" panose="020B0604020202020204" pitchFamily="34" charset="0"/>
              </a:rPr>
              <a:t>Vision</a:t>
            </a:r>
            <a:r>
              <a:rPr lang="es-ES_tradnl" sz="1200" dirty="0">
                <a:effectLst/>
                <a:latin typeface="Arial" panose="020B0604020202020204" pitchFamily="34" charset="0"/>
                <a:ea typeface="Calibri" panose="020F0502020204030204" pitchFamily="34" charset="0"/>
                <a:cs typeface="Arial" panose="020B0604020202020204" pitchFamily="34" charset="0"/>
              </a:rPr>
              <a:t>. https://www.xatakahome.com/televisores/otro-clavo-ataud-3d-nvidia-dejara-breve-ofrecer-soporte-para-sistema-3d-vision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endParaRPr lang="es-EC" sz="1200" dirty="0"/>
          </a:p>
        </p:txBody>
      </p:sp>
    </p:spTree>
    <p:extLst>
      <p:ext uri="{BB962C8B-B14F-4D97-AF65-F5344CB8AC3E}">
        <p14:creationId xmlns:p14="http://schemas.microsoft.com/office/powerpoint/2010/main" val="3647670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1D991-4242-4649-8B29-19D8EDBD027A}"/>
              </a:ext>
            </a:extLst>
          </p:cNvPr>
          <p:cNvSpPr>
            <a:spLocks noGrp="1"/>
          </p:cNvSpPr>
          <p:nvPr>
            <p:ph type="ctrTitle"/>
          </p:nvPr>
        </p:nvSpPr>
        <p:spPr>
          <a:xfrm>
            <a:off x="898864" y="899318"/>
            <a:ext cx="7772400" cy="1909763"/>
          </a:xfrm>
        </p:spPr>
        <p:txBody>
          <a:bodyPr>
            <a:noAutofit/>
          </a:bodyPr>
          <a:lstStyle/>
          <a:p>
            <a:r>
              <a:rPr lang="es-MX" sz="3000" b="1" dirty="0">
                <a:latin typeface="Arial" panose="020B0604020202020204" pitchFamily="34" charset="0"/>
                <a:cs typeface="Arial" panose="020B0604020202020204" pitchFamily="34" charset="0"/>
              </a:rPr>
              <a:t>Generación de cartografía automatizada 2D a través de la tecnología Deep </a:t>
            </a:r>
            <a:r>
              <a:rPr lang="es-MX" sz="3000" b="1" dirty="0" err="1">
                <a:latin typeface="Arial" panose="020B0604020202020204" pitchFamily="34" charset="0"/>
                <a:cs typeface="Arial" panose="020B0604020202020204" pitchFamily="34" charset="0"/>
              </a:rPr>
              <a:t>Learning</a:t>
            </a:r>
            <a:r>
              <a:rPr lang="es-MX" sz="3000" b="1" dirty="0">
                <a:latin typeface="Arial" panose="020B0604020202020204" pitchFamily="34" charset="0"/>
                <a:cs typeface="Arial" panose="020B0604020202020204" pitchFamily="34" charset="0"/>
              </a:rPr>
              <a:t> para escala 1:5000, en el Sector de </a:t>
            </a:r>
            <a:r>
              <a:rPr lang="es-MX" sz="3000" b="1" dirty="0" err="1">
                <a:latin typeface="Arial" panose="020B0604020202020204" pitchFamily="34" charset="0"/>
                <a:cs typeface="Arial" panose="020B0604020202020204" pitchFamily="34" charset="0"/>
              </a:rPr>
              <a:t>Cashapamba</a:t>
            </a:r>
            <a:endParaRPr lang="es-EC" sz="3000" b="1" dirty="0">
              <a:latin typeface="Arial" panose="020B0604020202020204" pitchFamily="34" charset="0"/>
              <a:cs typeface="Arial" panose="020B0604020202020204" pitchFamily="34" charset="0"/>
            </a:endParaRPr>
          </a:p>
        </p:txBody>
      </p:sp>
      <p:sp>
        <p:nvSpPr>
          <p:cNvPr id="3" name="Subtítulo 2">
            <a:extLst>
              <a:ext uri="{FF2B5EF4-FFF2-40B4-BE49-F238E27FC236}">
                <a16:creationId xmlns:a16="http://schemas.microsoft.com/office/drawing/2014/main" id="{0631A7E4-8120-2648-81AD-E36F5529A020}"/>
              </a:ext>
            </a:extLst>
          </p:cNvPr>
          <p:cNvSpPr>
            <a:spLocks noGrp="1"/>
          </p:cNvSpPr>
          <p:nvPr>
            <p:ph type="subTitle" idx="1"/>
          </p:nvPr>
        </p:nvSpPr>
        <p:spPr>
          <a:xfrm>
            <a:off x="1231777" y="3118829"/>
            <a:ext cx="6858000" cy="1655762"/>
          </a:xfrm>
        </p:spPr>
        <p:txBody>
          <a:bodyPr/>
          <a:lstStyle/>
          <a:p>
            <a:r>
              <a:rPr lang="es-MX" dirty="0">
                <a:latin typeface="Arial" panose="020B0604020202020204" pitchFamily="34" charset="0"/>
                <a:cs typeface="Arial" panose="020B0604020202020204" pitchFamily="34" charset="0"/>
              </a:rPr>
              <a:t>Autores:</a:t>
            </a:r>
          </a:p>
          <a:p>
            <a:r>
              <a:rPr lang="es-MX" dirty="0" err="1">
                <a:latin typeface="Arial" panose="020B0604020202020204" pitchFamily="34" charset="0"/>
                <a:cs typeface="Arial" panose="020B0604020202020204" pitchFamily="34" charset="0"/>
              </a:rPr>
              <a:t>Capt</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Arg</a:t>
            </a:r>
            <a:r>
              <a:rPr lang="es-EC" dirty="0" err="1">
                <a:latin typeface="Arial" panose="020B0604020202020204" pitchFamily="34" charset="0"/>
                <a:cs typeface="Arial" panose="020B0604020202020204" pitchFamily="34" charset="0"/>
              </a:rPr>
              <a:t>üello</a:t>
            </a:r>
            <a:r>
              <a:rPr lang="es-EC" dirty="0">
                <a:latin typeface="Arial" panose="020B0604020202020204" pitchFamily="34" charset="0"/>
                <a:cs typeface="Arial" panose="020B0604020202020204" pitchFamily="34" charset="0"/>
              </a:rPr>
              <a:t> Benavides, Edwin </a:t>
            </a:r>
            <a:r>
              <a:rPr lang="es-EC" dirty="0" err="1">
                <a:latin typeface="Arial" panose="020B0604020202020204" pitchFamily="34" charset="0"/>
                <a:cs typeface="Arial" panose="020B0604020202020204" pitchFamily="34" charset="0"/>
              </a:rPr>
              <a:t>Estalin</a:t>
            </a:r>
            <a:endParaRPr lang="es-EC" dirty="0">
              <a:latin typeface="Arial" panose="020B0604020202020204" pitchFamily="34" charset="0"/>
              <a:cs typeface="Arial" panose="020B0604020202020204" pitchFamily="34" charset="0"/>
            </a:endParaRPr>
          </a:p>
          <a:p>
            <a:r>
              <a:rPr lang="es-EC" dirty="0" err="1">
                <a:latin typeface="Arial" panose="020B0604020202020204" pitchFamily="34" charset="0"/>
                <a:cs typeface="Arial" panose="020B0604020202020204" pitchFamily="34" charset="0"/>
              </a:rPr>
              <a:t>Garc</a:t>
            </a:r>
            <a:r>
              <a:rPr lang="es-MX" dirty="0" err="1">
                <a:latin typeface="Arial" panose="020B0604020202020204" pitchFamily="34" charset="0"/>
                <a:cs typeface="Arial" panose="020B0604020202020204" pitchFamily="34" charset="0"/>
              </a:rPr>
              <a:t>és</a:t>
            </a:r>
            <a:r>
              <a:rPr lang="es-MX" dirty="0">
                <a:latin typeface="Arial" panose="020B0604020202020204" pitchFamily="34" charset="0"/>
                <a:cs typeface="Arial" panose="020B0604020202020204" pitchFamily="34" charset="0"/>
              </a:rPr>
              <a:t> Aguirre, Jonhson Fabricio</a:t>
            </a:r>
            <a:endParaRPr lang="es-EC" dirty="0">
              <a:latin typeface="Arial" panose="020B0604020202020204" pitchFamily="34" charset="0"/>
              <a:cs typeface="Arial" panose="020B0604020202020204" pitchFamily="34" charset="0"/>
            </a:endParaRPr>
          </a:p>
        </p:txBody>
      </p:sp>
      <p:sp>
        <p:nvSpPr>
          <p:cNvPr id="4" name="Subtítulo 2">
            <a:extLst>
              <a:ext uri="{FF2B5EF4-FFF2-40B4-BE49-F238E27FC236}">
                <a16:creationId xmlns:a16="http://schemas.microsoft.com/office/drawing/2014/main" id="{9DC2D486-EC95-4813-A201-3159F9F772C6}"/>
              </a:ext>
            </a:extLst>
          </p:cNvPr>
          <p:cNvSpPr txBox="1">
            <a:spLocks/>
          </p:cNvSpPr>
          <p:nvPr/>
        </p:nvSpPr>
        <p:spPr>
          <a:xfrm>
            <a:off x="0" y="5084342"/>
            <a:ext cx="2388834" cy="673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latin typeface="Arial" panose="020B0604020202020204" pitchFamily="34" charset="0"/>
                <a:cs typeface="Arial" panose="020B0604020202020204" pitchFamily="34" charset="0"/>
              </a:rPr>
              <a:t>Director del Proyecto: </a:t>
            </a:r>
            <a:endParaRPr lang="es-EC" sz="1500" b="1" dirty="0">
              <a:latin typeface="Arial" panose="020B0604020202020204" pitchFamily="34" charset="0"/>
              <a:cs typeface="Arial" panose="020B0604020202020204" pitchFamily="34" charset="0"/>
            </a:endParaRPr>
          </a:p>
          <a:p>
            <a:r>
              <a:rPr lang="es-EC" sz="1500" i="1" dirty="0">
                <a:latin typeface="Arial" panose="020B0604020202020204" pitchFamily="34" charset="0"/>
                <a:cs typeface="Arial" panose="020B0604020202020204" pitchFamily="34" charset="0"/>
              </a:rPr>
              <a:t>Ing. Eduardo </a:t>
            </a:r>
            <a:r>
              <a:rPr lang="es-EC" sz="1500" i="1" dirty="0" err="1">
                <a:latin typeface="Arial" panose="020B0604020202020204" pitchFamily="34" charset="0"/>
                <a:cs typeface="Arial" panose="020B0604020202020204" pitchFamily="34" charset="0"/>
              </a:rPr>
              <a:t>Kirby</a:t>
            </a:r>
            <a:r>
              <a:rPr lang="es-EC" sz="1500" i="1" dirty="0">
                <a:latin typeface="Arial" panose="020B0604020202020204" pitchFamily="34" charset="0"/>
                <a:cs typeface="Arial" panose="020B0604020202020204" pitchFamily="34" charset="0"/>
              </a:rPr>
              <a:t> </a:t>
            </a:r>
            <a:r>
              <a:rPr lang="es-EC" sz="1500" i="1" dirty="0" err="1">
                <a:latin typeface="Arial" panose="020B0604020202020204" pitchFamily="34" charset="0"/>
                <a:cs typeface="Arial" panose="020B0604020202020204" pitchFamily="34" charset="0"/>
              </a:rPr>
              <a:t>Msc</a:t>
            </a:r>
            <a:r>
              <a:rPr lang="es-EC" sz="1500" i="1" dirty="0">
                <a:latin typeface="Arial" panose="020B0604020202020204" pitchFamily="34" charset="0"/>
                <a:cs typeface="Arial" panose="020B0604020202020204" pitchFamily="34" charset="0"/>
              </a:rPr>
              <a:t>.</a:t>
            </a:r>
          </a:p>
        </p:txBody>
      </p:sp>
      <p:sp>
        <p:nvSpPr>
          <p:cNvPr id="5" name="Subtítulo 2">
            <a:extLst>
              <a:ext uri="{FF2B5EF4-FFF2-40B4-BE49-F238E27FC236}">
                <a16:creationId xmlns:a16="http://schemas.microsoft.com/office/drawing/2014/main" id="{3ED65050-6764-4020-B147-D1437DB1DF98}"/>
              </a:ext>
            </a:extLst>
          </p:cNvPr>
          <p:cNvSpPr txBox="1">
            <a:spLocks/>
          </p:cNvSpPr>
          <p:nvPr/>
        </p:nvSpPr>
        <p:spPr>
          <a:xfrm>
            <a:off x="2260846" y="5084343"/>
            <a:ext cx="2498143" cy="67310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latin typeface="Arial" panose="020B0604020202020204" pitchFamily="34" charset="0"/>
                <a:cs typeface="Arial" panose="020B0604020202020204" pitchFamily="34" charset="0"/>
              </a:rPr>
              <a:t>Director de Carrera:</a:t>
            </a:r>
            <a:endParaRPr lang="es-EC" sz="1500" b="1" dirty="0">
              <a:latin typeface="Arial" panose="020B0604020202020204" pitchFamily="34" charset="0"/>
              <a:cs typeface="Arial" panose="020B0604020202020204" pitchFamily="34" charset="0"/>
            </a:endParaRPr>
          </a:p>
          <a:p>
            <a:r>
              <a:rPr lang="es-EC" sz="1500" i="1" dirty="0">
                <a:latin typeface="Arial" panose="020B0604020202020204" pitchFamily="34" charset="0"/>
                <a:cs typeface="Arial" panose="020B0604020202020204" pitchFamily="34" charset="0"/>
              </a:rPr>
              <a:t>Ing. Alexander Robayo </a:t>
            </a:r>
            <a:r>
              <a:rPr lang="es-EC" sz="1500" i="1" dirty="0" err="1">
                <a:latin typeface="Arial" panose="020B0604020202020204" pitchFamily="34" charset="0"/>
                <a:cs typeface="Arial" panose="020B0604020202020204" pitchFamily="34" charset="0"/>
              </a:rPr>
              <a:t>Mgs</a:t>
            </a:r>
            <a:r>
              <a:rPr lang="es-EC" sz="1500" i="1" dirty="0">
                <a:latin typeface="Arial" panose="020B0604020202020204" pitchFamily="34" charset="0"/>
                <a:cs typeface="Arial" panose="020B0604020202020204" pitchFamily="34" charset="0"/>
              </a:rPr>
              <a:t>.</a:t>
            </a:r>
          </a:p>
        </p:txBody>
      </p:sp>
      <p:sp>
        <p:nvSpPr>
          <p:cNvPr id="6" name="Subtítulo 2">
            <a:extLst>
              <a:ext uri="{FF2B5EF4-FFF2-40B4-BE49-F238E27FC236}">
                <a16:creationId xmlns:a16="http://schemas.microsoft.com/office/drawing/2014/main" id="{663ECA11-C4B3-4C33-8ABC-40055A673643}"/>
              </a:ext>
            </a:extLst>
          </p:cNvPr>
          <p:cNvSpPr txBox="1">
            <a:spLocks/>
          </p:cNvSpPr>
          <p:nvPr/>
        </p:nvSpPr>
        <p:spPr>
          <a:xfrm>
            <a:off x="4543518" y="5084344"/>
            <a:ext cx="2388834" cy="67310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latin typeface="Arial" panose="020B0604020202020204" pitchFamily="34" charset="0"/>
                <a:cs typeface="Arial" panose="020B0604020202020204" pitchFamily="34" charset="0"/>
              </a:rPr>
              <a:t>Docente Evaluador:</a:t>
            </a:r>
          </a:p>
          <a:p>
            <a:r>
              <a:rPr lang="es-EC" sz="1500" i="1" dirty="0">
                <a:latin typeface="Arial" panose="020B0604020202020204" pitchFamily="34" charset="0"/>
                <a:cs typeface="Arial" panose="020B0604020202020204" pitchFamily="34" charset="0"/>
              </a:rPr>
              <a:t>Ing. Oswaldo Padilla PhD</a:t>
            </a:r>
            <a:r>
              <a:rPr lang="es-EC" sz="1500" dirty="0">
                <a:latin typeface="Arial" panose="020B0604020202020204" pitchFamily="34" charset="0"/>
                <a:cs typeface="Arial" panose="020B0604020202020204" pitchFamily="34" charset="0"/>
              </a:rPr>
              <a:t>.</a:t>
            </a:r>
          </a:p>
        </p:txBody>
      </p:sp>
      <p:sp>
        <p:nvSpPr>
          <p:cNvPr id="7" name="Subtítulo 2">
            <a:extLst>
              <a:ext uri="{FF2B5EF4-FFF2-40B4-BE49-F238E27FC236}">
                <a16:creationId xmlns:a16="http://schemas.microsoft.com/office/drawing/2014/main" id="{4CC7A870-60AA-4277-B8DF-776B425A30B7}"/>
              </a:ext>
            </a:extLst>
          </p:cNvPr>
          <p:cNvSpPr txBox="1">
            <a:spLocks/>
          </p:cNvSpPr>
          <p:nvPr/>
        </p:nvSpPr>
        <p:spPr>
          <a:xfrm>
            <a:off x="6785684" y="5084345"/>
            <a:ext cx="2388834" cy="6731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500" b="1" dirty="0">
                <a:latin typeface="Arial" panose="020B0604020202020204" pitchFamily="34" charset="0"/>
                <a:cs typeface="Arial" panose="020B0604020202020204" pitchFamily="34" charset="0"/>
              </a:rPr>
              <a:t>Secretaria Académica</a:t>
            </a:r>
            <a:endParaRPr lang="es-EC" sz="1500" b="1" dirty="0">
              <a:latin typeface="Arial" panose="020B0604020202020204" pitchFamily="34" charset="0"/>
              <a:cs typeface="Arial" panose="020B0604020202020204" pitchFamily="34" charset="0"/>
            </a:endParaRPr>
          </a:p>
          <a:p>
            <a:r>
              <a:rPr lang="es-EC" sz="1500" i="1" dirty="0">
                <a:latin typeface="Arial" panose="020B0604020202020204" pitchFamily="34" charset="0"/>
                <a:cs typeface="Arial" panose="020B0604020202020204" pitchFamily="34" charset="0"/>
              </a:rPr>
              <a:t>Abg. Michelle Benavides</a:t>
            </a:r>
          </a:p>
        </p:txBody>
      </p:sp>
    </p:spTree>
    <p:extLst>
      <p:ext uri="{BB962C8B-B14F-4D97-AF65-F5344CB8AC3E}">
        <p14:creationId xmlns:p14="http://schemas.microsoft.com/office/powerpoint/2010/main" val="532209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179836"/>
            <a:ext cx="8595249" cy="308433"/>
          </a:xfrm>
        </p:spPr>
        <p:txBody>
          <a:bodyPr>
            <a:normAutofit fontScale="90000"/>
          </a:bodyPr>
          <a:lstStyle/>
          <a:p>
            <a:pPr algn="r"/>
            <a:r>
              <a:rPr lang="es-MX" b="1" dirty="0"/>
              <a:t>1. Introducción</a:t>
            </a:r>
            <a:endParaRPr lang="es-EC" b="1" dirty="0"/>
          </a:p>
        </p:txBody>
      </p:sp>
      <p:graphicFrame>
        <p:nvGraphicFramePr>
          <p:cNvPr id="4" name="Diagrama 3">
            <a:extLst>
              <a:ext uri="{FF2B5EF4-FFF2-40B4-BE49-F238E27FC236}">
                <a16:creationId xmlns:a16="http://schemas.microsoft.com/office/drawing/2014/main" id="{BDA5FE90-4150-4D46-BBC8-8C14C8E5A555}"/>
              </a:ext>
            </a:extLst>
          </p:cNvPr>
          <p:cNvGraphicFramePr/>
          <p:nvPr>
            <p:extLst>
              <p:ext uri="{D42A27DB-BD31-4B8C-83A1-F6EECF244321}">
                <p14:modId xmlns:p14="http://schemas.microsoft.com/office/powerpoint/2010/main" val="384045918"/>
              </p:ext>
            </p:extLst>
          </p:nvPr>
        </p:nvGraphicFramePr>
        <p:xfrm>
          <a:off x="218983" y="1212157"/>
          <a:ext cx="1636450" cy="4320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1014E4A4-AF68-4B5E-BC61-E08E7B1A3DA7}"/>
              </a:ext>
            </a:extLst>
          </p:cNvPr>
          <p:cNvPicPr>
            <a:picLocks noChangeAspect="1"/>
          </p:cNvPicPr>
          <p:nvPr/>
        </p:nvPicPr>
        <p:blipFill>
          <a:blip r:embed="rId8"/>
          <a:stretch>
            <a:fillRect/>
          </a:stretch>
        </p:blipFill>
        <p:spPr>
          <a:xfrm>
            <a:off x="2168568" y="1278288"/>
            <a:ext cx="6646957" cy="4430054"/>
          </a:xfrm>
          <a:prstGeom prst="rect">
            <a:avLst/>
          </a:prstGeom>
        </p:spPr>
      </p:pic>
      <p:sp>
        <p:nvSpPr>
          <p:cNvPr id="5" name="CuadroTexto 4">
            <a:extLst>
              <a:ext uri="{FF2B5EF4-FFF2-40B4-BE49-F238E27FC236}">
                <a16:creationId xmlns:a16="http://schemas.microsoft.com/office/drawing/2014/main" id="{8C4CC216-D23F-4C83-84A2-612F204D6AF6}"/>
              </a:ext>
            </a:extLst>
          </p:cNvPr>
          <p:cNvSpPr txBox="1"/>
          <p:nvPr/>
        </p:nvSpPr>
        <p:spPr>
          <a:xfrm>
            <a:off x="2248268" y="661250"/>
            <a:ext cx="5467165" cy="578882"/>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2800" b="1" dirty="0">
                <a:latin typeface="Arial" panose="020B0604020202020204" pitchFamily="34" charset="0"/>
                <a:cs typeface="Arial" panose="020B0604020202020204" pitchFamily="34" charset="0"/>
              </a:rPr>
              <a:t>Área de estudio</a:t>
            </a:r>
            <a:endParaRPr lang="es-EC"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73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179836"/>
            <a:ext cx="8595249" cy="308433"/>
          </a:xfrm>
        </p:spPr>
        <p:txBody>
          <a:bodyPr>
            <a:normAutofit fontScale="90000"/>
          </a:bodyPr>
          <a:lstStyle/>
          <a:p>
            <a:pPr algn="r"/>
            <a:r>
              <a:rPr lang="es-MX" b="1" dirty="0"/>
              <a:t>1. Introducción</a:t>
            </a:r>
            <a:endParaRPr lang="es-EC" b="1" dirty="0"/>
          </a:p>
        </p:txBody>
      </p:sp>
      <p:sp>
        <p:nvSpPr>
          <p:cNvPr id="3" name="CuadroTexto 2">
            <a:extLst>
              <a:ext uri="{FF2B5EF4-FFF2-40B4-BE49-F238E27FC236}">
                <a16:creationId xmlns:a16="http://schemas.microsoft.com/office/drawing/2014/main" id="{E6261EA6-96C7-4AB5-BFDB-7444D845033B}"/>
              </a:ext>
            </a:extLst>
          </p:cNvPr>
          <p:cNvSpPr txBox="1"/>
          <p:nvPr/>
        </p:nvSpPr>
        <p:spPr>
          <a:xfrm>
            <a:off x="1981200" y="704857"/>
            <a:ext cx="5584054" cy="578882"/>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2800" b="1" dirty="0">
                <a:latin typeface="Arial" panose="020B0604020202020204" pitchFamily="34" charset="0"/>
                <a:cs typeface="Arial" panose="020B0604020202020204" pitchFamily="34" charset="0"/>
              </a:rPr>
              <a:t>Objetivos</a:t>
            </a:r>
            <a:endParaRPr lang="es-EC" b="1"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6899EFB1-1D35-4309-A9A3-E7AE3C174204}"/>
              </a:ext>
            </a:extLst>
          </p:cNvPr>
          <p:cNvSpPr txBox="1"/>
          <p:nvPr/>
        </p:nvSpPr>
        <p:spPr>
          <a:xfrm>
            <a:off x="727969" y="1326449"/>
            <a:ext cx="8052047" cy="830997"/>
          </a:xfrm>
          <a:prstGeom prst="rect">
            <a:avLst/>
          </a:prstGeom>
          <a:noFill/>
        </p:spPr>
        <p:txBody>
          <a:bodyPr wrap="square" rtlCol="0">
            <a:spAutoFit/>
          </a:bodyPr>
          <a:lstStyle/>
          <a:p>
            <a:pPr algn="just"/>
            <a:r>
              <a:rPr lang="es-ES_tradnl" sz="1600" b="1" dirty="0">
                <a:effectLst/>
                <a:latin typeface="Arial" panose="020B0604020202020204" pitchFamily="34" charset="0"/>
                <a:ea typeface="Calibri" panose="020F0502020204030204" pitchFamily="34" charset="0"/>
                <a:cs typeface="Times New Roman" panose="02020603050405020304" pitchFamily="18" charset="0"/>
              </a:rPr>
              <a:t>Generar, comparar y evaluar cartografía, por métodos tradicionales e inteligencia artificial a través de Deep </a:t>
            </a:r>
            <a:r>
              <a:rPr lang="es-ES_tradnl" sz="1600" b="1" dirty="0" err="1">
                <a:effectLst/>
                <a:latin typeface="Arial" panose="020B0604020202020204" pitchFamily="34" charset="0"/>
                <a:ea typeface="Calibri" panose="020F0502020204030204" pitchFamily="34" charset="0"/>
                <a:cs typeface="Times New Roman" panose="02020603050405020304" pitchFamily="18" charset="0"/>
              </a:rPr>
              <a:t>Learning</a:t>
            </a:r>
            <a:r>
              <a:rPr lang="es-ES_tradnl" sz="1600" b="1" dirty="0">
                <a:effectLst/>
                <a:latin typeface="Arial" panose="020B0604020202020204" pitchFamily="34" charset="0"/>
                <a:ea typeface="Calibri" panose="020F0502020204030204" pitchFamily="34" charset="0"/>
                <a:cs typeface="Times New Roman" panose="02020603050405020304" pitchFamily="18" charset="0"/>
              </a:rPr>
              <a:t>, para escala 1:5000, en el sector de </a:t>
            </a:r>
            <a:r>
              <a:rPr lang="es-ES_tradnl" sz="1600" b="1" dirty="0" err="1">
                <a:effectLst/>
                <a:latin typeface="Arial" panose="020B0604020202020204" pitchFamily="34" charset="0"/>
                <a:ea typeface="Calibri" panose="020F0502020204030204" pitchFamily="34" charset="0"/>
                <a:cs typeface="Times New Roman" panose="02020603050405020304" pitchFamily="18" charset="0"/>
              </a:rPr>
              <a:t>Cashapamba</a:t>
            </a:r>
            <a:r>
              <a:rPr lang="es-ES_tradnl" sz="1600" b="1" dirty="0">
                <a:effectLst/>
                <a:latin typeface="Arial" panose="020B0604020202020204" pitchFamily="34" charset="0"/>
                <a:ea typeface="Calibri" panose="020F0502020204030204" pitchFamily="34" charset="0"/>
                <a:cs typeface="Times New Roman" panose="02020603050405020304" pitchFamily="18" charset="0"/>
              </a:rPr>
              <a:t>, con la finalidad de obtener cartografía 2D alternativa</a:t>
            </a:r>
            <a:endParaRPr lang="es-EC" sz="1600" b="1" dirty="0"/>
          </a:p>
        </p:txBody>
      </p:sp>
      <p:graphicFrame>
        <p:nvGraphicFramePr>
          <p:cNvPr id="6" name="Diagrama 5">
            <a:extLst>
              <a:ext uri="{FF2B5EF4-FFF2-40B4-BE49-F238E27FC236}">
                <a16:creationId xmlns:a16="http://schemas.microsoft.com/office/drawing/2014/main" id="{C15B636F-111D-43A2-82DC-019E5945F7C8}"/>
              </a:ext>
            </a:extLst>
          </p:cNvPr>
          <p:cNvGraphicFramePr/>
          <p:nvPr>
            <p:extLst>
              <p:ext uri="{D42A27DB-BD31-4B8C-83A1-F6EECF244321}">
                <p14:modId xmlns:p14="http://schemas.microsoft.com/office/powerpoint/2010/main" val="3432462218"/>
              </p:ext>
            </p:extLst>
          </p:nvPr>
        </p:nvGraphicFramePr>
        <p:xfrm>
          <a:off x="-346229" y="2320914"/>
          <a:ext cx="5388746" cy="2759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a 9">
            <a:extLst>
              <a:ext uri="{FF2B5EF4-FFF2-40B4-BE49-F238E27FC236}">
                <a16:creationId xmlns:a16="http://schemas.microsoft.com/office/drawing/2014/main" id="{9F327A74-C7FA-4AE9-B897-1B9075F2DD39}"/>
              </a:ext>
            </a:extLst>
          </p:cNvPr>
          <p:cNvGraphicFramePr/>
          <p:nvPr>
            <p:extLst>
              <p:ext uri="{D42A27DB-BD31-4B8C-83A1-F6EECF244321}">
                <p14:modId xmlns:p14="http://schemas.microsoft.com/office/powerpoint/2010/main" val="345926215"/>
              </p:ext>
            </p:extLst>
          </p:nvPr>
        </p:nvGraphicFramePr>
        <p:xfrm>
          <a:off x="3943165" y="2320913"/>
          <a:ext cx="5388746" cy="27591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a 11">
            <a:extLst>
              <a:ext uri="{FF2B5EF4-FFF2-40B4-BE49-F238E27FC236}">
                <a16:creationId xmlns:a16="http://schemas.microsoft.com/office/drawing/2014/main" id="{8F5A6D41-E39B-430E-846A-EBBC9E0F61C0}"/>
              </a:ext>
            </a:extLst>
          </p:cNvPr>
          <p:cNvGraphicFramePr/>
          <p:nvPr>
            <p:extLst>
              <p:ext uri="{D42A27DB-BD31-4B8C-83A1-F6EECF244321}">
                <p14:modId xmlns:p14="http://schemas.microsoft.com/office/powerpoint/2010/main" val="3279232189"/>
              </p:ext>
            </p:extLst>
          </p:nvPr>
        </p:nvGraphicFramePr>
        <p:xfrm>
          <a:off x="1297617" y="5257575"/>
          <a:ext cx="6035338" cy="8236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76094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179836"/>
            <a:ext cx="8595249" cy="308433"/>
          </a:xfrm>
        </p:spPr>
        <p:txBody>
          <a:bodyPr>
            <a:normAutofit fontScale="90000"/>
          </a:bodyPr>
          <a:lstStyle/>
          <a:p>
            <a:pPr algn="r"/>
            <a:r>
              <a:rPr lang="es-MX" b="1" dirty="0"/>
              <a:t>1. Introducción</a:t>
            </a:r>
            <a:endParaRPr lang="es-EC" b="1" dirty="0"/>
          </a:p>
        </p:txBody>
      </p:sp>
      <p:sp>
        <p:nvSpPr>
          <p:cNvPr id="3" name="CuadroTexto 2">
            <a:extLst>
              <a:ext uri="{FF2B5EF4-FFF2-40B4-BE49-F238E27FC236}">
                <a16:creationId xmlns:a16="http://schemas.microsoft.com/office/drawing/2014/main" id="{E6261EA6-96C7-4AB5-BFDB-7444D845033B}"/>
              </a:ext>
            </a:extLst>
          </p:cNvPr>
          <p:cNvSpPr txBox="1"/>
          <p:nvPr/>
        </p:nvSpPr>
        <p:spPr>
          <a:xfrm>
            <a:off x="1981200" y="704857"/>
            <a:ext cx="5584054" cy="578882"/>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2800" b="1" dirty="0">
                <a:latin typeface="Arial" panose="020B0604020202020204" pitchFamily="34" charset="0"/>
                <a:cs typeface="Arial" panose="020B0604020202020204" pitchFamily="34" charset="0"/>
              </a:rPr>
              <a:t>Metas</a:t>
            </a:r>
            <a:endParaRPr lang="es-EC" b="1"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1A7D3DC2-9B9C-4F8C-87BD-E30AB213163A}"/>
              </a:ext>
            </a:extLst>
          </p:cNvPr>
          <p:cNvPicPr>
            <a:picLocks noChangeAspect="1"/>
          </p:cNvPicPr>
          <p:nvPr/>
        </p:nvPicPr>
        <p:blipFill rotWithShape="1">
          <a:blip r:embed="rId3"/>
          <a:srcRect l="54748" r="4473"/>
          <a:stretch/>
        </p:blipFill>
        <p:spPr>
          <a:xfrm>
            <a:off x="81378" y="1623022"/>
            <a:ext cx="2441360" cy="1312356"/>
          </a:xfrm>
          <a:prstGeom prst="rect">
            <a:avLst/>
          </a:prstGeom>
        </p:spPr>
      </p:pic>
      <p:pic>
        <p:nvPicPr>
          <p:cNvPr id="9" name="Imagen 8">
            <a:extLst>
              <a:ext uri="{FF2B5EF4-FFF2-40B4-BE49-F238E27FC236}">
                <a16:creationId xmlns:a16="http://schemas.microsoft.com/office/drawing/2014/main" id="{7F985E03-FBAB-4E8C-9036-93C3D1159574}"/>
              </a:ext>
            </a:extLst>
          </p:cNvPr>
          <p:cNvPicPr>
            <a:picLocks noChangeAspect="1"/>
          </p:cNvPicPr>
          <p:nvPr/>
        </p:nvPicPr>
        <p:blipFill rotWithShape="1">
          <a:blip r:embed="rId4"/>
          <a:srcRect l="50000"/>
          <a:stretch/>
        </p:blipFill>
        <p:spPr>
          <a:xfrm>
            <a:off x="2816140" y="1384917"/>
            <a:ext cx="1992985" cy="1735300"/>
          </a:xfrm>
          <a:prstGeom prst="rect">
            <a:avLst/>
          </a:prstGeom>
        </p:spPr>
      </p:pic>
      <p:pic>
        <p:nvPicPr>
          <p:cNvPr id="13" name="Imagen 12">
            <a:extLst>
              <a:ext uri="{FF2B5EF4-FFF2-40B4-BE49-F238E27FC236}">
                <a16:creationId xmlns:a16="http://schemas.microsoft.com/office/drawing/2014/main" id="{C2578A85-3952-4AA9-9D1F-9458ADBF3AD8}"/>
              </a:ext>
            </a:extLst>
          </p:cNvPr>
          <p:cNvPicPr>
            <a:picLocks noChangeAspect="1"/>
          </p:cNvPicPr>
          <p:nvPr/>
        </p:nvPicPr>
        <p:blipFill rotWithShape="1">
          <a:blip r:embed="rId5"/>
          <a:srcRect l="16698" t="13428" r="38401" b="11212"/>
          <a:stretch/>
        </p:blipFill>
        <p:spPr>
          <a:xfrm>
            <a:off x="5013720" y="1384917"/>
            <a:ext cx="1914562" cy="1735300"/>
          </a:xfrm>
          <a:prstGeom prst="rect">
            <a:avLst/>
          </a:prstGeom>
        </p:spPr>
      </p:pic>
      <p:pic>
        <p:nvPicPr>
          <p:cNvPr id="15" name="Imagen 14">
            <a:extLst>
              <a:ext uri="{FF2B5EF4-FFF2-40B4-BE49-F238E27FC236}">
                <a16:creationId xmlns:a16="http://schemas.microsoft.com/office/drawing/2014/main" id="{06A31A81-941C-4A87-BD59-F07768BB19F4}"/>
              </a:ext>
            </a:extLst>
          </p:cNvPr>
          <p:cNvPicPr>
            <a:picLocks noChangeAspect="1"/>
          </p:cNvPicPr>
          <p:nvPr/>
        </p:nvPicPr>
        <p:blipFill rotWithShape="1">
          <a:blip r:embed="rId6"/>
          <a:srcRect l="27666" t="13484" r="24762" b="5693"/>
          <a:stretch/>
        </p:blipFill>
        <p:spPr>
          <a:xfrm>
            <a:off x="7242753" y="1411550"/>
            <a:ext cx="1739967" cy="1735300"/>
          </a:xfrm>
          <a:prstGeom prst="rect">
            <a:avLst/>
          </a:prstGeom>
        </p:spPr>
      </p:pic>
      <p:sp>
        <p:nvSpPr>
          <p:cNvPr id="16" name="CuadroTexto 15">
            <a:extLst>
              <a:ext uri="{FF2B5EF4-FFF2-40B4-BE49-F238E27FC236}">
                <a16:creationId xmlns:a16="http://schemas.microsoft.com/office/drawing/2014/main" id="{DAF5F212-613C-4C56-9276-5D2C43F80A4D}"/>
              </a:ext>
            </a:extLst>
          </p:cNvPr>
          <p:cNvSpPr txBox="1"/>
          <p:nvPr/>
        </p:nvSpPr>
        <p:spPr>
          <a:xfrm>
            <a:off x="224189" y="3146851"/>
            <a:ext cx="2133600" cy="34051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400" b="1" dirty="0">
                <a:latin typeface="Arial" panose="020B0604020202020204" pitchFamily="34" charset="0"/>
                <a:cs typeface="Arial" panose="020B0604020202020204" pitchFamily="34" charset="0"/>
              </a:rPr>
              <a:t>Ajuste fotogramétrico</a:t>
            </a:r>
            <a:endParaRPr lang="es-EC" sz="1050" b="1"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E5DF0014-A237-4B6F-94C4-A59B27B8CA84}"/>
              </a:ext>
            </a:extLst>
          </p:cNvPr>
          <p:cNvSpPr txBox="1"/>
          <p:nvPr/>
        </p:nvSpPr>
        <p:spPr>
          <a:xfrm>
            <a:off x="2891601" y="3146851"/>
            <a:ext cx="1775477" cy="34051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400" b="1" dirty="0" err="1">
                <a:latin typeface="Arial" panose="020B0604020202020204" pitchFamily="34" charset="0"/>
                <a:cs typeface="Arial" panose="020B0604020202020204" pitchFamily="34" charset="0"/>
              </a:rPr>
              <a:t>Ortofotomosaico</a:t>
            </a:r>
            <a:endParaRPr lang="es-EC" sz="1050" b="1" dirty="0">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229F3E99-93EB-4815-A20F-3EEC858A0E77}"/>
              </a:ext>
            </a:extLst>
          </p:cNvPr>
          <p:cNvSpPr txBox="1"/>
          <p:nvPr/>
        </p:nvSpPr>
        <p:spPr>
          <a:xfrm>
            <a:off x="5107128" y="3153726"/>
            <a:ext cx="1775477" cy="34051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400" b="1" dirty="0">
                <a:latin typeface="Arial" panose="020B0604020202020204" pitchFamily="34" charset="0"/>
                <a:cs typeface="Arial" panose="020B0604020202020204" pitchFamily="34" charset="0"/>
              </a:rPr>
              <a:t>Cartografía 2D</a:t>
            </a:r>
            <a:endParaRPr lang="es-EC" sz="1050" b="1"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A72F094C-FA8A-43C0-AEE1-1B399BB61E06}"/>
              </a:ext>
            </a:extLst>
          </p:cNvPr>
          <p:cNvSpPr txBox="1"/>
          <p:nvPr/>
        </p:nvSpPr>
        <p:spPr>
          <a:xfrm>
            <a:off x="7098437" y="3191165"/>
            <a:ext cx="2045563" cy="34051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400" b="1" dirty="0">
                <a:latin typeface="Arial" panose="020B0604020202020204" pitchFamily="34" charset="0"/>
                <a:cs typeface="Arial" panose="020B0604020202020204" pitchFamily="34" charset="0"/>
              </a:rPr>
              <a:t>Cartografía 2D (DL)</a:t>
            </a:r>
            <a:endParaRPr lang="es-EC" sz="1050" b="1" dirty="0">
              <a:latin typeface="Arial" panose="020B0604020202020204" pitchFamily="34" charset="0"/>
              <a:cs typeface="Arial" panose="020B0604020202020204" pitchFamily="34" charset="0"/>
            </a:endParaRPr>
          </a:p>
        </p:txBody>
      </p:sp>
      <p:pic>
        <p:nvPicPr>
          <p:cNvPr id="21" name="Imagen 20">
            <a:extLst>
              <a:ext uri="{FF2B5EF4-FFF2-40B4-BE49-F238E27FC236}">
                <a16:creationId xmlns:a16="http://schemas.microsoft.com/office/drawing/2014/main" id="{FE5263F8-CB2D-4193-AB6E-A1BCA08AE021}"/>
              </a:ext>
            </a:extLst>
          </p:cNvPr>
          <p:cNvPicPr>
            <a:picLocks noChangeAspect="1"/>
          </p:cNvPicPr>
          <p:nvPr/>
        </p:nvPicPr>
        <p:blipFill>
          <a:blip r:embed="rId7"/>
          <a:stretch>
            <a:fillRect/>
          </a:stretch>
        </p:blipFill>
        <p:spPr>
          <a:xfrm>
            <a:off x="298442" y="3738936"/>
            <a:ext cx="2059347" cy="1544510"/>
          </a:xfrm>
          <a:prstGeom prst="rect">
            <a:avLst/>
          </a:prstGeom>
        </p:spPr>
      </p:pic>
      <p:sp>
        <p:nvSpPr>
          <p:cNvPr id="22" name="CuadroTexto 21">
            <a:extLst>
              <a:ext uri="{FF2B5EF4-FFF2-40B4-BE49-F238E27FC236}">
                <a16:creationId xmlns:a16="http://schemas.microsoft.com/office/drawing/2014/main" id="{B2E47E6C-AEF9-4DF9-97F1-4247BBE3DE33}"/>
              </a:ext>
            </a:extLst>
          </p:cNvPr>
          <p:cNvSpPr txBox="1"/>
          <p:nvPr/>
        </p:nvSpPr>
        <p:spPr>
          <a:xfrm>
            <a:off x="403250" y="5364752"/>
            <a:ext cx="1775477" cy="34051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400" b="1" dirty="0">
                <a:latin typeface="Arial" panose="020B0604020202020204" pitchFamily="34" charset="0"/>
                <a:cs typeface="Arial" panose="020B0604020202020204" pitchFamily="34" charset="0"/>
              </a:rPr>
              <a:t>Cartografía 3D</a:t>
            </a:r>
            <a:endParaRPr lang="es-EC" sz="1050" b="1" dirty="0">
              <a:latin typeface="Arial" panose="020B0604020202020204" pitchFamily="34" charset="0"/>
              <a:cs typeface="Arial" panose="020B0604020202020204" pitchFamily="34" charset="0"/>
            </a:endParaRPr>
          </a:p>
        </p:txBody>
      </p:sp>
      <p:pic>
        <p:nvPicPr>
          <p:cNvPr id="23" name="Imagen 22" descr="Interfaz de usuario gráfica, Aplicación&#10;&#10;Descripción generada automáticamente">
            <a:extLst>
              <a:ext uri="{FF2B5EF4-FFF2-40B4-BE49-F238E27FC236}">
                <a16:creationId xmlns:a16="http://schemas.microsoft.com/office/drawing/2014/main" id="{868261FF-3BE6-4C79-BCAA-4204FC77F168}"/>
              </a:ext>
            </a:extLst>
          </p:cNvPr>
          <p:cNvPicPr/>
          <p:nvPr/>
        </p:nvPicPr>
        <p:blipFill>
          <a:blip r:embed="rId8"/>
          <a:stretch>
            <a:fillRect/>
          </a:stretch>
        </p:blipFill>
        <p:spPr>
          <a:xfrm>
            <a:off x="3005831" y="3622088"/>
            <a:ext cx="1566169" cy="1661358"/>
          </a:xfrm>
          <a:prstGeom prst="rect">
            <a:avLst/>
          </a:prstGeom>
        </p:spPr>
      </p:pic>
      <p:sp>
        <p:nvSpPr>
          <p:cNvPr id="24" name="CuadroTexto 23">
            <a:extLst>
              <a:ext uri="{FF2B5EF4-FFF2-40B4-BE49-F238E27FC236}">
                <a16:creationId xmlns:a16="http://schemas.microsoft.com/office/drawing/2014/main" id="{3247980A-5CDF-46FC-9318-3A4ADFA932B0}"/>
              </a:ext>
            </a:extLst>
          </p:cNvPr>
          <p:cNvSpPr txBox="1"/>
          <p:nvPr/>
        </p:nvSpPr>
        <p:spPr>
          <a:xfrm>
            <a:off x="2924893" y="5354211"/>
            <a:ext cx="1775477" cy="34051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400" b="1" dirty="0">
                <a:latin typeface="Arial" panose="020B0604020202020204" pitchFamily="34" charset="0"/>
                <a:cs typeface="Arial" panose="020B0604020202020204" pitchFamily="34" charset="0"/>
              </a:rPr>
              <a:t>Monografías</a:t>
            </a:r>
            <a:endParaRPr lang="es-EC" sz="1050" b="1" dirty="0">
              <a:latin typeface="Arial" panose="020B0604020202020204" pitchFamily="34" charset="0"/>
              <a:cs typeface="Arial" panose="020B0604020202020204" pitchFamily="34" charset="0"/>
            </a:endParaRPr>
          </a:p>
        </p:txBody>
      </p:sp>
      <p:pic>
        <p:nvPicPr>
          <p:cNvPr id="26" name="Imagen 25">
            <a:extLst>
              <a:ext uri="{FF2B5EF4-FFF2-40B4-BE49-F238E27FC236}">
                <a16:creationId xmlns:a16="http://schemas.microsoft.com/office/drawing/2014/main" id="{AAAAA9EE-1F4C-41BD-87B7-364EAFB9D6A5}"/>
              </a:ext>
            </a:extLst>
          </p:cNvPr>
          <p:cNvPicPr>
            <a:picLocks noChangeAspect="1"/>
          </p:cNvPicPr>
          <p:nvPr/>
        </p:nvPicPr>
        <p:blipFill>
          <a:blip r:embed="rId9"/>
          <a:stretch>
            <a:fillRect/>
          </a:stretch>
        </p:blipFill>
        <p:spPr>
          <a:xfrm>
            <a:off x="5107128" y="3575999"/>
            <a:ext cx="1775477" cy="1783403"/>
          </a:xfrm>
          <a:prstGeom prst="rect">
            <a:avLst/>
          </a:prstGeom>
        </p:spPr>
      </p:pic>
      <p:sp>
        <p:nvSpPr>
          <p:cNvPr id="27" name="CuadroTexto 26">
            <a:extLst>
              <a:ext uri="{FF2B5EF4-FFF2-40B4-BE49-F238E27FC236}">
                <a16:creationId xmlns:a16="http://schemas.microsoft.com/office/drawing/2014/main" id="{E96026FE-ADB3-4E31-B01B-D2D758CE8B39}"/>
              </a:ext>
            </a:extLst>
          </p:cNvPr>
          <p:cNvSpPr txBox="1"/>
          <p:nvPr/>
        </p:nvSpPr>
        <p:spPr>
          <a:xfrm>
            <a:off x="5004842" y="5364751"/>
            <a:ext cx="1775477" cy="340519"/>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400" b="1" dirty="0">
                <a:latin typeface="Arial" panose="020B0604020202020204" pitchFamily="34" charset="0"/>
                <a:cs typeface="Arial" panose="020B0604020202020204" pitchFamily="34" charset="0"/>
              </a:rPr>
              <a:t>Calidad de datos</a:t>
            </a:r>
            <a:endParaRPr lang="es-EC" sz="1050" b="1" dirty="0">
              <a:latin typeface="Arial" panose="020B0604020202020204" pitchFamily="34" charset="0"/>
              <a:cs typeface="Arial" panose="020B0604020202020204" pitchFamily="34" charset="0"/>
            </a:endParaRPr>
          </a:p>
        </p:txBody>
      </p:sp>
      <p:pic>
        <p:nvPicPr>
          <p:cNvPr id="29" name="Imagen 28">
            <a:extLst>
              <a:ext uri="{FF2B5EF4-FFF2-40B4-BE49-F238E27FC236}">
                <a16:creationId xmlns:a16="http://schemas.microsoft.com/office/drawing/2014/main" id="{1F1E5738-FB7F-4DF7-8D75-AC3181ABA275}"/>
              </a:ext>
            </a:extLst>
          </p:cNvPr>
          <p:cNvPicPr>
            <a:picLocks noChangeAspect="1"/>
          </p:cNvPicPr>
          <p:nvPr/>
        </p:nvPicPr>
        <p:blipFill rotWithShape="1">
          <a:blip r:embed="rId10"/>
          <a:srcRect l="19891" t="12177" r="21613" b="7771"/>
          <a:stretch/>
        </p:blipFill>
        <p:spPr>
          <a:xfrm>
            <a:off x="7098437" y="3817397"/>
            <a:ext cx="1841076" cy="1322773"/>
          </a:xfrm>
          <a:prstGeom prst="rect">
            <a:avLst/>
          </a:prstGeom>
        </p:spPr>
      </p:pic>
      <p:sp>
        <p:nvSpPr>
          <p:cNvPr id="30" name="CuadroTexto 29">
            <a:extLst>
              <a:ext uri="{FF2B5EF4-FFF2-40B4-BE49-F238E27FC236}">
                <a16:creationId xmlns:a16="http://schemas.microsoft.com/office/drawing/2014/main" id="{1D9CD97F-B83F-40CE-B5E5-8FF650E8F30F}"/>
              </a:ext>
            </a:extLst>
          </p:cNvPr>
          <p:cNvSpPr txBox="1"/>
          <p:nvPr/>
        </p:nvSpPr>
        <p:spPr>
          <a:xfrm>
            <a:off x="7055898" y="5235029"/>
            <a:ext cx="1926154" cy="578882"/>
          </a:xfrm>
          <a:prstGeom prst="round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400" b="1" dirty="0">
                <a:latin typeface="Arial" panose="020B0604020202020204" pitchFamily="34" charset="0"/>
                <a:cs typeface="Arial" panose="020B0604020202020204" pitchFamily="34" charset="0"/>
              </a:rPr>
              <a:t>Tabla comparativa de costos y tiempo</a:t>
            </a:r>
            <a:endParaRPr lang="es-EC"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4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AAA60E7-8F1D-4D99-BC36-97A0134D8EB3}"/>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31000"/>
                    </a14:imgEffect>
                    <a14:imgEffect>
                      <a14:saturation sat="234000"/>
                    </a14:imgEffect>
                    <a14:imgEffect>
                      <a14:brightnessContrast bright="-4000" contrast="30000"/>
                    </a14:imgEffect>
                  </a14:imgLayer>
                </a14:imgProps>
              </a:ext>
            </a:extLst>
          </a:blip>
          <a:stretch>
            <a:fillRect/>
          </a:stretch>
        </p:blipFill>
        <p:spPr>
          <a:xfrm>
            <a:off x="6297689" y="2641806"/>
            <a:ext cx="2934109" cy="3372321"/>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6054570" y="286371"/>
            <a:ext cx="2984562" cy="185290"/>
          </a:xfrm>
        </p:spPr>
        <p:txBody>
          <a:bodyPr>
            <a:normAutofit fontScale="90000"/>
          </a:bodyPr>
          <a:lstStyle/>
          <a:p>
            <a:pPr algn="r"/>
            <a:r>
              <a:rPr lang="es-MX" b="1" dirty="0"/>
              <a:t>Contenido</a:t>
            </a:r>
            <a:endParaRPr lang="es-EC" b="1" dirty="0"/>
          </a:p>
        </p:txBody>
      </p:sp>
      <p:graphicFrame>
        <p:nvGraphicFramePr>
          <p:cNvPr id="4" name="Marcador de contenido 3">
            <a:extLst>
              <a:ext uri="{FF2B5EF4-FFF2-40B4-BE49-F238E27FC236}">
                <a16:creationId xmlns:a16="http://schemas.microsoft.com/office/drawing/2014/main" id="{B72A34D4-A2D1-4433-8C4E-84F83FECEE05}"/>
              </a:ext>
            </a:extLst>
          </p:cNvPr>
          <p:cNvGraphicFramePr>
            <a:graphicFrameLocks noGrp="1"/>
          </p:cNvGraphicFramePr>
          <p:nvPr>
            <p:ph idx="1"/>
            <p:extLst>
              <p:ext uri="{D42A27DB-BD31-4B8C-83A1-F6EECF244321}">
                <p14:modId xmlns:p14="http://schemas.microsoft.com/office/powerpoint/2010/main" val="474386660"/>
              </p:ext>
            </p:extLst>
          </p:nvPr>
        </p:nvGraphicFramePr>
        <p:xfrm>
          <a:off x="72000" y="843873"/>
          <a:ext cx="8293408" cy="50456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89337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B5853983-7FD5-476F-8246-5C82987312CD}"/>
              </a:ext>
            </a:extLst>
          </p:cNvPr>
          <p:cNvPicPr>
            <a:picLocks noChangeAspect="1"/>
          </p:cNvPicPr>
          <p:nvPr/>
        </p:nvPicPr>
        <p:blipFill>
          <a:blip r:embed="rId4">
            <a:lum bright="70000" contrast="-70000"/>
          </a:blip>
          <a:stretch>
            <a:fillRect/>
          </a:stretch>
        </p:blipFill>
        <p:spPr>
          <a:xfrm>
            <a:off x="19266" y="645210"/>
            <a:ext cx="9426575" cy="5328064"/>
          </a:xfrm>
          <a:prstGeom prst="rect">
            <a:avLst/>
          </a:prstGeom>
        </p:spPr>
      </p:pic>
      <p:sp>
        <p:nvSpPr>
          <p:cNvPr id="2" name="Título 1">
            <a:extLst>
              <a:ext uri="{FF2B5EF4-FFF2-40B4-BE49-F238E27FC236}">
                <a16:creationId xmlns:a16="http://schemas.microsoft.com/office/drawing/2014/main" id="{2C049BD4-25FF-2F4E-A4BD-D997BB73ABE6}"/>
              </a:ext>
            </a:extLst>
          </p:cNvPr>
          <p:cNvSpPr>
            <a:spLocks noGrp="1"/>
          </p:cNvSpPr>
          <p:nvPr>
            <p:ph type="title"/>
          </p:nvPr>
        </p:nvSpPr>
        <p:spPr>
          <a:xfrm>
            <a:off x="443883" y="206468"/>
            <a:ext cx="8595249" cy="308433"/>
          </a:xfrm>
        </p:spPr>
        <p:txBody>
          <a:bodyPr>
            <a:normAutofit fontScale="90000"/>
          </a:bodyPr>
          <a:lstStyle/>
          <a:p>
            <a:pPr algn="r"/>
            <a:r>
              <a:rPr lang="es-MX" b="1" dirty="0"/>
              <a:t>2. Fundamentación teórica</a:t>
            </a:r>
            <a:endParaRPr lang="es-EC" b="1" dirty="0"/>
          </a:p>
        </p:txBody>
      </p:sp>
      <p:graphicFrame>
        <p:nvGraphicFramePr>
          <p:cNvPr id="3" name="Diagrama 2">
            <a:extLst>
              <a:ext uri="{FF2B5EF4-FFF2-40B4-BE49-F238E27FC236}">
                <a16:creationId xmlns:a16="http://schemas.microsoft.com/office/drawing/2014/main" id="{01D94215-B5D5-4140-8BB4-507B0EA391D5}"/>
              </a:ext>
            </a:extLst>
          </p:cNvPr>
          <p:cNvGraphicFramePr/>
          <p:nvPr>
            <p:extLst>
              <p:ext uri="{D42A27DB-BD31-4B8C-83A1-F6EECF244321}">
                <p14:modId xmlns:p14="http://schemas.microsoft.com/office/powerpoint/2010/main" val="452263534"/>
              </p:ext>
            </p:extLst>
          </p:nvPr>
        </p:nvGraphicFramePr>
        <p:xfrm>
          <a:off x="1233190" y="466094"/>
          <a:ext cx="2746159" cy="22460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a 8">
            <a:extLst>
              <a:ext uri="{FF2B5EF4-FFF2-40B4-BE49-F238E27FC236}">
                <a16:creationId xmlns:a16="http://schemas.microsoft.com/office/drawing/2014/main" id="{F0C8087F-8A73-4BEA-A4E7-506D5D714313}"/>
              </a:ext>
            </a:extLst>
          </p:cNvPr>
          <p:cNvGraphicFramePr/>
          <p:nvPr>
            <p:extLst>
              <p:ext uri="{D42A27DB-BD31-4B8C-83A1-F6EECF244321}">
                <p14:modId xmlns:p14="http://schemas.microsoft.com/office/powerpoint/2010/main" val="1965466268"/>
              </p:ext>
            </p:extLst>
          </p:nvPr>
        </p:nvGraphicFramePr>
        <p:xfrm>
          <a:off x="1233190" y="2103225"/>
          <a:ext cx="2746159" cy="224605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0" name="Diagrama 9">
            <a:extLst>
              <a:ext uri="{FF2B5EF4-FFF2-40B4-BE49-F238E27FC236}">
                <a16:creationId xmlns:a16="http://schemas.microsoft.com/office/drawing/2014/main" id="{49AC1FAC-30B3-471E-A796-D85BE82C46AE}"/>
              </a:ext>
            </a:extLst>
          </p:cNvPr>
          <p:cNvGraphicFramePr/>
          <p:nvPr>
            <p:extLst>
              <p:ext uri="{D42A27DB-BD31-4B8C-83A1-F6EECF244321}">
                <p14:modId xmlns:p14="http://schemas.microsoft.com/office/powerpoint/2010/main" val="1947805709"/>
              </p:ext>
            </p:extLst>
          </p:nvPr>
        </p:nvGraphicFramePr>
        <p:xfrm>
          <a:off x="1315242" y="4286891"/>
          <a:ext cx="2746159" cy="224605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1" name="Diagrama 10">
            <a:extLst>
              <a:ext uri="{FF2B5EF4-FFF2-40B4-BE49-F238E27FC236}">
                <a16:creationId xmlns:a16="http://schemas.microsoft.com/office/drawing/2014/main" id="{FED0264C-3A8E-4A7E-8936-4D7A86748E5F}"/>
              </a:ext>
            </a:extLst>
          </p:cNvPr>
          <p:cNvGraphicFramePr/>
          <p:nvPr>
            <p:extLst>
              <p:ext uri="{D42A27DB-BD31-4B8C-83A1-F6EECF244321}">
                <p14:modId xmlns:p14="http://schemas.microsoft.com/office/powerpoint/2010/main" val="3466779272"/>
              </p:ext>
            </p:extLst>
          </p:nvPr>
        </p:nvGraphicFramePr>
        <p:xfrm>
          <a:off x="1297486" y="3162696"/>
          <a:ext cx="2746159" cy="2246054"/>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6" name="Imagen 5">
            <a:extLst>
              <a:ext uri="{FF2B5EF4-FFF2-40B4-BE49-F238E27FC236}">
                <a16:creationId xmlns:a16="http://schemas.microsoft.com/office/drawing/2014/main" id="{6A1EDCF3-5422-466B-90BF-CBE30EEB6DFF}"/>
              </a:ext>
            </a:extLst>
          </p:cNvPr>
          <p:cNvPicPr>
            <a:picLocks noChangeAspect="1"/>
          </p:cNvPicPr>
          <p:nvPr/>
        </p:nvPicPr>
        <p:blipFill>
          <a:blip r:embed="rId25"/>
          <a:stretch>
            <a:fillRect/>
          </a:stretch>
        </p:blipFill>
        <p:spPr>
          <a:xfrm>
            <a:off x="4107942" y="705719"/>
            <a:ext cx="2619375" cy="1743075"/>
          </a:xfrm>
          <a:prstGeom prst="rect">
            <a:avLst/>
          </a:prstGeom>
        </p:spPr>
      </p:pic>
      <p:pic>
        <p:nvPicPr>
          <p:cNvPr id="13" name="Imagen 12">
            <a:extLst>
              <a:ext uri="{FF2B5EF4-FFF2-40B4-BE49-F238E27FC236}">
                <a16:creationId xmlns:a16="http://schemas.microsoft.com/office/drawing/2014/main" id="{8DD8AF45-2975-41D7-8CD6-6FACDE74057B}"/>
              </a:ext>
            </a:extLst>
          </p:cNvPr>
          <p:cNvPicPr>
            <a:picLocks noChangeAspect="1"/>
          </p:cNvPicPr>
          <p:nvPr/>
        </p:nvPicPr>
        <p:blipFill rotWithShape="1">
          <a:blip r:embed="rId26"/>
          <a:srcRect r="26470"/>
          <a:stretch/>
        </p:blipFill>
        <p:spPr>
          <a:xfrm>
            <a:off x="4143453" y="2585675"/>
            <a:ext cx="2583864" cy="1281154"/>
          </a:xfrm>
          <a:prstGeom prst="rect">
            <a:avLst/>
          </a:prstGeom>
        </p:spPr>
      </p:pic>
      <p:pic>
        <p:nvPicPr>
          <p:cNvPr id="15" name="Imagen 14">
            <a:extLst>
              <a:ext uri="{FF2B5EF4-FFF2-40B4-BE49-F238E27FC236}">
                <a16:creationId xmlns:a16="http://schemas.microsoft.com/office/drawing/2014/main" id="{67709E99-34DC-458D-89FF-537A5847ED6B}"/>
              </a:ext>
            </a:extLst>
          </p:cNvPr>
          <p:cNvPicPr>
            <a:picLocks noChangeAspect="1"/>
          </p:cNvPicPr>
          <p:nvPr/>
        </p:nvPicPr>
        <p:blipFill rotWithShape="1">
          <a:blip r:embed="rId27"/>
          <a:srcRect t="50144" r="1355"/>
          <a:stretch/>
        </p:blipFill>
        <p:spPr>
          <a:xfrm>
            <a:off x="4143453" y="3947923"/>
            <a:ext cx="2583864" cy="802711"/>
          </a:xfrm>
          <a:prstGeom prst="rect">
            <a:avLst/>
          </a:prstGeom>
        </p:spPr>
      </p:pic>
      <p:pic>
        <p:nvPicPr>
          <p:cNvPr id="17" name="Imagen 16">
            <a:extLst>
              <a:ext uri="{FF2B5EF4-FFF2-40B4-BE49-F238E27FC236}">
                <a16:creationId xmlns:a16="http://schemas.microsoft.com/office/drawing/2014/main" id="{504969C6-86F5-4305-BCBD-411885602F20}"/>
              </a:ext>
            </a:extLst>
          </p:cNvPr>
          <p:cNvPicPr>
            <a:picLocks noChangeAspect="1"/>
          </p:cNvPicPr>
          <p:nvPr/>
        </p:nvPicPr>
        <p:blipFill>
          <a:blip r:embed="rId28"/>
          <a:stretch>
            <a:fillRect/>
          </a:stretch>
        </p:blipFill>
        <p:spPr>
          <a:xfrm>
            <a:off x="4143453" y="4831729"/>
            <a:ext cx="2583864" cy="1296238"/>
          </a:xfrm>
          <a:prstGeom prst="rect">
            <a:avLst/>
          </a:prstGeom>
        </p:spPr>
      </p:pic>
      <p:sp>
        <p:nvSpPr>
          <p:cNvPr id="20" name="CuadroTexto 19">
            <a:extLst>
              <a:ext uri="{FF2B5EF4-FFF2-40B4-BE49-F238E27FC236}">
                <a16:creationId xmlns:a16="http://schemas.microsoft.com/office/drawing/2014/main" id="{DF204D29-770A-4888-977A-305EF973CB2F}"/>
              </a:ext>
            </a:extLst>
          </p:cNvPr>
          <p:cNvSpPr txBox="1"/>
          <p:nvPr/>
        </p:nvSpPr>
        <p:spPr>
          <a:xfrm>
            <a:off x="19266" y="6386445"/>
            <a:ext cx="8432276" cy="369332"/>
          </a:xfrm>
          <a:prstGeom prst="rect">
            <a:avLst/>
          </a:prstGeom>
          <a:noFill/>
        </p:spPr>
        <p:txBody>
          <a:bodyPr wrap="square" rtlCol="0">
            <a:spAutoFit/>
          </a:bodyPr>
          <a:lstStyle/>
          <a:p>
            <a:r>
              <a:rPr lang="es-MX" dirty="0"/>
              <a:t>(Ibáñez, 2008) (</a:t>
            </a:r>
            <a:r>
              <a:rPr lang="es-MX" dirty="0" err="1"/>
              <a:t>Angeles</a:t>
            </a:r>
            <a:r>
              <a:rPr lang="es-MX" dirty="0"/>
              <a:t> &amp; Gentili, 2010; IGAC, 2016; IGN, 2010)</a:t>
            </a:r>
            <a:endParaRPr lang="es-EC" dirty="0"/>
          </a:p>
        </p:txBody>
      </p:sp>
    </p:spTree>
    <p:extLst>
      <p:ext uri="{BB962C8B-B14F-4D97-AF65-F5344CB8AC3E}">
        <p14:creationId xmlns:p14="http://schemas.microsoft.com/office/powerpoint/2010/main" val="126126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Graphic spid="11" grpId="0">
        <p:bldAsOne/>
      </p:bldGraphic>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7" id="{D45A9879-0F77-8E48-B5AC-8774D2A9E744}" vid="{CAE7D867-3C7F-DE41-A776-2D7EB1B4045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2581</TotalTime>
  <Words>1882</Words>
  <Application>Microsoft Office PowerPoint</Application>
  <PresentationFormat>Presentación en pantalla (4:3)</PresentationFormat>
  <Paragraphs>309</Paragraphs>
  <Slides>49</Slides>
  <Notes>3</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49</vt:i4>
      </vt:variant>
    </vt:vector>
  </HeadingPairs>
  <TitlesOfParts>
    <vt:vector size="57" baseType="lpstr">
      <vt:lpstr>Arial</vt:lpstr>
      <vt:lpstr>Calibri</vt:lpstr>
      <vt:lpstr>Calibri Light</vt:lpstr>
      <vt:lpstr>Cambria Math</vt:lpstr>
      <vt:lpstr>Symbol</vt:lpstr>
      <vt:lpstr>Wingdings</vt:lpstr>
      <vt:lpstr>Tema de Office</vt:lpstr>
      <vt:lpstr>Document</vt:lpstr>
      <vt:lpstr>Generación de cartografía automatizada 2D a través de la tecnología Deep Learning para escala 1:5000, en el Sector de Cashapamba</vt:lpstr>
      <vt:lpstr>Contenido</vt:lpstr>
      <vt:lpstr>1. Introducción</vt:lpstr>
      <vt:lpstr>1. Introducción</vt:lpstr>
      <vt:lpstr>1. Introducción</vt:lpstr>
      <vt:lpstr>1. Introducción</vt:lpstr>
      <vt:lpstr>1. Introducción</vt:lpstr>
      <vt:lpstr>Contenido</vt:lpstr>
      <vt:lpstr>2. Fundamentación teórica</vt:lpstr>
      <vt:lpstr>2. Fundamentación teórica</vt:lpstr>
      <vt:lpstr>2. Fundamentación teórica</vt:lpstr>
      <vt:lpstr>Contenido</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3. Metodología y resultados</vt:lpstr>
      <vt:lpstr>Contenido</vt:lpstr>
      <vt:lpstr>4. Conclusiones y recomendaciones</vt:lpstr>
      <vt:lpstr>4. Conclusiones y recomendaciones</vt:lpstr>
      <vt:lpstr>4. Conclusiones y recomendaciones</vt:lpstr>
      <vt:lpstr>Bibliografía</vt:lpstr>
      <vt:lpstr>Generación de cartografía automatizada 2D a través de la tecnología Deep Learning para escala 1:5000, en el Sector de Cashapamba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GINELLA JACOME</dc:creator>
  <cp:lastModifiedBy>ASUS</cp:lastModifiedBy>
  <cp:revision>112</cp:revision>
  <dcterms:created xsi:type="dcterms:W3CDTF">2018-06-02T17:22:29Z</dcterms:created>
  <dcterms:modified xsi:type="dcterms:W3CDTF">2021-09-07T20:06:37Z</dcterms:modified>
</cp:coreProperties>
</file>