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3"/>
  </p:notesMasterIdLst>
  <p:sldIdLst>
    <p:sldId id="311" r:id="rId2"/>
    <p:sldId id="257" r:id="rId3"/>
    <p:sldId id="260" r:id="rId4"/>
    <p:sldId id="312" r:id="rId5"/>
    <p:sldId id="258" r:id="rId6"/>
    <p:sldId id="355" r:id="rId7"/>
    <p:sldId id="265" r:id="rId8"/>
    <p:sldId id="348" r:id="rId9"/>
    <p:sldId id="351" r:id="rId10"/>
    <p:sldId id="322" r:id="rId11"/>
    <p:sldId id="349" r:id="rId12"/>
    <p:sldId id="350" r:id="rId13"/>
    <p:sldId id="326" r:id="rId14"/>
    <p:sldId id="266" r:id="rId15"/>
    <p:sldId id="347" r:id="rId16"/>
    <p:sldId id="315" r:id="rId17"/>
    <p:sldId id="329" r:id="rId18"/>
    <p:sldId id="330" r:id="rId19"/>
    <p:sldId id="331" r:id="rId20"/>
    <p:sldId id="269" r:id="rId21"/>
    <p:sldId id="316" r:id="rId22"/>
    <p:sldId id="272" r:id="rId23"/>
    <p:sldId id="317" r:id="rId24"/>
    <p:sldId id="333" r:id="rId25"/>
    <p:sldId id="332" r:id="rId26"/>
    <p:sldId id="334" r:id="rId27"/>
    <p:sldId id="335" r:id="rId28"/>
    <p:sldId id="352" r:id="rId29"/>
    <p:sldId id="336" r:id="rId30"/>
    <p:sldId id="338" r:id="rId31"/>
    <p:sldId id="273" r:id="rId32"/>
    <p:sldId id="340" r:id="rId33"/>
    <p:sldId id="341" r:id="rId34"/>
    <p:sldId id="342" r:id="rId35"/>
    <p:sldId id="343" r:id="rId36"/>
    <p:sldId id="344" r:id="rId37"/>
    <p:sldId id="276" r:id="rId38"/>
    <p:sldId id="357" r:id="rId39"/>
    <p:sldId id="345" r:id="rId40"/>
    <p:sldId id="263" r:id="rId41"/>
    <p:sldId id="358" r:id="rId42"/>
  </p:sldIdLst>
  <p:sldSz cx="9144000" cy="5143500" type="screen16x9"/>
  <p:notesSz cx="6858000" cy="9144000"/>
  <p:embeddedFontLst>
    <p:embeddedFont>
      <p:font typeface="Abril Fatface" panose="020B0604020202020204" charset="0"/>
      <p:regular r:id="rId44"/>
    </p:embeddedFont>
    <p:embeddedFont>
      <p:font typeface="Cambria Math" panose="02040503050406030204" pitchFamily="18" charset="0"/>
      <p:regular r:id="rId45"/>
    </p:embeddedFont>
    <p:embeddedFont>
      <p:font typeface="Lato" panose="020B0604020202020204"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Roboto Condensed Light" panose="02000000000000000000" pitchFamily="2"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27C8D"/>
    <a:srgbClr val="953333"/>
    <a:srgbClr val="2B1B1B"/>
    <a:srgbClr val="B16FB1"/>
    <a:srgbClr val="DF95A7"/>
    <a:srgbClr val="F9C6A9"/>
    <a:srgbClr val="F2D4AF"/>
    <a:srgbClr val="687496"/>
    <a:srgbClr val="CFA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2AD508-F77D-4DA1-A231-00C47002F2E4}">
  <a:tblStyle styleId="{9D2AD508-F77D-4DA1-A231-00C47002F2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7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AF5A8-A54B-42A8-BBD9-08ECE449C6B1}"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EC"/>
        </a:p>
      </dgm:t>
    </dgm:pt>
    <dgm:pt modelId="{20DC893A-57EF-4343-8E54-C296B6ED85C9}">
      <dgm:prSet phldrT="[Texto]" custT="1">
        <dgm:style>
          <a:lnRef idx="0">
            <a:scrgbClr r="0" g="0" b="0"/>
          </a:lnRef>
          <a:fillRef idx="0">
            <a:scrgbClr r="0" g="0" b="0"/>
          </a:fillRef>
          <a:effectRef idx="0">
            <a:scrgbClr r="0" g="0" b="0"/>
          </a:effectRef>
          <a:fontRef idx="minor">
            <a:schemeClr val="lt1"/>
          </a:fontRef>
        </dgm:style>
      </dgm:prSet>
      <dgm:spPr>
        <a:solidFill>
          <a:srgbClr val="CD93A1">
            <a:alpha val="50000"/>
          </a:srgbClr>
        </a:solidFill>
        <a:ln>
          <a:solidFill>
            <a:srgbClr val="687496"/>
          </a:solidFill>
        </a:ln>
      </dgm:spPr>
      <dgm:t>
        <a:bodyPr/>
        <a:lstStyle/>
        <a:p>
          <a:r>
            <a:rPr lang="es-EC" sz="1000" dirty="0">
              <a:latin typeface="Lato" panose="020B0604020202020204" charset="0"/>
              <a:cs typeface="Lao UI" panose="020B0502040204020203" pitchFamily="34" charset="0"/>
            </a:rPr>
            <a:t>Modelo</a:t>
          </a:r>
        </a:p>
      </dgm:t>
    </dgm:pt>
    <dgm:pt modelId="{A04A51D3-2CAC-445C-ABB8-42633F9CEF53}" type="parTrans" cxnId="{BC13D879-47DD-4A92-A44A-FC8B2E215357}">
      <dgm:prSet/>
      <dgm:spPr/>
      <dgm:t>
        <a:bodyPr/>
        <a:lstStyle/>
        <a:p>
          <a:endParaRPr lang="es-EC" sz="1000">
            <a:latin typeface="Lato" panose="020B0604020202020204" charset="0"/>
            <a:cs typeface="Lao UI" panose="020B0502040204020203" pitchFamily="34" charset="0"/>
          </a:endParaRPr>
        </a:p>
      </dgm:t>
    </dgm:pt>
    <dgm:pt modelId="{A32725F1-2DEF-45FC-B852-78740595F7B2}" type="sibTrans" cxnId="{BC13D879-47DD-4A92-A44A-FC8B2E215357}">
      <dgm:prSet/>
      <dgm:spPr/>
      <dgm:t>
        <a:bodyPr/>
        <a:lstStyle/>
        <a:p>
          <a:endParaRPr lang="es-EC" sz="1000">
            <a:latin typeface="Lato" panose="020B0604020202020204" charset="0"/>
            <a:cs typeface="Lao UI" panose="020B0502040204020203" pitchFamily="34" charset="0"/>
          </a:endParaRPr>
        </a:p>
      </dgm:t>
    </dgm:pt>
    <dgm:pt modelId="{EC8A7E4A-4186-4219-9223-15A7157466AB}">
      <dgm:prSet phldrT="[Texto]" custT="1"/>
      <dgm:spPr>
        <a:ln w="6350">
          <a:solidFill>
            <a:srgbClr val="687496"/>
          </a:solidFill>
        </a:ln>
      </dgm:spPr>
      <dgm:t>
        <a:bodyPr/>
        <a:lstStyle/>
        <a:p>
          <a:r>
            <a:rPr lang="es-EC" sz="1000" dirty="0">
              <a:latin typeface="Lato" panose="020B0604020202020204" charset="0"/>
              <a:cs typeface="Lao UI" panose="020B0502040204020203" pitchFamily="34" charset="0"/>
            </a:rPr>
            <a:t>MDT</a:t>
          </a:r>
        </a:p>
      </dgm:t>
    </dgm:pt>
    <dgm:pt modelId="{4EBE9256-8135-4063-B58C-3807123083D9}" type="parTrans" cxnId="{8120409B-5B87-4FA2-9B9F-378D8F996F43}">
      <dgm:prSet custT="1">
        <dgm:style>
          <a:lnRef idx="0">
            <a:scrgbClr r="0" g="0" b="0"/>
          </a:lnRef>
          <a:fillRef idx="0">
            <a:scrgbClr r="0" g="0" b="0"/>
          </a:fillRef>
          <a:effectRef idx="0">
            <a:scrgbClr r="0" g="0" b="0"/>
          </a:effectRef>
          <a:fontRef idx="minor">
            <a:schemeClr val="tx1"/>
          </a:fontRef>
        </dgm:style>
      </dgm:prSet>
      <dgm:spPr>
        <a:ln w="9525" cap="flat" cmpd="sng" algn="ctr">
          <a:solidFill>
            <a:srgbClr val="687496"/>
          </a:solidFill>
          <a:prstDash val="solid"/>
          <a:round/>
          <a:headEnd type="none" w="med" len="med"/>
          <a:tailEnd type="arrow" w="med" len="med"/>
        </a:ln>
      </dgm:spPr>
      <dgm:t>
        <a:bodyPr/>
        <a:lstStyle/>
        <a:p>
          <a:endParaRPr lang="es-EC" sz="1000">
            <a:latin typeface="Lato" panose="020B0604020202020204" charset="0"/>
            <a:cs typeface="Lao UI" panose="020B0502040204020203" pitchFamily="34" charset="0"/>
          </a:endParaRPr>
        </a:p>
      </dgm:t>
    </dgm:pt>
    <dgm:pt modelId="{57A82660-A8D9-4E64-B4E9-C016350C1F6A}" type="sibTrans" cxnId="{8120409B-5B87-4FA2-9B9F-378D8F996F43}">
      <dgm:prSet/>
      <dgm:spPr/>
      <dgm:t>
        <a:bodyPr/>
        <a:lstStyle/>
        <a:p>
          <a:endParaRPr lang="es-EC" sz="1000">
            <a:latin typeface="Lato" panose="020B0604020202020204" charset="0"/>
            <a:cs typeface="Lao UI" panose="020B0502040204020203" pitchFamily="34" charset="0"/>
          </a:endParaRPr>
        </a:p>
      </dgm:t>
    </dgm:pt>
    <dgm:pt modelId="{B8CFBC13-34B1-4865-AAA6-78FA19A9F9DC}">
      <dgm:prSet phldrT="[Texto]" custT="1"/>
      <dgm:spPr>
        <a:ln w="6350">
          <a:solidFill>
            <a:srgbClr val="687496"/>
          </a:solidFill>
        </a:ln>
      </dgm:spPr>
      <dgm:t>
        <a:bodyPr/>
        <a:lstStyle/>
        <a:p>
          <a:r>
            <a:rPr lang="es-EC" sz="1000" dirty="0">
              <a:latin typeface="Lato" panose="020B0604020202020204" charset="0"/>
              <a:cs typeface="Lao UI" panose="020B0502040204020203" pitchFamily="34" charset="0"/>
            </a:rPr>
            <a:t>MDE</a:t>
          </a:r>
        </a:p>
      </dgm:t>
    </dgm:pt>
    <dgm:pt modelId="{A2AF5FAA-1C96-4E21-9B4B-FAB133E581ED}" type="parTrans" cxnId="{2D4A012E-D237-42E6-9226-693B2EAAF8E7}">
      <dgm:prSet custT="1">
        <dgm:style>
          <a:lnRef idx="0">
            <a:scrgbClr r="0" g="0" b="0"/>
          </a:lnRef>
          <a:fillRef idx="0">
            <a:scrgbClr r="0" g="0" b="0"/>
          </a:fillRef>
          <a:effectRef idx="0">
            <a:scrgbClr r="0" g="0" b="0"/>
          </a:effectRef>
          <a:fontRef idx="minor">
            <a:schemeClr val="tx1"/>
          </a:fontRef>
        </dgm:style>
      </dgm:prSet>
      <dgm:spPr>
        <a:ln w="9525" cap="flat" cmpd="sng" algn="ctr">
          <a:solidFill>
            <a:srgbClr val="687496"/>
          </a:solidFill>
          <a:prstDash val="solid"/>
          <a:round/>
          <a:headEnd type="none" w="med" len="med"/>
          <a:tailEnd type="arrow" w="med" len="med"/>
        </a:ln>
      </dgm:spPr>
      <dgm:t>
        <a:bodyPr/>
        <a:lstStyle/>
        <a:p>
          <a:endParaRPr lang="es-EC" sz="1000">
            <a:latin typeface="Lato" panose="020B0604020202020204" charset="0"/>
            <a:cs typeface="Lao UI" panose="020B0502040204020203" pitchFamily="34" charset="0"/>
          </a:endParaRPr>
        </a:p>
      </dgm:t>
    </dgm:pt>
    <dgm:pt modelId="{D836AFB9-1DEB-4249-9226-3472701FA5E5}" type="sibTrans" cxnId="{2D4A012E-D237-42E6-9226-693B2EAAF8E7}">
      <dgm:prSet/>
      <dgm:spPr/>
      <dgm:t>
        <a:bodyPr/>
        <a:lstStyle/>
        <a:p>
          <a:endParaRPr lang="es-EC" sz="1000">
            <a:latin typeface="Lato" panose="020B0604020202020204" charset="0"/>
            <a:cs typeface="Lao UI" panose="020B0502040204020203" pitchFamily="34" charset="0"/>
          </a:endParaRPr>
        </a:p>
      </dgm:t>
    </dgm:pt>
    <dgm:pt modelId="{79C2850F-C079-48BD-98C8-2079AF85B765}">
      <dgm:prSet phldrT="[Texto]" custT="1"/>
      <dgm:spPr>
        <a:ln w="6350">
          <a:solidFill>
            <a:srgbClr val="687496"/>
          </a:solidFill>
        </a:ln>
      </dgm:spPr>
      <dgm:t>
        <a:bodyPr/>
        <a:lstStyle/>
        <a:p>
          <a:r>
            <a:rPr lang="es-EC" sz="1000" dirty="0">
              <a:latin typeface="Lato" panose="020B0604020202020204" charset="0"/>
              <a:cs typeface="Lao UI" panose="020B0502040204020203" pitchFamily="34" charset="0"/>
            </a:rPr>
            <a:t>MDS</a:t>
          </a:r>
        </a:p>
      </dgm:t>
    </dgm:pt>
    <dgm:pt modelId="{3FB0EC62-B241-4CEC-A950-90CB96BBD279}" type="parTrans" cxnId="{8AFD8F16-7CA9-4D80-A307-BED7F7C4BD0F}">
      <dgm:prSet custT="1">
        <dgm:style>
          <a:lnRef idx="0">
            <a:scrgbClr r="0" g="0" b="0"/>
          </a:lnRef>
          <a:fillRef idx="0">
            <a:scrgbClr r="0" g="0" b="0"/>
          </a:fillRef>
          <a:effectRef idx="0">
            <a:scrgbClr r="0" g="0" b="0"/>
          </a:effectRef>
          <a:fontRef idx="minor">
            <a:schemeClr val="tx1"/>
          </a:fontRef>
        </dgm:style>
      </dgm:prSet>
      <dgm:spPr>
        <a:ln w="9525" cap="flat" cmpd="sng" algn="ctr">
          <a:solidFill>
            <a:srgbClr val="687496"/>
          </a:solidFill>
          <a:prstDash val="solid"/>
          <a:round/>
          <a:headEnd type="none" w="med" len="med"/>
          <a:tailEnd type="arrow" w="med" len="med"/>
        </a:ln>
      </dgm:spPr>
      <dgm:t>
        <a:bodyPr/>
        <a:lstStyle/>
        <a:p>
          <a:endParaRPr lang="es-EC" sz="1000">
            <a:latin typeface="Lato" panose="020B0604020202020204" charset="0"/>
            <a:cs typeface="Lao UI" panose="020B0502040204020203" pitchFamily="34" charset="0"/>
          </a:endParaRPr>
        </a:p>
      </dgm:t>
    </dgm:pt>
    <dgm:pt modelId="{D5C23A81-4122-4831-AF4D-843A0EE8B4B1}" type="sibTrans" cxnId="{8AFD8F16-7CA9-4D80-A307-BED7F7C4BD0F}">
      <dgm:prSet/>
      <dgm:spPr/>
      <dgm:t>
        <a:bodyPr/>
        <a:lstStyle/>
        <a:p>
          <a:endParaRPr lang="es-EC" sz="1000">
            <a:latin typeface="Lato" panose="020B0604020202020204" charset="0"/>
            <a:cs typeface="Lao UI" panose="020B0502040204020203" pitchFamily="34" charset="0"/>
          </a:endParaRPr>
        </a:p>
      </dgm:t>
    </dgm:pt>
    <dgm:pt modelId="{EB96BA3E-5554-4E35-9367-403BC6DFEACD}" type="pres">
      <dgm:prSet presAssocID="{664AF5A8-A54B-42A8-BBD9-08ECE449C6B1}" presName="hierChild1" presStyleCnt="0">
        <dgm:presLayoutVars>
          <dgm:orgChart val="1"/>
          <dgm:chPref val="1"/>
          <dgm:dir/>
          <dgm:animOne val="branch"/>
          <dgm:animLvl val="lvl"/>
          <dgm:resizeHandles/>
        </dgm:presLayoutVars>
      </dgm:prSet>
      <dgm:spPr/>
    </dgm:pt>
    <dgm:pt modelId="{C2632AB6-2351-4730-88B1-49D8F87F9AA6}" type="pres">
      <dgm:prSet presAssocID="{20DC893A-57EF-4343-8E54-C296B6ED85C9}" presName="hierRoot1" presStyleCnt="0">
        <dgm:presLayoutVars>
          <dgm:hierBranch val="init"/>
        </dgm:presLayoutVars>
      </dgm:prSet>
      <dgm:spPr/>
    </dgm:pt>
    <dgm:pt modelId="{AF0238F7-4F56-4BCB-AD9B-7067E980980F}" type="pres">
      <dgm:prSet presAssocID="{20DC893A-57EF-4343-8E54-C296B6ED85C9}" presName="rootComposite1" presStyleCnt="0"/>
      <dgm:spPr/>
    </dgm:pt>
    <dgm:pt modelId="{AC58D12F-29A1-4F1D-B350-0F9E9BC4E524}" type="pres">
      <dgm:prSet presAssocID="{20DC893A-57EF-4343-8E54-C296B6ED85C9}" presName="rootText1" presStyleLbl="node0" presStyleIdx="0" presStyleCnt="1">
        <dgm:presLayoutVars>
          <dgm:chPref val="3"/>
        </dgm:presLayoutVars>
      </dgm:prSet>
      <dgm:spPr>
        <a:prstGeom prst="ellipse">
          <a:avLst/>
        </a:prstGeom>
      </dgm:spPr>
    </dgm:pt>
    <dgm:pt modelId="{57A0A242-05FB-4A5C-96BB-FBE51FE849B1}" type="pres">
      <dgm:prSet presAssocID="{20DC893A-57EF-4343-8E54-C296B6ED85C9}" presName="rootConnector1" presStyleLbl="node1" presStyleIdx="0" presStyleCnt="0"/>
      <dgm:spPr/>
    </dgm:pt>
    <dgm:pt modelId="{448AAFF7-5FC0-4800-A15A-3DA92C48D8CE}" type="pres">
      <dgm:prSet presAssocID="{20DC893A-57EF-4343-8E54-C296B6ED85C9}" presName="hierChild2" presStyleCnt="0"/>
      <dgm:spPr/>
    </dgm:pt>
    <dgm:pt modelId="{B1933C94-4E5D-4F88-8190-707EC432F792}" type="pres">
      <dgm:prSet presAssocID="{4EBE9256-8135-4063-B58C-3807123083D9}" presName="Name37" presStyleLbl="parChTrans1D2" presStyleIdx="0" presStyleCnt="3"/>
      <dgm:spPr/>
    </dgm:pt>
    <dgm:pt modelId="{B61E934C-591A-4557-97AF-000B72DC75D8}" type="pres">
      <dgm:prSet presAssocID="{EC8A7E4A-4186-4219-9223-15A7157466AB}" presName="hierRoot2" presStyleCnt="0">
        <dgm:presLayoutVars>
          <dgm:hierBranch val="init"/>
        </dgm:presLayoutVars>
      </dgm:prSet>
      <dgm:spPr/>
    </dgm:pt>
    <dgm:pt modelId="{665A4F91-F96C-4F1C-B4E1-36AC01C5EF79}" type="pres">
      <dgm:prSet presAssocID="{EC8A7E4A-4186-4219-9223-15A7157466AB}" presName="rootComposite" presStyleCnt="0"/>
      <dgm:spPr/>
    </dgm:pt>
    <dgm:pt modelId="{4505486F-BC26-409D-859F-1B0355B360C1}" type="pres">
      <dgm:prSet presAssocID="{EC8A7E4A-4186-4219-9223-15A7157466AB}" presName="rootText" presStyleLbl="node2" presStyleIdx="0" presStyleCnt="3">
        <dgm:presLayoutVars>
          <dgm:chPref val="3"/>
        </dgm:presLayoutVars>
      </dgm:prSet>
      <dgm:spPr>
        <a:prstGeom prst="ellipse">
          <a:avLst/>
        </a:prstGeom>
      </dgm:spPr>
    </dgm:pt>
    <dgm:pt modelId="{5AD03342-8A16-4635-A669-8988ACE7908E}" type="pres">
      <dgm:prSet presAssocID="{EC8A7E4A-4186-4219-9223-15A7157466AB}" presName="rootConnector" presStyleLbl="node2" presStyleIdx="0" presStyleCnt="3"/>
      <dgm:spPr/>
    </dgm:pt>
    <dgm:pt modelId="{1223CB19-A535-4ED0-8C18-2FF98FF5BD25}" type="pres">
      <dgm:prSet presAssocID="{EC8A7E4A-4186-4219-9223-15A7157466AB}" presName="hierChild4" presStyleCnt="0"/>
      <dgm:spPr/>
    </dgm:pt>
    <dgm:pt modelId="{82FD6E0C-492A-45E2-8EC6-B99AF95B3A48}" type="pres">
      <dgm:prSet presAssocID="{EC8A7E4A-4186-4219-9223-15A7157466AB}" presName="hierChild5" presStyleCnt="0"/>
      <dgm:spPr/>
    </dgm:pt>
    <dgm:pt modelId="{F9CE029C-1796-470E-8243-D122B8E657E6}" type="pres">
      <dgm:prSet presAssocID="{A2AF5FAA-1C96-4E21-9B4B-FAB133E581ED}" presName="Name37" presStyleLbl="parChTrans1D2" presStyleIdx="1" presStyleCnt="3"/>
      <dgm:spPr/>
    </dgm:pt>
    <dgm:pt modelId="{0789D957-CE94-42F2-9BD2-2A65B61C4C7A}" type="pres">
      <dgm:prSet presAssocID="{B8CFBC13-34B1-4865-AAA6-78FA19A9F9DC}" presName="hierRoot2" presStyleCnt="0">
        <dgm:presLayoutVars>
          <dgm:hierBranch val="init"/>
        </dgm:presLayoutVars>
      </dgm:prSet>
      <dgm:spPr/>
    </dgm:pt>
    <dgm:pt modelId="{52153E5E-0B87-451F-8108-F82FCECB6CF1}" type="pres">
      <dgm:prSet presAssocID="{B8CFBC13-34B1-4865-AAA6-78FA19A9F9DC}" presName="rootComposite" presStyleCnt="0"/>
      <dgm:spPr/>
    </dgm:pt>
    <dgm:pt modelId="{D978B3E3-D28B-4B8D-B27F-0D172165A01D}" type="pres">
      <dgm:prSet presAssocID="{B8CFBC13-34B1-4865-AAA6-78FA19A9F9DC}" presName="rootText" presStyleLbl="node2" presStyleIdx="1" presStyleCnt="3">
        <dgm:presLayoutVars>
          <dgm:chPref val="3"/>
        </dgm:presLayoutVars>
      </dgm:prSet>
      <dgm:spPr>
        <a:prstGeom prst="ellipse">
          <a:avLst/>
        </a:prstGeom>
      </dgm:spPr>
    </dgm:pt>
    <dgm:pt modelId="{0556983D-4A36-4084-9F44-D43F35019494}" type="pres">
      <dgm:prSet presAssocID="{B8CFBC13-34B1-4865-AAA6-78FA19A9F9DC}" presName="rootConnector" presStyleLbl="node2" presStyleIdx="1" presStyleCnt="3"/>
      <dgm:spPr/>
    </dgm:pt>
    <dgm:pt modelId="{965AB23B-B148-4069-92D9-CC134629BBEA}" type="pres">
      <dgm:prSet presAssocID="{B8CFBC13-34B1-4865-AAA6-78FA19A9F9DC}" presName="hierChild4" presStyleCnt="0"/>
      <dgm:spPr/>
    </dgm:pt>
    <dgm:pt modelId="{9DDC4742-D4C5-4E11-A768-567FD4859FF8}" type="pres">
      <dgm:prSet presAssocID="{B8CFBC13-34B1-4865-AAA6-78FA19A9F9DC}" presName="hierChild5" presStyleCnt="0"/>
      <dgm:spPr/>
    </dgm:pt>
    <dgm:pt modelId="{BB1B5D18-0FA4-49AA-B282-7D9010A749E1}" type="pres">
      <dgm:prSet presAssocID="{3FB0EC62-B241-4CEC-A950-90CB96BBD279}" presName="Name37" presStyleLbl="parChTrans1D2" presStyleIdx="2" presStyleCnt="3"/>
      <dgm:spPr/>
    </dgm:pt>
    <dgm:pt modelId="{578B2339-2901-4602-B3CA-F8F7EB6820FC}" type="pres">
      <dgm:prSet presAssocID="{79C2850F-C079-48BD-98C8-2079AF85B765}" presName="hierRoot2" presStyleCnt="0">
        <dgm:presLayoutVars>
          <dgm:hierBranch val="init"/>
        </dgm:presLayoutVars>
      </dgm:prSet>
      <dgm:spPr/>
    </dgm:pt>
    <dgm:pt modelId="{4483763C-32DF-439B-9283-C9E84D686676}" type="pres">
      <dgm:prSet presAssocID="{79C2850F-C079-48BD-98C8-2079AF85B765}" presName="rootComposite" presStyleCnt="0"/>
      <dgm:spPr/>
    </dgm:pt>
    <dgm:pt modelId="{3D726755-413F-4680-98DA-33AEFC204CD7}" type="pres">
      <dgm:prSet presAssocID="{79C2850F-C079-48BD-98C8-2079AF85B765}" presName="rootText" presStyleLbl="node2" presStyleIdx="2" presStyleCnt="3">
        <dgm:presLayoutVars>
          <dgm:chPref val="3"/>
        </dgm:presLayoutVars>
      </dgm:prSet>
      <dgm:spPr>
        <a:prstGeom prst="ellipse">
          <a:avLst/>
        </a:prstGeom>
      </dgm:spPr>
    </dgm:pt>
    <dgm:pt modelId="{3BB444C2-D66E-4674-BC01-724BCCF1130B}" type="pres">
      <dgm:prSet presAssocID="{79C2850F-C079-48BD-98C8-2079AF85B765}" presName="rootConnector" presStyleLbl="node2" presStyleIdx="2" presStyleCnt="3"/>
      <dgm:spPr/>
    </dgm:pt>
    <dgm:pt modelId="{D081CDB0-DE45-4C10-9670-DF4C366F9C65}" type="pres">
      <dgm:prSet presAssocID="{79C2850F-C079-48BD-98C8-2079AF85B765}" presName="hierChild4" presStyleCnt="0"/>
      <dgm:spPr/>
    </dgm:pt>
    <dgm:pt modelId="{9C93B186-358C-4C50-8B81-970C8C034C59}" type="pres">
      <dgm:prSet presAssocID="{79C2850F-C079-48BD-98C8-2079AF85B765}" presName="hierChild5" presStyleCnt="0"/>
      <dgm:spPr/>
    </dgm:pt>
    <dgm:pt modelId="{0EF713BC-142B-48DA-9CF6-B6518829974B}" type="pres">
      <dgm:prSet presAssocID="{20DC893A-57EF-4343-8E54-C296B6ED85C9}" presName="hierChild3" presStyleCnt="0"/>
      <dgm:spPr/>
    </dgm:pt>
  </dgm:ptLst>
  <dgm:cxnLst>
    <dgm:cxn modelId="{D702BC02-E780-4CC4-8133-FFC9485E9B88}" type="presOf" srcId="{79C2850F-C079-48BD-98C8-2079AF85B765}" destId="{3D726755-413F-4680-98DA-33AEFC204CD7}" srcOrd="0" destOrd="0" presId="urn:microsoft.com/office/officeart/2005/8/layout/orgChart1"/>
    <dgm:cxn modelId="{B067D512-471E-486B-A561-A938ED2C7BED}" type="presOf" srcId="{20DC893A-57EF-4343-8E54-C296B6ED85C9}" destId="{AC58D12F-29A1-4F1D-B350-0F9E9BC4E524}" srcOrd="0" destOrd="0" presId="urn:microsoft.com/office/officeart/2005/8/layout/orgChart1"/>
    <dgm:cxn modelId="{8AFD8F16-7CA9-4D80-A307-BED7F7C4BD0F}" srcId="{20DC893A-57EF-4343-8E54-C296B6ED85C9}" destId="{79C2850F-C079-48BD-98C8-2079AF85B765}" srcOrd="2" destOrd="0" parTransId="{3FB0EC62-B241-4CEC-A950-90CB96BBD279}" sibTransId="{D5C23A81-4122-4831-AF4D-843A0EE8B4B1}"/>
    <dgm:cxn modelId="{4D513529-EF4B-467F-95CA-AF81C493B395}" type="presOf" srcId="{20DC893A-57EF-4343-8E54-C296B6ED85C9}" destId="{57A0A242-05FB-4A5C-96BB-FBE51FE849B1}" srcOrd="1" destOrd="0" presId="urn:microsoft.com/office/officeart/2005/8/layout/orgChart1"/>
    <dgm:cxn modelId="{2D4A012E-D237-42E6-9226-693B2EAAF8E7}" srcId="{20DC893A-57EF-4343-8E54-C296B6ED85C9}" destId="{B8CFBC13-34B1-4865-AAA6-78FA19A9F9DC}" srcOrd="1" destOrd="0" parTransId="{A2AF5FAA-1C96-4E21-9B4B-FAB133E581ED}" sibTransId="{D836AFB9-1DEB-4249-9226-3472701FA5E5}"/>
    <dgm:cxn modelId="{0093BE49-2E03-4F86-AEDA-A457D599A12E}" type="presOf" srcId="{B8CFBC13-34B1-4865-AAA6-78FA19A9F9DC}" destId="{0556983D-4A36-4084-9F44-D43F35019494}" srcOrd="1" destOrd="0" presId="urn:microsoft.com/office/officeart/2005/8/layout/orgChart1"/>
    <dgm:cxn modelId="{B5313074-51B5-4796-844A-91AEA439468F}" type="presOf" srcId="{3FB0EC62-B241-4CEC-A950-90CB96BBD279}" destId="{BB1B5D18-0FA4-49AA-B282-7D9010A749E1}" srcOrd="0" destOrd="0" presId="urn:microsoft.com/office/officeart/2005/8/layout/orgChart1"/>
    <dgm:cxn modelId="{9CAE1776-63C2-417E-9235-6B08CCA31B70}" type="presOf" srcId="{664AF5A8-A54B-42A8-BBD9-08ECE449C6B1}" destId="{EB96BA3E-5554-4E35-9367-403BC6DFEACD}" srcOrd="0" destOrd="0" presId="urn:microsoft.com/office/officeart/2005/8/layout/orgChart1"/>
    <dgm:cxn modelId="{BC13D879-47DD-4A92-A44A-FC8B2E215357}" srcId="{664AF5A8-A54B-42A8-BBD9-08ECE449C6B1}" destId="{20DC893A-57EF-4343-8E54-C296B6ED85C9}" srcOrd="0" destOrd="0" parTransId="{A04A51D3-2CAC-445C-ABB8-42633F9CEF53}" sibTransId="{A32725F1-2DEF-45FC-B852-78740595F7B2}"/>
    <dgm:cxn modelId="{65062487-FC62-43CB-AD99-1E525A0A551B}" type="presOf" srcId="{79C2850F-C079-48BD-98C8-2079AF85B765}" destId="{3BB444C2-D66E-4674-BC01-724BCCF1130B}" srcOrd="1" destOrd="0" presId="urn:microsoft.com/office/officeart/2005/8/layout/orgChart1"/>
    <dgm:cxn modelId="{C7AC2899-BDD4-47C6-88D0-C1F62CEB155A}" type="presOf" srcId="{EC8A7E4A-4186-4219-9223-15A7157466AB}" destId="{5AD03342-8A16-4635-A669-8988ACE7908E}" srcOrd="1" destOrd="0" presId="urn:microsoft.com/office/officeart/2005/8/layout/orgChart1"/>
    <dgm:cxn modelId="{8120409B-5B87-4FA2-9B9F-378D8F996F43}" srcId="{20DC893A-57EF-4343-8E54-C296B6ED85C9}" destId="{EC8A7E4A-4186-4219-9223-15A7157466AB}" srcOrd="0" destOrd="0" parTransId="{4EBE9256-8135-4063-B58C-3807123083D9}" sibTransId="{57A82660-A8D9-4E64-B4E9-C016350C1F6A}"/>
    <dgm:cxn modelId="{C95A55AE-1941-48DF-834D-AA2160CE0BC7}" type="presOf" srcId="{A2AF5FAA-1C96-4E21-9B4B-FAB133E581ED}" destId="{F9CE029C-1796-470E-8243-D122B8E657E6}" srcOrd="0" destOrd="0" presId="urn:microsoft.com/office/officeart/2005/8/layout/orgChart1"/>
    <dgm:cxn modelId="{B7D66BD8-051F-4BB1-B6CE-767A437C2B83}" type="presOf" srcId="{B8CFBC13-34B1-4865-AAA6-78FA19A9F9DC}" destId="{D978B3E3-D28B-4B8D-B27F-0D172165A01D}" srcOrd="0" destOrd="0" presId="urn:microsoft.com/office/officeart/2005/8/layout/orgChart1"/>
    <dgm:cxn modelId="{BDD976EF-12C1-4A22-9E27-5E34CB7F21CD}" type="presOf" srcId="{4EBE9256-8135-4063-B58C-3807123083D9}" destId="{B1933C94-4E5D-4F88-8190-707EC432F792}" srcOrd="0" destOrd="0" presId="urn:microsoft.com/office/officeart/2005/8/layout/orgChart1"/>
    <dgm:cxn modelId="{3CA7DEFF-73B8-45B2-8C6E-6FDE29FD01A1}" type="presOf" srcId="{EC8A7E4A-4186-4219-9223-15A7157466AB}" destId="{4505486F-BC26-409D-859F-1B0355B360C1}" srcOrd="0" destOrd="0" presId="urn:microsoft.com/office/officeart/2005/8/layout/orgChart1"/>
    <dgm:cxn modelId="{20FB588D-6DD0-444C-B7AA-10F452F7286D}" type="presParOf" srcId="{EB96BA3E-5554-4E35-9367-403BC6DFEACD}" destId="{C2632AB6-2351-4730-88B1-49D8F87F9AA6}" srcOrd="0" destOrd="0" presId="urn:microsoft.com/office/officeart/2005/8/layout/orgChart1"/>
    <dgm:cxn modelId="{91B9A147-46B4-4F20-94B8-9322A03F03A6}" type="presParOf" srcId="{C2632AB6-2351-4730-88B1-49D8F87F9AA6}" destId="{AF0238F7-4F56-4BCB-AD9B-7067E980980F}" srcOrd="0" destOrd="0" presId="urn:microsoft.com/office/officeart/2005/8/layout/orgChart1"/>
    <dgm:cxn modelId="{CAD98338-035E-4BAF-9331-E847A22C8994}" type="presParOf" srcId="{AF0238F7-4F56-4BCB-AD9B-7067E980980F}" destId="{AC58D12F-29A1-4F1D-B350-0F9E9BC4E524}" srcOrd="0" destOrd="0" presId="urn:microsoft.com/office/officeart/2005/8/layout/orgChart1"/>
    <dgm:cxn modelId="{52757FE5-5EFF-46EF-9938-216CB67D92A7}" type="presParOf" srcId="{AF0238F7-4F56-4BCB-AD9B-7067E980980F}" destId="{57A0A242-05FB-4A5C-96BB-FBE51FE849B1}" srcOrd="1" destOrd="0" presId="urn:microsoft.com/office/officeart/2005/8/layout/orgChart1"/>
    <dgm:cxn modelId="{BBA9C9DF-B372-402D-AE19-898570E3D047}" type="presParOf" srcId="{C2632AB6-2351-4730-88B1-49D8F87F9AA6}" destId="{448AAFF7-5FC0-4800-A15A-3DA92C48D8CE}" srcOrd="1" destOrd="0" presId="urn:microsoft.com/office/officeart/2005/8/layout/orgChart1"/>
    <dgm:cxn modelId="{2B15B7CC-5CD2-40DF-93C1-435EC7BC9729}" type="presParOf" srcId="{448AAFF7-5FC0-4800-A15A-3DA92C48D8CE}" destId="{B1933C94-4E5D-4F88-8190-707EC432F792}" srcOrd="0" destOrd="0" presId="urn:microsoft.com/office/officeart/2005/8/layout/orgChart1"/>
    <dgm:cxn modelId="{19DD1393-42E1-4E6E-BCDD-027CD2A83C69}" type="presParOf" srcId="{448AAFF7-5FC0-4800-A15A-3DA92C48D8CE}" destId="{B61E934C-591A-4557-97AF-000B72DC75D8}" srcOrd="1" destOrd="0" presId="urn:microsoft.com/office/officeart/2005/8/layout/orgChart1"/>
    <dgm:cxn modelId="{A763FDC8-35E2-47AC-B89F-650A410F04F4}" type="presParOf" srcId="{B61E934C-591A-4557-97AF-000B72DC75D8}" destId="{665A4F91-F96C-4F1C-B4E1-36AC01C5EF79}" srcOrd="0" destOrd="0" presId="urn:microsoft.com/office/officeart/2005/8/layout/orgChart1"/>
    <dgm:cxn modelId="{1CDB12D5-2DE3-4B62-83E6-7EE7B961C832}" type="presParOf" srcId="{665A4F91-F96C-4F1C-B4E1-36AC01C5EF79}" destId="{4505486F-BC26-409D-859F-1B0355B360C1}" srcOrd="0" destOrd="0" presId="urn:microsoft.com/office/officeart/2005/8/layout/orgChart1"/>
    <dgm:cxn modelId="{4514DBFB-6220-49F3-BE57-D982D92564DC}" type="presParOf" srcId="{665A4F91-F96C-4F1C-B4E1-36AC01C5EF79}" destId="{5AD03342-8A16-4635-A669-8988ACE7908E}" srcOrd="1" destOrd="0" presId="urn:microsoft.com/office/officeart/2005/8/layout/orgChart1"/>
    <dgm:cxn modelId="{14A4A01C-AEC6-4264-B99A-2ACD12B16C45}" type="presParOf" srcId="{B61E934C-591A-4557-97AF-000B72DC75D8}" destId="{1223CB19-A535-4ED0-8C18-2FF98FF5BD25}" srcOrd="1" destOrd="0" presId="urn:microsoft.com/office/officeart/2005/8/layout/orgChart1"/>
    <dgm:cxn modelId="{BE5C3DE7-5ADC-41F3-B7AD-7F4A6BF7857D}" type="presParOf" srcId="{B61E934C-591A-4557-97AF-000B72DC75D8}" destId="{82FD6E0C-492A-45E2-8EC6-B99AF95B3A48}" srcOrd="2" destOrd="0" presId="urn:microsoft.com/office/officeart/2005/8/layout/orgChart1"/>
    <dgm:cxn modelId="{E1B1E21C-68E2-4519-A539-DC0BC1BCB1B2}" type="presParOf" srcId="{448AAFF7-5FC0-4800-A15A-3DA92C48D8CE}" destId="{F9CE029C-1796-470E-8243-D122B8E657E6}" srcOrd="2" destOrd="0" presId="urn:microsoft.com/office/officeart/2005/8/layout/orgChart1"/>
    <dgm:cxn modelId="{3485AE83-A420-42BF-8F4D-B4ECFB26C4CC}" type="presParOf" srcId="{448AAFF7-5FC0-4800-A15A-3DA92C48D8CE}" destId="{0789D957-CE94-42F2-9BD2-2A65B61C4C7A}" srcOrd="3" destOrd="0" presId="urn:microsoft.com/office/officeart/2005/8/layout/orgChart1"/>
    <dgm:cxn modelId="{B4E7B84E-9F0A-4146-9443-82BB0AB97F47}" type="presParOf" srcId="{0789D957-CE94-42F2-9BD2-2A65B61C4C7A}" destId="{52153E5E-0B87-451F-8108-F82FCECB6CF1}" srcOrd="0" destOrd="0" presId="urn:microsoft.com/office/officeart/2005/8/layout/orgChart1"/>
    <dgm:cxn modelId="{8C124646-AE30-407C-A3DF-40AD631200C0}" type="presParOf" srcId="{52153E5E-0B87-451F-8108-F82FCECB6CF1}" destId="{D978B3E3-D28B-4B8D-B27F-0D172165A01D}" srcOrd="0" destOrd="0" presId="urn:microsoft.com/office/officeart/2005/8/layout/orgChart1"/>
    <dgm:cxn modelId="{9C9F2E06-9D11-4BC5-851E-D3EDB551F3E6}" type="presParOf" srcId="{52153E5E-0B87-451F-8108-F82FCECB6CF1}" destId="{0556983D-4A36-4084-9F44-D43F35019494}" srcOrd="1" destOrd="0" presId="urn:microsoft.com/office/officeart/2005/8/layout/orgChart1"/>
    <dgm:cxn modelId="{E754696B-A4B7-43DA-BFD6-CBE958E39182}" type="presParOf" srcId="{0789D957-CE94-42F2-9BD2-2A65B61C4C7A}" destId="{965AB23B-B148-4069-92D9-CC134629BBEA}" srcOrd="1" destOrd="0" presId="urn:microsoft.com/office/officeart/2005/8/layout/orgChart1"/>
    <dgm:cxn modelId="{26D9B9BD-8BE4-4729-A367-9AB08760E41D}" type="presParOf" srcId="{0789D957-CE94-42F2-9BD2-2A65B61C4C7A}" destId="{9DDC4742-D4C5-4E11-A768-567FD4859FF8}" srcOrd="2" destOrd="0" presId="urn:microsoft.com/office/officeart/2005/8/layout/orgChart1"/>
    <dgm:cxn modelId="{2A197B1C-05EB-4885-A74C-97E4320B1C4B}" type="presParOf" srcId="{448AAFF7-5FC0-4800-A15A-3DA92C48D8CE}" destId="{BB1B5D18-0FA4-49AA-B282-7D9010A749E1}" srcOrd="4" destOrd="0" presId="urn:microsoft.com/office/officeart/2005/8/layout/orgChart1"/>
    <dgm:cxn modelId="{7E250788-E2D9-4748-9468-A5BB98EFE1B7}" type="presParOf" srcId="{448AAFF7-5FC0-4800-A15A-3DA92C48D8CE}" destId="{578B2339-2901-4602-B3CA-F8F7EB6820FC}" srcOrd="5" destOrd="0" presId="urn:microsoft.com/office/officeart/2005/8/layout/orgChart1"/>
    <dgm:cxn modelId="{7A9DA928-7C76-4034-A630-CB0A10A2869B}" type="presParOf" srcId="{578B2339-2901-4602-B3CA-F8F7EB6820FC}" destId="{4483763C-32DF-439B-9283-C9E84D686676}" srcOrd="0" destOrd="0" presId="urn:microsoft.com/office/officeart/2005/8/layout/orgChart1"/>
    <dgm:cxn modelId="{8681A2E8-0B9A-4455-A625-971E414E46B3}" type="presParOf" srcId="{4483763C-32DF-439B-9283-C9E84D686676}" destId="{3D726755-413F-4680-98DA-33AEFC204CD7}" srcOrd="0" destOrd="0" presId="urn:microsoft.com/office/officeart/2005/8/layout/orgChart1"/>
    <dgm:cxn modelId="{FFE27046-03E2-4480-84E9-AB0FE48C814B}" type="presParOf" srcId="{4483763C-32DF-439B-9283-C9E84D686676}" destId="{3BB444C2-D66E-4674-BC01-724BCCF1130B}" srcOrd="1" destOrd="0" presId="urn:microsoft.com/office/officeart/2005/8/layout/orgChart1"/>
    <dgm:cxn modelId="{48157992-0104-4B60-AFC6-873216E1321F}" type="presParOf" srcId="{578B2339-2901-4602-B3CA-F8F7EB6820FC}" destId="{D081CDB0-DE45-4C10-9670-DF4C366F9C65}" srcOrd="1" destOrd="0" presId="urn:microsoft.com/office/officeart/2005/8/layout/orgChart1"/>
    <dgm:cxn modelId="{2E5AB989-B073-4F7E-BA35-08B2CEEA3AF7}" type="presParOf" srcId="{578B2339-2901-4602-B3CA-F8F7EB6820FC}" destId="{9C93B186-358C-4C50-8B81-970C8C034C59}" srcOrd="2" destOrd="0" presId="urn:microsoft.com/office/officeart/2005/8/layout/orgChart1"/>
    <dgm:cxn modelId="{0109A176-7E07-46FF-BB79-483E8DFF853B}" type="presParOf" srcId="{C2632AB6-2351-4730-88B1-49D8F87F9AA6}" destId="{0EF713BC-142B-48DA-9CF6-B6518829974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0D103C-13BD-470C-8D7E-C915EA572319}"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s-EC"/>
        </a:p>
      </dgm:t>
    </dgm:pt>
    <dgm:pt modelId="{3D9CD7A3-514D-4D1D-8E40-FE70C2709997}">
      <dgm:prSet phldrT="[Texto]" custT="1">
        <dgm:style>
          <a:lnRef idx="0">
            <a:scrgbClr r="0" g="0" b="0"/>
          </a:lnRef>
          <a:fillRef idx="0">
            <a:scrgbClr r="0" g="0" b="0"/>
          </a:fillRef>
          <a:effectRef idx="0">
            <a:scrgbClr r="0" g="0" b="0"/>
          </a:effectRef>
          <a:fontRef idx="minor">
            <a:schemeClr val="lt1"/>
          </a:fontRef>
        </dgm:style>
      </dgm:prSet>
      <dgm:spPr>
        <a:solidFill>
          <a:srgbClr val="BEF8F7">
            <a:alpha val="50000"/>
          </a:srgbClr>
        </a:solidFill>
        <a:ln w="6350">
          <a:solidFill>
            <a:srgbClr val="717171"/>
          </a:solidFill>
          <a:prstDash val="lgDash"/>
        </a:ln>
      </dgm:spPr>
      <dgm:t>
        <a:bodyPr/>
        <a:lstStyle/>
        <a:p>
          <a:r>
            <a:rPr lang="es-EC" sz="1050" dirty="0">
              <a:solidFill>
                <a:srgbClr val="000000"/>
              </a:solidFill>
              <a:latin typeface="Lato" panose="020B0604020202020204" charset="0"/>
            </a:rPr>
            <a:t>MDS con SNAP Desktop – DEM SRTM</a:t>
          </a:r>
        </a:p>
      </dgm:t>
    </dgm:pt>
    <dgm:pt modelId="{2C690325-8D26-454B-9007-C24797D0B00C}" type="parTrans" cxnId="{F138347F-821D-4072-B854-2F15EE6FB604}">
      <dgm:prSet/>
      <dgm:spPr/>
      <dgm:t>
        <a:bodyPr/>
        <a:lstStyle/>
        <a:p>
          <a:endParaRPr lang="es-EC" sz="1050">
            <a:solidFill>
              <a:srgbClr val="000000"/>
            </a:solidFill>
            <a:latin typeface="Lato" panose="020B0604020202020204" charset="0"/>
          </a:endParaRPr>
        </a:p>
      </dgm:t>
    </dgm:pt>
    <dgm:pt modelId="{41904CE2-3D7A-419F-B8CC-E8C1E238A875}" type="sibTrans" cxnId="{F138347F-821D-4072-B854-2F15EE6FB604}">
      <dgm:prSet/>
      <dgm:spPr/>
      <dgm:t>
        <a:bodyPr/>
        <a:lstStyle/>
        <a:p>
          <a:endParaRPr lang="es-EC" sz="1050">
            <a:solidFill>
              <a:srgbClr val="000000"/>
            </a:solidFill>
            <a:latin typeface="Lato" panose="020B0604020202020204" charset="0"/>
          </a:endParaRPr>
        </a:p>
      </dgm:t>
    </dgm:pt>
    <dgm:pt modelId="{249179A6-272B-4B14-AF40-9910506BD901}">
      <dgm:prSet phldrT="[Texto]" custT="1">
        <dgm:style>
          <a:lnRef idx="0">
            <a:scrgbClr r="0" g="0" b="0"/>
          </a:lnRef>
          <a:fillRef idx="0">
            <a:scrgbClr r="0" g="0" b="0"/>
          </a:fillRef>
          <a:effectRef idx="0">
            <a:scrgbClr r="0" g="0" b="0"/>
          </a:effectRef>
          <a:fontRef idx="minor">
            <a:schemeClr val="lt1"/>
          </a:fontRef>
        </dgm:style>
      </dgm:prSet>
      <dgm:spPr>
        <a:solidFill>
          <a:srgbClr val="93ABF7">
            <a:alpha val="50000"/>
          </a:srgbClr>
        </a:solidFill>
        <a:ln w="6350">
          <a:solidFill>
            <a:srgbClr val="717171"/>
          </a:solidFill>
          <a:prstDash val="lgDash"/>
        </a:ln>
      </dgm:spPr>
      <dgm:t>
        <a:bodyPr/>
        <a:lstStyle/>
        <a:p>
          <a:r>
            <a:rPr lang="es-EC" sz="1050" dirty="0">
              <a:solidFill>
                <a:srgbClr val="000000"/>
              </a:solidFill>
              <a:latin typeface="Lato" panose="020B0604020202020204" charset="0"/>
            </a:rPr>
            <a:t>MDS con ENVI – DEM ALOS </a:t>
          </a:r>
          <a:r>
            <a:rPr lang="es-EC" sz="1050" dirty="0" err="1">
              <a:solidFill>
                <a:srgbClr val="000000"/>
              </a:solidFill>
              <a:latin typeface="Lato" panose="020B0604020202020204" charset="0"/>
            </a:rPr>
            <a:t>World</a:t>
          </a:r>
          <a:r>
            <a:rPr lang="es-EC" sz="1050" dirty="0">
              <a:solidFill>
                <a:srgbClr val="000000"/>
              </a:solidFill>
              <a:latin typeface="Lato" panose="020B0604020202020204" charset="0"/>
            </a:rPr>
            <a:t> 3D</a:t>
          </a:r>
        </a:p>
      </dgm:t>
    </dgm:pt>
    <dgm:pt modelId="{CB4DC27F-5F1D-4E19-983E-AF5620AEDB7E}" type="parTrans" cxnId="{5CBD81D2-B51B-4C99-83F1-9A9D6930A3AF}">
      <dgm:prSet/>
      <dgm:spPr/>
      <dgm:t>
        <a:bodyPr/>
        <a:lstStyle/>
        <a:p>
          <a:endParaRPr lang="es-EC" sz="1050">
            <a:solidFill>
              <a:srgbClr val="000000"/>
            </a:solidFill>
            <a:latin typeface="Lato" panose="020B0604020202020204" charset="0"/>
          </a:endParaRPr>
        </a:p>
      </dgm:t>
    </dgm:pt>
    <dgm:pt modelId="{6A58CE3C-C5B1-4CDB-B726-9B31CA48FB59}" type="sibTrans" cxnId="{5CBD81D2-B51B-4C99-83F1-9A9D6930A3AF}">
      <dgm:prSet/>
      <dgm:spPr/>
      <dgm:t>
        <a:bodyPr/>
        <a:lstStyle/>
        <a:p>
          <a:endParaRPr lang="es-EC" sz="1050">
            <a:solidFill>
              <a:srgbClr val="000000"/>
            </a:solidFill>
            <a:latin typeface="Lato" panose="020B0604020202020204" charset="0"/>
          </a:endParaRPr>
        </a:p>
      </dgm:t>
    </dgm:pt>
    <dgm:pt modelId="{A76E302C-293E-429C-AA41-22E83F66ACB7}">
      <dgm:prSet phldrT="[Texto]" custT="1"/>
      <dgm:spPr>
        <a:solidFill>
          <a:srgbClr val="A3EFAA"/>
        </a:solidFill>
        <a:ln w="6350">
          <a:solidFill>
            <a:srgbClr val="717171"/>
          </a:solidFill>
          <a:prstDash val="lgDash"/>
        </a:ln>
      </dgm:spPr>
      <dgm:t>
        <a:bodyPr/>
        <a:lstStyle/>
        <a:p>
          <a:r>
            <a:rPr lang="es-EC" sz="1050" dirty="0">
              <a:solidFill>
                <a:srgbClr val="000000"/>
              </a:solidFill>
              <a:latin typeface="Lato" panose="020B0604020202020204" charset="0"/>
            </a:rPr>
            <a:t>MDS con ERDAS IMAGINE – DEM ALOS </a:t>
          </a:r>
          <a:r>
            <a:rPr lang="es-EC" sz="1050" dirty="0" err="1">
              <a:solidFill>
                <a:srgbClr val="000000"/>
              </a:solidFill>
              <a:latin typeface="Lato" panose="020B0604020202020204" charset="0"/>
            </a:rPr>
            <a:t>World</a:t>
          </a:r>
          <a:r>
            <a:rPr lang="es-EC" sz="1050" dirty="0">
              <a:solidFill>
                <a:srgbClr val="000000"/>
              </a:solidFill>
              <a:latin typeface="Lato" panose="020B0604020202020204" charset="0"/>
            </a:rPr>
            <a:t> 3D</a:t>
          </a:r>
        </a:p>
      </dgm:t>
    </dgm:pt>
    <dgm:pt modelId="{E3937EC8-F2A8-4762-82DA-8EBCDA2A0985}" type="parTrans" cxnId="{0D2E7362-9194-44A0-98C2-C0B533749E6D}">
      <dgm:prSet/>
      <dgm:spPr/>
      <dgm:t>
        <a:bodyPr/>
        <a:lstStyle/>
        <a:p>
          <a:endParaRPr lang="es-EC" sz="1050">
            <a:solidFill>
              <a:srgbClr val="000000"/>
            </a:solidFill>
            <a:latin typeface="Lato" panose="020B0604020202020204" charset="0"/>
          </a:endParaRPr>
        </a:p>
      </dgm:t>
    </dgm:pt>
    <dgm:pt modelId="{9B7F0BC6-84C3-4C87-989D-26EE8EA9EB4E}" type="sibTrans" cxnId="{0D2E7362-9194-44A0-98C2-C0B533749E6D}">
      <dgm:prSet/>
      <dgm:spPr/>
      <dgm:t>
        <a:bodyPr/>
        <a:lstStyle/>
        <a:p>
          <a:endParaRPr lang="es-EC" sz="1050">
            <a:solidFill>
              <a:srgbClr val="000000"/>
            </a:solidFill>
            <a:latin typeface="Lato" panose="020B0604020202020204" charset="0"/>
          </a:endParaRPr>
        </a:p>
      </dgm:t>
    </dgm:pt>
    <dgm:pt modelId="{5BBDF56B-AB5F-488E-A3B9-D0AD3E1F4B02}" type="pres">
      <dgm:prSet presAssocID="{310D103C-13BD-470C-8D7E-C915EA572319}" presName="diagram" presStyleCnt="0">
        <dgm:presLayoutVars>
          <dgm:dir/>
          <dgm:resizeHandles val="exact"/>
        </dgm:presLayoutVars>
      </dgm:prSet>
      <dgm:spPr/>
    </dgm:pt>
    <dgm:pt modelId="{EF9EB333-3460-451D-B7EF-11C88CD70445}" type="pres">
      <dgm:prSet presAssocID="{3D9CD7A3-514D-4D1D-8E40-FE70C2709997}" presName="node" presStyleLbl="node1" presStyleIdx="0" presStyleCnt="3">
        <dgm:presLayoutVars>
          <dgm:bulletEnabled val="1"/>
        </dgm:presLayoutVars>
      </dgm:prSet>
      <dgm:spPr>
        <a:prstGeom prst="roundRect">
          <a:avLst/>
        </a:prstGeom>
      </dgm:spPr>
    </dgm:pt>
    <dgm:pt modelId="{6E4B3F53-7D4E-473B-9F70-C65BA62D4A21}" type="pres">
      <dgm:prSet presAssocID="{41904CE2-3D7A-419F-B8CC-E8C1E238A875}" presName="sibTrans" presStyleCnt="0"/>
      <dgm:spPr/>
    </dgm:pt>
    <dgm:pt modelId="{E53B8F9E-3B51-4243-9F3C-C0D38573BB37}" type="pres">
      <dgm:prSet presAssocID="{249179A6-272B-4B14-AF40-9910506BD901}" presName="node" presStyleLbl="node1" presStyleIdx="1" presStyleCnt="3">
        <dgm:presLayoutVars>
          <dgm:bulletEnabled val="1"/>
        </dgm:presLayoutVars>
      </dgm:prSet>
      <dgm:spPr>
        <a:prstGeom prst="roundRect">
          <a:avLst/>
        </a:prstGeom>
      </dgm:spPr>
    </dgm:pt>
    <dgm:pt modelId="{104ACC24-E040-4F99-BB52-282B91D3CC1E}" type="pres">
      <dgm:prSet presAssocID="{6A58CE3C-C5B1-4CDB-B726-9B31CA48FB59}" presName="sibTrans" presStyleCnt="0"/>
      <dgm:spPr/>
    </dgm:pt>
    <dgm:pt modelId="{96507D93-8068-4C49-B3DB-AA88568CE17B}" type="pres">
      <dgm:prSet presAssocID="{A76E302C-293E-429C-AA41-22E83F66ACB7}" presName="node" presStyleLbl="node1" presStyleIdx="2" presStyleCnt="3">
        <dgm:presLayoutVars>
          <dgm:bulletEnabled val="1"/>
        </dgm:presLayoutVars>
      </dgm:prSet>
      <dgm:spPr>
        <a:prstGeom prst="roundRect">
          <a:avLst/>
        </a:prstGeom>
      </dgm:spPr>
    </dgm:pt>
  </dgm:ptLst>
  <dgm:cxnLst>
    <dgm:cxn modelId="{066DC533-B217-4B28-BFC0-34F15F3C10B6}" type="presOf" srcId="{249179A6-272B-4B14-AF40-9910506BD901}" destId="{E53B8F9E-3B51-4243-9F3C-C0D38573BB37}" srcOrd="0" destOrd="0" presId="urn:microsoft.com/office/officeart/2005/8/layout/default"/>
    <dgm:cxn modelId="{0D2E7362-9194-44A0-98C2-C0B533749E6D}" srcId="{310D103C-13BD-470C-8D7E-C915EA572319}" destId="{A76E302C-293E-429C-AA41-22E83F66ACB7}" srcOrd="2" destOrd="0" parTransId="{E3937EC8-F2A8-4762-82DA-8EBCDA2A0985}" sibTransId="{9B7F0BC6-84C3-4C87-989D-26EE8EA9EB4E}"/>
    <dgm:cxn modelId="{F138347F-821D-4072-B854-2F15EE6FB604}" srcId="{310D103C-13BD-470C-8D7E-C915EA572319}" destId="{3D9CD7A3-514D-4D1D-8E40-FE70C2709997}" srcOrd="0" destOrd="0" parTransId="{2C690325-8D26-454B-9007-C24797D0B00C}" sibTransId="{41904CE2-3D7A-419F-B8CC-E8C1E238A875}"/>
    <dgm:cxn modelId="{5425F39B-D246-40D5-9469-05620ACE989E}" type="presOf" srcId="{3D9CD7A3-514D-4D1D-8E40-FE70C2709997}" destId="{EF9EB333-3460-451D-B7EF-11C88CD70445}" srcOrd="0" destOrd="0" presId="urn:microsoft.com/office/officeart/2005/8/layout/default"/>
    <dgm:cxn modelId="{C6949BA1-47A7-40DB-B4A4-2847E6956629}" type="presOf" srcId="{310D103C-13BD-470C-8D7E-C915EA572319}" destId="{5BBDF56B-AB5F-488E-A3B9-D0AD3E1F4B02}" srcOrd="0" destOrd="0" presId="urn:microsoft.com/office/officeart/2005/8/layout/default"/>
    <dgm:cxn modelId="{AA5510BA-8C96-4594-88EC-7E0DFD2B260B}" type="presOf" srcId="{A76E302C-293E-429C-AA41-22E83F66ACB7}" destId="{96507D93-8068-4C49-B3DB-AA88568CE17B}" srcOrd="0" destOrd="0" presId="urn:microsoft.com/office/officeart/2005/8/layout/default"/>
    <dgm:cxn modelId="{5CBD81D2-B51B-4C99-83F1-9A9D6930A3AF}" srcId="{310D103C-13BD-470C-8D7E-C915EA572319}" destId="{249179A6-272B-4B14-AF40-9910506BD901}" srcOrd="1" destOrd="0" parTransId="{CB4DC27F-5F1D-4E19-983E-AF5620AEDB7E}" sibTransId="{6A58CE3C-C5B1-4CDB-B726-9B31CA48FB59}"/>
    <dgm:cxn modelId="{B55F0931-49F0-4D53-BEA9-F3DC61C40D49}" type="presParOf" srcId="{5BBDF56B-AB5F-488E-A3B9-D0AD3E1F4B02}" destId="{EF9EB333-3460-451D-B7EF-11C88CD70445}" srcOrd="0" destOrd="0" presId="urn:microsoft.com/office/officeart/2005/8/layout/default"/>
    <dgm:cxn modelId="{6D0A2B3E-3250-45ED-AFFF-C099F10E55E7}" type="presParOf" srcId="{5BBDF56B-AB5F-488E-A3B9-D0AD3E1F4B02}" destId="{6E4B3F53-7D4E-473B-9F70-C65BA62D4A21}" srcOrd="1" destOrd="0" presId="urn:microsoft.com/office/officeart/2005/8/layout/default"/>
    <dgm:cxn modelId="{B18B4060-0A48-4ACF-87E3-EE4939D5AC19}" type="presParOf" srcId="{5BBDF56B-AB5F-488E-A3B9-D0AD3E1F4B02}" destId="{E53B8F9E-3B51-4243-9F3C-C0D38573BB37}" srcOrd="2" destOrd="0" presId="urn:microsoft.com/office/officeart/2005/8/layout/default"/>
    <dgm:cxn modelId="{F2B5AFB2-7671-4374-8D15-7D0BF2336979}" type="presParOf" srcId="{5BBDF56B-AB5F-488E-A3B9-D0AD3E1F4B02}" destId="{104ACC24-E040-4F99-BB52-282B91D3CC1E}" srcOrd="3" destOrd="0" presId="urn:microsoft.com/office/officeart/2005/8/layout/default"/>
    <dgm:cxn modelId="{D0174FB3-8BB3-4360-973A-6F673E57F63D}" type="presParOf" srcId="{5BBDF56B-AB5F-488E-A3B9-D0AD3E1F4B02}" destId="{96507D93-8068-4C49-B3DB-AA88568CE17B}"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442FC7-5B4E-4A26-ADC0-4EC49B39EF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08F26D8F-CB67-451D-9644-AFFB8C3FA1C6}">
      <dgm:prSet phldrT="[Texto]" custT="1"/>
      <dgm:spPr>
        <a:noFill/>
        <a:ln>
          <a:noFill/>
        </a:ln>
      </dgm:spPr>
      <dgm:t>
        <a:bodyPr/>
        <a:lstStyle/>
        <a:p>
          <a:pPr algn="just"/>
          <a:r>
            <a:rPr lang="es-EC" sz="1100" dirty="0">
              <a:latin typeface="Lotu"/>
            </a:rPr>
            <a:t> </a:t>
          </a:r>
        </a:p>
      </dgm:t>
    </dgm:pt>
    <dgm:pt modelId="{AA764C0D-BF07-4236-B788-9757FED25A52}" type="parTrans" cxnId="{72A96357-EC7F-473A-AD70-20AD240306D7}">
      <dgm:prSet/>
      <dgm:spPr/>
      <dgm:t>
        <a:bodyPr/>
        <a:lstStyle/>
        <a:p>
          <a:pPr algn="just"/>
          <a:endParaRPr lang="es-EC" sz="1100">
            <a:latin typeface="Lotu"/>
          </a:endParaRPr>
        </a:p>
      </dgm:t>
    </dgm:pt>
    <dgm:pt modelId="{FDC7FA43-C212-4C21-B746-67AECF589CE9}" type="sibTrans" cxnId="{72A96357-EC7F-473A-AD70-20AD240306D7}">
      <dgm:prSet/>
      <dgm:spPr/>
      <dgm:t>
        <a:bodyPr/>
        <a:lstStyle/>
        <a:p>
          <a:pPr algn="just"/>
          <a:endParaRPr lang="es-EC" sz="1100">
            <a:latin typeface="Lotu"/>
          </a:endParaRPr>
        </a:p>
      </dgm:t>
    </dgm:pt>
    <dgm:pt modelId="{96EC862F-8127-49C1-B9E4-B8F4DB0BE3FF}">
      <dgm:prSet phldrT="[Texto]" custT="1"/>
      <dgm:spPr>
        <a:ln w="6350">
          <a:prstDash val="lgDash"/>
        </a:ln>
      </dgm:spPr>
      <dgm:t>
        <a:bodyPr/>
        <a:lstStyle/>
        <a:p>
          <a:pPr algn="just"/>
          <a:r>
            <a:rPr lang="es-ES" sz="1100" dirty="0">
              <a:latin typeface="Lotu"/>
            </a:rPr>
            <a:t>En este estudio, a más de haber cumplido con los objetivos y metas planteadas, la investigación realizada ha servido para reforzar la información teórica y práctica de utilidad para las presentes y futuras generaciones de estudiantes de la Universidad de las Fuerzas Armadas ESPE y usuarios en general, brindando la apertura a distintos usos de imágenes SAR.</a:t>
          </a:r>
          <a:endParaRPr lang="es-EC" sz="1100" dirty="0">
            <a:latin typeface="Lotu"/>
          </a:endParaRPr>
        </a:p>
      </dgm:t>
    </dgm:pt>
    <dgm:pt modelId="{8DB8A744-4285-4B7D-90FD-676E6884B5DF}" type="parTrans" cxnId="{E6BEFEB7-3B24-4EC6-B5CA-C8C228C71DB8}">
      <dgm:prSet/>
      <dgm:spPr/>
      <dgm:t>
        <a:bodyPr/>
        <a:lstStyle/>
        <a:p>
          <a:pPr algn="just"/>
          <a:endParaRPr lang="es-EC" sz="1100">
            <a:latin typeface="Lotu"/>
          </a:endParaRPr>
        </a:p>
      </dgm:t>
    </dgm:pt>
    <dgm:pt modelId="{BC7B2AD8-17EA-4F37-AF07-4488AA1347ED}" type="sibTrans" cxnId="{E6BEFEB7-3B24-4EC6-B5CA-C8C228C71DB8}">
      <dgm:prSet/>
      <dgm:spPr/>
      <dgm:t>
        <a:bodyPr/>
        <a:lstStyle/>
        <a:p>
          <a:pPr algn="just"/>
          <a:endParaRPr lang="es-EC" sz="1100">
            <a:latin typeface="Lotu"/>
          </a:endParaRPr>
        </a:p>
      </dgm:t>
    </dgm:pt>
    <dgm:pt modelId="{E5E30FFF-808E-467F-849C-8B81E6DA005B}">
      <dgm:prSet phldrT="[Texto]" custT="1"/>
      <dgm:spPr>
        <a:noFill/>
        <a:ln>
          <a:noFill/>
        </a:ln>
      </dgm:spPr>
      <dgm:t>
        <a:bodyPr/>
        <a:lstStyle/>
        <a:p>
          <a:pPr algn="just"/>
          <a:r>
            <a:rPr lang="es-EC" sz="1100" dirty="0">
              <a:latin typeface="Lotu"/>
            </a:rPr>
            <a:t> </a:t>
          </a:r>
        </a:p>
      </dgm:t>
    </dgm:pt>
    <dgm:pt modelId="{03AA3B88-1B42-4F8E-87CA-3A2B563222EE}" type="parTrans" cxnId="{497AB09F-9F61-4497-BA2B-DEDD564EC549}">
      <dgm:prSet/>
      <dgm:spPr/>
      <dgm:t>
        <a:bodyPr/>
        <a:lstStyle/>
        <a:p>
          <a:pPr algn="just"/>
          <a:endParaRPr lang="es-EC" sz="1100">
            <a:latin typeface="Lotu"/>
          </a:endParaRPr>
        </a:p>
      </dgm:t>
    </dgm:pt>
    <dgm:pt modelId="{329C56AF-7E1E-4377-BFD3-67FD68B7268E}" type="sibTrans" cxnId="{497AB09F-9F61-4497-BA2B-DEDD564EC549}">
      <dgm:prSet/>
      <dgm:spPr/>
      <dgm:t>
        <a:bodyPr/>
        <a:lstStyle/>
        <a:p>
          <a:pPr algn="just"/>
          <a:endParaRPr lang="es-EC" sz="1100">
            <a:latin typeface="Lotu"/>
          </a:endParaRPr>
        </a:p>
      </dgm:t>
    </dgm:pt>
    <dgm:pt modelId="{1C4A9466-0B40-4754-8EC9-8224627042F5}">
      <dgm:prSet phldrT="[Texto]" custT="1"/>
      <dgm:spPr>
        <a:ln w="6350">
          <a:prstDash val="lgDash"/>
        </a:ln>
      </dgm:spPr>
      <dgm:t>
        <a:bodyPr/>
        <a:lstStyle/>
        <a:p>
          <a:pPr algn="just"/>
          <a:r>
            <a:rPr lang="es-ES" sz="1100" dirty="0">
              <a:latin typeface="Lotu"/>
            </a:rPr>
            <a:t>Las imágenes </a:t>
          </a:r>
          <a:r>
            <a:rPr lang="es-ES" sz="1100" dirty="0" err="1">
              <a:latin typeface="Lotu"/>
            </a:rPr>
            <a:t>Cosmo</a:t>
          </a:r>
          <a:r>
            <a:rPr lang="es-ES" sz="1100" dirty="0">
              <a:latin typeface="Lotu"/>
            </a:rPr>
            <a:t> </a:t>
          </a:r>
          <a:r>
            <a:rPr lang="es-ES" sz="1100" dirty="0" err="1">
              <a:latin typeface="Lotu"/>
            </a:rPr>
            <a:t>SkyMED</a:t>
          </a:r>
          <a:r>
            <a:rPr lang="es-ES" sz="1100" dirty="0">
              <a:latin typeface="Lotu"/>
            </a:rPr>
            <a:t> y Sentinel-1 al poseer una corta línea base de 114 m y 55 m, y una baja resolución temporal de 4 y 6 días respectivamente, presentan resultados de baja coherencia en zonas montañosas o de alta densidad de vegetación en promedio de 0.25 en la escala de 1; lo que repercute en la generación de </a:t>
          </a:r>
          <a:r>
            <a:rPr lang="es-ES" sz="1100" dirty="0" err="1">
              <a:latin typeface="Lotu"/>
            </a:rPr>
            <a:t>interferogramas</a:t>
          </a:r>
          <a:r>
            <a:rPr lang="es-ES" sz="1100" dirty="0">
              <a:latin typeface="Lotu"/>
            </a:rPr>
            <a:t>, los cuales presentan ruido en las áreas mencionadas, siendo lo contrario en zonas de alta coherencia, como la ciudad de Quito que poseen un valor promedio de 0.75 en la escala de 1. </a:t>
          </a:r>
          <a:endParaRPr lang="es-EC" sz="1100" dirty="0">
            <a:latin typeface="Lotu"/>
          </a:endParaRPr>
        </a:p>
      </dgm:t>
    </dgm:pt>
    <dgm:pt modelId="{AC6B1E3A-8580-45FB-A04D-0294E3840E75}" type="parTrans" cxnId="{5EB6AA8B-890B-4E61-94E0-1EC208AFECD6}">
      <dgm:prSet/>
      <dgm:spPr/>
      <dgm:t>
        <a:bodyPr/>
        <a:lstStyle/>
        <a:p>
          <a:pPr algn="just"/>
          <a:endParaRPr lang="es-EC" sz="1100">
            <a:latin typeface="Lotu"/>
          </a:endParaRPr>
        </a:p>
      </dgm:t>
    </dgm:pt>
    <dgm:pt modelId="{5B3744D2-27CD-4FA8-9803-3CAF53140F65}" type="sibTrans" cxnId="{5EB6AA8B-890B-4E61-94E0-1EC208AFECD6}">
      <dgm:prSet/>
      <dgm:spPr/>
      <dgm:t>
        <a:bodyPr/>
        <a:lstStyle/>
        <a:p>
          <a:pPr algn="just"/>
          <a:endParaRPr lang="es-EC" sz="1100">
            <a:latin typeface="Lotu"/>
          </a:endParaRPr>
        </a:p>
      </dgm:t>
    </dgm:pt>
    <dgm:pt modelId="{4856FD13-47BF-4111-BD16-DA9D6D17DEB3}">
      <dgm:prSet phldrT="[Texto]" custT="1"/>
      <dgm:spPr>
        <a:ln w="6350">
          <a:prstDash val="lgDash"/>
        </a:ln>
      </dgm:spPr>
      <dgm:t>
        <a:bodyPr/>
        <a:lstStyle/>
        <a:p>
          <a:pPr algn="just"/>
          <a:r>
            <a:rPr lang="es-EC" sz="1100" dirty="0">
              <a:latin typeface="Lotu"/>
            </a:rPr>
            <a:t>Influencia del modo de adquisición en la evaluación altimétrica</a:t>
          </a:r>
          <a:r>
            <a:rPr lang="es-ES" sz="1100" dirty="0">
              <a:latin typeface="Lotu"/>
            </a:rPr>
            <a:t>, la captura de imágenes en modo single </a:t>
          </a:r>
          <a:r>
            <a:rPr lang="es-ES" sz="1100" dirty="0" err="1">
              <a:latin typeface="Lotu"/>
            </a:rPr>
            <a:t>pass</a:t>
          </a:r>
          <a:r>
            <a:rPr lang="es-ES" sz="1100" dirty="0">
              <a:latin typeface="Lotu"/>
            </a:rPr>
            <a:t>, no posee afectación en la coherencia entre las imágenes. </a:t>
          </a:r>
          <a:endParaRPr lang="es-EC" sz="1100" dirty="0">
            <a:latin typeface="Lotu"/>
          </a:endParaRPr>
        </a:p>
      </dgm:t>
    </dgm:pt>
    <dgm:pt modelId="{0D06650E-00D6-4687-B82B-81879DC24427}" type="parTrans" cxnId="{E8248CE5-99F6-49BC-A60D-5911AC70C032}">
      <dgm:prSet/>
      <dgm:spPr/>
      <dgm:t>
        <a:bodyPr/>
        <a:lstStyle/>
        <a:p>
          <a:pPr algn="just"/>
          <a:endParaRPr lang="es-EC" sz="1100"/>
        </a:p>
      </dgm:t>
    </dgm:pt>
    <dgm:pt modelId="{D0EC18B9-57CE-4069-8578-EEEAC0CA7874}" type="sibTrans" cxnId="{E8248CE5-99F6-49BC-A60D-5911AC70C032}">
      <dgm:prSet/>
      <dgm:spPr/>
      <dgm:t>
        <a:bodyPr/>
        <a:lstStyle/>
        <a:p>
          <a:pPr algn="just"/>
          <a:endParaRPr lang="es-EC" sz="1100"/>
        </a:p>
      </dgm:t>
    </dgm:pt>
    <dgm:pt modelId="{C06E994D-9A0C-4815-8535-BA51251050D7}">
      <dgm:prSet phldrT="[Texto]" custT="1"/>
      <dgm:spPr>
        <a:noFill/>
        <a:ln w="6350">
          <a:noFill/>
          <a:prstDash val="lgDash"/>
        </a:ln>
      </dgm:spPr>
      <dgm:t>
        <a:bodyPr/>
        <a:lstStyle/>
        <a:p>
          <a:pPr algn="just"/>
          <a:endParaRPr lang="es-EC" sz="1100" dirty="0">
            <a:latin typeface="Lotu"/>
          </a:endParaRPr>
        </a:p>
      </dgm:t>
    </dgm:pt>
    <dgm:pt modelId="{7695F4D4-8886-45D2-AB48-7A453FD74CB8}" type="parTrans" cxnId="{ECA46B98-AF41-4D8F-AFA8-4E3087682DAD}">
      <dgm:prSet/>
      <dgm:spPr/>
      <dgm:t>
        <a:bodyPr/>
        <a:lstStyle/>
        <a:p>
          <a:pPr algn="just"/>
          <a:endParaRPr lang="es-EC" sz="1100"/>
        </a:p>
      </dgm:t>
    </dgm:pt>
    <dgm:pt modelId="{0CE2907C-4D19-44BC-A023-294A9C47F589}" type="sibTrans" cxnId="{ECA46B98-AF41-4D8F-AFA8-4E3087682DAD}">
      <dgm:prSet/>
      <dgm:spPr/>
      <dgm:t>
        <a:bodyPr/>
        <a:lstStyle/>
        <a:p>
          <a:pPr algn="just"/>
          <a:endParaRPr lang="es-EC" sz="1100"/>
        </a:p>
      </dgm:t>
    </dgm:pt>
    <dgm:pt modelId="{804175A9-5E14-45BF-BAC1-42FC4BEB15A1}" type="pres">
      <dgm:prSet presAssocID="{CD442FC7-5B4E-4A26-ADC0-4EC49B39EFAF}" presName="linearFlow" presStyleCnt="0">
        <dgm:presLayoutVars>
          <dgm:dir/>
          <dgm:animLvl val="lvl"/>
          <dgm:resizeHandles val="exact"/>
        </dgm:presLayoutVars>
      </dgm:prSet>
      <dgm:spPr/>
    </dgm:pt>
    <dgm:pt modelId="{F2D66172-81B2-4F2F-A94D-0CFEF4504F11}" type="pres">
      <dgm:prSet presAssocID="{08F26D8F-CB67-451D-9644-AFFB8C3FA1C6}" presName="composite" presStyleCnt="0"/>
      <dgm:spPr/>
    </dgm:pt>
    <dgm:pt modelId="{F2CF4144-7D26-4565-8A32-6519988A8E39}" type="pres">
      <dgm:prSet presAssocID="{08F26D8F-CB67-451D-9644-AFFB8C3FA1C6}" presName="parentText" presStyleLbl="alignNode1" presStyleIdx="0" presStyleCnt="3">
        <dgm:presLayoutVars>
          <dgm:chMax val="1"/>
          <dgm:bulletEnabled val="1"/>
        </dgm:presLayoutVars>
      </dgm:prSet>
      <dgm:spPr/>
    </dgm:pt>
    <dgm:pt modelId="{A91746F3-9857-47EE-BFF5-E453DF57CB4B}" type="pres">
      <dgm:prSet presAssocID="{08F26D8F-CB67-451D-9644-AFFB8C3FA1C6}" presName="descendantText" presStyleLbl="alignAcc1" presStyleIdx="0" presStyleCnt="3" custLinFactNeighborY="0">
        <dgm:presLayoutVars>
          <dgm:bulletEnabled val="1"/>
        </dgm:presLayoutVars>
      </dgm:prSet>
      <dgm:spPr/>
    </dgm:pt>
    <dgm:pt modelId="{2E7E2B67-8390-40CF-958E-14EB5E61AD17}" type="pres">
      <dgm:prSet presAssocID="{FDC7FA43-C212-4C21-B746-67AECF589CE9}" presName="sp" presStyleCnt="0"/>
      <dgm:spPr/>
    </dgm:pt>
    <dgm:pt modelId="{D1171A25-49B1-44EA-9252-AC2BA80117C7}" type="pres">
      <dgm:prSet presAssocID="{E5E30FFF-808E-467F-849C-8B81E6DA005B}" presName="composite" presStyleCnt="0"/>
      <dgm:spPr/>
    </dgm:pt>
    <dgm:pt modelId="{07366422-AFF1-4AB6-838D-939193C9ABEF}" type="pres">
      <dgm:prSet presAssocID="{E5E30FFF-808E-467F-849C-8B81E6DA005B}" presName="parentText" presStyleLbl="alignNode1" presStyleIdx="1" presStyleCnt="3">
        <dgm:presLayoutVars>
          <dgm:chMax val="1"/>
          <dgm:bulletEnabled val="1"/>
        </dgm:presLayoutVars>
      </dgm:prSet>
      <dgm:spPr/>
    </dgm:pt>
    <dgm:pt modelId="{C83968B4-8B37-4000-A219-B435250831D8}" type="pres">
      <dgm:prSet presAssocID="{E5E30FFF-808E-467F-849C-8B81E6DA005B}" presName="descendantText" presStyleLbl="alignAcc1" presStyleIdx="1" presStyleCnt="3" custLinFactNeighborY="0">
        <dgm:presLayoutVars>
          <dgm:bulletEnabled val="1"/>
        </dgm:presLayoutVars>
      </dgm:prSet>
      <dgm:spPr/>
    </dgm:pt>
    <dgm:pt modelId="{3D521193-14B0-414C-B666-2E91F1E30AA6}" type="pres">
      <dgm:prSet presAssocID="{329C56AF-7E1E-4377-BFD3-67FD68B7268E}" presName="sp" presStyleCnt="0"/>
      <dgm:spPr/>
    </dgm:pt>
    <dgm:pt modelId="{AB476B3E-2DF5-4CC9-8142-B682F0C9A033}" type="pres">
      <dgm:prSet presAssocID="{C06E994D-9A0C-4815-8535-BA51251050D7}" presName="composite" presStyleCnt="0"/>
      <dgm:spPr/>
    </dgm:pt>
    <dgm:pt modelId="{CE99B3AD-168F-4AD5-B94D-DFF390552BED}" type="pres">
      <dgm:prSet presAssocID="{C06E994D-9A0C-4815-8535-BA51251050D7}" presName="parentText" presStyleLbl="alignNode1" presStyleIdx="2" presStyleCnt="3">
        <dgm:presLayoutVars>
          <dgm:chMax val="1"/>
          <dgm:bulletEnabled val="1"/>
        </dgm:presLayoutVars>
      </dgm:prSet>
      <dgm:spPr/>
    </dgm:pt>
    <dgm:pt modelId="{2868F750-5C74-4AC7-8000-5A8542AE1C55}" type="pres">
      <dgm:prSet presAssocID="{C06E994D-9A0C-4815-8535-BA51251050D7}" presName="descendantText" presStyleLbl="alignAcc1" presStyleIdx="2" presStyleCnt="3">
        <dgm:presLayoutVars>
          <dgm:bulletEnabled val="1"/>
        </dgm:presLayoutVars>
      </dgm:prSet>
      <dgm:spPr/>
    </dgm:pt>
  </dgm:ptLst>
  <dgm:cxnLst>
    <dgm:cxn modelId="{28919265-8198-48DD-BCAA-611295ACBA62}" type="presOf" srcId="{1C4A9466-0B40-4754-8EC9-8224627042F5}" destId="{C83968B4-8B37-4000-A219-B435250831D8}" srcOrd="0" destOrd="0" presId="urn:microsoft.com/office/officeart/2005/8/layout/chevron2"/>
    <dgm:cxn modelId="{D8B5A865-49A1-4D3B-8119-BBE7EF8081C7}" type="presOf" srcId="{E5E30FFF-808E-467F-849C-8B81E6DA005B}" destId="{07366422-AFF1-4AB6-838D-939193C9ABEF}" srcOrd="0" destOrd="0" presId="urn:microsoft.com/office/officeart/2005/8/layout/chevron2"/>
    <dgm:cxn modelId="{8C084F6D-DA9D-48E5-8155-93AE411D4A54}" type="presOf" srcId="{CD442FC7-5B4E-4A26-ADC0-4EC49B39EFAF}" destId="{804175A9-5E14-45BF-BAC1-42FC4BEB15A1}" srcOrd="0" destOrd="0" presId="urn:microsoft.com/office/officeart/2005/8/layout/chevron2"/>
    <dgm:cxn modelId="{07E71256-E7B0-46D7-A546-D5E742B64615}" type="presOf" srcId="{96EC862F-8127-49C1-B9E4-B8F4DB0BE3FF}" destId="{A91746F3-9857-47EE-BFF5-E453DF57CB4B}" srcOrd="0" destOrd="0" presId="urn:microsoft.com/office/officeart/2005/8/layout/chevron2"/>
    <dgm:cxn modelId="{72A96357-EC7F-473A-AD70-20AD240306D7}" srcId="{CD442FC7-5B4E-4A26-ADC0-4EC49B39EFAF}" destId="{08F26D8F-CB67-451D-9644-AFFB8C3FA1C6}" srcOrd="0" destOrd="0" parTransId="{AA764C0D-BF07-4236-B788-9757FED25A52}" sibTransId="{FDC7FA43-C212-4C21-B746-67AECF589CE9}"/>
    <dgm:cxn modelId="{6357827C-A7C3-4A44-9548-DF770C27F86A}" type="presOf" srcId="{08F26D8F-CB67-451D-9644-AFFB8C3FA1C6}" destId="{F2CF4144-7D26-4565-8A32-6519988A8E39}" srcOrd="0" destOrd="0" presId="urn:microsoft.com/office/officeart/2005/8/layout/chevron2"/>
    <dgm:cxn modelId="{5EB6AA8B-890B-4E61-94E0-1EC208AFECD6}" srcId="{E5E30FFF-808E-467F-849C-8B81E6DA005B}" destId="{1C4A9466-0B40-4754-8EC9-8224627042F5}" srcOrd="0" destOrd="0" parTransId="{AC6B1E3A-8580-45FB-A04D-0294E3840E75}" sibTransId="{5B3744D2-27CD-4FA8-9803-3CAF53140F65}"/>
    <dgm:cxn modelId="{34561096-59C0-4071-9F06-A81D62C9A039}" type="presOf" srcId="{4856FD13-47BF-4111-BD16-DA9D6D17DEB3}" destId="{2868F750-5C74-4AC7-8000-5A8542AE1C55}" srcOrd="0" destOrd="0" presId="urn:microsoft.com/office/officeart/2005/8/layout/chevron2"/>
    <dgm:cxn modelId="{ECA46B98-AF41-4D8F-AFA8-4E3087682DAD}" srcId="{CD442FC7-5B4E-4A26-ADC0-4EC49B39EFAF}" destId="{C06E994D-9A0C-4815-8535-BA51251050D7}" srcOrd="2" destOrd="0" parTransId="{7695F4D4-8886-45D2-AB48-7A453FD74CB8}" sibTransId="{0CE2907C-4D19-44BC-A023-294A9C47F589}"/>
    <dgm:cxn modelId="{497AB09F-9F61-4497-BA2B-DEDD564EC549}" srcId="{CD442FC7-5B4E-4A26-ADC0-4EC49B39EFAF}" destId="{E5E30FFF-808E-467F-849C-8B81E6DA005B}" srcOrd="1" destOrd="0" parTransId="{03AA3B88-1B42-4F8E-87CA-3A2B563222EE}" sibTransId="{329C56AF-7E1E-4377-BFD3-67FD68B7268E}"/>
    <dgm:cxn modelId="{A46DF99F-84FF-40E7-9C0D-0D4B72D14921}" type="presOf" srcId="{C06E994D-9A0C-4815-8535-BA51251050D7}" destId="{CE99B3AD-168F-4AD5-B94D-DFF390552BED}" srcOrd="0" destOrd="0" presId="urn:microsoft.com/office/officeart/2005/8/layout/chevron2"/>
    <dgm:cxn modelId="{E6BEFEB7-3B24-4EC6-B5CA-C8C228C71DB8}" srcId="{08F26D8F-CB67-451D-9644-AFFB8C3FA1C6}" destId="{96EC862F-8127-49C1-B9E4-B8F4DB0BE3FF}" srcOrd="0" destOrd="0" parTransId="{8DB8A744-4285-4B7D-90FD-676E6884B5DF}" sibTransId="{BC7B2AD8-17EA-4F37-AF07-4488AA1347ED}"/>
    <dgm:cxn modelId="{E8248CE5-99F6-49BC-A60D-5911AC70C032}" srcId="{C06E994D-9A0C-4815-8535-BA51251050D7}" destId="{4856FD13-47BF-4111-BD16-DA9D6D17DEB3}" srcOrd="0" destOrd="0" parTransId="{0D06650E-00D6-4687-B82B-81879DC24427}" sibTransId="{D0EC18B9-57CE-4069-8578-EEEAC0CA7874}"/>
    <dgm:cxn modelId="{96DE113C-2CB1-480A-88E2-943C01953EBB}" type="presParOf" srcId="{804175A9-5E14-45BF-BAC1-42FC4BEB15A1}" destId="{F2D66172-81B2-4F2F-A94D-0CFEF4504F11}" srcOrd="0" destOrd="0" presId="urn:microsoft.com/office/officeart/2005/8/layout/chevron2"/>
    <dgm:cxn modelId="{0D251D71-0474-4750-B9DD-D8DC5AE3D713}" type="presParOf" srcId="{F2D66172-81B2-4F2F-A94D-0CFEF4504F11}" destId="{F2CF4144-7D26-4565-8A32-6519988A8E39}" srcOrd="0" destOrd="0" presId="urn:microsoft.com/office/officeart/2005/8/layout/chevron2"/>
    <dgm:cxn modelId="{A986C8D1-87B3-4E22-AEB5-1176855DAB41}" type="presParOf" srcId="{F2D66172-81B2-4F2F-A94D-0CFEF4504F11}" destId="{A91746F3-9857-47EE-BFF5-E453DF57CB4B}" srcOrd="1" destOrd="0" presId="urn:microsoft.com/office/officeart/2005/8/layout/chevron2"/>
    <dgm:cxn modelId="{A11CDBFB-32F8-4CB9-A313-2B38FA21A828}" type="presParOf" srcId="{804175A9-5E14-45BF-BAC1-42FC4BEB15A1}" destId="{2E7E2B67-8390-40CF-958E-14EB5E61AD17}" srcOrd="1" destOrd="0" presId="urn:microsoft.com/office/officeart/2005/8/layout/chevron2"/>
    <dgm:cxn modelId="{0F2132FC-21AC-4CE9-BA41-F87A1F598BB4}" type="presParOf" srcId="{804175A9-5E14-45BF-BAC1-42FC4BEB15A1}" destId="{D1171A25-49B1-44EA-9252-AC2BA80117C7}" srcOrd="2" destOrd="0" presId="urn:microsoft.com/office/officeart/2005/8/layout/chevron2"/>
    <dgm:cxn modelId="{66F91B10-824E-485C-9706-B9A53F4CB1D2}" type="presParOf" srcId="{D1171A25-49B1-44EA-9252-AC2BA80117C7}" destId="{07366422-AFF1-4AB6-838D-939193C9ABEF}" srcOrd="0" destOrd="0" presId="urn:microsoft.com/office/officeart/2005/8/layout/chevron2"/>
    <dgm:cxn modelId="{B3285411-5283-4AA3-B18B-92B772C7F9AA}" type="presParOf" srcId="{D1171A25-49B1-44EA-9252-AC2BA80117C7}" destId="{C83968B4-8B37-4000-A219-B435250831D8}" srcOrd="1" destOrd="0" presId="urn:microsoft.com/office/officeart/2005/8/layout/chevron2"/>
    <dgm:cxn modelId="{EA932982-36F7-4422-BE3D-8A24B37D93F0}" type="presParOf" srcId="{804175A9-5E14-45BF-BAC1-42FC4BEB15A1}" destId="{3D521193-14B0-414C-B666-2E91F1E30AA6}" srcOrd="3" destOrd="0" presId="urn:microsoft.com/office/officeart/2005/8/layout/chevron2"/>
    <dgm:cxn modelId="{E62CBDA6-BCAD-4EDB-B883-5997A523FEBF}" type="presParOf" srcId="{804175A9-5E14-45BF-BAC1-42FC4BEB15A1}" destId="{AB476B3E-2DF5-4CC9-8142-B682F0C9A033}" srcOrd="4" destOrd="0" presId="urn:microsoft.com/office/officeart/2005/8/layout/chevron2"/>
    <dgm:cxn modelId="{AABE1151-7BC1-469A-8104-6ACE6BAECA3D}" type="presParOf" srcId="{AB476B3E-2DF5-4CC9-8142-B682F0C9A033}" destId="{CE99B3AD-168F-4AD5-B94D-DFF390552BED}" srcOrd="0" destOrd="0" presId="urn:microsoft.com/office/officeart/2005/8/layout/chevron2"/>
    <dgm:cxn modelId="{082EC103-27DC-41DB-9BB4-EF4466B59716}" type="presParOf" srcId="{AB476B3E-2DF5-4CC9-8142-B682F0C9A033}" destId="{2868F750-5C74-4AC7-8000-5A8542AE1C5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42FC7-5B4E-4A26-ADC0-4EC49B39EF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DA3DB070-D952-40F8-8D8D-6D962334FD3D}">
      <dgm:prSet phldrT="[Texto]" custT="1"/>
      <dgm:spPr>
        <a:noFill/>
        <a:ln>
          <a:noFill/>
        </a:ln>
      </dgm:spPr>
      <dgm:t>
        <a:bodyPr/>
        <a:lstStyle/>
        <a:p>
          <a:pPr algn="just"/>
          <a:r>
            <a:rPr lang="es-EC" sz="1050" dirty="0">
              <a:latin typeface="Lato" panose="020B0604020202020204" charset="0"/>
            </a:rPr>
            <a:t> </a:t>
          </a:r>
        </a:p>
      </dgm:t>
    </dgm:pt>
    <dgm:pt modelId="{11ED9F85-8FA1-43B7-83DB-B48276F2F765}" type="parTrans" cxnId="{DE212CAA-731F-4ED2-B7B1-BB237840CB8B}">
      <dgm:prSet/>
      <dgm:spPr/>
      <dgm:t>
        <a:bodyPr/>
        <a:lstStyle/>
        <a:p>
          <a:pPr algn="just"/>
          <a:endParaRPr lang="es-EC" sz="1050">
            <a:latin typeface="Lato" panose="020B0604020202020204" charset="0"/>
          </a:endParaRPr>
        </a:p>
      </dgm:t>
    </dgm:pt>
    <dgm:pt modelId="{118071D1-E246-4371-B394-B13C785625D2}" type="sibTrans" cxnId="{DE212CAA-731F-4ED2-B7B1-BB237840CB8B}">
      <dgm:prSet/>
      <dgm:spPr/>
      <dgm:t>
        <a:bodyPr/>
        <a:lstStyle/>
        <a:p>
          <a:pPr algn="just"/>
          <a:endParaRPr lang="es-EC" sz="1050">
            <a:latin typeface="Lato" panose="020B0604020202020204" charset="0"/>
          </a:endParaRPr>
        </a:p>
      </dgm:t>
    </dgm:pt>
    <dgm:pt modelId="{B7B086ED-E490-42F3-BC09-255DC1625A9E}">
      <dgm:prSet phldrT="[Texto]" custT="1"/>
      <dgm:spPr>
        <a:ln w="6350">
          <a:prstDash val="lgDash"/>
        </a:ln>
      </dgm:spPr>
      <dgm:t>
        <a:bodyPr/>
        <a:lstStyle/>
        <a:p>
          <a:pPr algn="just"/>
          <a:r>
            <a:rPr lang="es-ES" sz="1050" dirty="0">
              <a:latin typeface="Lato" panose="020B0604020202020204" charset="0"/>
            </a:rPr>
            <a:t>En forma general sirven para una escala 1:250000 en toda el área del estudio, mientras que, en zonas de alta coherencia pueden llegar hasta escalas 1:50000; sin embargo, no se puede generalizar los resultados, ya que existen sensores activos con menor tiempo de revisita o con modo de adquisición </a:t>
          </a:r>
          <a:r>
            <a:rPr lang="es-ES" sz="1050" i="1" dirty="0">
              <a:latin typeface="Lato" panose="020B0604020202020204" charset="0"/>
            </a:rPr>
            <a:t>single </a:t>
          </a:r>
          <a:r>
            <a:rPr lang="es-ES" sz="1050" i="1" dirty="0" err="1">
              <a:latin typeface="Lato" panose="020B0604020202020204" charset="0"/>
            </a:rPr>
            <a:t>pass</a:t>
          </a:r>
          <a:r>
            <a:rPr lang="es-ES" sz="1050" dirty="0">
              <a:latin typeface="Lato" panose="020B0604020202020204" charset="0"/>
            </a:rPr>
            <a:t>, con los cuales se obtiene alta coherencia entre las imágenes SAR, permitiendo obtener </a:t>
          </a:r>
          <a:r>
            <a:rPr lang="es-ES" sz="1050" dirty="0" err="1">
              <a:latin typeface="Lato" panose="020B0604020202020204" charset="0"/>
            </a:rPr>
            <a:t>interferogramas</a:t>
          </a:r>
          <a:r>
            <a:rPr lang="es-ES" sz="1050" dirty="0">
              <a:latin typeface="Lato" panose="020B0604020202020204" charset="0"/>
            </a:rPr>
            <a:t> con menor cantidad de ruido y posiblemente mayor exactitud altimétrica en el modelo generado. </a:t>
          </a:r>
          <a:endParaRPr lang="es-EC" sz="1050" dirty="0">
            <a:latin typeface="Lato" panose="020B0604020202020204" charset="0"/>
          </a:endParaRPr>
        </a:p>
      </dgm:t>
    </dgm:pt>
    <dgm:pt modelId="{4135334C-46A3-4E20-B7C6-833EB07C199C}" type="parTrans" cxnId="{43C65A88-1462-4C33-AEB5-344665A92DEE}">
      <dgm:prSet/>
      <dgm:spPr/>
      <dgm:t>
        <a:bodyPr/>
        <a:lstStyle/>
        <a:p>
          <a:pPr algn="just"/>
          <a:endParaRPr lang="es-EC" sz="1050">
            <a:latin typeface="Lato" panose="020B0604020202020204" charset="0"/>
          </a:endParaRPr>
        </a:p>
      </dgm:t>
    </dgm:pt>
    <dgm:pt modelId="{54417AFA-B0EC-4578-A8A2-2EE1A74899E7}" type="sibTrans" cxnId="{43C65A88-1462-4C33-AEB5-344665A92DEE}">
      <dgm:prSet/>
      <dgm:spPr/>
      <dgm:t>
        <a:bodyPr/>
        <a:lstStyle/>
        <a:p>
          <a:pPr algn="just"/>
          <a:endParaRPr lang="es-EC" sz="1050">
            <a:latin typeface="Lato" panose="020B0604020202020204" charset="0"/>
          </a:endParaRPr>
        </a:p>
      </dgm:t>
    </dgm:pt>
    <dgm:pt modelId="{540FB2A8-C401-4A0A-8989-4CC9A6FC344B}">
      <dgm:prSet phldrT="[Texto]" custT="1"/>
      <dgm:spPr>
        <a:noFill/>
        <a:ln>
          <a:noFill/>
        </a:ln>
      </dgm:spPr>
      <dgm:t>
        <a:bodyPr/>
        <a:lstStyle/>
        <a:p>
          <a:pPr algn="just"/>
          <a:endParaRPr lang="es-EC" sz="1050" dirty="0">
            <a:latin typeface="Lato" panose="020B0604020202020204" charset="0"/>
          </a:endParaRPr>
        </a:p>
      </dgm:t>
    </dgm:pt>
    <dgm:pt modelId="{08D0AA8F-F8D1-47DE-8021-D5B6C690D170}" type="parTrans" cxnId="{BBED91B9-918B-4EA8-A031-DC4ACA0AD367}">
      <dgm:prSet/>
      <dgm:spPr/>
      <dgm:t>
        <a:bodyPr/>
        <a:lstStyle/>
        <a:p>
          <a:pPr algn="just"/>
          <a:endParaRPr lang="es-EC" sz="1050">
            <a:latin typeface="Lato" panose="020B0604020202020204" charset="0"/>
          </a:endParaRPr>
        </a:p>
      </dgm:t>
    </dgm:pt>
    <dgm:pt modelId="{ADA29200-F624-4E26-BE60-6CB6AD51CFFB}" type="sibTrans" cxnId="{BBED91B9-918B-4EA8-A031-DC4ACA0AD367}">
      <dgm:prSet/>
      <dgm:spPr/>
      <dgm:t>
        <a:bodyPr/>
        <a:lstStyle/>
        <a:p>
          <a:pPr algn="just"/>
          <a:endParaRPr lang="es-EC" sz="1050">
            <a:latin typeface="Lato" panose="020B0604020202020204" charset="0"/>
          </a:endParaRPr>
        </a:p>
      </dgm:t>
    </dgm:pt>
    <dgm:pt modelId="{13699614-AE13-4A0E-A37E-FE6528E795D1}">
      <dgm:prSet phldrT="[Texto]" custT="1"/>
      <dgm:spPr>
        <a:ln w="6350">
          <a:prstDash val="lgDash"/>
        </a:ln>
      </dgm:spPr>
      <dgm:t>
        <a:bodyPr/>
        <a:lstStyle/>
        <a:p>
          <a:pPr algn="just"/>
          <a:r>
            <a:rPr lang="es-EC" sz="1050" dirty="0">
              <a:latin typeface="Lato" panose="020B0604020202020204" charset="0"/>
            </a:rPr>
            <a:t>Procesamiento con tres plataformas informáticas: ENVI, ERDAS IMAGINE y SNAP Desktop.</a:t>
          </a:r>
        </a:p>
      </dgm:t>
    </dgm:pt>
    <dgm:pt modelId="{6281CF79-8C21-4CF6-ACCF-81D98BFC7147}" type="parTrans" cxnId="{B6344C1D-E92B-47BD-B5AB-B424A994A886}">
      <dgm:prSet/>
      <dgm:spPr/>
      <dgm:t>
        <a:bodyPr/>
        <a:lstStyle/>
        <a:p>
          <a:pPr algn="just"/>
          <a:endParaRPr lang="es-EC" sz="1050">
            <a:latin typeface="Lato" panose="020B0604020202020204" charset="0"/>
          </a:endParaRPr>
        </a:p>
      </dgm:t>
    </dgm:pt>
    <dgm:pt modelId="{83477E08-9CC3-4EBA-8E5D-38A65DB52BB2}" type="sibTrans" cxnId="{B6344C1D-E92B-47BD-B5AB-B424A994A886}">
      <dgm:prSet/>
      <dgm:spPr/>
      <dgm:t>
        <a:bodyPr/>
        <a:lstStyle/>
        <a:p>
          <a:pPr algn="just"/>
          <a:endParaRPr lang="es-EC" sz="1050">
            <a:latin typeface="Lato" panose="020B0604020202020204" charset="0"/>
          </a:endParaRPr>
        </a:p>
      </dgm:t>
    </dgm:pt>
    <dgm:pt modelId="{22C981A1-6BEA-4B26-898A-3EA2FB776619}">
      <dgm:prSet phldrT="[Texto]" custT="1"/>
      <dgm:spPr>
        <a:ln w="6350">
          <a:prstDash val="lgDash"/>
        </a:ln>
      </dgm:spPr>
      <dgm:t>
        <a:bodyPr/>
        <a:lstStyle/>
        <a:p>
          <a:pPr algn="just">
            <a:buFontTx/>
            <a:buNone/>
          </a:pPr>
          <a:r>
            <a:rPr lang="es-ES" sz="1050" dirty="0">
              <a:latin typeface="Lato" panose="020B0604020202020204" charset="0"/>
            </a:rPr>
            <a:t>  Respecto al tiempo de procesamiento el programa ENVI posee un resultado más optimo con imágenes Sentinel-1, mientras que el software ERDAS IMAGINE realiza un procesamiento en menor cantidad de tiempo con imágenes </a:t>
          </a:r>
          <a:r>
            <a:rPr lang="es-ES" sz="1050" dirty="0" err="1">
              <a:latin typeface="Lato" panose="020B0604020202020204" charset="0"/>
            </a:rPr>
            <a:t>Cosmo</a:t>
          </a:r>
          <a:r>
            <a:rPr lang="es-ES" sz="1050" dirty="0">
              <a:latin typeface="Lato" panose="020B0604020202020204" charset="0"/>
            </a:rPr>
            <a:t> </a:t>
          </a:r>
          <a:r>
            <a:rPr lang="es-ES" sz="1050" dirty="0" err="1">
              <a:latin typeface="Lato" panose="020B0604020202020204" charset="0"/>
            </a:rPr>
            <a:t>SkyMED</a:t>
          </a:r>
          <a:r>
            <a:rPr lang="es-ES" sz="1050" dirty="0">
              <a:latin typeface="Lato" panose="020B0604020202020204" charset="0"/>
            </a:rPr>
            <a:t>.</a:t>
          </a:r>
          <a:endParaRPr lang="es-EC" sz="1050" dirty="0">
            <a:latin typeface="Lato" panose="020B0604020202020204" charset="0"/>
          </a:endParaRPr>
        </a:p>
      </dgm:t>
    </dgm:pt>
    <dgm:pt modelId="{9B9BE161-EE53-4C2D-B0F2-82163A0798E5}" type="parTrans" cxnId="{62D7A793-07E1-4D53-948F-4BCC90E4CBF8}">
      <dgm:prSet/>
      <dgm:spPr/>
      <dgm:t>
        <a:bodyPr/>
        <a:lstStyle/>
        <a:p>
          <a:pPr algn="just"/>
          <a:endParaRPr lang="es-EC" sz="1050">
            <a:latin typeface="Lato" panose="020B0604020202020204" charset="0"/>
          </a:endParaRPr>
        </a:p>
      </dgm:t>
    </dgm:pt>
    <dgm:pt modelId="{51D229A7-AF43-488A-990A-E9C2B9EB61E3}" type="sibTrans" cxnId="{62D7A793-07E1-4D53-948F-4BCC90E4CBF8}">
      <dgm:prSet/>
      <dgm:spPr/>
      <dgm:t>
        <a:bodyPr/>
        <a:lstStyle/>
        <a:p>
          <a:pPr algn="just"/>
          <a:endParaRPr lang="es-EC" sz="1050">
            <a:latin typeface="Lato" panose="020B0604020202020204" charset="0"/>
          </a:endParaRPr>
        </a:p>
      </dgm:t>
    </dgm:pt>
    <dgm:pt modelId="{00578AAC-6C10-4B1E-BFD2-A4A01C4E2802}">
      <dgm:prSet phldrT="[Texto]" custT="1"/>
      <dgm:spPr>
        <a:ln w="6350">
          <a:prstDash val="lgDash"/>
        </a:ln>
      </dgm:spPr>
      <dgm:t>
        <a:bodyPr/>
        <a:lstStyle/>
        <a:p>
          <a:pPr algn="just">
            <a:buFontTx/>
            <a:buNone/>
          </a:pPr>
          <a:r>
            <a:rPr lang="es-ES" sz="1050" dirty="0">
              <a:latin typeface="Lato" panose="020B0604020202020204" charset="0"/>
            </a:rPr>
            <a:t>  En función a la comprensión y uso de las herramientas del software empleado, los programas ERDAS IMAGINE y SNAP Desktop poseen un proceso más didáctico en cada flujo de trabajo correspondiente, dando al usuario la enseñanza en el procesamiento aplicado.</a:t>
          </a:r>
          <a:endParaRPr lang="es-EC" sz="1050" dirty="0">
            <a:latin typeface="Lato" panose="020B0604020202020204" charset="0"/>
          </a:endParaRPr>
        </a:p>
      </dgm:t>
    </dgm:pt>
    <dgm:pt modelId="{33AB23B2-5B49-4F40-AF46-84BA99824362}" type="parTrans" cxnId="{3DF11992-E22B-4F1F-A2DC-FE06997DA850}">
      <dgm:prSet/>
      <dgm:spPr/>
      <dgm:t>
        <a:bodyPr/>
        <a:lstStyle/>
        <a:p>
          <a:pPr algn="just"/>
          <a:endParaRPr lang="es-EC" sz="1050">
            <a:latin typeface="Lato" panose="020B0604020202020204" charset="0"/>
          </a:endParaRPr>
        </a:p>
      </dgm:t>
    </dgm:pt>
    <dgm:pt modelId="{11D55FAA-426C-400D-BC2C-698CCF5A3C16}" type="sibTrans" cxnId="{3DF11992-E22B-4F1F-A2DC-FE06997DA850}">
      <dgm:prSet/>
      <dgm:spPr/>
      <dgm:t>
        <a:bodyPr/>
        <a:lstStyle/>
        <a:p>
          <a:pPr algn="just"/>
          <a:endParaRPr lang="es-EC" sz="1050">
            <a:latin typeface="Lato" panose="020B0604020202020204" charset="0"/>
          </a:endParaRPr>
        </a:p>
      </dgm:t>
    </dgm:pt>
    <dgm:pt modelId="{F7520833-D13E-4039-8715-135B7E117B60}">
      <dgm:prSet phldrT="[Texto]" custT="1"/>
      <dgm:spPr>
        <a:ln w="6350">
          <a:prstDash val="lgDash"/>
        </a:ln>
      </dgm:spPr>
      <dgm:t>
        <a:bodyPr/>
        <a:lstStyle/>
        <a:p>
          <a:pPr algn="just">
            <a:buFontTx/>
            <a:buNone/>
          </a:pPr>
          <a:r>
            <a:rPr lang="es-EC" sz="1050" dirty="0">
              <a:latin typeface="Lato" panose="020B0604020202020204" charset="0"/>
            </a:rPr>
            <a:t>  En cuanto a los resultados obtenidos, los MDS con mayor exactitud vertical fueron generados con el software ENVI con las imágenes </a:t>
          </a:r>
          <a:r>
            <a:rPr lang="es-EC" sz="1050" dirty="0" err="1">
              <a:latin typeface="Lato" panose="020B0604020202020204" charset="0"/>
            </a:rPr>
            <a:t>Cosmo</a:t>
          </a:r>
          <a:r>
            <a:rPr lang="es-EC" sz="1050" dirty="0">
              <a:latin typeface="Lato" panose="020B0604020202020204" charset="0"/>
            </a:rPr>
            <a:t> </a:t>
          </a:r>
          <a:r>
            <a:rPr lang="es-EC" sz="1050" dirty="0" err="1">
              <a:latin typeface="Lato" panose="020B0604020202020204" charset="0"/>
            </a:rPr>
            <a:t>SkyMED</a:t>
          </a:r>
          <a:r>
            <a:rPr lang="es-EC" sz="1050" dirty="0">
              <a:latin typeface="Lato" panose="020B0604020202020204" charset="0"/>
            </a:rPr>
            <a:t> y Sentinel-1. </a:t>
          </a:r>
        </a:p>
      </dgm:t>
    </dgm:pt>
    <dgm:pt modelId="{D542C7FA-E5C1-4940-964D-61885F4A4C4A}" type="parTrans" cxnId="{8B178FDB-E210-4350-9E69-531E0DBD69EC}">
      <dgm:prSet/>
      <dgm:spPr/>
      <dgm:t>
        <a:bodyPr/>
        <a:lstStyle/>
        <a:p>
          <a:pPr algn="just"/>
          <a:endParaRPr lang="es-EC" sz="1050">
            <a:latin typeface="Lato" panose="020B0604020202020204" charset="0"/>
          </a:endParaRPr>
        </a:p>
      </dgm:t>
    </dgm:pt>
    <dgm:pt modelId="{C59A40B2-AD9B-4A1A-A97B-44D90500425B}" type="sibTrans" cxnId="{8B178FDB-E210-4350-9E69-531E0DBD69EC}">
      <dgm:prSet/>
      <dgm:spPr/>
      <dgm:t>
        <a:bodyPr/>
        <a:lstStyle/>
        <a:p>
          <a:pPr algn="just"/>
          <a:endParaRPr lang="es-EC" sz="1050">
            <a:latin typeface="Lato" panose="020B0604020202020204" charset="0"/>
          </a:endParaRPr>
        </a:p>
      </dgm:t>
    </dgm:pt>
    <dgm:pt modelId="{804175A9-5E14-45BF-BAC1-42FC4BEB15A1}" type="pres">
      <dgm:prSet presAssocID="{CD442FC7-5B4E-4A26-ADC0-4EC49B39EFAF}" presName="linearFlow" presStyleCnt="0">
        <dgm:presLayoutVars>
          <dgm:dir/>
          <dgm:animLvl val="lvl"/>
          <dgm:resizeHandles val="exact"/>
        </dgm:presLayoutVars>
      </dgm:prSet>
      <dgm:spPr/>
    </dgm:pt>
    <dgm:pt modelId="{B4883937-5077-4147-9E22-D6106EEEFAF4}" type="pres">
      <dgm:prSet presAssocID="{DA3DB070-D952-40F8-8D8D-6D962334FD3D}" presName="composite" presStyleCnt="0"/>
      <dgm:spPr/>
    </dgm:pt>
    <dgm:pt modelId="{54CB0C90-C96A-455B-811F-1E2F8D330C44}" type="pres">
      <dgm:prSet presAssocID="{DA3DB070-D952-40F8-8D8D-6D962334FD3D}" presName="parentText" presStyleLbl="alignNode1" presStyleIdx="0" presStyleCnt="2">
        <dgm:presLayoutVars>
          <dgm:chMax val="1"/>
          <dgm:bulletEnabled val="1"/>
        </dgm:presLayoutVars>
      </dgm:prSet>
      <dgm:spPr/>
    </dgm:pt>
    <dgm:pt modelId="{766D079B-8F71-4505-865D-4C5EC5800C38}" type="pres">
      <dgm:prSet presAssocID="{DA3DB070-D952-40F8-8D8D-6D962334FD3D}" presName="descendantText" presStyleLbl="alignAcc1" presStyleIdx="0" presStyleCnt="2" custLinFactNeighborY="0">
        <dgm:presLayoutVars>
          <dgm:bulletEnabled val="1"/>
        </dgm:presLayoutVars>
      </dgm:prSet>
      <dgm:spPr/>
    </dgm:pt>
    <dgm:pt modelId="{79DDA45F-3F65-44BE-A63E-3C7367243B6E}" type="pres">
      <dgm:prSet presAssocID="{118071D1-E246-4371-B394-B13C785625D2}" presName="sp" presStyleCnt="0"/>
      <dgm:spPr/>
    </dgm:pt>
    <dgm:pt modelId="{EF0DB5B7-0CD3-47E7-B87F-030D95C5AB57}" type="pres">
      <dgm:prSet presAssocID="{540FB2A8-C401-4A0A-8989-4CC9A6FC344B}" presName="composite" presStyleCnt="0"/>
      <dgm:spPr/>
    </dgm:pt>
    <dgm:pt modelId="{E866E374-8E48-489E-94D6-2DBA3F841ADC}" type="pres">
      <dgm:prSet presAssocID="{540FB2A8-C401-4A0A-8989-4CC9A6FC344B}" presName="parentText" presStyleLbl="alignNode1" presStyleIdx="1" presStyleCnt="2">
        <dgm:presLayoutVars>
          <dgm:chMax val="1"/>
          <dgm:bulletEnabled val="1"/>
        </dgm:presLayoutVars>
      </dgm:prSet>
      <dgm:spPr/>
    </dgm:pt>
    <dgm:pt modelId="{985FC0D4-FD3F-45F8-9C25-35A0F4C7BEE7}" type="pres">
      <dgm:prSet presAssocID="{540FB2A8-C401-4A0A-8989-4CC9A6FC344B}" presName="descendantText" presStyleLbl="alignAcc1" presStyleIdx="1" presStyleCnt="2" custScaleY="142725" custLinFactNeighborY="0">
        <dgm:presLayoutVars>
          <dgm:bulletEnabled val="1"/>
        </dgm:presLayoutVars>
      </dgm:prSet>
      <dgm:spPr/>
    </dgm:pt>
  </dgm:ptLst>
  <dgm:cxnLst>
    <dgm:cxn modelId="{B6344C1D-E92B-47BD-B5AB-B424A994A886}" srcId="{540FB2A8-C401-4A0A-8989-4CC9A6FC344B}" destId="{13699614-AE13-4A0E-A37E-FE6528E795D1}" srcOrd="0" destOrd="0" parTransId="{6281CF79-8C21-4CF6-ACCF-81D98BFC7147}" sibTransId="{83477E08-9CC3-4EBA-8E5D-38A65DB52BB2}"/>
    <dgm:cxn modelId="{4BF49A42-0E46-40DA-A890-DDC5B2FD6DDF}" type="presOf" srcId="{DA3DB070-D952-40F8-8D8D-6D962334FD3D}" destId="{54CB0C90-C96A-455B-811F-1E2F8D330C44}" srcOrd="0" destOrd="0" presId="urn:microsoft.com/office/officeart/2005/8/layout/chevron2"/>
    <dgm:cxn modelId="{8C084F6D-DA9D-48E5-8155-93AE411D4A54}" type="presOf" srcId="{CD442FC7-5B4E-4A26-ADC0-4EC49B39EFAF}" destId="{804175A9-5E14-45BF-BAC1-42FC4BEB15A1}" srcOrd="0" destOrd="0" presId="urn:microsoft.com/office/officeart/2005/8/layout/chevron2"/>
    <dgm:cxn modelId="{5533247C-A3F8-4164-BCB2-61B509A20DC0}" type="presOf" srcId="{22C981A1-6BEA-4B26-898A-3EA2FB776619}" destId="{985FC0D4-FD3F-45F8-9C25-35A0F4C7BEE7}" srcOrd="0" destOrd="1" presId="urn:microsoft.com/office/officeart/2005/8/layout/chevron2"/>
    <dgm:cxn modelId="{43C65A88-1462-4C33-AEB5-344665A92DEE}" srcId="{DA3DB070-D952-40F8-8D8D-6D962334FD3D}" destId="{B7B086ED-E490-42F3-BC09-255DC1625A9E}" srcOrd="0" destOrd="0" parTransId="{4135334C-46A3-4E20-B7C6-833EB07C199C}" sibTransId="{54417AFA-B0EC-4578-A8A2-2EE1A74899E7}"/>
    <dgm:cxn modelId="{A3A8B58B-56A1-4EA8-BD15-BC06569D1194}" type="presOf" srcId="{B7B086ED-E490-42F3-BC09-255DC1625A9E}" destId="{766D079B-8F71-4505-865D-4C5EC5800C38}" srcOrd="0" destOrd="0" presId="urn:microsoft.com/office/officeart/2005/8/layout/chevron2"/>
    <dgm:cxn modelId="{3DF11992-E22B-4F1F-A2DC-FE06997DA850}" srcId="{540FB2A8-C401-4A0A-8989-4CC9A6FC344B}" destId="{00578AAC-6C10-4B1E-BFD2-A4A01C4E2802}" srcOrd="2" destOrd="0" parTransId="{33AB23B2-5B49-4F40-AF46-84BA99824362}" sibTransId="{11D55FAA-426C-400D-BC2C-698CCF5A3C16}"/>
    <dgm:cxn modelId="{62D7A793-07E1-4D53-948F-4BCC90E4CBF8}" srcId="{540FB2A8-C401-4A0A-8989-4CC9A6FC344B}" destId="{22C981A1-6BEA-4B26-898A-3EA2FB776619}" srcOrd="1" destOrd="0" parTransId="{9B9BE161-EE53-4C2D-B0F2-82163A0798E5}" sibTransId="{51D229A7-AF43-488A-990A-E9C2B9EB61E3}"/>
    <dgm:cxn modelId="{9B94FF98-3C25-4AF4-A103-2FCE9B678241}" type="presOf" srcId="{540FB2A8-C401-4A0A-8989-4CC9A6FC344B}" destId="{E866E374-8E48-489E-94D6-2DBA3F841ADC}" srcOrd="0" destOrd="0" presId="urn:microsoft.com/office/officeart/2005/8/layout/chevron2"/>
    <dgm:cxn modelId="{DE212CAA-731F-4ED2-B7B1-BB237840CB8B}" srcId="{CD442FC7-5B4E-4A26-ADC0-4EC49B39EFAF}" destId="{DA3DB070-D952-40F8-8D8D-6D962334FD3D}" srcOrd="0" destOrd="0" parTransId="{11ED9F85-8FA1-43B7-83DB-B48276F2F765}" sibTransId="{118071D1-E246-4371-B394-B13C785625D2}"/>
    <dgm:cxn modelId="{BBED91B9-918B-4EA8-A031-DC4ACA0AD367}" srcId="{CD442FC7-5B4E-4A26-ADC0-4EC49B39EFAF}" destId="{540FB2A8-C401-4A0A-8989-4CC9A6FC344B}" srcOrd="1" destOrd="0" parTransId="{08D0AA8F-F8D1-47DE-8021-D5B6C690D170}" sibTransId="{ADA29200-F624-4E26-BE60-6CB6AD51CFFB}"/>
    <dgm:cxn modelId="{BEA40CBA-829A-430F-A13A-EB0C149F6200}" type="presOf" srcId="{13699614-AE13-4A0E-A37E-FE6528E795D1}" destId="{985FC0D4-FD3F-45F8-9C25-35A0F4C7BEE7}" srcOrd="0" destOrd="0" presId="urn:microsoft.com/office/officeart/2005/8/layout/chevron2"/>
    <dgm:cxn modelId="{8B178FDB-E210-4350-9E69-531E0DBD69EC}" srcId="{540FB2A8-C401-4A0A-8989-4CC9A6FC344B}" destId="{F7520833-D13E-4039-8715-135B7E117B60}" srcOrd="3" destOrd="0" parTransId="{D542C7FA-E5C1-4940-964D-61885F4A4C4A}" sibTransId="{C59A40B2-AD9B-4A1A-A97B-44D90500425B}"/>
    <dgm:cxn modelId="{6641A8EA-B57C-4EFB-8FCC-7FC77F453B6F}" type="presOf" srcId="{F7520833-D13E-4039-8715-135B7E117B60}" destId="{985FC0D4-FD3F-45F8-9C25-35A0F4C7BEE7}" srcOrd="0" destOrd="3" presId="urn:microsoft.com/office/officeart/2005/8/layout/chevron2"/>
    <dgm:cxn modelId="{761D1EF1-84EC-47CA-B58A-F39EEFFC52C4}" type="presOf" srcId="{00578AAC-6C10-4B1E-BFD2-A4A01C4E2802}" destId="{985FC0D4-FD3F-45F8-9C25-35A0F4C7BEE7}" srcOrd="0" destOrd="2" presId="urn:microsoft.com/office/officeart/2005/8/layout/chevron2"/>
    <dgm:cxn modelId="{5F86E77D-D2A1-42D2-A715-1CC81A4F2919}" type="presParOf" srcId="{804175A9-5E14-45BF-BAC1-42FC4BEB15A1}" destId="{B4883937-5077-4147-9E22-D6106EEEFAF4}" srcOrd="0" destOrd="0" presId="urn:microsoft.com/office/officeart/2005/8/layout/chevron2"/>
    <dgm:cxn modelId="{27E66BEF-1E76-4AA3-ACAF-71F2459BC028}" type="presParOf" srcId="{B4883937-5077-4147-9E22-D6106EEEFAF4}" destId="{54CB0C90-C96A-455B-811F-1E2F8D330C44}" srcOrd="0" destOrd="0" presId="urn:microsoft.com/office/officeart/2005/8/layout/chevron2"/>
    <dgm:cxn modelId="{BE3C16FD-0F73-4A7A-97D7-0661B89CDEBF}" type="presParOf" srcId="{B4883937-5077-4147-9E22-D6106EEEFAF4}" destId="{766D079B-8F71-4505-865D-4C5EC5800C38}" srcOrd="1" destOrd="0" presId="urn:microsoft.com/office/officeart/2005/8/layout/chevron2"/>
    <dgm:cxn modelId="{D97F7500-3B7B-421E-9B9F-58B93F9A881B}" type="presParOf" srcId="{804175A9-5E14-45BF-BAC1-42FC4BEB15A1}" destId="{79DDA45F-3F65-44BE-A63E-3C7367243B6E}" srcOrd="1" destOrd="0" presId="urn:microsoft.com/office/officeart/2005/8/layout/chevron2"/>
    <dgm:cxn modelId="{C0476018-753E-4635-9031-15859AC614D0}" type="presParOf" srcId="{804175A9-5E14-45BF-BAC1-42FC4BEB15A1}" destId="{EF0DB5B7-0CD3-47E7-B87F-030D95C5AB57}" srcOrd="2" destOrd="0" presId="urn:microsoft.com/office/officeart/2005/8/layout/chevron2"/>
    <dgm:cxn modelId="{3C4861A7-654B-401A-A58E-95594EDE3D01}" type="presParOf" srcId="{EF0DB5B7-0CD3-47E7-B87F-030D95C5AB57}" destId="{E866E374-8E48-489E-94D6-2DBA3F841ADC}" srcOrd="0" destOrd="0" presId="urn:microsoft.com/office/officeart/2005/8/layout/chevron2"/>
    <dgm:cxn modelId="{B23B3ABC-8A2E-4563-BCD9-B80A4F0F84D0}" type="presParOf" srcId="{EF0DB5B7-0CD3-47E7-B87F-030D95C5AB57}" destId="{985FC0D4-FD3F-45F8-9C25-35A0F4C7BEE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442FC7-5B4E-4A26-ADC0-4EC49B39EF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08F26D8F-CB67-451D-9644-AFFB8C3FA1C6}">
      <dgm:prSet phldrT="[Texto]" custT="1"/>
      <dgm:spPr>
        <a:noFill/>
        <a:ln>
          <a:noFill/>
        </a:ln>
      </dgm:spPr>
      <dgm:t>
        <a:bodyPr/>
        <a:lstStyle/>
        <a:p>
          <a:r>
            <a:rPr lang="es-EC" sz="1050" dirty="0">
              <a:latin typeface="Lato" panose="020B0604020202020204" charset="0"/>
            </a:rPr>
            <a:t> </a:t>
          </a:r>
        </a:p>
      </dgm:t>
    </dgm:pt>
    <dgm:pt modelId="{AA764C0D-BF07-4236-B788-9757FED25A52}" type="parTrans" cxnId="{72A96357-EC7F-473A-AD70-20AD240306D7}">
      <dgm:prSet/>
      <dgm:spPr/>
      <dgm:t>
        <a:bodyPr/>
        <a:lstStyle/>
        <a:p>
          <a:endParaRPr lang="es-EC" sz="1050">
            <a:latin typeface="Lato" panose="020B0604020202020204" charset="0"/>
          </a:endParaRPr>
        </a:p>
      </dgm:t>
    </dgm:pt>
    <dgm:pt modelId="{FDC7FA43-C212-4C21-B746-67AECF589CE9}" type="sibTrans" cxnId="{72A96357-EC7F-473A-AD70-20AD240306D7}">
      <dgm:prSet/>
      <dgm:spPr/>
      <dgm:t>
        <a:bodyPr/>
        <a:lstStyle/>
        <a:p>
          <a:endParaRPr lang="es-EC" sz="1050">
            <a:latin typeface="Lato" panose="020B0604020202020204" charset="0"/>
          </a:endParaRPr>
        </a:p>
      </dgm:t>
    </dgm:pt>
    <dgm:pt modelId="{96EC862F-8127-49C1-B9E4-B8F4DB0BE3FF}">
      <dgm:prSet phldrT="[Texto]" custT="1"/>
      <dgm:spPr>
        <a:ln w="6350">
          <a:prstDash val="lgDash"/>
        </a:ln>
      </dgm:spPr>
      <dgm:t>
        <a:bodyPr/>
        <a:lstStyle/>
        <a:p>
          <a:r>
            <a:rPr lang="es-ES" sz="1050" dirty="0">
              <a:latin typeface="Lato" panose="020B0604020202020204" charset="0"/>
            </a:rPr>
            <a:t>Derivado del proyecto realizado, se puede poner en práctica diferentes técnicas de interferometría SAR e interferometría diferencial, para la identificación de deformaciones, movimientos de masa o alteraciones en la superficie terrestre a nivel nacional. </a:t>
          </a:r>
          <a:endParaRPr lang="es-EC" sz="1050" dirty="0">
            <a:latin typeface="Lato" panose="020B0604020202020204" charset="0"/>
          </a:endParaRPr>
        </a:p>
      </dgm:t>
    </dgm:pt>
    <dgm:pt modelId="{8DB8A744-4285-4B7D-90FD-676E6884B5DF}" type="parTrans" cxnId="{E6BEFEB7-3B24-4EC6-B5CA-C8C228C71DB8}">
      <dgm:prSet/>
      <dgm:spPr/>
      <dgm:t>
        <a:bodyPr/>
        <a:lstStyle/>
        <a:p>
          <a:endParaRPr lang="es-EC" sz="1050">
            <a:latin typeface="Lato" panose="020B0604020202020204" charset="0"/>
          </a:endParaRPr>
        </a:p>
      </dgm:t>
    </dgm:pt>
    <dgm:pt modelId="{BC7B2AD8-17EA-4F37-AF07-4488AA1347ED}" type="sibTrans" cxnId="{E6BEFEB7-3B24-4EC6-B5CA-C8C228C71DB8}">
      <dgm:prSet/>
      <dgm:spPr/>
      <dgm:t>
        <a:bodyPr/>
        <a:lstStyle/>
        <a:p>
          <a:endParaRPr lang="es-EC" sz="1050">
            <a:latin typeface="Lato" panose="020B0604020202020204" charset="0"/>
          </a:endParaRPr>
        </a:p>
      </dgm:t>
    </dgm:pt>
    <dgm:pt modelId="{E5E30FFF-808E-467F-849C-8B81E6DA005B}">
      <dgm:prSet phldrT="[Texto]" custT="1"/>
      <dgm:spPr>
        <a:noFill/>
        <a:ln>
          <a:noFill/>
        </a:ln>
      </dgm:spPr>
      <dgm:t>
        <a:bodyPr/>
        <a:lstStyle/>
        <a:p>
          <a:r>
            <a:rPr lang="es-EC" sz="1050" dirty="0">
              <a:latin typeface="Lato" panose="020B0604020202020204" charset="0"/>
            </a:rPr>
            <a:t> </a:t>
          </a:r>
        </a:p>
      </dgm:t>
    </dgm:pt>
    <dgm:pt modelId="{03AA3B88-1B42-4F8E-87CA-3A2B563222EE}" type="parTrans" cxnId="{497AB09F-9F61-4497-BA2B-DEDD564EC549}">
      <dgm:prSet/>
      <dgm:spPr/>
      <dgm:t>
        <a:bodyPr/>
        <a:lstStyle/>
        <a:p>
          <a:endParaRPr lang="es-EC" sz="1050">
            <a:latin typeface="Lato" panose="020B0604020202020204" charset="0"/>
          </a:endParaRPr>
        </a:p>
      </dgm:t>
    </dgm:pt>
    <dgm:pt modelId="{329C56AF-7E1E-4377-BFD3-67FD68B7268E}" type="sibTrans" cxnId="{497AB09F-9F61-4497-BA2B-DEDD564EC549}">
      <dgm:prSet/>
      <dgm:spPr/>
      <dgm:t>
        <a:bodyPr/>
        <a:lstStyle/>
        <a:p>
          <a:endParaRPr lang="es-EC" sz="1050">
            <a:latin typeface="Lato" panose="020B0604020202020204" charset="0"/>
          </a:endParaRPr>
        </a:p>
      </dgm:t>
    </dgm:pt>
    <dgm:pt modelId="{1C4A9466-0B40-4754-8EC9-8224627042F5}">
      <dgm:prSet phldrT="[Texto]" custT="1"/>
      <dgm:spPr>
        <a:ln w="6350">
          <a:prstDash val="lgDash"/>
        </a:ln>
      </dgm:spPr>
      <dgm:t>
        <a:bodyPr/>
        <a:lstStyle/>
        <a:p>
          <a:r>
            <a:rPr lang="es-ES" sz="1050" dirty="0">
              <a:latin typeface="Lato" panose="020B0604020202020204" charset="0"/>
            </a:rPr>
            <a:t>Para mejorar la calidad de resultados en la generación de MDS, es recomendable el uso de imágenes SAR que posean una línea base más grande, entre 150 m a 300 m, adquirir un par de imágenes que posea una menor temporalidad entre las mismas, o a su vez que sean capturadas con un modo de adquisición </a:t>
          </a:r>
          <a:r>
            <a:rPr lang="es-ES" sz="1050" i="1" dirty="0">
              <a:latin typeface="Lato" panose="020B0604020202020204" charset="0"/>
            </a:rPr>
            <a:t>single </a:t>
          </a:r>
          <a:r>
            <a:rPr lang="es-ES" sz="1050" i="1" dirty="0" err="1">
              <a:latin typeface="Lato" panose="020B0604020202020204" charset="0"/>
            </a:rPr>
            <a:t>pass</a:t>
          </a:r>
          <a:r>
            <a:rPr lang="es-ES" sz="1050" dirty="0">
              <a:latin typeface="Lato" panose="020B0604020202020204" charset="0"/>
            </a:rPr>
            <a:t>. </a:t>
          </a:r>
          <a:endParaRPr lang="es-EC" sz="1050" dirty="0">
            <a:latin typeface="Lato" panose="020B0604020202020204" charset="0"/>
          </a:endParaRPr>
        </a:p>
      </dgm:t>
    </dgm:pt>
    <dgm:pt modelId="{AC6B1E3A-8580-45FB-A04D-0294E3840E75}" type="parTrans" cxnId="{5EB6AA8B-890B-4E61-94E0-1EC208AFECD6}">
      <dgm:prSet/>
      <dgm:spPr/>
      <dgm:t>
        <a:bodyPr/>
        <a:lstStyle/>
        <a:p>
          <a:endParaRPr lang="es-EC" sz="1050">
            <a:latin typeface="Lato" panose="020B0604020202020204" charset="0"/>
          </a:endParaRPr>
        </a:p>
      </dgm:t>
    </dgm:pt>
    <dgm:pt modelId="{5B3744D2-27CD-4FA8-9803-3CAF53140F65}" type="sibTrans" cxnId="{5EB6AA8B-890B-4E61-94E0-1EC208AFECD6}">
      <dgm:prSet/>
      <dgm:spPr/>
      <dgm:t>
        <a:bodyPr/>
        <a:lstStyle/>
        <a:p>
          <a:endParaRPr lang="es-EC" sz="1050">
            <a:latin typeface="Lato" panose="020B0604020202020204" charset="0"/>
          </a:endParaRPr>
        </a:p>
      </dgm:t>
    </dgm:pt>
    <dgm:pt modelId="{DA3DB070-D952-40F8-8D8D-6D962334FD3D}">
      <dgm:prSet phldrT="[Texto]" custT="1"/>
      <dgm:spPr>
        <a:noFill/>
        <a:ln>
          <a:noFill/>
        </a:ln>
      </dgm:spPr>
      <dgm:t>
        <a:bodyPr/>
        <a:lstStyle/>
        <a:p>
          <a:r>
            <a:rPr lang="es-EC" sz="1050" dirty="0">
              <a:latin typeface="Lato" panose="020B0604020202020204" charset="0"/>
            </a:rPr>
            <a:t> </a:t>
          </a:r>
        </a:p>
      </dgm:t>
    </dgm:pt>
    <dgm:pt modelId="{11ED9F85-8FA1-43B7-83DB-B48276F2F765}" type="parTrans" cxnId="{DE212CAA-731F-4ED2-B7B1-BB237840CB8B}">
      <dgm:prSet/>
      <dgm:spPr/>
      <dgm:t>
        <a:bodyPr/>
        <a:lstStyle/>
        <a:p>
          <a:endParaRPr lang="es-EC" sz="1050">
            <a:latin typeface="Lato" panose="020B0604020202020204" charset="0"/>
          </a:endParaRPr>
        </a:p>
      </dgm:t>
    </dgm:pt>
    <dgm:pt modelId="{118071D1-E246-4371-B394-B13C785625D2}" type="sibTrans" cxnId="{DE212CAA-731F-4ED2-B7B1-BB237840CB8B}">
      <dgm:prSet/>
      <dgm:spPr/>
      <dgm:t>
        <a:bodyPr/>
        <a:lstStyle/>
        <a:p>
          <a:endParaRPr lang="es-EC" sz="1050">
            <a:latin typeface="Lato" panose="020B0604020202020204" charset="0"/>
          </a:endParaRPr>
        </a:p>
      </dgm:t>
    </dgm:pt>
    <dgm:pt modelId="{B7B086ED-E490-42F3-BC09-255DC1625A9E}">
      <dgm:prSet phldrT="[Texto]" custT="1"/>
      <dgm:spPr>
        <a:ln w="6350">
          <a:prstDash val="lgDash"/>
        </a:ln>
      </dgm:spPr>
      <dgm:t>
        <a:bodyPr/>
        <a:lstStyle/>
        <a:p>
          <a:r>
            <a:rPr lang="es-EC" sz="1050" dirty="0">
              <a:latin typeface="Lato" panose="020B0604020202020204" charset="0"/>
            </a:rPr>
            <a:t>Ingreso de GCP con mayor densidad en zonas vegetativas y áreas con mayor coherencia.</a:t>
          </a:r>
        </a:p>
      </dgm:t>
    </dgm:pt>
    <dgm:pt modelId="{4135334C-46A3-4E20-B7C6-833EB07C199C}" type="parTrans" cxnId="{43C65A88-1462-4C33-AEB5-344665A92DEE}">
      <dgm:prSet/>
      <dgm:spPr/>
      <dgm:t>
        <a:bodyPr/>
        <a:lstStyle/>
        <a:p>
          <a:endParaRPr lang="es-EC" sz="1050">
            <a:latin typeface="Lato" panose="020B0604020202020204" charset="0"/>
          </a:endParaRPr>
        </a:p>
      </dgm:t>
    </dgm:pt>
    <dgm:pt modelId="{54417AFA-B0EC-4578-A8A2-2EE1A74899E7}" type="sibTrans" cxnId="{43C65A88-1462-4C33-AEB5-344665A92DEE}">
      <dgm:prSet/>
      <dgm:spPr/>
      <dgm:t>
        <a:bodyPr/>
        <a:lstStyle/>
        <a:p>
          <a:endParaRPr lang="es-EC" sz="1050">
            <a:latin typeface="Lato" panose="020B0604020202020204" charset="0"/>
          </a:endParaRPr>
        </a:p>
      </dgm:t>
    </dgm:pt>
    <dgm:pt modelId="{540FB2A8-C401-4A0A-8989-4CC9A6FC344B}">
      <dgm:prSet phldrT="[Texto]" custT="1"/>
      <dgm:spPr>
        <a:noFill/>
        <a:ln>
          <a:noFill/>
        </a:ln>
      </dgm:spPr>
      <dgm:t>
        <a:bodyPr/>
        <a:lstStyle/>
        <a:p>
          <a:endParaRPr lang="es-EC" sz="1050" dirty="0">
            <a:latin typeface="Lato" panose="020B0604020202020204" charset="0"/>
          </a:endParaRPr>
        </a:p>
      </dgm:t>
    </dgm:pt>
    <dgm:pt modelId="{08D0AA8F-F8D1-47DE-8021-D5B6C690D170}" type="parTrans" cxnId="{BBED91B9-918B-4EA8-A031-DC4ACA0AD367}">
      <dgm:prSet/>
      <dgm:spPr/>
      <dgm:t>
        <a:bodyPr/>
        <a:lstStyle/>
        <a:p>
          <a:endParaRPr lang="es-EC" sz="1050">
            <a:latin typeface="Lato" panose="020B0604020202020204" charset="0"/>
          </a:endParaRPr>
        </a:p>
      </dgm:t>
    </dgm:pt>
    <dgm:pt modelId="{ADA29200-F624-4E26-BE60-6CB6AD51CFFB}" type="sibTrans" cxnId="{BBED91B9-918B-4EA8-A031-DC4ACA0AD367}">
      <dgm:prSet/>
      <dgm:spPr/>
      <dgm:t>
        <a:bodyPr/>
        <a:lstStyle/>
        <a:p>
          <a:endParaRPr lang="es-EC" sz="1050">
            <a:latin typeface="Lato" panose="020B0604020202020204" charset="0"/>
          </a:endParaRPr>
        </a:p>
      </dgm:t>
    </dgm:pt>
    <dgm:pt modelId="{13699614-AE13-4A0E-A37E-FE6528E795D1}">
      <dgm:prSet phldrT="[Texto]" custT="1"/>
      <dgm:spPr>
        <a:ln w="6350">
          <a:prstDash val="lgDash"/>
        </a:ln>
      </dgm:spPr>
      <dgm:t>
        <a:bodyPr/>
        <a:lstStyle/>
        <a:p>
          <a:r>
            <a:rPr lang="es-EC" sz="1050" dirty="0">
              <a:latin typeface="Lato" panose="020B0604020202020204" charset="0"/>
            </a:rPr>
            <a:t>Aplicación de la metodología en diferentes regiones del país, </a:t>
          </a:r>
          <a:r>
            <a:rPr lang="es-ES" sz="1050" dirty="0">
              <a:latin typeface="Lato" panose="020B0604020202020204" charset="0"/>
            </a:rPr>
            <a:t>como en regiones planas y de menor vegetación arbustiva</a:t>
          </a:r>
          <a:r>
            <a:rPr lang="es-EC" sz="1050" dirty="0">
              <a:latin typeface="Lato" panose="020B0604020202020204" charset="0"/>
            </a:rPr>
            <a:t>.</a:t>
          </a:r>
        </a:p>
      </dgm:t>
    </dgm:pt>
    <dgm:pt modelId="{6281CF79-8C21-4CF6-ACCF-81D98BFC7147}" type="parTrans" cxnId="{B6344C1D-E92B-47BD-B5AB-B424A994A886}">
      <dgm:prSet/>
      <dgm:spPr/>
      <dgm:t>
        <a:bodyPr/>
        <a:lstStyle/>
        <a:p>
          <a:endParaRPr lang="es-EC" sz="1050">
            <a:latin typeface="Lato" panose="020B0604020202020204" charset="0"/>
          </a:endParaRPr>
        </a:p>
      </dgm:t>
    </dgm:pt>
    <dgm:pt modelId="{83477E08-9CC3-4EBA-8E5D-38A65DB52BB2}" type="sibTrans" cxnId="{B6344C1D-E92B-47BD-B5AB-B424A994A886}">
      <dgm:prSet/>
      <dgm:spPr/>
      <dgm:t>
        <a:bodyPr/>
        <a:lstStyle/>
        <a:p>
          <a:endParaRPr lang="es-EC" sz="1050">
            <a:latin typeface="Lato" panose="020B0604020202020204" charset="0"/>
          </a:endParaRPr>
        </a:p>
      </dgm:t>
    </dgm:pt>
    <dgm:pt modelId="{804175A9-5E14-45BF-BAC1-42FC4BEB15A1}" type="pres">
      <dgm:prSet presAssocID="{CD442FC7-5B4E-4A26-ADC0-4EC49B39EFAF}" presName="linearFlow" presStyleCnt="0">
        <dgm:presLayoutVars>
          <dgm:dir/>
          <dgm:animLvl val="lvl"/>
          <dgm:resizeHandles val="exact"/>
        </dgm:presLayoutVars>
      </dgm:prSet>
      <dgm:spPr/>
    </dgm:pt>
    <dgm:pt modelId="{F2D66172-81B2-4F2F-A94D-0CFEF4504F11}" type="pres">
      <dgm:prSet presAssocID="{08F26D8F-CB67-451D-9644-AFFB8C3FA1C6}" presName="composite" presStyleCnt="0"/>
      <dgm:spPr/>
    </dgm:pt>
    <dgm:pt modelId="{F2CF4144-7D26-4565-8A32-6519988A8E39}" type="pres">
      <dgm:prSet presAssocID="{08F26D8F-CB67-451D-9644-AFFB8C3FA1C6}" presName="parentText" presStyleLbl="alignNode1" presStyleIdx="0" presStyleCnt="4">
        <dgm:presLayoutVars>
          <dgm:chMax val="1"/>
          <dgm:bulletEnabled val="1"/>
        </dgm:presLayoutVars>
      </dgm:prSet>
      <dgm:spPr/>
    </dgm:pt>
    <dgm:pt modelId="{A91746F3-9857-47EE-BFF5-E453DF57CB4B}" type="pres">
      <dgm:prSet presAssocID="{08F26D8F-CB67-451D-9644-AFFB8C3FA1C6}" presName="descendantText" presStyleLbl="alignAcc1" presStyleIdx="0" presStyleCnt="4" custLinFactNeighborY="0">
        <dgm:presLayoutVars>
          <dgm:bulletEnabled val="1"/>
        </dgm:presLayoutVars>
      </dgm:prSet>
      <dgm:spPr/>
    </dgm:pt>
    <dgm:pt modelId="{2E7E2B67-8390-40CF-958E-14EB5E61AD17}" type="pres">
      <dgm:prSet presAssocID="{FDC7FA43-C212-4C21-B746-67AECF589CE9}" presName="sp" presStyleCnt="0"/>
      <dgm:spPr/>
    </dgm:pt>
    <dgm:pt modelId="{D1171A25-49B1-44EA-9252-AC2BA80117C7}" type="pres">
      <dgm:prSet presAssocID="{E5E30FFF-808E-467F-849C-8B81E6DA005B}" presName="composite" presStyleCnt="0"/>
      <dgm:spPr/>
    </dgm:pt>
    <dgm:pt modelId="{07366422-AFF1-4AB6-838D-939193C9ABEF}" type="pres">
      <dgm:prSet presAssocID="{E5E30FFF-808E-467F-849C-8B81E6DA005B}" presName="parentText" presStyleLbl="alignNode1" presStyleIdx="1" presStyleCnt="4">
        <dgm:presLayoutVars>
          <dgm:chMax val="1"/>
          <dgm:bulletEnabled val="1"/>
        </dgm:presLayoutVars>
      </dgm:prSet>
      <dgm:spPr/>
    </dgm:pt>
    <dgm:pt modelId="{C83968B4-8B37-4000-A219-B435250831D8}" type="pres">
      <dgm:prSet presAssocID="{E5E30FFF-808E-467F-849C-8B81E6DA005B}" presName="descendantText" presStyleLbl="alignAcc1" presStyleIdx="1" presStyleCnt="4" custLinFactNeighborY="0">
        <dgm:presLayoutVars>
          <dgm:bulletEnabled val="1"/>
        </dgm:presLayoutVars>
      </dgm:prSet>
      <dgm:spPr/>
    </dgm:pt>
    <dgm:pt modelId="{3D521193-14B0-414C-B666-2E91F1E30AA6}" type="pres">
      <dgm:prSet presAssocID="{329C56AF-7E1E-4377-BFD3-67FD68B7268E}" presName="sp" presStyleCnt="0"/>
      <dgm:spPr/>
    </dgm:pt>
    <dgm:pt modelId="{B4883937-5077-4147-9E22-D6106EEEFAF4}" type="pres">
      <dgm:prSet presAssocID="{DA3DB070-D952-40F8-8D8D-6D962334FD3D}" presName="composite" presStyleCnt="0"/>
      <dgm:spPr/>
    </dgm:pt>
    <dgm:pt modelId="{54CB0C90-C96A-455B-811F-1E2F8D330C44}" type="pres">
      <dgm:prSet presAssocID="{DA3DB070-D952-40F8-8D8D-6D962334FD3D}" presName="parentText" presStyleLbl="alignNode1" presStyleIdx="2" presStyleCnt="4">
        <dgm:presLayoutVars>
          <dgm:chMax val="1"/>
          <dgm:bulletEnabled val="1"/>
        </dgm:presLayoutVars>
      </dgm:prSet>
      <dgm:spPr/>
    </dgm:pt>
    <dgm:pt modelId="{766D079B-8F71-4505-865D-4C5EC5800C38}" type="pres">
      <dgm:prSet presAssocID="{DA3DB070-D952-40F8-8D8D-6D962334FD3D}" presName="descendantText" presStyleLbl="alignAcc1" presStyleIdx="2" presStyleCnt="4" custLinFactNeighborY="0">
        <dgm:presLayoutVars>
          <dgm:bulletEnabled val="1"/>
        </dgm:presLayoutVars>
      </dgm:prSet>
      <dgm:spPr/>
    </dgm:pt>
    <dgm:pt modelId="{79DDA45F-3F65-44BE-A63E-3C7367243B6E}" type="pres">
      <dgm:prSet presAssocID="{118071D1-E246-4371-B394-B13C785625D2}" presName="sp" presStyleCnt="0"/>
      <dgm:spPr/>
    </dgm:pt>
    <dgm:pt modelId="{EF0DB5B7-0CD3-47E7-B87F-030D95C5AB57}" type="pres">
      <dgm:prSet presAssocID="{540FB2A8-C401-4A0A-8989-4CC9A6FC344B}" presName="composite" presStyleCnt="0"/>
      <dgm:spPr/>
    </dgm:pt>
    <dgm:pt modelId="{E866E374-8E48-489E-94D6-2DBA3F841ADC}" type="pres">
      <dgm:prSet presAssocID="{540FB2A8-C401-4A0A-8989-4CC9A6FC344B}" presName="parentText" presStyleLbl="alignNode1" presStyleIdx="3" presStyleCnt="4">
        <dgm:presLayoutVars>
          <dgm:chMax val="1"/>
          <dgm:bulletEnabled val="1"/>
        </dgm:presLayoutVars>
      </dgm:prSet>
      <dgm:spPr/>
    </dgm:pt>
    <dgm:pt modelId="{985FC0D4-FD3F-45F8-9C25-35A0F4C7BEE7}" type="pres">
      <dgm:prSet presAssocID="{540FB2A8-C401-4A0A-8989-4CC9A6FC344B}" presName="descendantText" presStyleLbl="alignAcc1" presStyleIdx="3" presStyleCnt="4" custLinFactNeighborY="0">
        <dgm:presLayoutVars>
          <dgm:bulletEnabled val="1"/>
        </dgm:presLayoutVars>
      </dgm:prSet>
      <dgm:spPr/>
    </dgm:pt>
  </dgm:ptLst>
  <dgm:cxnLst>
    <dgm:cxn modelId="{B6344C1D-E92B-47BD-B5AB-B424A994A886}" srcId="{540FB2A8-C401-4A0A-8989-4CC9A6FC344B}" destId="{13699614-AE13-4A0E-A37E-FE6528E795D1}" srcOrd="0" destOrd="0" parTransId="{6281CF79-8C21-4CF6-ACCF-81D98BFC7147}" sibTransId="{83477E08-9CC3-4EBA-8E5D-38A65DB52BB2}"/>
    <dgm:cxn modelId="{4BF49A42-0E46-40DA-A890-DDC5B2FD6DDF}" type="presOf" srcId="{DA3DB070-D952-40F8-8D8D-6D962334FD3D}" destId="{54CB0C90-C96A-455B-811F-1E2F8D330C44}" srcOrd="0" destOrd="0" presId="urn:microsoft.com/office/officeart/2005/8/layout/chevron2"/>
    <dgm:cxn modelId="{28919265-8198-48DD-BCAA-611295ACBA62}" type="presOf" srcId="{1C4A9466-0B40-4754-8EC9-8224627042F5}" destId="{C83968B4-8B37-4000-A219-B435250831D8}" srcOrd="0" destOrd="0" presId="urn:microsoft.com/office/officeart/2005/8/layout/chevron2"/>
    <dgm:cxn modelId="{D8B5A865-49A1-4D3B-8119-BBE7EF8081C7}" type="presOf" srcId="{E5E30FFF-808E-467F-849C-8B81E6DA005B}" destId="{07366422-AFF1-4AB6-838D-939193C9ABEF}" srcOrd="0" destOrd="0" presId="urn:microsoft.com/office/officeart/2005/8/layout/chevron2"/>
    <dgm:cxn modelId="{8C084F6D-DA9D-48E5-8155-93AE411D4A54}" type="presOf" srcId="{CD442FC7-5B4E-4A26-ADC0-4EC49B39EFAF}" destId="{804175A9-5E14-45BF-BAC1-42FC4BEB15A1}" srcOrd="0" destOrd="0" presId="urn:microsoft.com/office/officeart/2005/8/layout/chevron2"/>
    <dgm:cxn modelId="{07E71256-E7B0-46D7-A546-D5E742B64615}" type="presOf" srcId="{96EC862F-8127-49C1-B9E4-B8F4DB0BE3FF}" destId="{A91746F3-9857-47EE-BFF5-E453DF57CB4B}" srcOrd="0" destOrd="0" presId="urn:microsoft.com/office/officeart/2005/8/layout/chevron2"/>
    <dgm:cxn modelId="{72A96357-EC7F-473A-AD70-20AD240306D7}" srcId="{CD442FC7-5B4E-4A26-ADC0-4EC49B39EFAF}" destId="{08F26D8F-CB67-451D-9644-AFFB8C3FA1C6}" srcOrd="0" destOrd="0" parTransId="{AA764C0D-BF07-4236-B788-9757FED25A52}" sibTransId="{FDC7FA43-C212-4C21-B746-67AECF589CE9}"/>
    <dgm:cxn modelId="{6357827C-A7C3-4A44-9548-DF770C27F86A}" type="presOf" srcId="{08F26D8F-CB67-451D-9644-AFFB8C3FA1C6}" destId="{F2CF4144-7D26-4565-8A32-6519988A8E39}" srcOrd="0" destOrd="0" presId="urn:microsoft.com/office/officeart/2005/8/layout/chevron2"/>
    <dgm:cxn modelId="{43C65A88-1462-4C33-AEB5-344665A92DEE}" srcId="{DA3DB070-D952-40F8-8D8D-6D962334FD3D}" destId="{B7B086ED-E490-42F3-BC09-255DC1625A9E}" srcOrd="0" destOrd="0" parTransId="{4135334C-46A3-4E20-B7C6-833EB07C199C}" sibTransId="{54417AFA-B0EC-4578-A8A2-2EE1A74899E7}"/>
    <dgm:cxn modelId="{5EB6AA8B-890B-4E61-94E0-1EC208AFECD6}" srcId="{E5E30FFF-808E-467F-849C-8B81E6DA005B}" destId="{1C4A9466-0B40-4754-8EC9-8224627042F5}" srcOrd="0" destOrd="0" parTransId="{AC6B1E3A-8580-45FB-A04D-0294E3840E75}" sibTransId="{5B3744D2-27CD-4FA8-9803-3CAF53140F65}"/>
    <dgm:cxn modelId="{A3A8B58B-56A1-4EA8-BD15-BC06569D1194}" type="presOf" srcId="{B7B086ED-E490-42F3-BC09-255DC1625A9E}" destId="{766D079B-8F71-4505-865D-4C5EC5800C38}" srcOrd="0" destOrd="0" presId="urn:microsoft.com/office/officeart/2005/8/layout/chevron2"/>
    <dgm:cxn modelId="{9B94FF98-3C25-4AF4-A103-2FCE9B678241}" type="presOf" srcId="{540FB2A8-C401-4A0A-8989-4CC9A6FC344B}" destId="{E866E374-8E48-489E-94D6-2DBA3F841ADC}" srcOrd="0" destOrd="0" presId="urn:microsoft.com/office/officeart/2005/8/layout/chevron2"/>
    <dgm:cxn modelId="{497AB09F-9F61-4497-BA2B-DEDD564EC549}" srcId="{CD442FC7-5B4E-4A26-ADC0-4EC49B39EFAF}" destId="{E5E30FFF-808E-467F-849C-8B81E6DA005B}" srcOrd="1" destOrd="0" parTransId="{03AA3B88-1B42-4F8E-87CA-3A2B563222EE}" sibTransId="{329C56AF-7E1E-4377-BFD3-67FD68B7268E}"/>
    <dgm:cxn modelId="{DE212CAA-731F-4ED2-B7B1-BB237840CB8B}" srcId="{CD442FC7-5B4E-4A26-ADC0-4EC49B39EFAF}" destId="{DA3DB070-D952-40F8-8D8D-6D962334FD3D}" srcOrd="2" destOrd="0" parTransId="{11ED9F85-8FA1-43B7-83DB-B48276F2F765}" sibTransId="{118071D1-E246-4371-B394-B13C785625D2}"/>
    <dgm:cxn modelId="{E6BEFEB7-3B24-4EC6-B5CA-C8C228C71DB8}" srcId="{08F26D8F-CB67-451D-9644-AFFB8C3FA1C6}" destId="{96EC862F-8127-49C1-B9E4-B8F4DB0BE3FF}" srcOrd="0" destOrd="0" parTransId="{8DB8A744-4285-4B7D-90FD-676E6884B5DF}" sibTransId="{BC7B2AD8-17EA-4F37-AF07-4488AA1347ED}"/>
    <dgm:cxn modelId="{BBED91B9-918B-4EA8-A031-DC4ACA0AD367}" srcId="{CD442FC7-5B4E-4A26-ADC0-4EC49B39EFAF}" destId="{540FB2A8-C401-4A0A-8989-4CC9A6FC344B}" srcOrd="3" destOrd="0" parTransId="{08D0AA8F-F8D1-47DE-8021-D5B6C690D170}" sibTransId="{ADA29200-F624-4E26-BE60-6CB6AD51CFFB}"/>
    <dgm:cxn modelId="{BEA40CBA-829A-430F-A13A-EB0C149F6200}" type="presOf" srcId="{13699614-AE13-4A0E-A37E-FE6528E795D1}" destId="{985FC0D4-FD3F-45F8-9C25-35A0F4C7BEE7}" srcOrd="0" destOrd="0" presId="urn:microsoft.com/office/officeart/2005/8/layout/chevron2"/>
    <dgm:cxn modelId="{96DE113C-2CB1-480A-88E2-943C01953EBB}" type="presParOf" srcId="{804175A9-5E14-45BF-BAC1-42FC4BEB15A1}" destId="{F2D66172-81B2-4F2F-A94D-0CFEF4504F11}" srcOrd="0" destOrd="0" presId="urn:microsoft.com/office/officeart/2005/8/layout/chevron2"/>
    <dgm:cxn modelId="{0D251D71-0474-4750-B9DD-D8DC5AE3D713}" type="presParOf" srcId="{F2D66172-81B2-4F2F-A94D-0CFEF4504F11}" destId="{F2CF4144-7D26-4565-8A32-6519988A8E39}" srcOrd="0" destOrd="0" presId="urn:microsoft.com/office/officeart/2005/8/layout/chevron2"/>
    <dgm:cxn modelId="{A986C8D1-87B3-4E22-AEB5-1176855DAB41}" type="presParOf" srcId="{F2D66172-81B2-4F2F-A94D-0CFEF4504F11}" destId="{A91746F3-9857-47EE-BFF5-E453DF57CB4B}" srcOrd="1" destOrd="0" presId="urn:microsoft.com/office/officeart/2005/8/layout/chevron2"/>
    <dgm:cxn modelId="{A11CDBFB-32F8-4CB9-A313-2B38FA21A828}" type="presParOf" srcId="{804175A9-5E14-45BF-BAC1-42FC4BEB15A1}" destId="{2E7E2B67-8390-40CF-958E-14EB5E61AD17}" srcOrd="1" destOrd="0" presId="urn:microsoft.com/office/officeart/2005/8/layout/chevron2"/>
    <dgm:cxn modelId="{0F2132FC-21AC-4CE9-BA41-F87A1F598BB4}" type="presParOf" srcId="{804175A9-5E14-45BF-BAC1-42FC4BEB15A1}" destId="{D1171A25-49B1-44EA-9252-AC2BA80117C7}" srcOrd="2" destOrd="0" presId="urn:microsoft.com/office/officeart/2005/8/layout/chevron2"/>
    <dgm:cxn modelId="{66F91B10-824E-485C-9706-B9A53F4CB1D2}" type="presParOf" srcId="{D1171A25-49B1-44EA-9252-AC2BA80117C7}" destId="{07366422-AFF1-4AB6-838D-939193C9ABEF}" srcOrd="0" destOrd="0" presId="urn:microsoft.com/office/officeart/2005/8/layout/chevron2"/>
    <dgm:cxn modelId="{B3285411-5283-4AA3-B18B-92B772C7F9AA}" type="presParOf" srcId="{D1171A25-49B1-44EA-9252-AC2BA80117C7}" destId="{C83968B4-8B37-4000-A219-B435250831D8}" srcOrd="1" destOrd="0" presId="urn:microsoft.com/office/officeart/2005/8/layout/chevron2"/>
    <dgm:cxn modelId="{EA932982-36F7-4422-BE3D-8A24B37D93F0}" type="presParOf" srcId="{804175A9-5E14-45BF-BAC1-42FC4BEB15A1}" destId="{3D521193-14B0-414C-B666-2E91F1E30AA6}" srcOrd="3" destOrd="0" presId="urn:microsoft.com/office/officeart/2005/8/layout/chevron2"/>
    <dgm:cxn modelId="{5F86E77D-D2A1-42D2-A715-1CC81A4F2919}" type="presParOf" srcId="{804175A9-5E14-45BF-BAC1-42FC4BEB15A1}" destId="{B4883937-5077-4147-9E22-D6106EEEFAF4}" srcOrd="4" destOrd="0" presId="urn:microsoft.com/office/officeart/2005/8/layout/chevron2"/>
    <dgm:cxn modelId="{27E66BEF-1E76-4AA3-ACAF-71F2459BC028}" type="presParOf" srcId="{B4883937-5077-4147-9E22-D6106EEEFAF4}" destId="{54CB0C90-C96A-455B-811F-1E2F8D330C44}" srcOrd="0" destOrd="0" presId="urn:microsoft.com/office/officeart/2005/8/layout/chevron2"/>
    <dgm:cxn modelId="{BE3C16FD-0F73-4A7A-97D7-0661B89CDEBF}" type="presParOf" srcId="{B4883937-5077-4147-9E22-D6106EEEFAF4}" destId="{766D079B-8F71-4505-865D-4C5EC5800C38}" srcOrd="1" destOrd="0" presId="urn:microsoft.com/office/officeart/2005/8/layout/chevron2"/>
    <dgm:cxn modelId="{D97F7500-3B7B-421E-9B9F-58B93F9A881B}" type="presParOf" srcId="{804175A9-5E14-45BF-BAC1-42FC4BEB15A1}" destId="{79DDA45F-3F65-44BE-A63E-3C7367243B6E}" srcOrd="5" destOrd="0" presId="urn:microsoft.com/office/officeart/2005/8/layout/chevron2"/>
    <dgm:cxn modelId="{C0476018-753E-4635-9031-15859AC614D0}" type="presParOf" srcId="{804175A9-5E14-45BF-BAC1-42FC4BEB15A1}" destId="{EF0DB5B7-0CD3-47E7-B87F-030D95C5AB57}" srcOrd="6" destOrd="0" presId="urn:microsoft.com/office/officeart/2005/8/layout/chevron2"/>
    <dgm:cxn modelId="{3C4861A7-654B-401A-A58E-95594EDE3D01}" type="presParOf" srcId="{EF0DB5B7-0CD3-47E7-B87F-030D95C5AB57}" destId="{E866E374-8E48-489E-94D6-2DBA3F841ADC}" srcOrd="0" destOrd="0" presId="urn:microsoft.com/office/officeart/2005/8/layout/chevron2"/>
    <dgm:cxn modelId="{B23B3ABC-8A2E-4563-BCD9-B80A4F0F84D0}" type="presParOf" srcId="{EF0DB5B7-0CD3-47E7-B87F-030D95C5AB57}" destId="{985FC0D4-FD3F-45F8-9C25-35A0F4C7BEE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67D470-0E2F-4E1F-A746-59822B9AA7B1}"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s-EC"/>
        </a:p>
      </dgm:t>
    </dgm:pt>
    <dgm:pt modelId="{2D3F6D1C-19DC-41DC-AE17-349A18D818A5}">
      <dgm:prSet phldrT="[Texto]" custT="1"/>
      <dgm:spPr>
        <a:ln w="3175"/>
      </dgm:spPr>
      <dgm:t>
        <a:bodyPr/>
        <a:lstStyle/>
        <a:p>
          <a:r>
            <a:rPr lang="es-EC" sz="1200">
              <a:solidFill>
                <a:schemeClr val="tx1"/>
              </a:solidFill>
              <a:latin typeface="Lato" panose="020B0604020202020204" charset="0"/>
            </a:rPr>
            <a:t> Proyectos hidrográficos, topográficos, cartográficos </a:t>
          </a:r>
          <a:endParaRPr lang="es-EC" sz="1200" dirty="0">
            <a:solidFill>
              <a:schemeClr val="tx1"/>
            </a:solidFill>
            <a:latin typeface="Lato" panose="020B0604020202020204" charset="0"/>
          </a:endParaRPr>
        </a:p>
      </dgm:t>
    </dgm:pt>
    <dgm:pt modelId="{140C928D-1FF9-46C6-8679-C626F1504786}" type="parTrans" cxnId="{7BCCB840-44AD-4D98-872F-32DFFEB9DCA2}">
      <dgm:prSet/>
      <dgm:spPr/>
      <dgm:t>
        <a:bodyPr/>
        <a:lstStyle/>
        <a:p>
          <a:endParaRPr lang="es-EC" sz="1200">
            <a:solidFill>
              <a:schemeClr val="tx1"/>
            </a:solidFill>
            <a:latin typeface="Lato" panose="020B0604020202020204" charset="0"/>
          </a:endParaRPr>
        </a:p>
      </dgm:t>
    </dgm:pt>
    <dgm:pt modelId="{9AC3AD31-8C7D-45F2-9DE7-F4111AA9FDED}" type="sibTrans" cxnId="{7BCCB840-44AD-4D98-872F-32DFFEB9DCA2}">
      <dgm:prSet/>
      <dgm:spPr/>
      <dgm:t>
        <a:bodyPr/>
        <a:lstStyle/>
        <a:p>
          <a:endParaRPr lang="es-EC" sz="1200">
            <a:solidFill>
              <a:schemeClr val="tx1"/>
            </a:solidFill>
            <a:latin typeface="Lato" panose="020B0604020202020204" charset="0"/>
          </a:endParaRPr>
        </a:p>
      </dgm:t>
    </dgm:pt>
    <dgm:pt modelId="{929B43BD-E283-4338-AC71-1D533F7FE892}">
      <dgm:prSet phldrT="[Texto]" custT="1"/>
      <dgm:spPr>
        <a:ln w="3175"/>
      </dgm:spPr>
      <dgm:t>
        <a:bodyPr/>
        <a:lstStyle/>
        <a:p>
          <a:r>
            <a:rPr lang="es-ES" sz="1200" dirty="0">
              <a:solidFill>
                <a:schemeClr val="tx1"/>
              </a:solidFill>
              <a:effectLst/>
              <a:latin typeface="Lato" panose="020B0604020202020204" charset="0"/>
              <a:ea typeface="Calibri" panose="020F0502020204030204" pitchFamily="34" charset="0"/>
              <a:cs typeface="Times New Roman" panose="02020603050405020304" pitchFamily="18" charset="0"/>
            </a:rPr>
            <a:t>Captura de datos en condiciones climatológicas variadas</a:t>
          </a:r>
          <a:endParaRPr lang="es-EC" sz="1200" dirty="0">
            <a:solidFill>
              <a:schemeClr val="tx1"/>
            </a:solidFill>
            <a:latin typeface="Lato" panose="020B0604020202020204" charset="0"/>
          </a:endParaRPr>
        </a:p>
      </dgm:t>
    </dgm:pt>
    <dgm:pt modelId="{7BBF457B-F08D-4E21-B5E0-93859725BB9B}" type="parTrans" cxnId="{2825674C-9967-4220-BA8C-53DA61A60C02}">
      <dgm:prSet/>
      <dgm:spPr/>
      <dgm:t>
        <a:bodyPr/>
        <a:lstStyle/>
        <a:p>
          <a:endParaRPr lang="es-EC" sz="1200">
            <a:solidFill>
              <a:schemeClr val="tx1"/>
            </a:solidFill>
            <a:latin typeface="Lato" panose="020B0604020202020204" charset="0"/>
          </a:endParaRPr>
        </a:p>
      </dgm:t>
    </dgm:pt>
    <dgm:pt modelId="{86EB92A1-597D-481D-8646-99D47D6FD15A}" type="sibTrans" cxnId="{2825674C-9967-4220-BA8C-53DA61A60C02}">
      <dgm:prSet/>
      <dgm:spPr/>
      <dgm:t>
        <a:bodyPr/>
        <a:lstStyle/>
        <a:p>
          <a:endParaRPr lang="es-EC" sz="1200">
            <a:solidFill>
              <a:schemeClr val="tx1"/>
            </a:solidFill>
            <a:latin typeface="Lato" panose="020B0604020202020204" charset="0"/>
          </a:endParaRPr>
        </a:p>
      </dgm:t>
    </dgm:pt>
    <dgm:pt modelId="{552AACC1-A486-4937-9328-BCB1DB4A6351}">
      <dgm:prSet phldrT="[Texto]" custT="1"/>
      <dgm:spPr>
        <a:ln w="3175"/>
      </dgm:spPr>
      <dgm:t>
        <a:bodyPr/>
        <a:lstStyle/>
        <a:p>
          <a:r>
            <a:rPr lang="es-ES" sz="1200" dirty="0">
              <a:solidFill>
                <a:schemeClr val="tx1"/>
              </a:solidFill>
              <a:latin typeface="Lato" panose="020B0604020202020204" charset="0"/>
              <a:ea typeface="Calibri" panose="020F0502020204030204" pitchFamily="34" charset="0"/>
              <a:cs typeface="Times New Roman" panose="02020603050405020304" pitchFamily="18" charset="0"/>
            </a:rPr>
            <a:t>Facilidad para la obtención de </a:t>
          </a:r>
          <a:r>
            <a:rPr lang="es-ES" sz="1200" dirty="0">
              <a:solidFill>
                <a:schemeClr val="tx1"/>
              </a:solidFill>
              <a:effectLst/>
              <a:latin typeface="Lato" panose="020B0604020202020204" charset="0"/>
              <a:ea typeface="Calibri" panose="020F0502020204030204" pitchFamily="34" charset="0"/>
              <a:cs typeface="Times New Roman" panose="02020603050405020304" pitchFamily="18" charset="0"/>
            </a:rPr>
            <a:t>datos en grandes extensiones </a:t>
          </a:r>
          <a:endParaRPr lang="es-EC" sz="1200" dirty="0">
            <a:solidFill>
              <a:schemeClr val="tx1"/>
            </a:solidFill>
            <a:latin typeface="Lato" panose="020B0604020202020204" charset="0"/>
          </a:endParaRPr>
        </a:p>
      </dgm:t>
    </dgm:pt>
    <dgm:pt modelId="{69ABD698-5C17-40BF-B6E8-651617939096}" type="parTrans" cxnId="{9D74AEAC-5F06-442C-89C1-D8A66F0146F6}">
      <dgm:prSet/>
      <dgm:spPr/>
      <dgm:t>
        <a:bodyPr/>
        <a:lstStyle/>
        <a:p>
          <a:endParaRPr lang="es-EC" sz="1200">
            <a:solidFill>
              <a:schemeClr val="tx1"/>
            </a:solidFill>
            <a:latin typeface="Lato" panose="020B0604020202020204" charset="0"/>
          </a:endParaRPr>
        </a:p>
      </dgm:t>
    </dgm:pt>
    <dgm:pt modelId="{743C7D6B-3905-49B2-89ED-E3826CF5C151}" type="sibTrans" cxnId="{9D74AEAC-5F06-442C-89C1-D8A66F0146F6}">
      <dgm:prSet/>
      <dgm:spPr/>
      <dgm:t>
        <a:bodyPr/>
        <a:lstStyle/>
        <a:p>
          <a:endParaRPr lang="es-EC" sz="1200">
            <a:solidFill>
              <a:schemeClr val="tx1"/>
            </a:solidFill>
            <a:latin typeface="Lato" panose="020B0604020202020204" charset="0"/>
          </a:endParaRPr>
        </a:p>
      </dgm:t>
    </dgm:pt>
    <dgm:pt modelId="{F744A0CE-F887-4DE0-8852-0546D17BE09D}">
      <dgm:prSet phldrT="[Texto]" custT="1"/>
      <dgm:spPr>
        <a:ln w="3175"/>
      </dgm:spPr>
      <dgm:t>
        <a:bodyPr/>
        <a:lstStyle/>
        <a:p>
          <a:r>
            <a:rPr lang="es-ES" sz="1200" dirty="0">
              <a:solidFill>
                <a:schemeClr val="tx1"/>
              </a:solidFill>
              <a:effectLst/>
              <a:latin typeface="Lato" panose="020B0604020202020204" charset="0"/>
              <a:ea typeface="Calibri" panose="020F0502020204030204" pitchFamily="34" charset="0"/>
              <a:cs typeface="Times New Roman" panose="02020603050405020304" pitchFamily="18" charset="0"/>
            </a:rPr>
            <a:t>Apertura a nuevas investigaciones y usos de imágenes SAR.</a:t>
          </a:r>
          <a:endParaRPr lang="es-EC" sz="1200" dirty="0">
            <a:solidFill>
              <a:schemeClr val="tx1"/>
            </a:solidFill>
            <a:latin typeface="Lato" panose="020B0604020202020204" charset="0"/>
          </a:endParaRPr>
        </a:p>
      </dgm:t>
    </dgm:pt>
    <dgm:pt modelId="{02CE8844-7DE0-4B5A-8BFF-1F8C1CAE2454}" type="parTrans" cxnId="{7CB754E6-617B-4A8C-8F4B-8D9838C20B52}">
      <dgm:prSet/>
      <dgm:spPr/>
      <dgm:t>
        <a:bodyPr/>
        <a:lstStyle/>
        <a:p>
          <a:endParaRPr lang="es-EC" sz="1200">
            <a:solidFill>
              <a:schemeClr val="tx1"/>
            </a:solidFill>
            <a:latin typeface="Lato" panose="020B0604020202020204" charset="0"/>
          </a:endParaRPr>
        </a:p>
      </dgm:t>
    </dgm:pt>
    <dgm:pt modelId="{11E622D3-3CF5-4AF8-9F56-AF2E43FD95D1}" type="sibTrans" cxnId="{7CB754E6-617B-4A8C-8F4B-8D9838C20B52}">
      <dgm:prSet/>
      <dgm:spPr/>
      <dgm:t>
        <a:bodyPr/>
        <a:lstStyle/>
        <a:p>
          <a:endParaRPr lang="es-EC" sz="1200">
            <a:solidFill>
              <a:schemeClr val="tx1"/>
            </a:solidFill>
            <a:latin typeface="Lato" panose="020B0604020202020204" charset="0"/>
          </a:endParaRPr>
        </a:p>
      </dgm:t>
    </dgm:pt>
    <dgm:pt modelId="{91A01A5F-CD97-45FE-8E45-BEB0F0AFA3E4}" type="pres">
      <dgm:prSet presAssocID="{2967D470-0E2F-4E1F-A746-59822B9AA7B1}" presName="linear" presStyleCnt="0">
        <dgm:presLayoutVars>
          <dgm:dir/>
          <dgm:resizeHandles val="exact"/>
        </dgm:presLayoutVars>
      </dgm:prSet>
      <dgm:spPr/>
    </dgm:pt>
    <dgm:pt modelId="{C7372383-E8EC-4226-9DB5-2995F3334618}" type="pres">
      <dgm:prSet presAssocID="{2D3F6D1C-19DC-41DC-AE17-349A18D818A5}" presName="comp" presStyleCnt="0"/>
      <dgm:spPr/>
    </dgm:pt>
    <dgm:pt modelId="{50A9B106-2EE1-4F39-8858-9771E9FC1538}" type="pres">
      <dgm:prSet presAssocID="{2D3F6D1C-19DC-41DC-AE17-349A18D818A5}" presName="box" presStyleLbl="node1" presStyleIdx="0" presStyleCnt="4"/>
      <dgm:spPr/>
    </dgm:pt>
    <dgm:pt modelId="{31A91DD3-342A-4A2B-81CC-B12EEA48288D}" type="pres">
      <dgm:prSet presAssocID="{2D3F6D1C-19DC-41DC-AE17-349A18D818A5}" presName="img" presStyleLbl="fgImgPlace1" presStyleIdx="0" presStyleCnt="4"/>
      <dgm:spPr>
        <a:blipFill rotWithShape="1">
          <a:blip xmlns:r="http://schemas.openxmlformats.org/officeDocument/2006/relationships" r:embed="rId1">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l="-13000" r="-13000"/>
          </a:stretch>
        </a:blipFill>
        <a:ln w="6350"/>
      </dgm:spPr>
    </dgm:pt>
    <dgm:pt modelId="{FBA00FC1-424D-4B68-B345-EACED4BC75D3}" type="pres">
      <dgm:prSet presAssocID="{2D3F6D1C-19DC-41DC-AE17-349A18D818A5}" presName="text" presStyleLbl="node1" presStyleIdx="0" presStyleCnt="4">
        <dgm:presLayoutVars>
          <dgm:bulletEnabled val="1"/>
        </dgm:presLayoutVars>
      </dgm:prSet>
      <dgm:spPr/>
    </dgm:pt>
    <dgm:pt modelId="{060F2779-F781-4D14-B60F-7512D359A9C9}" type="pres">
      <dgm:prSet presAssocID="{9AC3AD31-8C7D-45F2-9DE7-F4111AA9FDED}" presName="spacer" presStyleCnt="0"/>
      <dgm:spPr/>
    </dgm:pt>
    <dgm:pt modelId="{A949B168-8560-4C8F-AEB3-7260FD9AD72A}" type="pres">
      <dgm:prSet presAssocID="{929B43BD-E283-4338-AC71-1D533F7FE892}" presName="comp" presStyleCnt="0"/>
      <dgm:spPr/>
    </dgm:pt>
    <dgm:pt modelId="{B32AEA3F-C3B0-4E82-97DA-A8F1EE956F8A}" type="pres">
      <dgm:prSet presAssocID="{929B43BD-E283-4338-AC71-1D533F7FE892}" presName="box" presStyleLbl="node1" presStyleIdx="1" presStyleCnt="4"/>
      <dgm:spPr/>
    </dgm:pt>
    <dgm:pt modelId="{E4EA2EDA-A6F5-4FED-B24A-EBB676C04E2C}" type="pres">
      <dgm:prSet presAssocID="{929B43BD-E283-4338-AC71-1D533F7FE892}" presName="img" presStyleLbl="fgImgPlace1" presStyleIdx="1" presStyleCnt="4"/>
      <dgm:spPr>
        <a:blipFill rotWithShape="1">
          <a:blip xmlns:r="http://schemas.openxmlformats.org/officeDocument/2006/relationships" r:embed="rId2"/>
          <a:srcRect/>
          <a:stretch>
            <a:fillRect l="-19000" r="-19000"/>
          </a:stretch>
        </a:blipFill>
        <a:ln w="6350"/>
      </dgm:spPr>
    </dgm:pt>
    <dgm:pt modelId="{9D183EC2-4981-49A4-8713-E754B20F46AE}" type="pres">
      <dgm:prSet presAssocID="{929B43BD-E283-4338-AC71-1D533F7FE892}" presName="text" presStyleLbl="node1" presStyleIdx="1" presStyleCnt="4">
        <dgm:presLayoutVars>
          <dgm:bulletEnabled val="1"/>
        </dgm:presLayoutVars>
      </dgm:prSet>
      <dgm:spPr/>
    </dgm:pt>
    <dgm:pt modelId="{4599957B-B1BB-4021-8011-1A53E52D79B6}" type="pres">
      <dgm:prSet presAssocID="{86EB92A1-597D-481D-8646-99D47D6FD15A}" presName="spacer" presStyleCnt="0"/>
      <dgm:spPr/>
    </dgm:pt>
    <dgm:pt modelId="{7FCBB9E5-C0D9-456D-A829-FE80B0E288FF}" type="pres">
      <dgm:prSet presAssocID="{552AACC1-A486-4937-9328-BCB1DB4A6351}" presName="comp" presStyleCnt="0"/>
      <dgm:spPr/>
    </dgm:pt>
    <dgm:pt modelId="{A15366B8-C79C-413A-9F3E-E954B2C59057}" type="pres">
      <dgm:prSet presAssocID="{552AACC1-A486-4937-9328-BCB1DB4A6351}" presName="box" presStyleLbl="node1" presStyleIdx="2" presStyleCnt="4" custLinFactNeighborX="0" custLinFactNeighborY="3247"/>
      <dgm:spPr/>
    </dgm:pt>
    <dgm:pt modelId="{31F6941F-5F8D-47F1-95E5-A75BCCACC04E}" type="pres">
      <dgm:prSet presAssocID="{552AACC1-A486-4937-9328-BCB1DB4A6351}" presName="img"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4000" r="-44000"/>
          </a:stretch>
        </a:blipFill>
        <a:ln w="6350"/>
      </dgm:spPr>
    </dgm:pt>
    <dgm:pt modelId="{B2F58C09-FCE8-4D78-9491-48AD37C99837}" type="pres">
      <dgm:prSet presAssocID="{552AACC1-A486-4937-9328-BCB1DB4A6351}" presName="text" presStyleLbl="node1" presStyleIdx="2" presStyleCnt="4">
        <dgm:presLayoutVars>
          <dgm:bulletEnabled val="1"/>
        </dgm:presLayoutVars>
      </dgm:prSet>
      <dgm:spPr/>
    </dgm:pt>
    <dgm:pt modelId="{D95A023D-1A40-4676-B290-10F809A74128}" type="pres">
      <dgm:prSet presAssocID="{743C7D6B-3905-49B2-89ED-E3826CF5C151}" presName="spacer" presStyleCnt="0"/>
      <dgm:spPr/>
    </dgm:pt>
    <dgm:pt modelId="{C717AECB-3F36-4600-A146-82EAE5551C75}" type="pres">
      <dgm:prSet presAssocID="{F744A0CE-F887-4DE0-8852-0546D17BE09D}" presName="comp" presStyleCnt="0"/>
      <dgm:spPr/>
    </dgm:pt>
    <dgm:pt modelId="{46457C0D-BF96-471A-B934-EB69D686F31C}" type="pres">
      <dgm:prSet presAssocID="{F744A0CE-F887-4DE0-8852-0546D17BE09D}" presName="box" presStyleLbl="node1" presStyleIdx="3" presStyleCnt="4"/>
      <dgm:spPr/>
    </dgm:pt>
    <dgm:pt modelId="{26329EA0-7453-4891-9F73-7CDA9ADE80F7}" type="pres">
      <dgm:prSet presAssocID="{F744A0CE-F887-4DE0-8852-0546D17BE09D}" presName="img" presStyleLbl="fgImgPlace1" presStyleIdx="3" presStyleCnt="4"/>
      <dgm:spPr>
        <a:blipFill rotWithShape="1">
          <a:blip xmlns:r="http://schemas.openxmlformats.org/officeDocument/2006/relationships" r:embed="rId4"/>
          <a:srcRect/>
          <a:stretch>
            <a:fillRect l="-19000" r="-19000"/>
          </a:stretch>
        </a:blipFill>
        <a:ln w="6350"/>
      </dgm:spPr>
    </dgm:pt>
    <dgm:pt modelId="{CCD03132-875C-4D0F-B457-FDDAF66F5FF8}" type="pres">
      <dgm:prSet presAssocID="{F744A0CE-F887-4DE0-8852-0546D17BE09D}" presName="text" presStyleLbl="node1" presStyleIdx="3" presStyleCnt="4">
        <dgm:presLayoutVars>
          <dgm:bulletEnabled val="1"/>
        </dgm:presLayoutVars>
      </dgm:prSet>
      <dgm:spPr/>
    </dgm:pt>
  </dgm:ptLst>
  <dgm:cxnLst>
    <dgm:cxn modelId="{F951DD20-25B2-4BAC-BA62-6BA02478343C}" type="presOf" srcId="{F744A0CE-F887-4DE0-8852-0546D17BE09D}" destId="{46457C0D-BF96-471A-B934-EB69D686F31C}" srcOrd="0" destOrd="0" presId="urn:microsoft.com/office/officeart/2005/8/layout/vList4"/>
    <dgm:cxn modelId="{2759DB22-201C-4963-82BB-06437CA368FE}" type="presOf" srcId="{2D3F6D1C-19DC-41DC-AE17-349A18D818A5}" destId="{50A9B106-2EE1-4F39-8858-9771E9FC1538}" srcOrd="0" destOrd="0" presId="urn:microsoft.com/office/officeart/2005/8/layout/vList4"/>
    <dgm:cxn modelId="{8891F625-73F4-48A0-A9B5-9697710A57FB}" type="presOf" srcId="{F744A0CE-F887-4DE0-8852-0546D17BE09D}" destId="{CCD03132-875C-4D0F-B457-FDDAF66F5FF8}" srcOrd="1" destOrd="0" presId="urn:microsoft.com/office/officeart/2005/8/layout/vList4"/>
    <dgm:cxn modelId="{4D5AA233-9257-429F-BCB8-11236388BFEB}" type="presOf" srcId="{2967D470-0E2F-4E1F-A746-59822B9AA7B1}" destId="{91A01A5F-CD97-45FE-8E45-BEB0F0AFA3E4}" srcOrd="0" destOrd="0" presId="urn:microsoft.com/office/officeart/2005/8/layout/vList4"/>
    <dgm:cxn modelId="{7BCCB840-44AD-4D98-872F-32DFFEB9DCA2}" srcId="{2967D470-0E2F-4E1F-A746-59822B9AA7B1}" destId="{2D3F6D1C-19DC-41DC-AE17-349A18D818A5}" srcOrd="0" destOrd="0" parTransId="{140C928D-1FF9-46C6-8679-C626F1504786}" sibTransId="{9AC3AD31-8C7D-45F2-9DE7-F4111AA9FDED}"/>
    <dgm:cxn modelId="{608B265E-8661-438F-89C0-8A3AB3EE10C9}" type="presOf" srcId="{552AACC1-A486-4937-9328-BCB1DB4A6351}" destId="{B2F58C09-FCE8-4D78-9491-48AD37C99837}" srcOrd="1" destOrd="0" presId="urn:microsoft.com/office/officeart/2005/8/layout/vList4"/>
    <dgm:cxn modelId="{2825674C-9967-4220-BA8C-53DA61A60C02}" srcId="{2967D470-0E2F-4E1F-A746-59822B9AA7B1}" destId="{929B43BD-E283-4338-AC71-1D533F7FE892}" srcOrd="1" destOrd="0" parTransId="{7BBF457B-F08D-4E21-B5E0-93859725BB9B}" sibTransId="{86EB92A1-597D-481D-8646-99D47D6FD15A}"/>
    <dgm:cxn modelId="{9954A94F-DF53-474F-87E0-DD9870CE5ABF}" type="presOf" srcId="{929B43BD-E283-4338-AC71-1D533F7FE892}" destId="{9D183EC2-4981-49A4-8713-E754B20F46AE}" srcOrd="1" destOrd="0" presId="urn:microsoft.com/office/officeart/2005/8/layout/vList4"/>
    <dgm:cxn modelId="{77529B53-DA7E-4688-9D28-E63139FBBDF9}" type="presOf" srcId="{929B43BD-E283-4338-AC71-1D533F7FE892}" destId="{B32AEA3F-C3B0-4E82-97DA-A8F1EE956F8A}" srcOrd="0" destOrd="0" presId="urn:microsoft.com/office/officeart/2005/8/layout/vList4"/>
    <dgm:cxn modelId="{49F40D8A-6F6F-4648-88C1-8C5AEC7CF034}" type="presOf" srcId="{552AACC1-A486-4937-9328-BCB1DB4A6351}" destId="{A15366B8-C79C-413A-9F3E-E954B2C59057}" srcOrd="0" destOrd="0" presId="urn:microsoft.com/office/officeart/2005/8/layout/vList4"/>
    <dgm:cxn modelId="{C5D98296-D500-4228-A171-9DC4D8751A7E}" type="presOf" srcId="{2D3F6D1C-19DC-41DC-AE17-349A18D818A5}" destId="{FBA00FC1-424D-4B68-B345-EACED4BC75D3}" srcOrd="1" destOrd="0" presId="urn:microsoft.com/office/officeart/2005/8/layout/vList4"/>
    <dgm:cxn modelId="{9D74AEAC-5F06-442C-89C1-D8A66F0146F6}" srcId="{2967D470-0E2F-4E1F-A746-59822B9AA7B1}" destId="{552AACC1-A486-4937-9328-BCB1DB4A6351}" srcOrd="2" destOrd="0" parTransId="{69ABD698-5C17-40BF-B6E8-651617939096}" sibTransId="{743C7D6B-3905-49B2-89ED-E3826CF5C151}"/>
    <dgm:cxn modelId="{7CB754E6-617B-4A8C-8F4B-8D9838C20B52}" srcId="{2967D470-0E2F-4E1F-A746-59822B9AA7B1}" destId="{F744A0CE-F887-4DE0-8852-0546D17BE09D}" srcOrd="3" destOrd="0" parTransId="{02CE8844-7DE0-4B5A-8BFF-1F8C1CAE2454}" sibTransId="{11E622D3-3CF5-4AF8-9F56-AF2E43FD95D1}"/>
    <dgm:cxn modelId="{37D7BB54-B0DD-429F-B271-A2788EBBFC30}" type="presParOf" srcId="{91A01A5F-CD97-45FE-8E45-BEB0F0AFA3E4}" destId="{C7372383-E8EC-4226-9DB5-2995F3334618}" srcOrd="0" destOrd="0" presId="urn:microsoft.com/office/officeart/2005/8/layout/vList4"/>
    <dgm:cxn modelId="{AFE7C7F0-09E5-4B81-824C-7B62AC8974DB}" type="presParOf" srcId="{C7372383-E8EC-4226-9DB5-2995F3334618}" destId="{50A9B106-2EE1-4F39-8858-9771E9FC1538}" srcOrd="0" destOrd="0" presId="urn:microsoft.com/office/officeart/2005/8/layout/vList4"/>
    <dgm:cxn modelId="{FC8025EB-038B-4A66-9D02-AFA50BE57FDC}" type="presParOf" srcId="{C7372383-E8EC-4226-9DB5-2995F3334618}" destId="{31A91DD3-342A-4A2B-81CC-B12EEA48288D}" srcOrd="1" destOrd="0" presId="urn:microsoft.com/office/officeart/2005/8/layout/vList4"/>
    <dgm:cxn modelId="{4609169E-F91D-4E86-9A4C-A8ACDCC79276}" type="presParOf" srcId="{C7372383-E8EC-4226-9DB5-2995F3334618}" destId="{FBA00FC1-424D-4B68-B345-EACED4BC75D3}" srcOrd="2" destOrd="0" presId="urn:microsoft.com/office/officeart/2005/8/layout/vList4"/>
    <dgm:cxn modelId="{45FFAB1F-5E7F-4D07-B1C1-2BDA91AA3C19}" type="presParOf" srcId="{91A01A5F-CD97-45FE-8E45-BEB0F0AFA3E4}" destId="{060F2779-F781-4D14-B60F-7512D359A9C9}" srcOrd="1" destOrd="0" presId="urn:microsoft.com/office/officeart/2005/8/layout/vList4"/>
    <dgm:cxn modelId="{CBFECC08-DCAC-4021-B7AB-0F34B8A101A7}" type="presParOf" srcId="{91A01A5F-CD97-45FE-8E45-BEB0F0AFA3E4}" destId="{A949B168-8560-4C8F-AEB3-7260FD9AD72A}" srcOrd="2" destOrd="0" presId="urn:microsoft.com/office/officeart/2005/8/layout/vList4"/>
    <dgm:cxn modelId="{119D1136-92DE-440B-9A63-C989E7ABBAD4}" type="presParOf" srcId="{A949B168-8560-4C8F-AEB3-7260FD9AD72A}" destId="{B32AEA3F-C3B0-4E82-97DA-A8F1EE956F8A}" srcOrd="0" destOrd="0" presId="urn:microsoft.com/office/officeart/2005/8/layout/vList4"/>
    <dgm:cxn modelId="{89114650-19AD-4CCF-B03E-87D1B83A9DDF}" type="presParOf" srcId="{A949B168-8560-4C8F-AEB3-7260FD9AD72A}" destId="{E4EA2EDA-A6F5-4FED-B24A-EBB676C04E2C}" srcOrd="1" destOrd="0" presId="urn:microsoft.com/office/officeart/2005/8/layout/vList4"/>
    <dgm:cxn modelId="{4A08986B-721A-4B68-B7F0-CD88709B577C}" type="presParOf" srcId="{A949B168-8560-4C8F-AEB3-7260FD9AD72A}" destId="{9D183EC2-4981-49A4-8713-E754B20F46AE}" srcOrd="2" destOrd="0" presId="urn:microsoft.com/office/officeart/2005/8/layout/vList4"/>
    <dgm:cxn modelId="{A12C6C6C-470D-44C8-B339-B6F7AF0D32CF}" type="presParOf" srcId="{91A01A5F-CD97-45FE-8E45-BEB0F0AFA3E4}" destId="{4599957B-B1BB-4021-8011-1A53E52D79B6}" srcOrd="3" destOrd="0" presId="urn:microsoft.com/office/officeart/2005/8/layout/vList4"/>
    <dgm:cxn modelId="{ED922861-D092-435E-BD8C-1D71D041F19E}" type="presParOf" srcId="{91A01A5F-CD97-45FE-8E45-BEB0F0AFA3E4}" destId="{7FCBB9E5-C0D9-456D-A829-FE80B0E288FF}" srcOrd="4" destOrd="0" presId="urn:microsoft.com/office/officeart/2005/8/layout/vList4"/>
    <dgm:cxn modelId="{F934065A-B824-4F4C-90EC-352178C3D5A7}" type="presParOf" srcId="{7FCBB9E5-C0D9-456D-A829-FE80B0E288FF}" destId="{A15366B8-C79C-413A-9F3E-E954B2C59057}" srcOrd="0" destOrd="0" presId="urn:microsoft.com/office/officeart/2005/8/layout/vList4"/>
    <dgm:cxn modelId="{FDDED10E-F8BC-49F0-8ABD-4EDD09E29111}" type="presParOf" srcId="{7FCBB9E5-C0D9-456D-A829-FE80B0E288FF}" destId="{31F6941F-5F8D-47F1-95E5-A75BCCACC04E}" srcOrd="1" destOrd="0" presId="urn:microsoft.com/office/officeart/2005/8/layout/vList4"/>
    <dgm:cxn modelId="{F8064172-7212-48CD-B99E-9841B9E93D66}" type="presParOf" srcId="{7FCBB9E5-C0D9-456D-A829-FE80B0E288FF}" destId="{B2F58C09-FCE8-4D78-9491-48AD37C99837}" srcOrd="2" destOrd="0" presId="urn:microsoft.com/office/officeart/2005/8/layout/vList4"/>
    <dgm:cxn modelId="{E956E9D2-C4C7-4911-B53C-81B410E42D6B}" type="presParOf" srcId="{91A01A5F-CD97-45FE-8E45-BEB0F0AFA3E4}" destId="{D95A023D-1A40-4676-B290-10F809A74128}" srcOrd="5" destOrd="0" presId="urn:microsoft.com/office/officeart/2005/8/layout/vList4"/>
    <dgm:cxn modelId="{D5AC1787-D5FE-4B76-825D-3E41A9C86441}" type="presParOf" srcId="{91A01A5F-CD97-45FE-8E45-BEB0F0AFA3E4}" destId="{C717AECB-3F36-4600-A146-82EAE5551C75}" srcOrd="6" destOrd="0" presId="urn:microsoft.com/office/officeart/2005/8/layout/vList4"/>
    <dgm:cxn modelId="{99937D68-90CA-4311-BF6B-E479AD0180D5}" type="presParOf" srcId="{C717AECB-3F36-4600-A146-82EAE5551C75}" destId="{46457C0D-BF96-471A-B934-EB69D686F31C}" srcOrd="0" destOrd="0" presId="urn:microsoft.com/office/officeart/2005/8/layout/vList4"/>
    <dgm:cxn modelId="{EED32CC1-2D48-41D5-AEB6-7F50D4582168}" type="presParOf" srcId="{C717AECB-3F36-4600-A146-82EAE5551C75}" destId="{26329EA0-7453-4891-9F73-7CDA9ADE80F7}" srcOrd="1" destOrd="0" presId="urn:microsoft.com/office/officeart/2005/8/layout/vList4"/>
    <dgm:cxn modelId="{4F136875-9354-4DD2-B8CD-83676B8F141E}" type="presParOf" srcId="{C717AECB-3F36-4600-A146-82EAE5551C75}" destId="{CCD03132-875C-4D0F-B457-FDDAF66F5FF8}" srcOrd="2" destOrd="0" presId="urn:microsoft.com/office/officeart/2005/8/layout/vList4"/>
  </dgm:cxnLst>
  <dgm:bg/>
  <dgm:whole>
    <a:ln w="6350"/>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ECBACE-ED8A-457A-BDF4-60BF0F603FF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C"/>
        </a:p>
      </dgm:t>
    </dgm:pt>
    <dgm:pt modelId="{B2403444-D4E3-4F13-B83F-B147112B5921}">
      <dgm:prSet phldrT="[Texto]" custT="1"/>
      <dgm:spPr>
        <a:ln w="6350">
          <a:noFill/>
          <a:prstDash val="sysDot"/>
        </a:ln>
      </dgm:spPr>
      <dgm:t>
        <a:bodyPr/>
        <a:lstStyle/>
        <a:p>
          <a:pPr algn="just">
            <a:lnSpc>
              <a:spcPct val="150000"/>
            </a:lnSpc>
          </a:pPr>
          <a:r>
            <a:rPr lang="es-ES" sz="1100" dirty="0">
              <a:latin typeface="Lato "/>
            </a:rPr>
            <a:t>Recopilar información teórica, secundaria y satelital con la finalidad de estandarizar y definir el área exacta de intervención del proyecto, aplicado para al menos dos sensores activos. </a:t>
          </a:r>
          <a:endParaRPr lang="es-EC" sz="1100" dirty="0">
            <a:latin typeface="Lato "/>
          </a:endParaRPr>
        </a:p>
      </dgm:t>
    </dgm:pt>
    <dgm:pt modelId="{CE504D11-A5B3-4921-9753-6918D00512BF}" type="parTrans" cxnId="{F10C3C44-BD10-4AA3-9819-A7BA658ECF7C}">
      <dgm:prSet/>
      <dgm:spPr/>
      <dgm:t>
        <a:bodyPr/>
        <a:lstStyle/>
        <a:p>
          <a:pPr>
            <a:lnSpc>
              <a:spcPct val="150000"/>
            </a:lnSpc>
          </a:pPr>
          <a:endParaRPr lang="es-EC" sz="1100">
            <a:latin typeface="Lato "/>
          </a:endParaRPr>
        </a:p>
      </dgm:t>
    </dgm:pt>
    <dgm:pt modelId="{D81D5492-3071-42E7-98D8-408BB86E3C8D}" type="sibTrans" cxnId="{F10C3C44-BD10-4AA3-9819-A7BA658ECF7C}">
      <dgm:prSet/>
      <dgm:spPr>
        <a:ln w="9525">
          <a:noFill/>
          <a:prstDash val="lgDash"/>
        </a:ln>
      </dgm:spPr>
      <dgm:t>
        <a:bodyPr/>
        <a:lstStyle/>
        <a:p>
          <a:pPr>
            <a:lnSpc>
              <a:spcPct val="150000"/>
            </a:lnSpc>
          </a:pPr>
          <a:endParaRPr lang="es-EC" sz="1100">
            <a:latin typeface="Lato "/>
          </a:endParaRPr>
        </a:p>
      </dgm:t>
    </dgm:pt>
    <dgm:pt modelId="{9F058BF1-CB02-498D-959D-C70AC3ABE3B2}">
      <dgm:prSet custT="1"/>
      <dgm:spPr>
        <a:ln w="6350">
          <a:noFill/>
          <a:prstDash val="sysDot"/>
        </a:ln>
      </dgm:spPr>
      <dgm:t>
        <a:bodyPr/>
        <a:lstStyle/>
        <a:p>
          <a:pPr algn="just">
            <a:lnSpc>
              <a:spcPct val="150000"/>
            </a:lnSpc>
          </a:pPr>
          <a:r>
            <a:rPr lang="es-ES" sz="1100" dirty="0">
              <a:latin typeface="Lato "/>
            </a:rPr>
            <a:t>Generar los </a:t>
          </a:r>
          <a:r>
            <a:rPr lang="es-ES" sz="1100" dirty="0" err="1">
              <a:latin typeface="Lato "/>
            </a:rPr>
            <a:t>corregistros</a:t>
          </a:r>
          <a:r>
            <a:rPr lang="es-ES" sz="1100" dirty="0">
              <a:latin typeface="Lato "/>
            </a:rPr>
            <a:t> y los </a:t>
          </a:r>
          <a:r>
            <a:rPr lang="es-ES" sz="1100" dirty="0" err="1">
              <a:latin typeface="Lato "/>
            </a:rPr>
            <a:t>interferogramas</a:t>
          </a:r>
          <a:r>
            <a:rPr lang="es-ES" sz="1100" dirty="0">
              <a:latin typeface="Lato "/>
            </a:rPr>
            <a:t> a partir de las diferencias de retrodispersión y fase existentes en las imágenes recopiladas, con la finalidad de generar los diferentes modelos digitales de superficie.</a:t>
          </a:r>
        </a:p>
      </dgm:t>
    </dgm:pt>
    <dgm:pt modelId="{BF535367-46DF-41B9-B275-FFBAD4009B46}" type="parTrans" cxnId="{F820ADF2-7FDC-4CCD-9D78-3CE4C9A84324}">
      <dgm:prSet/>
      <dgm:spPr/>
      <dgm:t>
        <a:bodyPr/>
        <a:lstStyle/>
        <a:p>
          <a:pPr>
            <a:lnSpc>
              <a:spcPct val="150000"/>
            </a:lnSpc>
          </a:pPr>
          <a:endParaRPr lang="es-EC" sz="1100">
            <a:latin typeface="Lato "/>
          </a:endParaRPr>
        </a:p>
      </dgm:t>
    </dgm:pt>
    <dgm:pt modelId="{519D4EF8-5E41-49AC-B1D4-39119FB00FBD}" type="sibTrans" cxnId="{F820ADF2-7FDC-4CCD-9D78-3CE4C9A84324}">
      <dgm:prSet/>
      <dgm:spPr/>
      <dgm:t>
        <a:bodyPr/>
        <a:lstStyle/>
        <a:p>
          <a:pPr>
            <a:lnSpc>
              <a:spcPct val="150000"/>
            </a:lnSpc>
          </a:pPr>
          <a:endParaRPr lang="es-EC" sz="1100">
            <a:latin typeface="Lato "/>
          </a:endParaRPr>
        </a:p>
      </dgm:t>
    </dgm:pt>
    <dgm:pt modelId="{7CA79387-8F76-4550-9A2E-C88D0025AB6A}">
      <dgm:prSet custT="1"/>
      <dgm:spPr>
        <a:ln w="6350">
          <a:noFill/>
          <a:prstDash val="sysDot"/>
        </a:ln>
      </dgm:spPr>
      <dgm:t>
        <a:bodyPr/>
        <a:lstStyle/>
        <a:p>
          <a:pPr algn="just">
            <a:lnSpc>
              <a:spcPct val="150000"/>
            </a:lnSpc>
          </a:pPr>
          <a:r>
            <a:rPr lang="es-ES" sz="1100" dirty="0">
              <a:latin typeface="Lato "/>
            </a:rPr>
            <a:t>Elaborar modelos digitales de superficie a partir de imágenes Single Look </a:t>
          </a:r>
          <a:r>
            <a:rPr lang="es-ES" sz="1100" dirty="0" err="1">
              <a:latin typeface="Lato "/>
            </a:rPr>
            <a:t>Complex</a:t>
          </a:r>
          <a:r>
            <a:rPr lang="es-ES" sz="1100" dirty="0">
              <a:latin typeface="Lato "/>
            </a:rPr>
            <a:t> (SLC) de al menos dos sensores activos SAR, mediante la aplicación de software copyright y copyleft en la zona de estudio. </a:t>
          </a:r>
        </a:p>
      </dgm:t>
    </dgm:pt>
    <dgm:pt modelId="{B3BB2D92-D34D-476D-85A3-91CB5615F396}" type="parTrans" cxnId="{38C76F82-2A9C-408F-B643-811B6BD189D0}">
      <dgm:prSet/>
      <dgm:spPr/>
      <dgm:t>
        <a:bodyPr/>
        <a:lstStyle/>
        <a:p>
          <a:pPr>
            <a:lnSpc>
              <a:spcPct val="150000"/>
            </a:lnSpc>
          </a:pPr>
          <a:endParaRPr lang="es-EC" sz="1100">
            <a:latin typeface="Lato "/>
          </a:endParaRPr>
        </a:p>
      </dgm:t>
    </dgm:pt>
    <dgm:pt modelId="{AB3A0D1E-19A3-49E1-A6B2-2E172665DA1F}" type="sibTrans" cxnId="{38C76F82-2A9C-408F-B643-811B6BD189D0}">
      <dgm:prSet/>
      <dgm:spPr/>
      <dgm:t>
        <a:bodyPr/>
        <a:lstStyle/>
        <a:p>
          <a:pPr>
            <a:lnSpc>
              <a:spcPct val="150000"/>
            </a:lnSpc>
          </a:pPr>
          <a:endParaRPr lang="es-EC" sz="1100">
            <a:latin typeface="Lato "/>
          </a:endParaRPr>
        </a:p>
      </dgm:t>
    </dgm:pt>
    <dgm:pt modelId="{19995675-78E0-45FA-82C9-14FA8D541E5A}">
      <dgm:prSet custT="1"/>
      <dgm:spPr>
        <a:ln w="6350">
          <a:noFill/>
          <a:prstDash val="sysDot"/>
        </a:ln>
      </dgm:spPr>
      <dgm:t>
        <a:bodyPr/>
        <a:lstStyle/>
        <a:p>
          <a:pPr algn="just">
            <a:lnSpc>
              <a:spcPct val="150000"/>
            </a:lnSpc>
          </a:pPr>
          <a:r>
            <a:rPr lang="es-ES" sz="1100" dirty="0">
              <a:latin typeface="Lato "/>
            </a:rPr>
            <a:t>Evaluar los modelos digitales de superficie generados por interferometría RADAR con un modelo global que utilice la misma tecnología y con puntos de altura de la red de control vertical del Ecuador, distribuidos dentro de la zona de estudio, con la finalidad de verificar su exactitud posicional altimétrica. </a:t>
          </a:r>
        </a:p>
      </dgm:t>
    </dgm:pt>
    <dgm:pt modelId="{CDB58542-8008-450B-A427-C17EE1FEE6DC}" type="parTrans" cxnId="{EA53AC75-2C03-4F6C-A46F-01A0A6447D7B}">
      <dgm:prSet/>
      <dgm:spPr/>
      <dgm:t>
        <a:bodyPr/>
        <a:lstStyle/>
        <a:p>
          <a:pPr>
            <a:lnSpc>
              <a:spcPct val="150000"/>
            </a:lnSpc>
          </a:pPr>
          <a:endParaRPr lang="es-EC" sz="1100">
            <a:latin typeface="Lato "/>
          </a:endParaRPr>
        </a:p>
      </dgm:t>
    </dgm:pt>
    <dgm:pt modelId="{4221141C-8E8C-471E-BE3B-9E1F56574DF8}" type="sibTrans" cxnId="{EA53AC75-2C03-4F6C-A46F-01A0A6447D7B}">
      <dgm:prSet/>
      <dgm:spPr/>
      <dgm:t>
        <a:bodyPr/>
        <a:lstStyle/>
        <a:p>
          <a:pPr>
            <a:lnSpc>
              <a:spcPct val="150000"/>
            </a:lnSpc>
          </a:pPr>
          <a:endParaRPr lang="es-EC" sz="1100">
            <a:latin typeface="Lato "/>
          </a:endParaRPr>
        </a:p>
      </dgm:t>
    </dgm:pt>
    <dgm:pt modelId="{8943F32E-D6C3-4644-9182-14166B564471}" type="pres">
      <dgm:prSet presAssocID="{E0ECBACE-ED8A-457A-BDF4-60BF0F603FF8}" presName="Name0" presStyleCnt="0">
        <dgm:presLayoutVars>
          <dgm:chMax val="7"/>
          <dgm:chPref val="7"/>
          <dgm:dir/>
        </dgm:presLayoutVars>
      </dgm:prSet>
      <dgm:spPr/>
    </dgm:pt>
    <dgm:pt modelId="{0948D344-1B12-445B-8C4D-FC7CA2332332}" type="pres">
      <dgm:prSet presAssocID="{E0ECBACE-ED8A-457A-BDF4-60BF0F603FF8}" presName="Name1" presStyleCnt="0"/>
      <dgm:spPr/>
    </dgm:pt>
    <dgm:pt modelId="{55DB986A-A6D5-48B9-A3CB-09974EBC5199}" type="pres">
      <dgm:prSet presAssocID="{E0ECBACE-ED8A-457A-BDF4-60BF0F603FF8}" presName="cycle" presStyleCnt="0"/>
      <dgm:spPr/>
    </dgm:pt>
    <dgm:pt modelId="{03F4AD06-E5A5-40EC-B268-0F8499AE5148}" type="pres">
      <dgm:prSet presAssocID="{E0ECBACE-ED8A-457A-BDF4-60BF0F603FF8}" presName="srcNode" presStyleLbl="node1" presStyleIdx="0" presStyleCnt="4"/>
      <dgm:spPr/>
    </dgm:pt>
    <dgm:pt modelId="{CC5BCA87-1E7C-47C3-B5FD-6611BCC9615B}" type="pres">
      <dgm:prSet presAssocID="{E0ECBACE-ED8A-457A-BDF4-60BF0F603FF8}" presName="conn" presStyleLbl="parChTrans1D2" presStyleIdx="0" presStyleCnt="1"/>
      <dgm:spPr/>
    </dgm:pt>
    <dgm:pt modelId="{98FEB0BB-0681-4886-A6C4-BA929E27FA0C}" type="pres">
      <dgm:prSet presAssocID="{E0ECBACE-ED8A-457A-BDF4-60BF0F603FF8}" presName="extraNode" presStyleLbl="node1" presStyleIdx="0" presStyleCnt="4"/>
      <dgm:spPr/>
    </dgm:pt>
    <dgm:pt modelId="{0184583D-7640-47FF-95E2-B3894F9E94E5}" type="pres">
      <dgm:prSet presAssocID="{E0ECBACE-ED8A-457A-BDF4-60BF0F603FF8}" presName="dstNode" presStyleLbl="node1" presStyleIdx="0" presStyleCnt="4"/>
      <dgm:spPr/>
    </dgm:pt>
    <dgm:pt modelId="{D359C023-915F-4FB2-A441-FB41B6F48375}" type="pres">
      <dgm:prSet presAssocID="{B2403444-D4E3-4F13-B83F-B147112B5921}" presName="text_1" presStyleLbl="node1" presStyleIdx="0" presStyleCnt="4">
        <dgm:presLayoutVars>
          <dgm:bulletEnabled val="1"/>
        </dgm:presLayoutVars>
      </dgm:prSet>
      <dgm:spPr/>
    </dgm:pt>
    <dgm:pt modelId="{153892AD-9ECD-4792-846D-30845650883B}" type="pres">
      <dgm:prSet presAssocID="{B2403444-D4E3-4F13-B83F-B147112B5921}" presName="accent_1" presStyleCnt="0"/>
      <dgm:spPr/>
    </dgm:pt>
    <dgm:pt modelId="{7A3964CF-5920-4A8E-829C-A69F474EA61B}" type="pres">
      <dgm:prSet presAssocID="{B2403444-D4E3-4F13-B83F-B147112B5921}" presName="accentRepeatNode" presStyleLbl="solidFgAcc1" presStyleIdx="0" presStyleCnt="4"/>
      <dgm:spPr>
        <a:ln w="9525">
          <a:solidFill>
            <a:schemeClr val="accent3"/>
          </a:solidFill>
          <a:prstDash val="lgDashDotDot"/>
        </a:ln>
      </dgm:spPr>
    </dgm:pt>
    <dgm:pt modelId="{44D79F8E-302E-4B27-B2D8-8BD3EEBBA852}" type="pres">
      <dgm:prSet presAssocID="{9F058BF1-CB02-498D-959D-C70AC3ABE3B2}" presName="text_2" presStyleLbl="node1" presStyleIdx="1" presStyleCnt="4">
        <dgm:presLayoutVars>
          <dgm:bulletEnabled val="1"/>
        </dgm:presLayoutVars>
      </dgm:prSet>
      <dgm:spPr/>
    </dgm:pt>
    <dgm:pt modelId="{4D87AC32-1CD2-4797-BA9B-5E142F03E83C}" type="pres">
      <dgm:prSet presAssocID="{9F058BF1-CB02-498D-959D-C70AC3ABE3B2}" presName="accent_2" presStyleCnt="0"/>
      <dgm:spPr/>
    </dgm:pt>
    <dgm:pt modelId="{07C04777-D87B-4FE7-B9E0-B1AD6540939C}" type="pres">
      <dgm:prSet presAssocID="{9F058BF1-CB02-498D-959D-C70AC3ABE3B2}" presName="accentRepeatNode" presStyleLbl="solidFgAcc1" presStyleIdx="1" presStyleCnt="4" custLinFactNeighborX="1815" custLinFactNeighborY="3298"/>
      <dgm:spPr>
        <a:ln w="9525">
          <a:solidFill>
            <a:srgbClr val="945252"/>
          </a:solidFill>
          <a:prstDash val="lgDashDotDot"/>
        </a:ln>
      </dgm:spPr>
    </dgm:pt>
    <dgm:pt modelId="{C0FE2B8C-904F-45B3-9C6E-165AFA389977}" type="pres">
      <dgm:prSet presAssocID="{7CA79387-8F76-4550-9A2E-C88D0025AB6A}" presName="text_3" presStyleLbl="node1" presStyleIdx="2" presStyleCnt="4">
        <dgm:presLayoutVars>
          <dgm:bulletEnabled val="1"/>
        </dgm:presLayoutVars>
      </dgm:prSet>
      <dgm:spPr/>
    </dgm:pt>
    <dgm:pt modelId="{81BD97F1-CD06-404A-AAD3-E943082743F2}" type="pres">
      <dgm:prSet presAssocID="{7CA79387-8F76-4550-9A2E-C88D0025AB6A}" presName="accent_3" presStyleCnt="0"/>
      <dgm:spPr/>
    </dgm:pt>
    <dgm:pt modelId="{DBD38E65-1F9C-4EA5-8CB4-978391B8B95A}" type="pres">
      <dgm:prSet presAssocID="{7CA79387-8F76-4550-9A2E-C88D0025AB6A}" presName="accentRepeatNode" presStyleLbl="solidFgAcc1" presStyleIdx="2" presStyleCnt="4"/>
      <dgm:spPr>
        <a:ln w="9525">
          <a:solidFill>
            <a:schemeClr val="accent3"/>
          </a:solidFill>
          <a:prstDash val="lgDashDotDot"/>
        </a:ln>
      </dgm:spPr>
    </dgm:pt>
    <dgm:pt modelId="{76AF2737-0C00-4BA2-B790-DBD90F8D5A87}" type="pres">
      <dgm:prSet presAssocID="{19995675-78E0-45FA-82C9-14FA8D541E5A}" presName="text_4" presStyleLbl="node1" presStyleIdx="3" presStyleCnt="4">
        <dgm:presLayoutVars>
          <dgm:bulletEnabled val="1"/>
        </dgm:presLayoutVars>
      </dgm:prSet>
      <dgm:spPr/>
    </dgm:pt>
    <dgm:pt modelId="{CF0B57D0-F436-469C-8349-8D806E4B1EB2}" type="pres">
      <dgm:prSet presAssocID="{19995675-78E0-45FA-82C9-14FA8D541E5A}" presName="accent_4" presStyleCnt="0"/>
      <dgm:spPr/>
    </dgm:pt>
    <dgm:pt modelId="{B633AFA4-E888-40A5-919D-8F52CA5D55A8}" type="pres">
      <dgm:prSet presAssocID="{19995675-78E0-45FA-82C9-14FA8D541E5A}" presName="accentRepeatNode" presStyleLbl="solidFgAcc1" presStyleIdx="3" presStyleCnt="4"/>
      <dgm:spPr>
        <a:ln w="9525">
          <a:solidFill>
            <a:srgbClr val="945252"/>
          </a:solidFill>
          <a:prstDash val="lgDashDotDot"/>
        </a:ln>
      </dgm:spPr>
    </dgm:pt>
  </dgm:ptLst>
  <dgm:cxnLst>
    <dgm:cxn modelId="{F10C3C44-BD10-4AA3-9819-A7BA658ECF7C}" srcId="{E0ECBACE-ED8A-457A-BDF4-60BF0F603FF8}" destId="{B2403444-D4E3-4F13-B83F-B147112B5921}" srcOrd="0" destOrd="0" parTransId="{CE504D11-A5B3-4921-9753-6918D00512BF}" sibTransId="{D81D5492-3071-42E7-98D8-408BB86E3C8D}"/>
    <dgm:cxn modelId="{F857F24A-9F92-4E90-8B0A-17042CC75F63}" type="presOf" srcId="{B2403444-D4E3-4F13-B83F-B147112B5921}" destId="{D359C023-915F-4FB2-A441-FB41B6F48375}" srcOrd="0" destOrd="0" presId="urn:microsoft.com/office/officeart/2008/layout/VerticalCurvedList"/>
    <dgm:cxn modelId="{56D1466C-09AC-4E61-A30C-3FD3C1417BB2}" type="presOf" srcId="{D81D5492-3071-42E7-98D8-408BB86E3C8D}" destId="{CC5BCA87-1E7C-47C3-B5FD-6611BCC9615B}" srcOrd="0" destOrd="0" presId="urn:microsoft.com/office/officeart/2008/layout/VerticalCurvedList"/>
    <dgm:cxn modelId="{EA53AC75-2C03-4F6C-A46F-01A0A6447D7B}" srcId="{E0ECBACE-ED8A-457A-BDF4-60BF0F603FF8}" destId="{19995675-78E0-45FA-82C9-14FA8D541E5A}" srcOrd="3" destOrd="0" parTransId="{CDB58542-8008-450B-A427-C17EE1FEE6DC}" sibTransId="{4221141C-8E8C-471E-BE3B-9E1F56574DF8}"/>
    <dgm:cxn modelId="{0029AD7F-85F3-48B1-9DB5-B33976D967E6}" type="presOf" srcId="{19995675-78E0-45FA-82C9-14FA8D541E5A}" destId="{76AF2737-0C00-4BA2-B790-DBD90F8D5A87}" srcOrd="0" destOrd="0" presId="urn:microsoft.com/office/officeart/2008/layout/VerticalCurvedList"/>
    <dgm:cxn modelId="{38C76F82-2A9C-408F-B643-811B6BD189D0}" srcId="{E0ECBACE-ED8A-457A-BDF4-60BF0F603FF8}" destId="{7CA79387-8F76-4550-9A2E-C88D0025AB6A}" srcOrd="2" destOrd="0" parTransId="{B3BB2D92-D34D-476D-85A3-91CB5615F396}" sibTransId="{AB3A0D1E-19A3-49E1-A6B2-2E172665DA1F}"/>
    <dgm:cxn modelId="{78E1C490-62C8-4315-8B8E-EE5FB3D0B55D}" type="presOf" srcId="{7CA79387-8F76-4550-9A2E-C88D0025AB6A}" destId="{C0FE2B8C-904F-45B3-9C6E-165AFA389977}" srcOrd="0" destOrd="0" presId="urn:microsoft.com/office/officeart/2008/layout/VerticalCurvedList"/>
    <dgm:cxn modelId="{07FCFB9C-A135-4836-AFD6-9313BF256FD6}" type="presOf" srcId="{E0ECBACE-ED8A-457A-BDF4-60BF0F603FF8}" destId="{8943F32E-D6C3-4644-9182-14166B564471}" srcOrd="0" destOrd="0" presId="urn:microsoft.com/office/officeart/2008/layout/VerticalCurvedList"/>
    <dgm:cxn modelId="{80AF98C1-CA5E-412E-85D5-1BE6B599BA6C}" type="presOf" srcId="{9F058BF1-CB02-498D-959D-C70AC3ABE3B2}" destId="{44D79F8E-302E-4B27-B2D8-8BD3EEBBA852}" srcOrd="0" destOrd="0" presId="urn:microsoft.com/office/officeart/2008/layout/VerticalCurvedList"/>
    <dgm:cxn modelId="{F820ADF2-7FDC-4CCD-9D78-3CE4C9A84324}" srcId="{E0ECBACE-ED8A-457A-BDF4-60BF0F603FF8}" destId="{9F058BF1-CB02-498D-959D-C70AC3ABE3B2}" srcOrd="1" destOrd="0" parTransId="{BF535367-46DF-41B9-B275-FFBAD4009B46}" sibTransId="{519D4EF8-5E41-49AC-B1D4-39119FB00FBD}"/>
    <dgm:cxn modelId="{88E5DCF1-7A06-43FA-A89E-91314372B5D2}" type="presParOf" srcId="{8943F32E-D6C3-4644-9182-14166B564471}" destId="{0948D344-1B12-445B-8C4D-FC7CA2332332}" srcOrd="0" destOrd="0" presId="urn:microsoft.com/office/officeart/2008/layout/VerticalCurvedList"/>
    <dgm:cxn modelId="{8702EBD9-18F1-4A30-AE10-00A7E7158CBC}" type="presParOf" srcId="{0948D344-1B12-445B-8C4D-FC7CA2332332}" destId="{55DB986A-A6D5-48B9-A3CB-09974EBC5199}" srcOrd="0" destOrd="0" presId="urn:microsoft.com/office/officeart/2008/layout/VerticalCurvedList"/>
    <dgm:cxn modelId="{C9DFE879-95F5-45EC-B074-E1E0B6464600}" type="presParOf" srcId="{55DB986A-A6D5-48B9-A3CB-09974EBC5199}" destId="{03F4AD06-E5A5-40EC-B268-0F8499AE5148}" srcOrd="0" destOrd="0" presId="urn:microsoft.com/office/officeart/2008/layout/VerticalCurvedList"/>
    <dgm:cxn modelId="{9F543096-212A-441C-B77F-8583860FCA3F}" type="presParOf" srcId="{55DB986A-A6D5-48B9-A3CB-09974EBC5199}" destId="{CC5BCA87-1E7C-47C3-B5FD-6611BCC9615B}" srcOrd="1" destOrd="0" presId="urn:microsoft.com/office/officeart/2008/layout/VerticalCurvedList"/>
    <dgm:cxn modelId="{57813806-2D83-454D-ADE4-C683854B28B6}" type="presParOf" srcId="{55DB986A-A6D5-48B9-A3CB-09974EBC5199}" destId="{98FEB0BB-0681-4886-A6C4-BA929E27FA0C}" srcOrd="2" destOrd="0" presId="urn:microsoft.com/office/officeart/2008/layout/VerticalCurvedList"/>
    <dgm:cxn modelId="{01271CA2-73E5-4F6F-80C3-F4AE98FCA62A}" type="presParOf" srcId="{55DB986A-A6D5-48B9-A3CB-09974EBC5199}" destId="{0184583D-7640-47FF-95E2-B3894F9E94E5}" srcOrd="3" destOrd="0" presId="urn:microsoft.com/office/officeart/2008/layout/VerticalCurvedList"/>
    <dgm:cxn modelId="{D06649B8-8E4F-4857-8075-C2F569ACD7A3}" type="presParOf" srcId="{0948D344-1B12-445B-8C4D-FC7CA2332332}" destId="{D359C023-915F-4FB2-A441-FB41B6F48375}" srcOrd="1" destOrd="0" presId="urn:microsoft.com/office/officeart/2008/layout/VerticalCurvedList"/>
    <dgm:cxn modelId="{26BCF872-8852-4ABD-82FE-811F6CAF8E18}" type="presParOf" srcId="{0948D344-1B12-445B-8C4D-FC7CA2332332}" destId="{153892AD-9ECD-4792-846D-30845650883B}" srcOrd="2" destOrd="0" presId="urn:microsoft.com/office/officeart/2008/layout/VerticalCurvedList"/>
    <dgm:cxn modelId="{2E98FCE4-C9BF-4B99-9C91-A070FAC2C671}" type="presParOf" srcId="{153892AD-9ECD-4792-846D-30845650883B}" destId="{7A3964CF-5920-4A8E-829C-A69F474EA61B}" srcOrd="0" destOrd="0" presId="urn:microsoft.com/office/officeart/2008/layout/VerticalCurvedList"/>
    <dgm:cxn modelId="{8460DEAF-B7F5-49F0-972C-162DD95FCE40}" type="presParOf" srcId="{0948D344-1B12-445B-8C4D-FC7CA2332332}" destId="{44D79F8E-302E-4B27-B2D8-8BD3EEBBA852}" srcOrd="3" destOrd="0" presId="urn:microsoft.com/office/officeart/2008/layout/VerticalCurvedList"/>
    <dgm:cxn modelId="{791217F6-ECD1-44CF-81FF-9523B1A596B3}" type="presParOf" srcId="{0948D344-1B12-445B-8C4D-FC7CA2332332}" destId="{4D87AC32-1CD2-4797-BA9B-5E142F03E83C}" srcOrd="4" destOrd="0" presId="urn:microsoft.com/office/officeart/2008/layout/VerticalCurvedList"/>
    <dgm:cxn modelId="{DD8BA5B9-9586-4183-B52E-95627FF72AFA}" type="presParOf" srcId="{4D87AC32-1CD2-4797-BA9B-5E142F03E83C}" destId="{07C04777-D87B-4FE7-B9E0-B1AD6540939C}" srcOrd="0" destOrd="0" presId="urn:microsoft.com/office/officeart/2008/layout/VerticalCurvedList"/>
    <dgm:cxn modelId="{53D882B8-AC4A-4410-B995-FAC12E9BF8D8}" type="presParOf" srcId="{0948D344-1B12-445B-8C4D-FC7CA2332332}" destId="{C0FE2B8C-904F-45B3-9C6E-165AFA389977}" srcOrd="5" destOrd="0" presId="urn:microsoft.com/office/officeart/2008/layout/VerticalCurvedList"/>
    <dgm:cxn modelId="{CDE918E6-366B-4F01-8F2F-3EF625F484F7}" type="presParOf" srcId="{0948D344-1B12-445B-8C4D-FC7CA2332332}" destId="{81BD97F1-CD06-404A-AAD3-E943082743F2}" srcOrd="6" destOrd="0" presId="urn:microsoft.com/office/officeart/2008/layout/VerticalCurvedList"/>
    <dgm:cxn modelId="{16AE3B03-2162-4D19-8BF0-A7DCCED54C1E}" type="presParOf" srcId="{81BD97F1-CD06-404A-AAD3-E943082743F2}" destId="{DBD38E65-1F9C-4EA5-8CB4-978391B8B95A}" srcOrd="0" destOrd="0" presId="urn:microsoft.com/office/officeart/2008/layout/VerticalCurvedList"/>
    <dgm:cxn modelId="{5CA04226-A2CF-4FB0-9637-B857C41A9EDE}" type="presParOf" srcId="{0948D344-1B12-445B-8C4D-FC7CA2332332}" destId="{76AF2737-0C00-4BA2-B790-DBD90F8D5A87}" srcOrd="7" destOrd="0" presId="urn:microsoft.com/office/officeart/2008/layout/VerticalCurvedList"/>
    <dgm:cxn modelId="{4ABAB50A-94D0-419C-A5F7-FDDC1D99ADD4}" type="presParOf" srcId="{0948D344-1B12-445B-8C4D-FC7CA2332332}" destId="{CF0B57D0-F436-469C-8349-8D806E4B1EB2}" srcOrd="8" destOrd="0" presId="urn:microsoft.com/office/officeart/2008/layout/VerticalCurvedList"/>
    <dgm:cxn modelId="{3FC4DFE6-B8F8-40DA-AD7C-8A07D33C3A35}" type="presParOf" srcId="{CF0B57D0-F436-469C-8349-8D806E4B1EB2}" destId="{B633AFA4-E888-40A5-919D-8F52CA5D55A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7AF182-3ADB-4312-B3C2-43CBF90C9A37}" type="doc">
      <dgm:prSet loTypeId="urn:microsoft.com/office/officeart/2005/8/layout/pList1" loCatId="list" qsTypeId="urn:microsoft.com/office/officeart/2005/8/quickstyle/simple1" qsCatId="simple" csTypeId="urn:microsoft.com/office/officeart/2005/8/colors/accent3_1" csCatId="accent3" phldr="1"/>
      <dgm:spPr/>
      <dgm:t>
        <a:bodyPr/>
        <a:lstStyle/>
        <a:p>
          <a:endParaRPr lang="es-EC"/>
        </a:p>
      </dgm:t>
    </dgm:pt>
    <dgm:pt modelId="{5E8B2AD7-BDEE-43BA-A4BB-9CB58279F149}">
      <dgm:prSet phldrT="[Texto]" custT="1"/>
      <dgm:spPr/>
      <dgm:t>
        <a:bodyPr/>
        <a:lstStyle/>
        <a:p>
          <a:r>
            <a:rPr lang="es-EC" sz="1200" dirty="0">
              <a:latin typeface="Lato" panose="020B0604020202020204" charset="0"/>
            </a:rPr>
            <a:t>ENVI</a:t>
          </a:r>
        </a:p>
      </dgm:t>
    </dgm:pt>
    <dgm:pt modelId="{0A722237-29F8-453A-8DCD-0DB8FBB1FD55}" type="parTrans" cxnId="{B4477A45-EA45-462A-BACC-2B87C292A270}">
      <dgm:prSet/>
      <dgm:spPr/>
      <dgm:t>
        <a:bodyPr/>
        <a:lstStyle/>
        <a:p>
          <a:endParaRPr lang="es-EC" sz="1200">
            <a:latin typeface="Lato" panose="020B0604020202020204" charset="0"/>
          </a:endParaRPr>
        </a:p>
      </dgm:t>
    </dgm:pt>
    <dgm:pt modelId="{585214D6-2BC6-45F0-8E9E-A58F99257037}" type="sibTrans" cxnId="{B4477A45-EA45-462A-BACC-2B87C292A270}">
      <dgm:prSet/>
      <dgm:spPr/>
      <dgm:t>
        <a:bodyPr/>
        <a:lstStyle/>
        <a:p>
          <a:endParaRPr lang="es-EC" sz="1200">
            <a:latin typeface="Lato" panose="020B0604020202020204" charset="0"/>
          </a:endParaRPr>
        </a:p>
      </dgm:t>
    </dgm:pt>
    <dgm:pt modelId="{650777E7-EF7D-4CDB-85B3-0A93C6D88790}">
      <dgm:prSet phldrT="[Texto]" custT="1"/>
      <dgm:spPr/>
      <dgm:t>
        <a:bodyPr/>
        <a:lstStyle/>
        <a:p>
          <a:r>
            <a:rPr lang="es-EC" sz="1200" dirty="0">
              <a:latin typeface="Lato" panose="020B0604020202020204" charset="0"/>
            </a:rPr>
            <a:t>ERDAS IMAGINE</a:t>
          </a:r>
        </a:p>
      </dgm:t>
    </dgm:pt>
    <dgm:pt modelId="{75F0AF0D-3F10-47F2-B6CC-074E65FF9F06}" type="parTrans" cxnId="{BF63A023-5DA1-46AE-B8A7-75F6CC1675DA}">
      <dgm:prSet/>
      <dgm:spPr/>
      <dgm:t>
        <a:bodyPr/>
        <a:lstStyle/>
        <a:p>
          <a:endParaRPr lang="es-EC" sz="1200">
            <a:latin typeface="Lato" panose="020B0604020202020204" charset="0"/>
          </a:endParaRPr>
        </a:p>
      </dgm:t>
    </dgm:pt>
    <dgm:pt modelId="{9B423261-ADD8-40C2-AB51-F9B424AF10A0}" type="sibTrans" cxnId="{BF63A023-5DA1-46AE-B8A7-75F6CC1675DA}">
      <dgm:prSet/>
      <dgm:spPr/>
      <dgm:t>
        <a:bodyPr/>
        <a:lstStyle/>
        <a:p>
          <a:endParaRPr lang="es-EC" sz="1200">
            <a:latin typeface="Lato" panose="020B0604020202020204" charset="0"/>
          </a:endParaRPr>
        </a:p>
      </dgm:t>
    </dgm:pt>
    <dgm:pt modelId="{55400680-3162-42FA-BF0E-63E0A2540205}">
      <dgm:prSet phldrT="[Texto]" custT="1"/>
      <dgm:spPr/>
      <dgm:t>
        <a:bodyPr/>
        <a:lstStyle/>
        <a:p>
          <a:r>
            <a:rPr lang="es-EC" sz="1200" dirty="0">
              <a:latin typeface="Lato" panose="020B0604020202020204" charset="0"/>
            </a:rPr>
            <a:t>SNAP Desktop</a:t>
          </a:r>
        </a:p>
      </dgm:t>
    </dgm:pt>
    <dgm:pt modelId="{4F136AA7-0446-4894-93B6-283F3E31ACE2}" type="parTrans" cxnId="{A9438A88-72DB-479A-A5B9-B8AB758E0770}">
      <dgm:prSet/>
      <dgm:spPr/>
      <dgm:t>
        <a:bodyPr/>
        <a:lstStyle/>
        <a:p>
          <a:endParaRPr lang="es-EC" sz="1200">
            <a:latin typeface="Lato" panose="020B0604020202020204" charset="0"/>
          </a:endParaRPr>
        </a:p>
      </dgm:t>
    </dgm:pt>
    <dgm:pt modelId="{FFB9EEC5-C390-44CE-9BCC-1553D4405277}" type="sibTrans" cxnId="{A9438A88-72DB-479A-A5B9-B8AB758E0770}">
      <dgm:prSet/>
      <dgm:spPr/>
      <dgm:t>
        <a:bodyPr/>
        <a:lstStyle/>
        <a:p>
          <a:endParaRPr lang="es-EC" sz="1200">
            <a:latin typeface="Lato" panose="020B0604020202020204" charset="0"/>
          </a:endParaRPr>
        </a:p>
      </dgm:t>
    </dgm:pt>
    <dgm:pt modelId="{9EF413ED-DED1-44B0-BC71-05E9A91035C5}" type="pres">
      <dgm:prSet presAssocID="{037AF182-3ADB-4312-B3C2-43CBF90C9A37}" presName="Name0" presStyleCnt="0">
        <dgm:presLayoutVars>
          <dgm:dir/>
          <dgm:resizeHandles val="exact"/>
        </dgm:presLayoutVars>
      </dgm:prSet>
      <dgm:spPr/>
    </dgm:pt>
    <dgm:pt modelId="{865F3002-FB66-40DA-8F56-AAAB9684170B}" type="pres">
      <dgm:prSet presAssocID="{5E8B2AD7-BDEE-43BA-A4BB-9CB58279F149}" presName="compNode" presStyleCnt="0"/>
      <dgm:spPr/>
    </dgm:pt>
    <dgm:pt modelId="{CA1F8BD5-8841-4DFD-A462-81CB987B0712}" type="pres">
      <dgm:prSet presAssocID="{5E8B2AD7-BDEE-43BA-A4BB-9CB58279F149}" presName="pictRect" presStyleLbl="node1" presStyleIdx="0" presStyleCnt="3"/>
      <dgm:spPr>
        <a:blipFill rotWithShape="1">
          <a:blip xmlns:r="http://schemas.openxmlformats.org/officeDocument/2006/relationships" r:embed="rId1"/>
          <a:srcRect/>
          <a:stretch>
            <a:fillRect t="-22000" b="-22000"/>
          </a:stretch>
        </a:blipFill>
      </dgm:spPr>
    </dgm:pt>
    <dgm:pt modelId="{0A6358F4-0E20-48F1-B737-A254D6D5837B}" type="pres">
      <dgm:prSet presAssocID="{5E8B2AD7-BDEE-43BA-A4BB-9CB58279F149}" presName="textRect" presStyleLbl="revTx" presStyleIdx="0" presStyleCnt="3">
        <dgm:presLayoutVars>
          <dgm:bulletEnabled val="1"/>
        </dgm:presLayoutVars>
      </dgm:prSet>
      <dgm:spPr/>
    </dgm:pt>
    <dgm:pt modelId="{3663C124-12AE-49B0-B560-4E9815529AD0}" type="pres">
      <dgm:prSet presAssocID="{585214D6-2BC6-45F0-8E9E-A58F99257037}" presName="sibTrans" presStyleLbl="sibTrans2D1" presStyleIdx="0" presStyleCnt="0"/>
      <dgm:spPr/>
    </dgm:pt>
    <dgm:pt modelId="{9522856F-30D4-41BE-9EB7-BBF7B55C8BA9}" type="pres">
      <dgm:prSet presAssocID="{650777E7-EF7D-4CDB-85B3-0A93C6D88790}" presName="compNode" presStyleCnt="0"/>
      <dgm:spPr/>
    </dgm:pt>
    <dgm:pt modelId="{3CB9C797-B749-473B-AACE-F415118680B5}" type="pres">
      <dgm:prSet presAssocID="{650777E7-EF7D-4CDB-85B3-0A93C6D88790}" presName="pictRect" presStyleLbl="node1" presStyleIdx="1" presStyleCnt="3"/>
      <dgm:spPr>
        <a:blipFill rotWithShape="1">
          <a:blip xmlns:r="http://schemas.openxmlformats.org/officeDocument/2006/relationships" r:embed="rId2"/>
          <a:srcRect/>
          <a:stretch>
            <a:fillRect t="-14000" b="-14000"/>
          </a:stretch>
        </a:blipFill>
      </dgm:spPr>
    </dgm:pt>
    <dgm:pt modelId="{51883EE1-0972-45D1-AE51-ED675B9BB396}" type="pres">
      <dgm:prSet presAssocID="{650777E7-EF7D-4CDB-85B3-0A93C6D88790}" presName="textRect" presStyleLbl="revTx" presStyleIdx="1" presStyleCnt="3">
        <dgm:presLayoutVars>
          <dgm:bulletEnabled val="1"/>
        </dgm:presLayoutVars>
      </dgm:prSet>
      <dgm:spPr/>
    </dgm:pt>
    <dgm:pt modelId="{89A15D0D-2D93-4636-8FB8-91EA74CF5BC3}" type="pres">
      <dgm:prSet presAssocID="{9B423261-ADD8-40C2-AB51-F9B424AF10A0}" presName="sibTrans" presStyleLbl="sibTrans2D1" presStyleIdx="0" presStyleCnt="0"/>
      <dgm:spPr/>
    </dgm:pt>
    <dgm:pt modelId="{75119AAB-B10A-4AF0-9A3E-D3220B50331A}" type="pres">
      <dgm:prSet presAssocID="{55400680-3162-42FA-BF0E-63E0A2540205}" presName="compNode" presStyleCnt="0"/>
      <dgm:spPr/>
    </dgm:pt>
    <dgm:pt modelId="{C164327F-6654-4A3E-82F0-1AF0B0C40B98}" type="pres">
      <dgm:prSet presAssocID="{55400680-3162-42FA-BF0E-63E0A2540205}" presName="pictRect" presStyleLbl="node1" presStyleIdx="2" presStyleCnt="3"/>
      <dgm:spPr>
        <a:blipFill rotWithShape="1">
          <a:blip xmlns:r="http://schemas.openxmlformats.org/officeDocument/2006/relationships" r:embed="rId3"/>
          <a:srcRect/>
          <a:stretch>
            <a:fillRect t="-11000" b="-11000"/>
          </a:stretch>
        </a:blipFill>
      </dgm:spPr>
    </dgm:pt>
    <dgm:pt modelId="{FA817F05-2F78-4B07-999A-499F4A838FDF}" type="pres">
      <dgm:prSet presAssocID="{55400680-3162-42FA-BF0E-63E0A2540205}" presName="textRect" presStyleLbl="revTx" presStyleIdx="2" presStyleCnt="3">
        <dgm:presLayoutVars>
          <dgm:bulletEnabled val="1"/>
        </dgm:presLayoutVars>
      </dgm:prSet>
      <dgm:spPr/>
    </dgm:pt>
  </dgm:ptLst>
  <dgm:cxnLst>
    <dgm:cxn modelId="{27EE9D09-6235-4100-B50D-5E9B5E552F21}" type="presOf" srcId="{585214D6-2BC6-45F0-8E9E-A58F99257037}" destId="{3663C124-12AE-49B0-B560-4E9815529AD0}" srcOrd="0" destOrd="0" presId="urn:microsoft.com/office/officeart/2005/8/layout/pList1"/>
    <dgm:cxn modelId="{48E0B81B-4044-41FA-BDC0-3532292A55FD}" type="presOf" srcId="{55400680-3162-42FA-BF0E-63E0A2540205}" destId="{FA817F05-2F78-4B07-999A-499F4A838FDF}" srcOrd="0" destOrd="0" presId="urn:microsoft.com/office/officeart/2005/8/layout/pList1"/>
    <dgm:cxn modelId="{BF63A023-5DA1-46AE-B8A7-75F6CC1675DA}" srcId="{037AF182-3ADB-4312-B3C2-43CBF90C9A37}" destId="{650777E7-EF7D-4CDB-85B3-0A93C6D88790}" srcOrd="1" destOrd="0" parTransId="{75F0AF0D-3F10-47F2-B6CC-074E65FF9F06}" sibTransId="{9B423261-ADD8-40C2-AB51-F9B424AF10A0}"/>
    <dgm:cxn modelId="{B4477A45-EA45-462A-BACC-2B87C292A270}" srcId="{037AF182-3ADB-4312-B3C2-43CBF90C9A37}" destId="{5E8B2AD7-BDEE-43BA-A4BB-9CB58279F149}" srcOrd="0" destOrd="0" parTransId="{0A722237-29F8-453A-8DCD-0DB8FBB1FD55}" sibTransId="{585214D6-2BC6-45F0-8E9E-A58F99257037}"/>
    <dgm:cxn modelId="{9D960C4F-4FFC-4E41-AF7C-08F4C8233D6F}" type="presOf" srcId="{9B423261-ADD8-40C2-AB51-F9B424AF10A0}" destId="{89A15D0D-2D93-4636-8FB8-91EA74CF5BC3}" srcOrd="0" destOrd="0" presId="urn:microsoft.com/office/officeart/2005/8/layout/pList1"/>
    <dgm:cxn modelId="{A9438A88-72DB-479A-A5B9-B8AB758E0770}" srcId="{037AF182-3ADB-4312-B3C2-43CBF90C9A37}" destId="{55400680-3162-42FA-BF0E-63E0A2540205}" srcOrd="2" destOrd="0" parTransId="{4F136AA7-0446-4894-93B6-283F3E31ACE2}" sibTransId="{FFB9EEC5-C390-44CE-9BCC-1553D4405277}"/>
    <dgm:cxn modelId="{3E4670A1-E340-4666-A4F6-B597C2D22FC0}" type="presOf" srcId="{5E8B2AD7-BDEE-43BA-A4BB-9CB58279F149}" destId="{0A6358F4-0E20-48F1-B737-A254D6D5837B}" srcOrd="0" destOrd="0" presId="urn:microsoft.com/office/officeart/2005/8/layout/pList1"/>
    <dgm:cxn modelId="{D0131DAB-8CE0-4810-B590-B13F48B8BE3F}" type="presOf" srcId="{650777E7-EF7D-4CDB-85B3-0A93C6D88790}" destId="{51883EE1-0972-45D1-AE51-ED675B9BB396}" srcOrd="0" destOrd="0" presId="urn:microsoft.com/office/officeart/2005/8/layout/pList1"/>
    <dgm:cxn modelId="{FEEEAED1-25BB-45B8-9674-1754CB4D3DF9}" type="presOf" srcId="{037AF182-3ADB-4312-B3C2-43CBF90C9A37}" destId="{9EF413ED-DED1-44B0-BC71-05E9A91035C5}" srcOrd="0" destOrd="0" presId="urn:microsoft.com/office/officeart/2005/8/layout/pList1"/>
    <dgm:cxn modelId="{96C074EE-5CAA-4C53-826D-9838D80F04C9}" type="presParOf" srcId="{9EF413ED-DED1-44B0-BC71-05E9A91035C5}" destId="{865F3002-FB66-40DA-8F56-AAAB9684170B}" srcOrd="0" destOrd="0" presId="urn:microsoft.com/office/officeart/2005/8/layout/pList1"/>
    <dgm:cxn modelId="{60DBD11B-A792-4F56-9323-7BFDA627D6C0}" type="presParOf" srcId="{865F3002-FB66-40DA-8F56-AAAB9684170B}" destId="{CA1F8BD5-8841-4DFD-A462-81CB987B0712}" srcOrd="0" destOrd="0" presId="urn:microsoft.com/office/officeart/2005/8/layout/pList1"/>
    <dgm:cxn modelId="{2F8272D7-F57B-4626-A7E4-22AB993066D6}" type="presParOf" srcId="{865F3002-FB66-40DA-8F56-AAAB9684170B}" destId="{0A6358F4-0E20-48F1-B737-A254D6D5837B}" srcOrd="1" destOrd="0" presId="urn:microsoft.com/office/officeart/2005/8/layout/pList1"/>
    <dgm:cxn modelId="{A800CF96-40E9-4218-B567-FB7C2002B935}" type="presParOf" srcId="{9EF413ED-DED1-44B0-BC71-05E9A91035C5}" destId="{3663C124-12AE-49B0-B560-4E9815529AD0}" srcOrd="1" destOrd="0" presId="urn:microsoft.com/office/officeart/2005/8/layout/pList1"/>
    <dgm:cxn modelId="{218868B8-B6C5-42C0-8BCB-A97929124585}" type="presParOf" srcId="{9EF413ED-DED1-44B0-BC71-05E9A91035C5}" destId="{9522856F-30D4-41BE-9EB7-BBF7B55C8BA9}" srcOrd="2" destOrd="0" presId="urn:microsoft.com/office/officeart/2005/8/layout/pList1"/>
    <dgm:cxn modelId="{8F7521A4-5BA9-48FA-95BF-604D88024D89}" type="presParOf" srcId="{9522856F-30D4-41BE-9EB7-BBF7B55C8BA9}" destId="{3CB9C797-B749-473B-AACE-F415118680B5}" srcOrd="0" destOrd="0" presId="urn:microsoft.com/office/officeart/2005/8/layout/pList1"/>
    <dgm:cxn modelId="{AF6A5475-BBBA-408F-A830-5CD0B6CCBB59}" type="presParOf" srcId="{9522856F-30D4-41BE-9EB7-BBF7B55C8BA9}" destId="{51883EE1-0972-45D1-AE51-ED675B9BB396}" srcOrd="1" destOrd="0" presId="urn:microsoft.com/office/officeart/2005/8/layout/pList1"/>
    <dgm:cxn modelId="{B5ACCB42-C7EF-4874-A622-845A1DDC5FEC}" type="presParOf" srcId="{9EF413ED-DED1-44B0-BC71-05E9A91035C5}" destId="{89A15D0D-2D93-4636-8FB8-91EA74CF5BC3}" srcOrd="3" destOrd="0" presId="urn:microsoft.com/office/officeart/2005/8/layout/pList1"/>
    <dgm:cxn modelId="{FE7739F3-C494-4888-B53B-57F8DC8E4D07}" type="presParOf" srcId="{9EF413ED-DED1-44B0-BC71-05E9A91035C5}" destId="{75119AAB-B10A-4AF0-9A3E-D3220B50331A}" srcOrd="4" destOrd="0" presId="urn:microsoft.com/office/officeart/2005/8/layout/pList1"/>
    <dgm:cxn modelId="{67A74F43-1D98-4F30-AE3C-679511BF101D}" type="presParOf" srcId="{75119AAB-B10A-4AF0-9A3E-D3220B50331A}" destId="{C164327F-6654-4A3E-82F0-1AF0B0C40B98}" srcOrd="0" destOrd="0" presId="urn:microsoft.com/office/officeart/2005/8/layout/pList1"/>
    <dgm:cxn modelId="{C2D429CD-EB6E-474B-A504-785368C1367A}" type="presParOf" srcId="{75119AAB-B10A-4AF0-9A3E-D3220B50331A}" destId="{FA817F05-2F78-4B07-999A-499F4A838FDF}" srcOrd="1" destOrd="0" presId="urn:microsoft.com/office/officeart/2005/8/layout/p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F1E449-9C78-43C1-8C46-1EF735BAA46B}"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s-EC"/>
        </a:p>
      </dgm:t>
    </dgm:pt>
    <dgm:pt modelId="{3F66974B-11BE-4853-A46C-9FB4442B0856}">
      <dgm:prSet phldrT="[Texto]" custT="1"/>
      <dgm:spPr>
        <a:noFill/>
        <a:ln w="3175">
          <a:solidFill>
            <a:srgbClr val="C27C8D"/>
          </a:solidFill>
        </a:ln>
      </dgm:spPr>
      <dgm:t>
        <a:bodyPr/>
        <a:lstStyle/>
        <a:p>
          <a:r>
            <a:rPr lang="es-EC" sz="1200" dirty="0">
              <a:latin typeface="Lato" panose="020B0604020202020204" charset="0"/>
            </a:rPr>
            <a:t>  </a:t>
          </a:r>
        </a:p>
      </dgm:t>
    </dgm:pt>
    <dgm:pt modelId="{8A64BB9B-4071-4700-A808-3A60908273F8}" type="parTrans" cxnId="{C43D25BB-8524-4C08-B59D-652F23A3922E}">
      <dgm:prSet/>
      <dgm:spPr/>
      <dgm:t>
        <a:bodyPr/>
        <a:lstStyle/>
        <a:p>
          <a:endParaRPr lang="es-EC" sz="1200">
            <a:latin typeface="Lato" panose="020B0604020202020204" charset="0"/>
          </a:endParaRPr>
        </a:p>
      </dgm:t>
    </dgm:pt>
    <dgm:pt modelId="{7E926058-5856-4488-AFD0-5C7C1C790532}" type="sibTrans" cxnId="{C43D25BB-8524-4C08-B59D-652F23A3922E}">
      <dgm:prSet/>
      <dgm:spPr/>
      <dgm:t>
        <a:bodyPr/>
        <a:lstStyle/>
        <a:p>
          <a:endParaRPr lang="es-EC" sz="1200">
            <a:latin typeface="Lato" panose="020B0604020202020204" charset="0"/>
          </a:endParaRPr>
        </a:p>
      </dgm:t>
    </dgm:pt>
    <dgm:pt modelId="{7CD8B4F5-36B6-4794-BE0D-85ADC0554BEB}">
      <dgm:prSet phldrT="[Texto]" custT="1"/>
      <dgm:spPr>
        <a:noFill/>
        <a:ln w="3175">
          <a:solidFill>
            <a:srgbClr val="C27C8D"/>
          </a:solidFill>
        </a:ln>
      </dgm:spPr>
      <dgm:t>
        <a:bodyPr/>
        <a:lstStyle/>
        <a:p>
          <a:r>
            <a:rPr lang="es-EC" sz="1200" dirty="0">
              <a:latin typeface="Lato" panose="020B0604020202020204" charset="0"/>
            </a:rPr>
            <a:t>Master</a:t>
          </a:r>
        </a:p>
      </dgm:t>
    </dgm:pt>
    <dgm:pt modelId="{05E5C101-166A-4A9A-8245-3992DA87108C}" type="parTrans" cxnId="{886B0BF6-BB55-4137-9B36-13BEBB6FFD95}">
      <dgm:prSet custT="1"/>
      <dgm:spPr>
        <a:ln w="3175">
          <a:solidFill>
            <a:srgbClr val="C27C8D"/>
          </a:solidFill>
        </a:ln>
      </dgm:spPr>
      <dgm:t>
        <a:bodyPr/>
        <a:lstStyle/>
        <a:p>
          <a:endParaRPr lang="es-EC" sz="1200">
            <a:latin typeface="Lato" panose="020B0604020202020204" charset="0"/>
          </a:endParaRPr>
        </a:p>
      </dgm:t>
    </dgm:pt>
    <dgm:pt modelId="{068095D0-D477-43D0-AC75-23F0B05D3B2D}" type="sibTrans" cxnId="{886B0BF6-BB55-4137-9B36-13BEBB6FFD95}">
      <dgm:prSet/>
      <dgm:spPr/>
      <dgm:t>
        <a:bodyPr/>
        <a:lstStyle/>
        <a:p>
          <a:endParaRPr lang="es-EC" sz="1200">
            <a:latin typeface="Lato" panose="020B0604020202020204" charset="0"/>
          </a:endParaRPr>
        </a:p>
      </dgm:t>
    </dgm:pt>
    <dgm:pt modelId="{B27BC29C-D8A3-4928-93A9-9BD9645D91BC}">
      <dgm:prSet phldrT="[Texto]" custT="1"/>
      <dgm:spPr>
        <a:noFill/>
        <a:ln w="3175">
          <a:solidFill>
            <a:srgbClr val="C27C8D"/>
          </a:solidFill>
        </a:ln>
      </dgm:spPr>
      <dgm:t>
        <a:bodyPr/>
        <a:lstStyle/>
        <a:p>
          <a:r>
            <a:rPr lang="es-EC" sz="1200" dirty="0">
              <a:latin typeface="Lato" panose="020B0604020202020204" charset="0"/>
            </a:rPr>
            <a:t>Esclava - Slave</a:t>
          </a:r>
        </a:p>
      </dgm:t>
    </dgm:pt>
    <dgm:pt modelId="{201BF664-DAAA-4CAF-9274-C6AC2879EEAA}" type="parTrans" cxnId="{EDC451C1-0EB0-442E-9114-C4E438158F6E}">
      <dgm:prSet custT="1"/>
      <dgm:spPr>
        <a:ln w="3175">
          <a:solidFill>
            <a:srgbClr val="C27C8D"/>
          </a:solidFill>
        </a:ln>
      </dgm:spPr>
      <dgm:t>
        <a:bodyPr/>
        <a:lstStyle/>
        <a:p>
          <a:endParaRPr lang="es-EC" sz="1200">
            <a:latin typeface="Lato" panose="020B0604020202020204" charset="0"/>
          </a:endParaRPr>
        </a:p>
      </dgm:t>
    </dgm:pt>
    <dgm:pt modelId="{30A3A26D-7641-4C52-BC4F-4AE33E23E6F0}" type="sibTrans" cxnId="{EDC451C1-0EB0-442E-9114-C4E438158F6E}">
      <dgm:prSet/>
      <dgm:spPr/>
      <dgm:t>
        <a:bodyPr/>
        <a:lstStyle/>
        <a:p>
          <a:endParaRPr lang="es-EC" sz="1200">
            <a:latin typeface="Lato" panose="020B0604020202020204" charset="0"/>
          </a:endParaRPr>
        </a:p>
      </dgm:t>
    </dgm:pt>
    <dgm:pt modelId="{9D1A788D-B99C-44B9-92D6-A8F64ADF9E4A}" type="pres">
      <dgm:prSet presAssocID="{94F1E449-9C78-43C1-8C46-1EF735BAA46B}" presName="hierChild1" presStyleCnt="0">
        <dgm:presLayoutVars>
          <dgm:orgChart val="1"/>
          <dgm:chPref val="1"/>
          <dgm:dir/>
          <dgm:animOne val="branch"/>
          <dgm:animLvl val="lvl"/>
          <dgm:resizeHandles/>
        </dgm:presLayoutVars>
      </dgm:prSet>
      <dgm:spPr/>
    </dgm:pt>
    <dgm:pt modelId="{46AF267A-08BC-4936-A1D7-C4C5B325A0F4}" type="pres">
      <dgm:prSet presAssocID="{3F66974B-11BE-4853-A46C-9FB4442B0856}" presName="hierRoot1" presStyleCnt="0">
        <dgm:presLayoutVars>
          <dgm:hierBranch val="init"/>
        </dgm:presLayoutVars>
      </dgm:prSet>
      <dgm:spPr/>
    </dgm:pt>
    <dgm:pt modelId="{319CD704-3DA5-47F8-BA90-E32C0B600D3C}" type="pres">
      <dgm:prSet presAssocID="{3F66974B-11BE-4853-A46C-9FB4442B0856}" presName="rootComposite1" presStyleCnt="0"/>
      <dgm:spPr/>
    </dgm:pt>
    <dgm:pt modelId="{88AC394E-8F2E-4309-8C54-F816FF6CC5A5}" type="pres">
      <dgm:prSet presAssocID="{3F66974B-11BE-4853-A46C-9FB4442B0856}" presName="rootText1" presStyleLbl="node0" presStyleIdx="0" presStyleCnt="1">
        <dgm:presLayoutVars>
          <dgm:chPref val="3"/>
        </dgm:presLayoutVars>
      </dgm:prSet>
      <dgm:spPr/>
    </dgm:pt>
    <dgm:pt modelId="{202A681B-F142-422E-A78D-6EC564C3642B}" type="pres">
      <dgm:prSet presAssocID="{3F66974B-11BE-4853-A46C-9FB4442B0856}" presName="rootConnector1" presStyleLbl="node1" presStyleIdx="0" presStyleCnt="0"/>
      <dgm:spPr/>
    </dgm:pt>
    <dgm:pt modelId="{7D771493-8F7E-4964-935B-0BF49DB25E19}" type="pres">
      <dgm:prSet presAssocID="{3F66974B-11BE-4853-A46C-9FB4442B0856}" presName="hierChild2" presStyleCnt="0"/>
      <dgm:spPr/>
    </dgm:pt>
    <dgm:pt modelId="{F0F69ACD-5D3F-4CDF-B5FE-459CDF17EEB4}" type="pres">
      <dgm:prSet presAssocID="{05E5C101-166A-4A9A-8245-3992DA87108C}" presName="Name37" presStyleLbl="parChTrans1D2" presStyleIdx="0" presStyleCnt="2"/>
      <dgm:spPr/>
    </dgm:pt>
    <dgm:pt modelId="{7D3A69D3-DF24-4320-AD7B-B8B8DE45D9A4}" type="pres">
      <dgm:prSet presAssocID="{7CD8B4F5-36B6-4794-BE0D-85ADC0554BEB}" presName="hierRoot2" presStyleCnt="0">
        <dgm:presLayoutVars>
          <dgm:hierBranch val="init"/>
        </dgm:presLayoutVars>
      </dgm:prSet>
      <dgm:spPr/>
    </dgm:pt>
    <dgm:pt modelId="{E7703BB4-2DA4-41DD-9730-5EE66DBE47F8}" type="pres">
      <dgm:prSet presAssocID="{7CD8B4F5-36B6-4794-BE0D-85ADC0554BEB}" presName="rootComposite" presStyleCnt="0"/>
      <dgm:spPr/>
    </dgm:pt>
    <dgm:pt modelId="{2455BD57-1E9F-4CF2-9A79-B4D949794011}" type="pres">
      <dgm:prSet presAssocID="{7CD8B4F5-36B6-4794-BE0D-85ADC0554BEB}" presName="rootText" presStyleLbl="node2" presStyleIdx="0" presStyleCnt="2">
        <dgm:presLayoutVars>
          <dgm:chPref val="3"/>
        </dgm:presLayoutVars>
      </dgm:prSet>
      <dgm:spPr/>
    </dgm:pt>
    <dgm:pt modelId="{EE4742B4-0F3C-4092-88DF-02DC60888681}" type="pres">
      <dgm:prSet presAssocID="{7CD8B4F5-36B6-4794-BE0D-85ADC0554BEB}" presName="rootConnector" presStyleLbl="node2" presStyleIdx="0" presStyleCnt="2"/>
      <dgm:spPr/>
    </dgm:pt>
    <dgm:pt modelId="{571CCA40-A70E-4488-A110-9B9F53A169D5}" type="pres">
      <dgm:prSet presAssocID="{7CD8B4F5-36B6-4794-BE0D-85ADC0554BEB}" presName="hierChild4" presStyleCnt="0"/>
      <dgm:spPr/>
    </dgm:pt>
    <dgm:pt modelId="{240DB825-E9CA-45C4-923A-BD006D29D374}" type="pres">
      <dgm:prSet presAssocID="{7CD8B4F5-36B6-4794-BE0D-85ADC0554BEB}" presName="hierChild5" presStyleCnt="0"/>
      <dgm:spPr/>
    </dgm:pt>
    <dgm:pt modelId="{97404F28-F500-4F44-816E-D879EC3FEAD7}" type="pres">
      <dgm:prSet presAssocID="{201BF664-DAAA-4CAF-9274-C6AC2879EEAA}" presName="Name37" presStyleLbl="parChTrans1D2" presStyleIdx="1" presStyleCnt="2"/>
      <dgm:spPr/>
    </dgm:pt>
    <dgm:pt modelId="{07546A11-119E-463D-A8B8-DC5C18D6B7EF}" type="pres">
      <dgm:prSet presAssocID="{B27BC29C-D8A3-4928-93A9-9BD9645D91BC}" presName="hierRoot2" presStyleCnt="0">
        <dgm:presLayoutVars>
          <dgm:hierBranch val="init"/>
        </dgm:presLayoutVars>
      </dgm:prSet>
      <dgm:spPr/>
    </dgm:pt>
    <dgm:pt modelId="{271D8E78-0168-4D88-9DCD-8D6B2DC6FDF6}" type="pres">
      <dgm:prSet presAssocID="{B27BC29C-D8A3-4928-93A9-9BD9645D91BC}" presName="rootComposite" presStyleCnt="0"/>
      <dgm:spPr/>
    </dgm:pt>
    <dgm:pt modelId="{3F1C7C4D-D731-437C-9B6F-F69D8EAFC66E}" type="pres">
      <dgm:prSet presAssocID="{B27BC29C-D8A3-4928-93A9-9BD9645D91BC}" presName="rootText" presStyleLbl="node2" presStyleIdx="1" presStyleCnt="2">
        <dgm:presLayoutVars>
          <dgm:chPref val="3"/>
        </dgm:presLayoutVars>
      </dgm:prSet>
      <dgm:spPr/>
    </dgm:pt>
    <dgm:pt modelId="{36F31AC8-DC58-40F0-957D-DA73AB646BD0}" type="pres">
      <dgm:prSet presAssocID="{B27BC29C-D8A3-4928-93A9-9BD9645D91BC}" presName="rootConnector" presStyleLbl="node2" presStyleIdx="1" presStyleCnt="2"/>
      <dgm:spPr/>
    </dgm:pt>
    <dgm:pt modelId="{A3520ED7-3D03-41FD-AE65-7A3B7DEED8A2}" type="pres">
      <dgm:prSet presAssocID="{B27BC29C-D8A3-4928-93A9-9BD9645D91BC}" presName="hierChild4" presStyleCnt="0"/>
      <dgm:spPr/>
    </dgm:pt>
    <dgm:pt modelId="{2DDB9D98-7EAF-438E-9CB6-6961A7DB1410}" type="pres">
      <dgm:prSet presAssocID="{B27BC29C-D8A3-4928-93A9-9BD9645D91BC}" presName="hierChild5" presStyleCnt="0"/>
      <dgm:spPr/>
    </dgm:pt>
    <dgm:pt modelId="{D7BFBAFF-9369-4A42-9A22-462A11A8D87D}" type="pres">
      <dgm:prSet presAssocID="{3F66974B-11BE-4853-A46C-9FB4442B0856}" presName="hierChild3" presStyleCnt="0"/>
      <dgm:spPr/>
    </dgm:pt>
  </dgm:ptLst>
  <dgm:cxnLst>
    <dgm:cxn modelId="{43650D00-2E22-46E6-9758-5B16853CE829}" type="presOf" srcId="{B27BC29C-D8A3-4928-93A9-9BD9645D91BC}" destId="{3F1C7C4D-D731-437C-9B6F-F69D8EAFC66E}" srcOrd="0" destOrd="0" presId="urn:microsoft.com/office/officeart/2005/8/layout/orgChart1"/>
    <dgm:cxn modelId="{39FE7E3A-D986-4C36-96D5-2BB65CB2839D}" type="presOf" srcId="{7CD8B4F5-36B6-4794-BE0D-85ADC0554BEB}" destId="{EE4742B4-0F3C-4092-88DF-02DC60888681}" srcOrd="1" destOrd="0" presId="urn:microsoft.com/office/officeart/2005/8/layout/orgChart1"/>
    <dgm:cxn modelId="{85D8B362-7128-422D-BD6A-9EE104C025E2}" type="presOf" srcId="{05E5C101-166A-4A9A-8245-3992DA87108C}" destId="{F0F69ACD-5D3F-4CDF-B5FE-459CDF17EEB4}" srcOrd="0" destOrd="0" presId="urn:microsoft.com/office/officeart/2005/8/layout/orgChart1"/>
    <dgm:cxn modelId="{FFE3179B-DD83-411C-8139-DE991242B5F0}" type="presOf" srcId="{201BF664-DAAA-4CAF-9274-C6AC2879EEAA}" destId="{97404F28-F500-4F44-816E-D879EC3FEAD7}" srcOrd="0" destOrd="0" presId="urn:microsoft.com/office/officeart/2005/8/layout/orgChart1"/>
    <dgm:cxn modelId="{A28CD7AD-C81F-42BB-A4A3-69DFF3C6DC9C}" type="presOf" srcId="{3F66974B-11BE-4853-A46C-9FB4442B0856}" destId="{202A681B-F142-422E-A78D-6EC564C3642B}" srcOrd="1" destOrd="0" presId="urn:microsoft.com/office/officeart/2005/8/layout/orgChart1"/>
    <dgm:cxn modelId="{B69E3BB3-0516-41C0-9510-C55FCDC624DE}" type="presOf" srcId="{7CD8B4F5-36B6-4794-BE0D-85ADC0554BEB}" destId="{2455BD57-1E9F-4CF2-9A79-B4D949794011}" srcOrd="0" destOrd="0" presId="urn:microsoft.com/office/officeart/2005/8/layout/orgChart1"/>
    <dgm:cxn modelId="{C43D25BB-8524-4C08-B59D-652F23A3922E}" srcId="{94F1E449-9C78-43C1-8C46-1EF735BAA46B}" destId="{3F66974B-11BE-4853-A46C-9FB4442B0856}" srcOrd="0" destOrd="0" parTransId="{8A64BB9B-4071-4700-A808-3A60908273F8}" sibTransId="{7E926058-5856-4488-AFD0-5C7C1C790532}"/>
    <dgm:cxn modelId="{BC5A8EBE-1EDA-4B65-98E0-A8A30BF173F4}" type="presOf" srcId="{B27BC29C-D8A3-4928-93A9-9BD9645D91BC}" destId="{36F31AC8-DC58-40F0-957D-DA73AB646BD0}" srcOrd="1" destOrd="0" presId="urn:microsoft.com/office/officeart/2005/8/layout/orgChart1"/>
    <dgm:cxn modelId="{EDC451C1-0EB0-442E-9114-C4E438158F6E}" srcId="{3F66974B-11BE-4853-A46C-9FB4442B0856}" destId="{B27BC29C-D8A3-4928-93A9-9BD9645D91BC}" srcOrd="1" destOrd="0" parTransId="{201BF664-DAAA-4CAF-9274-C6AC2879EEAA}" sibTransId="{30A3A26D-7641-4C52-BC4F-4AE33E23E6F0}"/>
    <dgm:cxn modelId="{E3E311F0-8D4D-4477-8199-08991585BA09}" type="presOf" srcId="{94F1E449-9C78-43C1-8C46-1EF735BAA46B}" destId="{9D1A788D-B99C-44B9-92D6-A8F64ADF9E4A}" srcOrd="0" destOrd="0" presId="urn:microsoft.com/office/officeart/2005/8/layout/orgChart1"/>
    <dgm:cxn modelId="{886B0BF6-BB55-4137-9B36-13BEBB6FFD95}" srcId="{3F66974B-11BE-4853-A46C-9FB4442B0856}" destId="{7CD8B4F5-36B6-4794-BE0D-85ADC0554BEB}" srcOrd="0" destOrd="0" parTransId="{05E5C101-166A-4A9A-8245-3992DA87108C}" sibTransId="{068095D0-D477-43D0-AC75-23F0B05D3B2D}"/>
    <dgm:cxn modelId="{28A7ACFE-664D-4D76-ADED-0F42A310E87C}" type="presOf" srcId="{3F66974B-11BE-4853-A46C-9FB4442B0856}" destId="{88AC394E-8F2E-4309-8C54-F816FF6CC5A5}" srcOrd="0" destOrd="0" presId="urn:microsoft.com/office/officeart/2005/8/layout/orgChart1"/>
    <dgm:cxn modelId="{6BF7C033-11AF-4F39-AACA-255965FC4AC0}" type="presParOf" srcId="{9D1A788D-B99C-44B9-92D6-A8F64ADF9E4A}" destId="{46AF267A-08BC-4936-A1D7-C4C5B325A0F4}" srcOrd="0" destOrd="0" presId="urn:microsoft.com/office/officeart/2005/8/layout/orgChart1"/>
    <dgm:cxn modelId="{44D7E785-7D78-4E59-9148-CD4CE4880F35}" type="presParOf" srcId="{46AF267A-08BC-4936-A1D7-C4C5B325A0F4}" destId="{319CD704-3DA5-47F8-BA90-E32C0B600D3C}" srcOrd="0" destOrd="0" presId="urn:microsoft.com/office/officeart/2005/8/layout/orgChart1"/>
    <dgm:cxn modelId="{228C9253-C888-490A-8559-0868CF52DD84}" type="presParOf" srcId="{319CD704-3DA5-47F8-BA90-E32C0B600D3C}" destId="{88AC394E-8F2E-4309-8C54-F816FF6CC5A5}" srcOrd="0" destOrd="0" presId="urn:microsoft.com/office/officeart/2005/8/layout/orgChart1"/>
    <dgm:cxn modelId="{AC4DCEDE-AD7D-4E51-B598-09B929CB0B59}" type="presParOf" srcId="{319CD704-3DA5-47F8-BA90-E32C0B600D3C}" destId="{202A681B-F142-422E-A78D-6EC564C3642B}" srcOrd="1" destOrd="0" presId="urn:microsoft.com/office/officeart/2005/8/layout/orgChart1"/>
    <dgm:cxn modelId="{9888CF9F-A99B-4440-9879-5312587593B1}" type="presParOf" srcId="{46AF267A-08BC-4936-A1D7-C4C5B325A0F4}" destId="{7D771493-8F7E-4964-935B-0BF49DB25E19}" srcOrd="1" destOrd="0" presId="urn:microsoft.com/office/officeart/2005/8/layout/orgChart1"/>
    <dgm:cxn modelId="{8F2DEB08-4E50-468D-AFEE-F8FA567FE465}" type="presParOf" srcId="{7D771493-8F7E-4964-935B-0BF49DB25E19}" destId="{F0F69ACD-5D3F-4CDF-B5FE-459CDF17EEB4}" srcOrd="0" destOrd="0" presId="urn:microsoft.com/office/officeart/2005/8/layout/orgChart1"/>
    <dgm:cxn modelId="{21FD4239-0FFF-46DB-90DB-5DF04785C99B}" type="presParOf" srcId="{7D771493-8F7E-4964-935B-0BF49DB25E19}" destId="{7D3A69D3-DF24-4320-AD7B-B8B8DE45D9A4}" srcOrd="1" destOrd="0" presId="urn:microsoft.com/office/officeart/2005/8/layout/orgChart1"/>
    <dgm:cxn modelId="{877C61E4-0A49-4FC4-A772-07ADF6028466}" type="presParOf" srcId="{7D3A69D3-DF24-4320-AD7B-B8B8DE45D9A4}" destId="{E7703BB4-2DA4-41DD-9730-5EE66DBE47F8}" srcOrd="0" destOrd="0" presId="urn:microsoft.com/office/officeart/2005/8/layout/orgChart1"/>
    <dgm:cxn modelId="{AB9E9F48-C2E6-4749-9591-339F96FA1A3D}" type="presParOf" srcId="{E7703BB4-2DA4-41DD-9730-5EE66DBE47F8}" destId="{2455BD57-1E9F-4CF2-9A79-B4D949794011}" srcOrd="0" destOrd="0" presId="urn:microsoft.com/office/officeart/2005/8/layout/orgChart1"/>
    <dgm:cxn modelId="{4385DFAF-5586-431D-B68D-0F0452FB481B}" type="presParOf" srcId="{E7703BB4-2DA4-41DD-9730-5EE66DBE47F8}" destId="{EE4742B4-0F3C-4092-88DF-02DC60888681}" srcOrd="1" destOrd="0" presId="urn:microsoft.com/office/officeart/2005/8/layout/orgChart1"/>
    <dgm:cxn modelId="{3017E3E0-094C-4F61-B551-69A58B546796}" type="presParOf" srcId="{7D3A69D3-DF24-4320-AD7B-B8B8DE45D9A4}" destId="{571CCA40-A70E-4488-A110-9B9F53A169D5}" srcOrd="1" destOrd="0" presId="urn:microsoft.com/office/officeart/2005/8/layout/orgChart1"/>
    <dgm:cxn modelId="{73D6FFEC-0F27-4944-9913-BD663B829AFE}" type="presParOf" srcId="{7D3A69D3-DF24-4320-AD7B-B8B8DE45D9A4}" destId="{240DB825-E9CA-45C4-923A-BD006D29D374}" srcOrd="2" destOrd="0" presId="urn:microsoft.com/office/officeart/2005/8/layout/orgChart1"/>
    <dgm:cxn modelId="{293BB018-AA56-4EC0-BFC9-75AEA180FEED}" type="presParOf" srcId="{7D771493-8F7E-4964-935B-0BF49DB25E19}" destId="{97404F28-F500-4F44-816E-D879EC3FEAD7}" srcOrd="2" destOrd="0" presId="urn:microsoft.com/office/officeart/2005/8/layout/orgChart1"/>
    <dgm:cxn modelId="{D54411FF-069A-48B0-AD29-3715ACA6D3E4}" type="presParOf" srcId="{7D771493-8F7E-4964-935B-0BF49DB25E19}" destId="{07546A11-119E-463D-A8B8-DC5C18D6B7EF}" srcOrd="3" destOrd="0" presId="urn:microsoft.com/office/officeart/2005/8/layout/orgChart1"/>
    <dgm:cxn modelId="{868B73AA-FF71-4C55-901D-AB16EDAACB4D}" type="presParOf" srcId="{07546A11-119E-463D-A8B8-DC5C18D6B7EF}" destId="{271D8E78-0168-4D88-9DCD-8D6B2DC6FDF6}" srcOrd="0" destOrd="0" presId="urn:microsoft.com/office/officeart/2005/8/layout/orgChart1"/>
    <dgm:cxn modelId="{18995B9D-03D2-479E-8139-1973C7FA78C9}" type="presParOf" srcId="{271D8E78-0168-4D88-9DCD-8D6B2DC6FDF6}" destId="{3F1C7C4D-D731-437C-9B6F-F69D8EAFC66E}" srcOrd="0" destOrd="0" presId="urn:microsoft.com/office/officeart/2005/8/layout/orgChart1"/>
    <dgm:cxn modelId="{314A5AA4-50F0-4FDA-85EC-8E0EA69F61F4}" type="presParOf" srcId="{271D8E78-0168-4D88-9DCD-8D6B2DC6FDF6}" destId="{36F31AC8-DC58-40F0-957D-DA73AB646BD0}" srcOrd="1" destOrd="0" presId="urn:microsoft.com/office/officeart/2005/8/layout/orgChart1"/>
    <dgm:cxn modelId="{2A3E64AF-E868-4344-A353-1488804D58DF}" type="presParOf" srcId="{07546A11-119E-463D-A8B8-DC5C18D6B7EF}" destId="{A3520ED7-3D03-41FD-AE65-7A3B7DEED8A2}" srcOrd="1" destOrd="0" presId="urn:microsoft.com/office/officeart/2005/8/layout/orgChart1"/>
    <dgm:cxn modelId="{29E08F7A-BC40-44A4-8797-13BCB45988CE}" type="presParOf" srcId="{07546A11-119E-463D-A8B8-DC5C18D6B7EF}" destId="{2DDB9D98-7EAF-438E-9CB6-6961A7DB1410}" srcOrd="2" destOrd="0" presId="urn:microsoft.com/office/officeart/2005/8/layout/orgChart1"/>
    <dgm:cxn modelId="{B1CFFDC7-8BB1-4CB4-93E1-AA46BA8D549C}" type="presParOf" srcId="{46AF267A-08BC-4936-A1D7-C4C5B325A0F4}" destId="{D7BFBAFF-9369-4A42-9A22-462A11A8D87D}"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3DE8B-4B7C-4B4F-9355-6E6319E76EB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EC"/>
        </a:p>
      </dgm:t>
    </dgm:pt>
    <dgm:pt modelId="{9EACB5DC-E9A8-45EA-8242-E7D9F8744A31}">
      <dgm:prSet phldrT="[Texto]" custT="1">
        <dgm:style>
          <a:lnRef idx="0">
            <a:scrgbClr r="0" g="0" b="0"/>
          </a:lnRef>
          <a:fillRef idx="0">
            <a:scrgbClr r="0" g="0" b="0"/>
          </a:fillRef>
          <a:effectRef idx="0">
            <a:scrgbClr r="0" g="0" b="0"/>
          </a:effectRef>
          <a:fontRef idx="minor">
            <a:schemeClr val="lt1"/>
          </a:fontRef>
        </dgm:style>
      </dgm:prSet>
      <dgm:spPr>
        <a:solidFill>
          <a:srgbClr val="B16FB1">
            <a:alpha val="49804"/>
          </a:srgbClr>
        </a:solidFill>
        <a:ln>
          <a:noFill/>
        </a:ln>
      </dgm:spPr>
      <dgm:t>
        <a:bodyPr/>
        <a:lstStyle/>
        <a:p>
          <a:r>
            <a:rPr lang="es-EC" sz="1000" dirty="0">
              <a:solidFill>
                <a:srgbClr val="2B1B1B"/>
              </a:solidFill>
              <a:latin typeface="Lato" panose="020B0604020202020204" charset="0"/>
            </a:rPr>
            <a:t>Nivel 0</a:t>
          </a:r>
        </a:p>
      </dgm:t>
    </dgm:pt>
    <dgm:pt modelId="{192AE726-039B-4DF8-B655-5D536FE30820}" type="parTrans" cxnId="{651357F2-CAD4-4779-B679-B5CA870F438D}">
      <dgm:prSet/>
      <dgm:spPr/>
      <dgm:t>
        <a:bodyPr/>
        <a:lstStyle/>
        <a:p>
          <a:endParaRPr lang="es-EC" sz="1000">
            <a:solidFill>
              <a:srgbClr val="2B1B1B"/>
            </a:solidFill>
            <a:latin typeface="Lato" panose="020B0604020202020204" charset="0"/>
          </a:endParaRPr>
        </a:p>
      </dgm:t>
    </dgm:pt>
    <dgm:pt modelId="{F56D1F46-9A1D-4A1E-95EE-EF184BF192A6}" type="sibTrans" cxnId="{651357F2-CAD4-4779-B679-B5CA870F438D}">
      <dgm:prSet custT="1"/>
      <dgm:spPr/>
      <dgm:t>
        <a:bodyPr/>
        <a:lstStyle/>
        <a:p>
          <a:endParaRPr lang="es-EC" sz="1000">
            <a:solidFill>
              <a:srgbClr val="2B1B1B"/>
            </a:solidFill>
            <a:latin typeface="Lato" panose="020B0604020202020204" charset="0"/>
          </a:endParaRPr>
        </a:p>
      </dgm:t>
    </dgm:pt>
    <dgm:pt modelId="{A9AD2B09-27B2-459B-A327-07CA93F08B02}">
      <dgm:prSet phldrT="[Texto]" custT="1"/>
      <dgm:spPr>
        <a:noFill/>
        <a:ln w="3175">
          <a:noFill/>
        </a:ln>
      </dgm:spPr>
      <dgm:t>
        <a:bodyPr/>
        <a:lstStyle/>
        <a:p>
          <a:pPr>
            <a:buFontTx/>
            <a:buNone/>
          </a:pPr>
          <a:r>
            <a:rPr lang="es-EC" sz="1000" dirty="0">
              <a:solidFill>
                <a:srgbClr val="2B1B1B"/>
              </a:solidFill>
              <a:latin typeface="Lato" panose="020B0604020202020204" charset="0"/>
            </a:rPr>
            <a:t> </a:t>
          </a:r>
        </a:p>
      </dgm:t>
    </dgm:pt>
    <dgm:pt modelId="{182E7E72-ED14-4DF0-9A41-9DD860AA5CAA}" type="parTrans" cxnId="{9E296BAA-2C8B-4276-B26E-D0A0FC4C1950}">
      <dgm:prSet/>
      <dgm:spPr/>
      <dgm:t>
        <a:bodyPr/>
        <a:lstStyle/>
        <a:p>
          <a:endParaRPr lang="es-EC" sz="1000">
            <a:solidFill>
              <a:srgbClr val="2B1B1B"/>
            </a:solidFill>
            <a:latin typeface="Lato" panose="020B0604020202020204" charset="0"/>
          </a:endParaRPr>
        </a:p>
      </dgm:t>
    </dgm:pt>
    <dgm:pt modelId="{39CC701B-ECBD-4C47-87FF-F21FBBEA44F1}" type="sibTrans" cxnId="{9E296BAA-2C8B-4276-B26E-D0A0FC4C1950}">
      <dgm:prSet/>
      <dgm:spPr/>
      <dgm:t>
        <a:bodyPr/>
        <a:lstStyle/>
        <a:p>
          <a:endParaRPr lang="es-EC" sz="1000">
            <a:solidFill>
              <a:srgbClr val="2B1B1B"/>
            </a:solidFill>
            <a:latin typeface="Lato" panose="020B0604020202020204" charset="0"/>
          </a:endParaRPr>
        </a:p>
      </dgm:t>
    </dgm:pt>
    <dgm:pt modelId="{6BFEE962-B8E6-44FB-B8B1-C2A43C27C683}">
      <dgm:prSet phldrT="[Texto]" custT="1">
        <dgm:style>
          <a:lnRef idx="0">
            <a:scrgbClr r="0" g="0" b="0"/>
          </a:lnRef>
          <a:fillRef idx="0">
            <a:scrgbClr r="0" g="0" b="0"/>
          </a:fillRef>
          <a:effectRef idx="0">
            <a:scrgbClr r="0" g="0" b="0"/>
          </a:effectRef>
          <a:fontRef idx="minor">
            <a:schemeClr val="lt1"/>
          </a:fontRef>
        </dgm:style>
      </dgm:prSet>
      <dgm:spPr>
        <a:solidFill>
          <a:srgbClr val="B16FB1">
            <a:alpha val="49804"/>
          </a:srgbClr>
        </a:solidFill>
        <a:ln>
          <a:noFill/>
        </a:ln>
      </dgm:spPr>
      <dgm:t>
        <a:bodyPr/>
        <a:lstStyle/>
        <a:p>
          <a:r>
            <a:rPr lang="es-EC" sz="1000" dirty="0">
              <a:solidFill>
                <a:srgbClr val="2B1B1B"/>
              </a:solidFill>
              <a:latin typeface="Lato" panose="020B0604020202020204" charset="0"/>
            </a:rPr>
            <a:t>Nivel 1</a:t>
          </a:r>
        </a:p>
      </dgm:t>
    </dgm:pt>
    <dgm:pt modelId="{2DA36ABE-9CA1-4F39-8E32-2211F9C575C8}" type="parTrans" cxnId="{1342F094-8DF9-462B-92B2-C2D5D1C8C97A}">
      <dgm:prSet/>
      <dgm:spPr/>
      <dgm:t>
        <a:bodyPr/>
        <a:lstStyle/>
        <a:p>
          <a:endParaRPr lang="es-EC" sz="1000">
            <a:solidFill>
              <a:srgbClr val="2B1B1B"/>
            </a:solidFill>
            <a:latin typeface="Lato" panose="020B0604020202020204" charset="0"/>
          </a:endParaRPr>
        </a:p>
      </dgm:t>
    </dgm:pt>
    <dgm:pt modelId="{ACB00E96-3DC9-4448-89EF-409DE5A639D1}" type="sibTrans" cxnId="{1342F094-8DF9-462B-92B2-C2D5D1C8C97A}">
      <dgm:prSet custT="1"/>
      <dgm:spPr/>
      <dgm:t>
        <a:bodyPr/>
        <a:lstStyle/>
        <a:p>
          <a:endParaRPr lang="es-EC" sz="1000">
            <a:solidFill>
              <a:srgbClr val="2B1B1B"/>
            </a:solidFill>
            <a:latin typeface="Lato" panose="020B0604020202020204" charset="0"/>
          </a:endParaRPr>
        </a:p>
      </dgm:t>
    </dgm:pt>
    <dgm:pt modelId="{67D4ED62-6A3C-4322-9B70-5EDEB036DE04}">
      <dgm:prSet phldrT="[Texto]" custT="1"/>
      <dgm:spPr>
        <a:ln w="3175"/>
      </dgm:spPr>
      <dgm:t>
        <a:bodyPr/>
        <a:lstStyle/>
        <a:p>
          <a:r>
            <a:rPr lang="es-EC" sz="1000" dirty="0">
              <a:solidFill>
                <a:srgbClr val="2B1B1B"/>
              </a:solidFill>
              <a:latin typeface="Lato" panose="020B0604020202020204" charset="0"/>
            </a:rPr>
            <a:t>SLC</a:t>
          </a:r>
        </a:p>
      </dgm:t>
    </dgm:pt>
    <dgm:pt modelId="{A2D3F20B-12E1-4533-8E80-7BE27E126E31}" type="parTrans" cxnId="{6CC20966-B33E-4E90-9A8B-CEE60223EDE2}">
      <dgm:prSet/>
      <dgm:spPr/>
      <dgm:t>
        <a:bodyPr/>
        <a:lstStyle/>
        <a:p>
          <a:endParaRPr lang="es-EC" sz="1000">
            <a:solidFill>
              <a:srgbClr val="2B1B1B"/>
            </a:solidFill>
            <a:latin typeface="Lato" panose="020B0604020202020204" charset="0"/>
          </a:endParaRPr>
        </a:p>
      </dgm:t>
    </dgm:pt>
    <dgm:pt modelId="{C5B6B3FD-A57F-47B3-B318-6EA6771C6391}" type="sibTrans" cxnId="{6CC20966-B33E-4E90-9A8B-CEE60223EDE2}">
      <dgm:prSet/>
      <dgm:spPr/>
      <dgm:t>
        <a:bodyPr/>
        <a:lstStyle/>
        <a:p>
          <a:endParaRPr lang="es-EC" sz="1000">
            <a:solidFill>
              <a:srgbClr val="2B1B1B"/>
            </a:solidFill>
            <a:latin typeface="Lato" panose="020B0604020202020204" charset="0"/>
          </a:endParaRPr>
        </a:p>
      </dgm:t>
    </dgm:pt>
    <dgm:pt modelId="{454D3FB5-A043-4F2C-A884-717E58464B27}">
      <dgm:prSet phldrT="[Texto]" custT="1">
        <dgm:style>
          <a:lnRef idx="0">
            <a:scrgbClr r="0" g="0" b="0"/>
          </a:lnRef>
          <a:fillRef idx="0">
            <a:scrgbClr r="0" g="0" b="0"/>
          </a:fillRef>
          <a:effectRef idx="0">
            <a:scrgbClr r="0" g="0" b="0"/>
          </a:effectRef>
          <a:fontRef idx="minor">
            <a:schemeClr val="lt1"/>
          </a:fontRef>
        </dgm:style>
      </dgm:prSet>
      <dgm:spPr>
        <a:solidFill>
          <a:srgbClr val="B16FB1">
            <a:alpha val="49804"/>
          </a:srgbClr>
        </a:solidFill>
        <a:ln>
          <a:noFill/>
        </a:ln>
      </dgm:spPr>
      <dgm:t>
        <a:bodyPr/>
        <a:lstStyle/>
        <a:p>
          <a:r>
            <a:rPr lang="es-EC" sz="1000" dirty="0">
              <a:solidFill>
                <a:srgbClr val="2B1B1B"/>
              </a:solidFill>
              <a:latin typeface="Lato" panose="020B0604020202020204" charset="0"/>
            </a:rPr>
            <a:t>Nivel 2</a:t>
          </a:r>
        </a:p>
      </dgm:t>
    </dgm:pt>
    <dgm:pt modelId="{753851FF-C86E-479C-8E72-CA69D5D6C7E9}" type="parTrans" cxnId="{1779CFE7-7E70-4B4A-BDF2-92024773D8B8}">
      <dgm:prSet/>
      <dgm:spPr/>
      <dgm:t>
        <a:bodyPr/>
        <a:lstStyle/>
        <a:p>
          <a:endParaRPr lang="es-EC" sz="1000">
            <a:solidFill>
              <a:srgbClr val="2B1B1B"/>
            </a:solidFill>
            <a:latin typeface="Lato" panose="020B0604020202020204" charset="0"/>
          </a:endParaRPr>
        </a:p>
      </dgm:t>
    </dgm:pt>
    <dgm:pt modelId="{0E26BA29-ECFC-424F-AC41-CAC30BC97125}" type="sibTrans" cxnId="{1779CFE7-7E70-4B4A-BDF2-92024773D8B8}">
      <dgm:prSet/>
      <dgm:spPr/>
      <dgm:t>
        <a:bodyPr/>
        <a:lstStyle/>
        <a:p>
          <a:endParaRPr lang="es-EC" sz="1000">
            <a:solidFill>
              <a:srgbClr val="2B1B1B"/>
            </a:solidFill>
            <a:latin typeface="Lato" panose="020B0604020202020204" charset="0"/>
          </a:endParaRPr>
        </a:p>
      </dgm:t>
    </dgm:pt>
    <dgm:pt modelId="{853E49FA-C730-4C53-8085-1D9685C6A42A}">
      <dgm:prSet phldrT="[Texto]" custT="1"/>
      <dgm:spPr>
        <a:ln w="3175"/>
      </dgm:spPr>
      <dgm:t>
        <a:bodyPr/>
        <a:lstStyle/>
        <a:p>
          <a:r>
            <a:rPr lang="es-EC" sz="1000" dirty="0">
              <a:solidFill>
                <a:srgbClr val="2B1B1B"/>
              </a:solidFill>
              <a:latin typeface="Lato" panose="020B0604020202020204" charset="0"/>
            </a:rPr>
            <a:t>OCN</a:t>
          </a:r>
        </a:p>
      </dgm:t>
    </dgm:pt>
    <dgm:pt modelId="{26262F93-6C3C-446D-89D1-F117F5C4B786}" type="parTrans" cxnId="{29E14CE0-16E3-4D96-92FA-461792A882F7}">
      <dgm:prSet/>
      <dgm:spPr/>
      <dgm:t>
        <a:bodyPr/>
        <a:lstStyle/>
        <a:p>
          <a:endParaRPr lang="es-EC" sz="1000">
            <a:solidFill>
              <a:srgbClr val="2B1B1B"/>
            </a:solidFill>
            <a:latin typeface="Lato" panose="020B0604020202020204" charset="0"/>
          </a:endParaRPr>
        </a:p>
      </dgm:t>
    </dgm:pt>
    <dgm:pt modelId="{9145A824-5194-4D0D-BD70-FC76AAD806FA}" type="sibTrans" cxnId="{29E14CE0-16E3-4D96-92FA-461792A882F7}">
      <dgm:prSet/>
      <dgm:spPr/>
      <dgm:t>
        <a:bodyPr/>
        <a:lstStyle/>
        <a:p>
          <a:endParaRPr lang="es-EC" sz="1000">
            <a:solidFill>
              <a:srgbClr val="2B1B1B"/>
            </a:solidFill>
            <a:latin typeface="Lato" panose="020B0604020202020204" charset="0"/>
          </a:endParaRPr>
        </a:p>
      </dgm:t>
    </dgm:pt>
    <dgm:pt modelId="{FE5E35B4-5853-462F-88A2-F0BD889DD70A}">
      <dgm:prSet phldrT="[Texto]" custT="1"/>
      <dgm:spPr>
        <a:ln w="3175"/>
      </dgm:spPr>
      <dgm:t>
        <a:bodyPr/>
        <a:lstStyle/>
        <a:p>
          <a:r>
            <a:rPr lang="es-EC" sz="1000" dirty="0">
              <a:solidFill>
                <a:srgbClr val="2B1B1B"/>
              </a:solidFill>
              <a:latin typeface="Lato" panose="020B0604020202020204" charset="0"/>
            </a:rPr>
            <a:t>GRD</a:t>
          </a:r>
        </a:p>
      </dgm:t>
    </dgm:pt>
    <dgm:pt modelId="{E55EA45B-16DE-42C3-8DDB-6D8BFACF86DD}" type="parTrans" cxnId="{89BC067A-0001-47EC-8432-B29D2504B570}">
      <dgm:prSet/>
      <dgm:spPr/>
      <dgm:t>
        <a:bodyPr/>
        <a:lstStyle/>
        <a:p>
          <a:endParaRPr lang="es-EC" sz="1000"/>
        </a:p>
      </dgm:t>
    </dgm:pt>
    <dgm:pt modelId="{6EF5A834-C78F-4CFB-A40F-6B17969F09BA}" type="sibTrans" cxnId="{89BC067A-0001-47EC-8432-B29D2504B570}">
      <dgm:prSet/>
      <dgm:spPr/>
      <dgm:t>
        <a:bodyPr/>
        <a:lstStyle/>
        <a:p>
          <a:endParaRPr lang="es-EC" sz="1000"/>
        </a:p>
      </dgm:t>
    </dgm:pt>
    <dgm:pt modelId="{92AE8741-E3F3-4D50-858B-E7BE1444AADB}" type="pres">
      <dgm:prSet presAssocID="{4C23DE8B-4B7C-4B4F-9355-6E6319E76EBE}" presName="linearFlow" presStyleCnt="0">
        <dgm:presLayoutVars>
          <dgm:dir/>
          <dgm:animLvl val="lvl"/>
          <dgm:resizeHandles val="exact"/>
        </dgm:presLayoutVars>
      </dgm:prSet>
      <dgm:spPr/>
    </dgm:pt>
    <dgm:pt modelId="{EF1DF597-81FF-4D77-8EE5-9425A6ECAFA5}" type="pres">
      <dgm:prSet presAssocID="{9EACB5DC-E9A8-45EA-8242-E7D9F8744A31}" presName="composite" presStyleCnt="0"/>
      <dgm:spPr/>
    </dgm:pt>
    <dgm:pt modelId="{7AF9E705-D8CE-4D31-878F-C39FF7DB0CF9}" type="pres">
      <dgm:prSet presAssocID="{9EACB5DC-E9A8-45EA-8242-E7D9F8744A31}" presName="parTx" presStyleLbl="node1" presStyleIdx="0" presStyleCnt="3">
        <dgm:presLayoutVars>
          <dgm:chMax val="0"/>
          <dgm:chPref val="0"/>
          <dgm:bulletEnabled val="1"/>
        </dgm:presLayoutVars>
      </dgm:prSet>
      <dgm:spPr/>
    </dgm:pt>
    <dgm:pt modelId="{905EA774-092F-465E-B499-7C0BFA7CE313}" type="pres">
      <dgm:prSet presAssocID="{9EACB5DC-E9A8-45EA-8242-E7D9F8744A31}" presName="parSh" presStyleLbl="node1" presStyleIdx="0" presStyleCnt="3" custLinFactNeighborX="-220" custLinFactNeighborY="2533"/>
      <dgm:spPr/>
    </dgm:pt>
    <dgm:pt modelId="{09A60CF8-460D-4610-A6CC-D86A0F36A4DB}" type="pres">
      <dgm:prSet presAssocID="{9EACB5DC-E9A8-45EA-8242-E7D9F8744A31}" presName="desTx" presStyleLbl="fgAcc1" presStyleIdx="0" presStyleCnt="3">
        <dgm:presLayoutVars>
          <dgm:bulletEnabled val="1"/>
        </dgm:presLayoutVars>
      </dgm:prSet>
      <dgm:spPr/>
    </dgm:pt>
    <dgm:pt modelId="{3948F6F2-05BA-4889-8E4F-E1FF80A5293D}" type="pres">
      <dgm:prSet presAssocID="{F56D1F46-9A1D-4A1E-95EE-EF184BF192A6}" presName="sibTrans" presStyleLbl="sibTrans2D1" presStyleIdx="0" presStyleCnt="2"/>
      <dgm:spPr/>
    </dgm:pt>
    <dgm:pt modelId="{EEC36906-95B6-4675-A766-68C9AF5B5FE1}" type="pres">
      <dgm:prSet presAssocID="{F56D1F46-9A1D-4A1E-95EE-EF184BF192A6}" presName="connTx" presStyleLbl="sibTrans2D1" presStyleIdx="0" presStyleCnt="2"/>
      <dgm:spPr/>
    </dgm:pt>
    <dgm:pt modelId="{2E2DFC52-C134-4E78-AD26-543420A91306}" type="pres">
      <dgm:prSet presAssocID="{6BFEE962-B8E6-44FB-B8B1-C2A43C27C683}" presName="composite" presStyleCnt="0"/>
      <dgm:spPr/>
    </dgm:pt>
    <dgm:pt modelId="{D4625007-E9EE-4B13-A245-45FCC00E922F}" type="pres">
      <dgm:prSet presAssocID="{6BFEE962-B8E6-44FB-B8B1-C2A43C27C683}" presName="parTx" presStyleLbl="node1" presStyleIdx="0" presStyleCnt="3">
        <dgm:presLayoutVars>
          <dgm:chMax val="0"/>
          <dgm:chPref val="0"/>
          <dgm:bulletEnabled val="1"/>
        </dgm:presLayoutVars>
      </dgm:prSet>
      <dgm:spPr/>
    </dgm:pt>
    <dgm:pt modelId="{08084698-B6F0-4F03-AF64-53D3DD35BF09}" type="pres">
      <dgm:prSet presAssocID="{6BFEE962-B8E6-44FB-B8B1-C2A43C27C683}" presName="parSh" presStyleLbl="node1" presStyleIdx="1" presStyleCnt="3" custLinFactNeighborX="-220" custLinFactNeighborY="2533"/>
      <dgm:spPr/>
    </dgm:pt>
    <dgm:pt modelId="{8668E9B0-C567-47E8-A294-F6EE01FF3EAE}" type="pres">
      <dgm:prSet presAssocID="{6BFEE962-B8E6-44FB-B8B1-C2A43C27C683}" presName="desTx" presStyleLbl="fgAcc1" presStyleIdx="1" presStyleCnt="3">
        <dgm:presLayoutVars>
          <dgm:bulletEnabled val="1"/>
        </dgm:presLayoutVars>
      </dgm:prSet>
      <dgm:spPr/>
    </dgm:pt>
    <dgm:pt modelId="{DDCBCE41-4F8C-466F-9C8B-A20BB517C38B}" type="pres">
      <dgm:prSet presAssocID="{ACB00E96-3DC9-4448-89EF-409DE5A639D1}" presName="sibTrans" presStyleLbl="sibTrans2D1" presStyleIdx="1" presStyleCnt="2"/>
      <dgm:spPr/>
    </dgm:pt>
    <dgm:pt modelId="{817E721A-FBAA-4C9F-A1FA-16430442DA4F}" type="pres">
      <dgm:prSet presAssocID="{ACB00E96-3DC9-4448-89EF-409DE5A639D1}" presName="connTx" presStyleLbl="sibTrans2D1" presStyleIdx="1" presStyleCnt="2"/>
      <dgm:spPr/>
    </dgm:pt>
    <dgm:pt modelId="{9651EFD0-994F-47E0-AD16-D04A5F2E1E49}" type="pres">
      <dgm:prSet presAssocID="{454D3FB5-A043-4F2C-A884-717E58464B27}" presName="composite" presStyleCnt="0"/>
      <dgm:spPr/>
    </dgm:pt>
    <dgm:pt modelId="{64B72063-C7DA-4C3B-BA77-DAE0ECC780DB}" type="pres">
      <dgm:prSet presAssocID="{454D3FB5-A043-4F2C-A884-717E58464B27}" presName="parTx" presStyleLbl="node1" presStyleIdx="1" presStyleCnt="3">
        <dgm:presLayoutVars>
          <dgm:chMax val="0"/>
          <dgm:chPref val="0"/>
          <dgm:bulletEnabled val="1"/>
        </dgm:presLayoutVars>
      </dgm:prSet>
      <dgm:spPr/>
    </dgm:pt>
    <dgm:pt modelId="{31A5EFBF-A9EE-417F-80E1-EEC23A647752}" type="pres">
      <dgm:prSet presAssocID="{454D3FB5-A043-4F2C-A884-717E58464B27}" presName="parSh" presStyleLbl="node1" presStyleIdx="2" presStyleCnt="3" custLinFactNeighborX="-220" custLinFactNeighborY="2533"/>
      <dgm:spPr/>
    </dgm:pt>
    <dgm:pt modelId="{9DCDA7B9-3307-4031-AE5A-D66A4DB3398F}" type="pres">
      <dgm:prSet presAssocID="{454D3FB5-A043-4F2C-A884-717E58464B27}" presName="desTx" presStyleLbl="fgAcc1" presStyleIdx="2" presStyleCnt="3">
        <dgm:presLayoutVars>
          <dgm:bulletEnabled val="1"/>
        </dgm:presLayoutVars>
      </dgm:prSet>
      <dgm:spPr/>
    </dgm:pt>
  </dgm:ptLst>
  <dgm:cxnLst>
    <dgm:cxn modelId="{F22EC902-D3DD-4A1A-8A0B-41D7B0E6212A}" type="presOf" srcId="{ACB00E96-3DC9-4448-89EF-409DE5A639D1}" destId="{DDCBCE41-4F8C-466F-9C8B-A20BB517C38B}" srcOrd="0" destOrd="0" presId="urn:microsoft.com/office/officeart/2005/8/layout/process3"/>
    <dgm:cxn modelId="{D66ACF15-26CB-4767-8BFD-4D50F989B101}" type="presOf" srcId="{6BFEE962-B8E6-44FB-B8B1-C2A43C27C683}" destId="{08084698-B6F0-4F03-AF64-53D3DD35BF09}" srcOrd="1" destOrd="0" presId="urn:microsoft.com/office/officeart/2005/8/layout/process3"/>
    <dgm:cxn modelId="{7D1B0616-019F-439E-82CD-7B7EBEE1AA22}" type="presOf" srcId="{F56D1F46-9A1D-4A1E-95EE-EF184BF192A6}" destId="{EEC36906-95B6-4675-A766-68C9AF5B5FE1}" srcOrd="1" destOrd="0" presId="urn:microsoft.com/office/officeart/2005/8/layout/process3"/>
    <dgm:cxn modelId="{27F5D11A-E26B-43F4-A153-143C5ABA4DCD}" type="presOf" srcId="{A9AD2B09-27B2-459B-A327-07CA93F08B02}" destId="{09A60CF8-460D-4610-A6CC-D86A0F36A4DB}" srcOrd="0" destOrd="0" presId="urn:microsoft.com/office/officeart/2005/8/layout/process3"/>
    <dgm:cxn modelId="{67CAE41A-12DD-4E9F-B604-5804227381F0}" type="presOf" srcId="{454D3FB5-A043-4F2C-A884-717E58464B27}" destId="{64B72063-C7DA-4C3B-BA77-DAE0ECC780DB}" srcOrd="0" destOrd="0" presId="urn:microsoft.com/office/officeart/2005/8/layout/process3"/>
    <dgm:cxn modelId="{926F861C-580C-45EA-BDE2-5D67B4148D7E}" type="presOf" srcId="{454D3FB5-A043-4F2C-A884-717E58464B27}" destId="{31A5EFBF-A9EE-417F-80E1-EEC23A647752}" srcOrd="1" destOrd="0" presId="urn:microsoft.com/office/officeart/2005/8/layout/process3"/>
    <dgm:cxn modelId="{26538D26-6348-4DAF-B2AD-E82FDEB0EEC8}" type="presOf" srcId="{FE5E35B4-5853-462F-88A2-F0BD889DD70A}" destId="{8668E9B0-C567-47E8-A294-F6EE01FF3EAE}" srcOrd="0" destOrd="1" presId="urn:microsoft.com/office/officeart/2005/8/layout/process3"/>
    <dgm:cxn modelId="{10A4772B-CF2B-479F-91B1-8DBC8635AFA4}" type="presOf" srcId="{853E49FA-C730-4C53-8085-1D9685C6A42A}" destId="{9DCDA7B9-3307-4031-AE5A-D66A4DB3398F}" srcOrd="0" destOrd="0" presId="urn:microsoft.com/office/officeart/2005/8/layout/process3"/>
    <dgm:cxn modelId="{6CC20966-B33E-4E90-9A8B-CEE60223EDE2}" srcId="{6BFEE962-B8E6-44FB-B8B1-C2A43C27C683}" destId="{67D4ED62-6A3C-4322-9B70-5EDEB036DE04}" srcOrd="0" destOrd="0" parTransId="{A2D3F20B-12E1-4533-8E80-7BE27E126E31}" sibTransId="{C5B6B3FD-A57F-47B3-B318-6EA6771C6391}"/>
    <dgm:cxn modelId="{B1938E48-7146-487F-BFCD-6B2E0E497834}" type="presOf" srcId="{67D4ED62-6A3C-4322-9B70-5EDEB036DE04}" destId="{8668E9B0-C567-47E8-A294-F6EE01FF3EAE}" srcOrd="0" destOrd="0" presId="urn:microsoft.com/office/officeart/2005/8/layout/process3"/>
    <dgm:cxn modelId="{38F86975-41FF-47E6-9423-1D63786E2F3F}" type="presOf" srcId="{4C23DE8B-4B7C-4B4F-9355-6E6319E76EBE}" destId="{92AE8741-E3F3-4D50-858B-E7BE1444AADB}" srcOrd="0" destOrd="0" presId="urn:microsoft.com/office/officeart/2005/8/layout/process3"/>
    <dgm:cxn modelId="{89BC067A-0001-47EC-8432-B29D2504B570}" srcId="{6BFEE962-B8E6-44FB-B8B1-C2A43C27C683}" destId="{FE5E35B4-5853-462F-88A2-F0BD889DD70A}" srcOrd="1" destOrd="0" parTransId="{E55EA45B-16DE-42C3-8DDB-6D8BFACF86DD}" sibTransId="{6EF5A834-C78F-4CFB-A40F-6B17969F09BA}"/>
    <dgm:cxn modelId="{69691A7A-F68C-4056-9195-EC15C60B6AC5}" type="presOf" srcId="{F56D1F46-9A1D-4A1E-95EE-EF184BF192A6}" destId="{3948F6F2-05BA-4889-8E4F-E1FF80A5293D}" srcOrd="0" destOrd="0" presId="urn:microsoft.com/office/officeart/2005/8/layout/process3"/>
    <dgm:cxn modelId="{35C4E65A-929B-4DF0-985D-D0925E49EEEE}" type="presOf" srcId="{9EACB5DC-E9A8-45EA-8242-E7D9F8744A31}" destId="{7AF9E705-D8CE-4D31-878F-C39FF7DB0CF9}" srcOrd="0" destOrd="0" presId="urn:microsoft.com/office/officeart/2005/8/layout/process3"/>
    <dgm:cxn modelId="{C9C73B91-E6DF-4346-B1B6-FE3417A0C3D4}" type="presOf" srcId="{ACB00E96-3DC9-4448-89EF-409DE5A639D1}" destId="{817E721A-FBAA-4C9F-A1FA-16430442DA4F}" srcOrd="1" destOrd="0" presId="urn:microsoft.com/office/officeart/2005/8/layout/process3"/>
    <dgm:cxn modelId="{1342F094-8DF9-462B-92B2-C2D5D1C8C97A}" srcId="{4C23DE8B-4B7C-4B4F-9355-6E6319E76EBE}" destId="{6BFEE962-B8E6-44FB-B8B1-C2A43C27C683}" srcOrd="1" destOrd="0" parTransId="{2DA36ABE-9CA1-4F39-8E32-2211F9C575C8}" sibTransId="{ACB00E96-3DC9-4448-89EF-409DE5A639D1}"/>
    <dgm:cxn modelId="{9E296BAA-2C8B-4276-B26E-D0A0FC4C1950}" srcId="{9EACB5DC-E9A8-45EA-8242-E7D9F8744A31}" destId="{A9AD2B09-27B2-459B-A327-07CA93F08B02}" srcOrd="0" destOrd="0" parTransId="{182E7E72-ED14-4DF0-9A41-9DD860AA5CAA}" sibTransId="{39CC701B-ECBD-4C47-87FF-F21FBBEA44F1}"/>
    <dgm:cxn modelId="{29E14CE0-16E3-4D96-92FA-461792A882F7}" srcId="{454D3FB5-A043-4F2C-A884-717E58464B27}" destId="{853E49FA-C730-4C53-8085-1D9685C6A42A}" srcOrd="0" destOrd="0" parTransId="{26262F93-6C3C-446D-89D1-F117F5C4B786}" sibTransId="{9145A824-5194-4D0D-BD70-FC76AAD806FA}"/>
    <dgm:cxn modelId="{29188AE4-AF41-48AD-B052-734BE470E7ED}" type="presOf" srcId="{9EACB5DC-E9A8-45EA-8242-E7D9F8744A31}" destId="{905EA774-092F-465E-B499-7C0BFA7CE313}" srcOrd="1" destOrd="0" presId="urn:microsoft.com/office/officeart/2005/8/layout/process3"/>
    <dgm:cxn modelId="{1779CFE7-7E70-4B4A-BDF2-92024773D8B8}" srcId="{4C23DE8B-4B7C-4B4F-9355-6E6319E76EBE}" destId="{454D3FB5-A043-4F2C-A884-717E58464B27}" srcOrd="2" destOrd="0" parTransId="{753851FF-C86E-479C-8E72-CA69D5D6C7E9}" sibTransId="{0E26BA29-ECFC-424F-AC41-CAC30BC97125}"/>
    <dgm:cxn modelId="{2A0A77EE-CACC-4C99-AA5F-FD7F4E3A5054}" type="presOf" srcId="{6BFEE962-B8E6-44FB-B8B1-C2A43C27C683}" destId="{D4625007-E9EE-4B13-A245-45FCC00E922F}" srcOrd="0" destOrd="0" presId="urn:microsoft.com/office/officeart/2005/8/layout/process3"/>
    <dgm:cxn modelId="{651357F2-CAD4-4779-B679-B5CA870F438D}" srcId="{4C23DE8B-4B7C-4B4F-9355-6E6319E76EBE}" destId="{9EACB5DC-E9A8-45EA-8242-E7D9F8744A31}" srcOrd="0" destOrd="0" parTransId="{192AE726-039B-4DF8-B655-5D536FE30820}" sibTransId="{F56D1F46-9A1D-4A1E-95EE-EF184BF192A6}"/>
    <dgm:cxn modelId="{6934B166-6923-45FC-9850-43E480D2CC74}" type="presParOf" srcId="{92AE8741-E3F3-4D50-858B-E7BE1444AADB}" destId="{EF1DF597-81FF-4D77-8EE5-9425A6ECAFA5}" srcOrd="0" destOrd="0" presId="urn:microsoft.com/office/officeart/2005/8/layout/process3"/>
    <dgm:cxn modelId="{3E92625B-AF01-45E0-A8BF-A00A3CCF5663}" type="presParOf" srcId="{EF1DF597-81FF-4D77-8EE5-9425A6ECAFA5}" destId="{7AF9E705-D8CE-4D31-878F-C39FF7DB0CF9}" srcOrd="0" destOrd="0" presId="urn:microsoft.com/office/officeart/2005/8/layout/process3"/>
    <dgm:cxn modelId="{5C2E7794-311D-4FD3-8999-90BBF7D09B32}" type="presParOf" srcId="{EF1DF597-81FF-4D77-8EE5-9425A6ECAFA5}" destId="{905EA774-092F-465E-B499-7C0BFA7CE313}" srcOrd="1" destOrd="0" presId="urn:microsoft.com/office/officeart/2005/8/layout/process3"/>
    <dgm:cxn modelId="{6A7BB478-82B2-4338-AA51-FA8C610386F7}" type="presParOf" srcId="{EF1DF597-81FF-4D77-8EE5-9425A6ECAFA5}" destId="{09A60CF8-460D-4610-A6CC-D86A0F36A4DB}" srcOrd="2" destOrd="0" presId="urn:microsoft.com/office/officeart/2005/8/layout/process3"/>
    <dgm:cxn modelId="{07563DDA-32BB-4186-B601-73AF9F390CAF}" type="presParOf" srcId="{92AE8741-E3F3-4D50-858B-E7BE1444AADB}" destId="{3948F6F2-05BA-4889-8E4F-E1FF80A5293D}" srcOrd="1" destOrd="0" presId="urn:microsoft.com/office/officeart/2005/8/layout/process3"/>
    <dgm:cxn modelId="{F9142950-7C9F-4523-8F8A-743F70216DE3}" type="presParOf" srcId="{3948F6F2-05BA-4889-8E4F-E1FF80A5293D}" destId="{EEC36906-95B6-4675-A766-68C9AF5B5FE1}" srcOrd="0" destOrd="0" presId="urn:microsoft.com/office/officeart/2005/8/layout/process3"/>
    <dgm:cxn modelId="{74141B78-9EF2-4282-8E03-C3D262979492}" type="presParOf" srcId="{92AE8741-E3F3-4D50-858B-E7BE1444AADB}" destId="{2E2DFC52-C134-4E78-AD26-543420A91306}" srcOrd="2" destOrd="0" presId="urn:microsoft.com/office/officeart/2005/8/layout/process3"/>
    <dgm:cxn modelId="{E271702A-91E3-42A9-A750-8626CB929F45}" type="presParOf" srcId="{2E2DFC52-C134-4E78-AD26-543420A91306}" destId="{D4625007-E9EE-4B13-A245-45FCC00E922F}" srcOrd="0" destOrd="0" presId="urn:microsoft.com/office/officeart/2005/8/layout/process3"/>
    <dgm:cxn modelId="{A071BBAC-0801-4358-BD8B-A494D95C08A8}" type="presParOf" srcId="{2E2DFC52-C134-4E78-AD26-543420A91306}" destId="{08084698-B6F0-4F03-AF64-53D3DD35BF09}" srcOrd="1" destOrd="0" presId="urn:microsoft.com/office/officeart/2005/8/layout/process3"/>
    <dgm:cxn modelId="{8461F21F-A860-431B-95CE-FBD66E46E97D}" type="presParOf" srcId="{2E2DFC52-C134-4E78-AD26-543420A91306}" destId="{8668E9B0-C567-47E8-A294-F6EE01FF3EAE}" srcOrd="2" destOrd="0" presId="urn:microsoft.com/office/officeart/2005/8/layout/process3"/>
    <dgm:cxn modelId="{AB82BB73-ED75-4C90-AB40-97169767A895}" type="presParOf" srcId="{92AE8741-E3F3-4D50-858B-E7BE1444AADB}" destId="{DDCBCE41-4F8C-466F-9C8B-A20BB517C38B}" srcOrd="3" destOrd="0" presId="urn:microsoft.com/office/officeart/2005/8/layout/process3"/>
    <dgm:cxn modelId="{AA5C6076-E338-401C-A516-C689A3A28871}" type="presParOf" srcId="{DDCBCE41-4F8C-466F-9C8B-A20BB517C38B}" destId="{817E721A-FBAA-4C9F-A1FA-16430442DA4F}" srcOrd="0" destOrd="0" presId="urn:microsoft.com/office/officeart/2005/8/layout/process3"/>
    <dgm:cxn modelId="{44115399-4BAD-4491-B642-31B0EBB45826}" type="presParOf" srcId="{92AE8741-E3F3-4D50-858B-E7BE1444AADB}" destId="{9651EFD0-994F-47E0-AD16-D04A5F2E1E49}" srcOrd="4" destOrd="0" presId="urn:microsoft.com/office/officeart/2005/8/layout/process3"/>
    <dgm:cxn modelId="{829F1CA7-61F7-4444-8302-D2362FFFAE20}" type="presParOf" srcId="{9651EFD0-994F-47E0-AD16-D04A5F2E1E49}" destId="{64B72063-C7DA-4C3B-BA77-DAE0ECC780DB}" srcOrd="0" destOrd="0" presId="urn:microsoft.com/office/officeart/2005/8/layout/process3"/>
    <dgm:cxn modelId="{71EA5DA1-C7FE-41AD-A9BC-1805CBA6A63E}" type="presParOf" srcId="{9651EFD0-994F-47E0-AD16-D04A5F2E1E49}" destId="{31A5EFBF-A9EE-417F-80E1-EEC23A647752}" srcOrd="1" destOrd="0" presId="urn:microsoft.com/office/officeart/2005/8/layout/process3"/>
    <dgm:cxn modelId="{E7E01CC4-2B7A-4B47-B78B-C0E86C1CAA33}" type="presParOf" srcId="{9651EFD0-994F-47E0-AD16-D04A5F2E1E49}" destId="{9DCDA7B9-3307-4031-AE5A-D66A4DB3398F}"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23DE8B-4B7C-4B4F-9355-6E6319E76EB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EC"/>
        </a:p>
      </dgm:t>
    </dgm:pt>
    <dgm:pt modelId="{9EACB5DC-E9A8-45EA-8242-E7D9F8744A31}">
      <dgm:prSet phldrT="[Texto]" custT="1">
        <dgm:style>
          <a:lnRef idx="0">
            <a:scrgbClr r="0" g="0" b="0"/>
          </a:lnRef>
          <a:fillRef idx="0">
            <a:scrgbClr r="0" g="0" b="0"/>
          </a:fillRef>
          <a:effectRef idx="0">
            <a:scrgbClr r="0" g="0" b="0"/>
          </a:effectRef>
          <a:fontRef idx="minor">
            <a:schemeClr val="lt1"/>
          </a:fontRef>
        </dgm:style>
      </dgm:prSet>
      <dgm:spPr>
        <a:solidFill>
          <a:srgbClr val="B16FB1">
            <a:alpha val="50000"/>
          </a:srgbClr>
        </a:solidFill>
        <a:ln>
          <a:noFill/>
        </a:ln>
      </dgm:spPr>
      <dgm:t>
        <a:bodyPr/>
        <a:lstStyle/>
        <a:p>
          <a:r>
            <a:rPr lang="es-EC" sz="1000" dirty="0">
              <a:solidFill>
                <a:srgbClr val="2B1B1B"/>
              </a:solidFill>
              <a:latin typeface="Lato" panose="020B0604020202020204" charset="0"/>
            </a:rPr>
            <a:t>Nivel 0</a:t>
          </a:r>
        </a:p>
      </dgm:t>
    </dgm:pt>
    <dgm:pt modelId="{192AE726-039B-4DF8-B655-5D536FE30820}" type="parTrans" cxnId="{651357F2-CAD4-4779-B679-B5CA870F438D}">
      <dgm:prSet/>
      <dgm:spPr/>
      <dgm:t>
        <a:bodyPr/>
        <a:lstStyle/>
        <a:p>
          <a:endParaRPr lang="es-EC" sz="1000">
            <a:solidFill>
              <a:srgbClr val="2B1B1B"/>
            </a:solidFill>
            <a:latin typeface="Lato" panose="020B0604020202020204" charset="0"/>
          </a:endParaRPr>
        </a:p>
      </dgm:t>
    </dgm:pt>
    <dgm:pt modelId="{F56D1F46-9A1D-4A1E-95EE-EF184BF192A6}" type="sibTrans" cxnId="{651357F2-CAD4-4779-B679-B5CA870F438D}">
      <dgm:prSet custT="1"/>
      <dgm:spPr/>
      <dgm:t>
        <a:bodyPr/>
        <a:lstStyle/>
        <a:p>
          <a:endParaRPr lang="es-EC" sz="1000">
            <a:solidFill>
              <a:srgbClr val="2B1B1B"/>
            </a:solidFill>
            <a:latin typeface="Lato" panose="020B0604020202020204" charset="0"/>
          </a:endParaRPr>
        </a:p>
      </dgm:t>
    </dgm:pt>
    <dgm:pt modelId="{A9AD2B09-27B2-459B-A327-07CA93F08B02}">
      <dgm:prSet phldrT="[Texto]" custT="1">
        <dgm:style>
          <a:lnRef idx="0">
            <a:scrgbClr r="0" g="0" b="0"/>
          </a:lnRef>
          <a:fillRef idx="0">
            <a:scrgbClr r="0" g="0" b="0"/>
          </a:fillRef>
          <a:effectRef idx="0">
            <a:scrgbClr r="0" g="0" b="0"/>
          </a:effectRef>
          <a:fontRef idx="minor">
            <a:schemeClr val="lt1"/>
          </a:fontRef>
        </dgm:style>
      </dgm:prSet>
      <dgm:spPr>
        <a:solidFill>
          <a:srgbClr val="B16FB1">
            <a:alpha val="50000"/>
          </a:srgbClr>
        </a:solidFill>
        <a:ln>
          <a:noFill/>
        </a:ln>
      </dgm:spPr>
      <dgm:t>
        <a:bodyPr/>
        <a:lstStyle/>
        <a:p>
          <a:pPr>
            <a:buFontTx/>
            <a:buNone/>
          </a:pPr>
          <a:r>
            <a:rPr lang="es-EC" sz="1000" dirty="0">
              <a:solidFill>
                <a:srgbClr val="2B1B1B"/>
              </a:solidFill>
              <a:latin typeface="Lato" panose="020B0604020202020204" charset="0"/>
            </a:rPr>
            <a:t>Nivel 1A</a:t>
          </a:r>
        </a:p>
      </dgm:t>
    </dgm:pt>
    <dgm:pt modelId="{182E7E72-ED14-4DF0-9A41-9DD860AA5CAA}" type="parTrans" cxnId="{9E296BAA-2C8B-4276-B26E-D0A0FC4C1950}">
      <dgm:prSet/>
      <dgm:spPr/>
      <dgm:t>
        <a:bodyPr/>
        <a:lstStyle/>
        <a:p>
          <a:endParaRPr lang="es-EC" sz="1000">
            <a:solidFill>
              <a:srgbClr val="2B1B1B"/>
            </a:solidFill>
            <a:latin typeface="Lato" panose="020B0604020202020204" charset="0"/>
          </a:endParaRPr>
        </a:p>
      </dgm:t>
    </dgm:pt>
    <dgm:pt modelId="{39CC701B-ECBD-4C47-87FF-F21FBBEA44F1}" type="sibTrans" cxnId="{9E296BAA-2C8B-4276-B26E-D0A0FC4C1950}">
      <dgm:prSet/>
      <dgm:spPr/>
      <dgm:t>
        <a:bodyPr/>
        <a:lstStyle/>
        <a:p>
          <a:endParaRPr lang="es-EC" sz="1000">
            <a:solidFill>
              <a:srgbClr val="2B1B1B"/>
            </a:solidFill>
            <a:latin typeface="Lato" panose="020B0604020202020204" charset="0"/>
          </a:endParaRPr>
        </a:p>
      </dgm:t>
    </dgm:pt>
    <dgm:pt modelId="{67D4ED62-6A3C-4322-9B70-5EDEB036DE04}">
      <dgm:prSet phldrT="[Texto]" custT="1"/>
      <dgm:spPr>
        <a:ln w="3175"/>
      </dgm:spPr>
      <dgm:t>
        <a:bodyPr/>
        <a:lstStyle/>
        <a:p>
          <a:r>
            <a:rPr lang="es-EC" sz="1000" dirty="0">
              <a:solidFill>
                <a:srgbClr val="2B1B1B"/>
              </a:solidFill>
              <a:latin typeface="Lato" panose="020B0604020202020204" charset="0"/>
            </a:rPr>
            <a:t>SLC</a:t>
          </a:r>
        </a:p>
      </dgm:t>
    </dgm:pt>
    <dgm:pt modelId="{A2D3F20B-12E1-4533-8E80-7BE27E126E31}" type="parTrans" cxnId="{6CC20966-B33E-4E90-9A8B-CEE60223EDE2}">
      <dgm:prSet/>
      <dgm:spPr/>
      <dgm:t>
        <a:bodyPr/>
        <a:lstStyle/>
        <a:p>
          <a:endParaRPr lang="es-EC" sz="1000">
            <a:solidFill>
              <a:srgbClr val="2B1B1B"/>
            </a:solidFill>
            <a:latin typeface="Lato" panose="020B0604020202020204" charset="0"/>
          </a:endParaRPr>
        </a:p>
      </dgm:t>
    </dgm:pt>
    <dgm:pt modelId="{C5B6B3FD-A57F-47B3-B318-6EA6771C6391}" type="sibTrans" cxnId="{6CC20966-B33E-4E90-9A8B-CEE60223EDE2}">
      <dgm:prSet/>
      <dgm:spPr/>
      <dgm:t>
        <a:bodyPr/>
        <a:lstStyle/>
        <a:p>
          <a:endParaRPr lang="es-EC" sz="1000">
            <a:solidFill>
              <a:srgbClr val="2B1B1B"/>
            </a:solidFill>
            <a:latin typeface="Lato" panose="020B0604020202020204" charset="0"/>
          </a:endParaRPr>
        </a:p>
      </dgm:t>
    </dgm:pt>
    <dgm:pt modelId="{853E49FA-C730-4C53-8085-1D9685C6A42A}">
      <dgm:prSet phldrT="[Texto]" custT="1">
        <dgm:style>
          <a:lnRef idx="0">
            <a:scrgbClr r="0" g="0" b="0"/>
          </a:lnRef>
          <a:fillRef idx="0">
            <a:scrgbClr r="0" g="0" b="0"/>
          </a:fillRef>
          <a:effectRef idx="0">
            <a:scrgbClr r="0" g="0" b="0"/>
          </a:effectRef>
          <a:fontRef idx="minor">
            <a:schemeClr val="lt1"/>
          </a:fontRef>
        </dgm:style>
      </dgm:prSet>
      <dgm:spPr>
        <a:solidFill>
          <a:srgbClr val="B16FB1">
            <a:alpha val="50000"/>
          </a:srgbClr>
        </a:solidFill>
        <a:ln>
          <a:noFill/>
        </a:ln>
      </dgm:spPr>
      <dgm:t>
        <a:bodyPr/>
        <a:lstStyle/>
        <a:p>
          <a:r>
            <a:rPr lang="es-EC" sz="1000" dirty="0">
              <a:solidFill>
                <a:srgbClr val="2B1B1B"/>
              </a:solidFill>
              <a:latin typeface="Lato" panose="020B0604020202020204" charset="0"/>
            </a:rPr>
            <a:t>Nivel 1C/1D</a:t>
          </a:r>
        </a:p>
      </dgm:t>
    </dgm:pt>
    <dgm:pt modelId="{26262F93-6C3C-446D-89D1-F117F5C4B786}" type="parTrans" cxnId="{29E14CE0-16E3-4D96-92FA-461792A882F7}">
      <dgm:prSet/>
      <dgm:spPr/>
      <dgm:t>
        <a:bodyPr/>
        <a:lstStyle/>
        <a:p>
          <a:endParaRPr lang="es-EC" sz="1000">
            <a:solidFill>
              <a:srgbClr val="2B1B1B"/>
            </a:solidFill>
            <a:latin typeface="Lato" panose="020B0604020202020204" charset="0"/>
          </a:endParaRPr>
        </a:p>
      </dgm:t>
    </dgm:pt>
    <dgm:pt modelId="{9145A824-5194-4D0D-BD70-FC76AAD806FA}" type="sibTrans" cxnId="{29E14CE0-16E3-4D96-92FA-461792A882F7}">
      <dgm:prSet/>
      <dgm:spPr/>
      <dgm:t>
        <a:bodyPr/>
        <a:lstStyle/>
        <a:p>
          <a:endParaRPr lang="es-EC" sz="1000">
            <a:solidFill>
              <a:srgbClr val="2B1B1B"/>
            </a:solidFill>
            <a:latin typeface="Lato" panose="020B0604020202020204" charset="0"/>
          </a:endParaRPr>
        </a:p>
      </dgm:t>
    </dgm:pt>
    <dgm:pt modelId="{FE5E35B4-5853-462F-88A2-F0BD889DD70A}">
      <dgm:prSet phldrT="[Texto]" custT="1">
        <dgm:style>
          <a:lnRef idx="0">
            <a:scrgbClr r="0" g="0" b="0"/>
          </a:lnRef>
          <a:fillRef idx="0">
            <a:scrgbClr r="0" g="0" b="0"/>
          </a:fillRef>
          <a:effectRef idx="0">
            <a:scrgbClr r="0" g="0" b="0"/>
          </a:effectRef>
          <a:fontRef idx="minor">
            <a:schemeClr val="lt1"/>
          </a:fontRef>
        </dgm:style>
      </dgm:prSet>
      <dgm:spPr>
        <a:solidFill>
          <a:srgbClr val="B16FB1">
            <a:alpha val="50000"/>
          </a:srgbClr>
        </a:solidFill>
        <a:ln>
          <a:noFill/>
        </a:ln>
      </dgm:spPr>
      <dgm:t>
        <a:bodyPr/>
        <a:lstStyle/>
        <a:p>
          <a:r>
            <a:rPr lang="es-EC" sz="1000" dirty="0">
              <a:solidFill>
                <a:srgbClr val="2B1B1B"/>
              </a:solidFill>
              <a:latin typeface="Lato" panose="020B0604020202020204" charset="0"/>
            </a:rPr>
            <a:t>Nivel 1B</a:t>
          </a:r>
        </a:p>
      </dgm:t>
    </dgm:pt>
    <dgm:pt modelId="{E55EA45B-16DE-42C3-8DDB-6D8BFACF86DD}" type="parTrans" cxnId="{89BC067A-0001-47EC-8432-B29D2504B570}">
      <dgm:prSet/>
      <dgm:spPr/>
      <dgm:t>
        <a:bodyPr/>
        <a:lstStyle/>
        <a:p>
          <a:endParaRPr lang="es-EC" sz="1000">
            <a:latin typeface="Lato" panose="020B0604020202020204" charset="0"/>
          </a:endParaRPr>
        </a:p>
      </dgm:t>
    </dgm:pt>
    <dgm:pt modelId="{6EF5A834-C78F-4CFB-A40F-6B17969F09BA}" type="sibTrans" cxnId="{89BC067A-0001-47EC-8432-B29D2504B570}">
      <dgm:prSet custT="1"/>
      <dgm:spPr/>
      <dgm:t>
        <a:bodyPr/>
        <a:lstStyle/>
        <a:p>
          <a:endParaRPr lang="es-EC" sz="1000">
            <a:latin typeface="Lato" panose="020B0604020202020204" charset="0"/>
          </a:endParaRPr>
        </a:p>
      </dgm:t>
    </dgm:pt>
    <dgm:pt modelId="{9C07C66D-11DC-4539-9BA8-2B063DDAEA0F}">
      <dgm:prSet phldrT="[Texto]" custT="1"/>
      <dgm:spPr>
        <a:ln w="3175"/>
      </dgm:spPr>
      <dgm:t>
        <a:bodyPr/>
        <a:lstStyle/>
        <a:p>
          <a:r>
            <a:rPr lang="es-EC" sz="1000" dirty="0">
              <a:solidFill>
                <a:srgbClr val="2B1B1B"/>
              </a:solidFill>
              <a:latin typeface="Lato" panose="020B0604020202020204" charset="0"/>
            </a:rPr>
            <a:t>DGM</a:t>
          </a:r>
        </a:p>
      </dgm:t>
    </dgm:pt>
    <dgm:pt modelId="{5D750406-F655-4DB3-BEA0-94B4AFF31A3D}" type="parTrans" cxnId="{48EA1A4E-E3D8-4A45-A051-FC9C2D7ED0C5}">
      <dgm:prSet/>
      <dgm:spPr/>
      <dgm:t>
        <a:bodyPr/>
        <a:lstStyle/>
        <a:p>
          <a:endParaRPr lang="es-EC" sz="1000">
            <a:latin typeface="Lato" panose="020B0604020202020204" charset="0"/>
          </a:endParaRPr>
        </a:p>
      </dgm:t>
    </dgm:pt>
    <dgm:pt modelId="{1FAAA4D3-BC9F-4B2C-9B85-FF7FE0E93A71}" type="sibTrans" cxnId="{48EA1A4E-E3D8-4A45-A051-FC9C2D7ED0C5}">
      <dgm:prSet/>
      <dgm:spPr/>
      <dgm:t>
        <a:bodyPr/>
        <a:lstStyle/>
        <a:p>
          <a:endParaRPr lang="es-EC" sz="1000">
            <a:latin typeface="Lato" panose="020B0604020202020204" charset="0"/>
          </a:endParaRPr>
        </a:p>
      </dgm:t>
    </dgm:pt>
    <dgm:pt modelId="{F33D8774-9B07-40F9-9C26-1AF47FC3E9D4}">
      <dgm:prSet phldrT="[Texto]" custT="1"/>
      <dgm:spPr>
        <a:ln w="3175"/>
      </dgm:spPr>
      <dgm:t>
        <a:bodyPr/>
        <a:lstStyle/>
        <a:p>
          <a:r>
            <a:rPr lang="es-EC" sz="1000" dirty="0">
              <a:solidFill>
                <a:srgbClr val="2B1B1B"/>
              </a:solidFill>
              <a:latin typeface="Lato" panose="020B0604020202020204" charset="0"/>
            </a:rPr>
            <a:t>GTC</a:t>
          </a:r>
        </a:p>
      </dgm:t>
    </dgm:pt>
    <dgm:pt modelId="{D01F7A80-1A95-4F4B-9CC7-55E6679D0200}" type="parTrans" cxnId="{BB04A0CA-F9A1-46DA-80B8-435603054A97}">
      <dgm:prSet/>
      <dgm:spPr/>
      <dgm:t>
        <a:bodyPr/>
        <a:lstStyle/>
        <a:p>
          <a:endParaRPr lang="es-EC" sz="1000">
            <a:latin typeface="Lato" panose="020B0604020202020204" charset="0"/>
          </a:endParaRPr>
        </a:p>
      </dgm:t>
    </dgm:pt>
    <dgm:pt modelId="{1E82FA25-D91C-4B53-98F6-033F74F672EB}" type="sibTrans" cxnId="{BB04A0CA-F9A1-46DA-80B8-435603054A97}">
      <dgm:prSet/>
      <dgm:spPr/>
      <dgm:t>
        <a:bodyPr/>
        <a:lstStyle/>
        <a:p>
          <a:endParaRPr lang="es-EC" sz="1000">
            <a:latin typeface="Lato" panose="020B0604020202020204" charset="0"/>
          </a:endParaRPr>
        </a:p>
      </dgm:t>
    </dgm:pt>
    <dgm:pt modelId="{8EF46FC4-8528-4E45-8F7A-430382BE0DF3}">
      <dgm:prSet phldrT="[Texto]" custT="1"/>
      <dgm:spPr>
        <a:ln w="3175"/>
      </dgm:spPr>
      <dgm:t>
        <a:bodyPr/>
        <a:lstStyle/>
        <a:p>
          <a:r>
            <a:rPr lang="es-EC" sz="1000" dirty="0">
              <a:solidFill>
                <a:srgbClr val="2B1B1B"/>
              </a:solidFill>
              <a:latin typeface="Lato" panose="020B0604020202020204" charset="0"/>
            </a:rPr>
            <a:t>GEC</a:t>
          </a:r>
        </a:p>
      </dgm:t>
    </dgm:pt>
    <dgm:pt modelId="{DC773454-487C-4DA8-B317-35E3210BBAE6}" type="parTrans" cxnId="{733E78F3-A70B-493C-ACAE-A253AA11F821}">
      <dgm:prSet/>
      <dgm:spPr/>
      <dgm:t>
        <a:bodyPr/>
        <a:lstStyle/>
        <a:p>
          <a:endParaRPr lang="es-EC" sz="1000">
            <a:latin typeface="Lato" panose="020B0604020202020204" charset="0"/>
          </a:endParaRPr>
        </a:p>
      </dgm:t>
    </dgm:pt>
    <dgm:pt modelId="{6AD76ABC-F0AF-43B7-AB1A-BE5975A1DF9E}" type="sibTrans" cxnId="{733E78F3-A70B-493C-ACAE-A253AA11F821}">
      <dgm:prSet/>
      <dgm:spPr/>
      <dgm:t>
        <a:bodyPr/>
        <a:lstStyle/>
        <a:p>
          <a:endParaRPr lang="es-EC" sz="1000">
            <a:latin typeface="Lato" panose="020B0604020202020204" charset="0"/>
          </a:endParaRPr>
        </a:p>
      </dgm:t>
    </dgm:pt>
    <dgm:pt modelId="{92AE8741-E3F3-4D50-858B-E7BE1444AADB}" type="pres">
      <dgm:prSet presAssocID="{4C23DE8B-4B7C-4B4F-9355-6E6319E76EBE}" presName="linearFlow" presStyleCnt="0">
        <dgm:presLayoutVars>
          <dgm:dir/>
          <dgm:animLvl val="lvl"/>
          <dgm:resizeHandles val="exact"/>
        </dgm:presLayoutVars>
      </dgm:prSet>
      <dgm:spPr/>
    </dgm:pt>
    <dgm:pt modelId="{EF1DF597-81FF-4D77-8EE5-9425A6ECAFA5}" type="pres">
      <dgm:prSet presAssocID="{9EACB5DC-E9A8-45EA-8242-E7D9F8744A31}" presName="composite" presStyleCnt="0"/>
      <dgm:spPr/>
    </dgm:pt>
    <dgm:pt modelId="{7AF9E705-D8CE-4D31-878F-C39FF7DB0CF9}" type="pres">
      <dgm:prSet presAssocID="{9EACB5DC-E9A8-45EA-8242-E7D9F8744A31}" presName="parTx" presStyleLbl="node1" presStyleIdx="0" presStyleCnt="4">
        <dgm:presLayoutVars>
          <dgm:chMax val="0"/>
          <dgm:chPref val="0"/>
          <dgm:bulletEnabled val="1"/>
        </dgm:presLayoutVars>
      </dgm:prSet>
      <dgm:spPr/>
    </dgm:pt>
    <dgm:pt modelId="{905EA774-092F-465E-B499-7C0BFA7CE313}" type="pres">
      <dgm:prSet presAssocID="{9EACB5DC-E9A8-45EA-8242-E7D9F8744A31}" presName="parSh" presStyleLbl="node1" presStyleIdx="0" presStyleCnt="4" custScaleX="71199" custLinFactNeighborX="-220" custLinFactNeighborY="2533"/>
      <dgm:spPr/>
    </dgm:pt>
    <dgm:pt modelId="{09A60CF8-460D-4610-A6CC-D86A0F36A4DB}" type="pres">
      <dgm:prSet presAssocID="{9EACB5DC-E9A8-45EA-8242-E7D9F8744A31}" presName="desTx" presStyleLbl="fgAcc1" presStyleIdx="0" presStyleCnt="4">
        <dgm:presLayoutVars>
          <dgm:bulletEnabled val="1"/>
        </dgm:presLayoutVars>
      </dgm:prSet>
      <dgm:spPr>
        <a:noFill/>
        <a:ln>
          <a:noFill/>
        </a:ln>
      </dgm:spPr>
    </dgm:pt>
    <dgm:pt modelId="{3948F6F2-05BA-4889-8E4F-E1FF80A5293D}" type="pres">
      <dgm:prSet presAssocID="{F56D1F46-9A1D-4A1E-95EE-EF184BF192A6}" presName="sibTrans" presStyleLbl="sibTrans2D1" presStyleIdx="0" presStyleCnt="3"/>
      <dgm:spPr/>
    </dgm:pt>
    <dgm:pt modelId="{EEC36906-95B6-4675-A766-68C9AF5B5FE1}" type="pres">
      <dgm:prSet presAssocID="{F56D1F46-9A1D-4A1E-95EE-EF184BF192A6}" presName="connTx" presStyleLbl="sibTrans2D1" presStyleIdx="0" presStyleCnt="3"/>
      <dgm:spPr/>
    </dgm:pt>
    <dgm:pt modelId="{D06162F4-9F6B-476B-8624-12EE1226A6AD}" type="pres">
      <dgm:prSet presAssocID="{A9AD2B09-27B2-459B-A327-07CA93F08B02}" presName="composite" presStyleCnt="0"/>
      <dgm:spPr/>
    </dgm:pt>
    <dgm:pt modelId="{7DAEC239-CD78-4F34-ADCD-5514C65E8F51}" type="pres">
      <dgm:prSet presAssocID="{A9AD2B09-27B2-459B-A327-07CA93F08B02}" presName="parTx" presStyleLbl="node1" presStyleIdx="0" presStyleCnt="4">
        <dgm:presLayoutVars>
          <dgm:chMax val="0"/>
          <dgm:chPref val="0"/>
          <dgm:bulletEnabled val="1"/>
        </dgm:presLayoutVars>
      </dgm:prSet>
      <dgm:spPr/>
    </dgm:pt>
    <dgm:pt modelId="{BE022F3C-30DC-4313-BBD3-C4ABEE7A8437}" type="pres">
      <dgm:prSet presAssocID="{A9AD2B09-27B2-459B-A327-07CA93F08B02}" presName="parSh" presStyleLbl="node1" presStyleIdx="1" presStyleCnt="4"/>
      <dgm:spPr/>
    </dgm:pt>
    <dgm:pt modelId="{2D332F4A-A2D6-43CB-9952-FF3B4AA2E760}" type="pres">
      <dgm:prSet presAssocID="{A9AD2B09-27B2-459B-A327-07CA93F08B02}" presName="desTx" presStyleLbl="fgAcc1" presStyleIdx="1" presStyleCnt="4">
        <dgm:presLayoutVars>
          <dgm:bulletEnabled val="1"/>
        </dgm:presLayoutVars>
      </dgm:prSet>
      <dgm:spPr/>
    </dgm:pt>
    <dgm:pt modelId="{CC1155CE-4DCC-4820-A818-89BFB9F2EB9B}" type="pres">
      <dgm:prSet presAssocID="{39CC701B-ECBD-4C47-87FF-F21FBBEA44F1}" presName="sibTrans" presStyleLbl="sibTrans2D1" presStyleIdx="1" presStyleCnt="3"/>
      <dgm:spPr/>
    </dgm:pt>
    <dgm:pt modelId="{C1FA65EB-509C-4C95-A75D-47CECF75FE42}" type="pres">
      <dgm:prSet presAssocID="{39CC701B-ECBD-4C47-87FF-F21FBBEA44F1}" presName="connTx" presStyleLbl="sibTrans2D1" presStyleIdx="1" presStyleCnt="3"/>
      <dgm:spPr/>
    </dgm:pt>
    <dgm:pt modelId="{15C8EC38-AD6B-47B7-8678-E2C34D2C59D2}" type="pres">
      <dgm:prSet presAssocID="{FE5E35B4-5853-462F-88A2-F0BD889DD70A}" presName="composite" presStyleCnt="0"/>
      <dgm:spPr/>
    </dgm:pt>
    <dgm:pt modelId="{A6323FBD-E8A3-41F0-866B-7B6B8E0C3328}" type="pres">
      <dgm:prSet presAssocID="{FE5E35B4-5853-462F-88A2-F0BD889DD70A}" presName="parTx" presStyleLbl="node1" presStyleIdx="1" presStyleCnt="4">
        <dgm:presLayoutVars>
          <dgm:chMax val="0"/>
          <dgm:chPref val="0"/>
          <dgm:bulletEnabled val="1"/>
        </dgm:presLayoutVars>
      </dgm:prSet>
      <dgm:spPr/>
    </dgm:pt>
    <dgm:pt modelId="{46543FF8-D84E-43BD-B0E2-2A1D30F10112}" type="pres">
      <dgm:prSet presAssocID="{FE5E35B4-5853-462F-88A2-F0BD889DD70A}" presName="parSh" presStyleLbl="node1" presStyleIdx="2" presStyleCnt="4"/>
      <dgm:spPr/>
    </dgm:pt>
    <dgm:pt modelId="{FFCE8BCC-9F8A-494B-8E34-C6C704426A58}" type="pres">
      <dgm:prSet presAssocID="{FE5E35B4-5853-462F-88A2-F0BD889DD70A}" presName="desTx" presStyleLbl="fgAcc1" presStyleIdx="2" presStyleCnt="4">
        <dgm:presLayoutVars>
          <dgm:bulletEnabled val="1"/>
        </dgm:presLayoutVars>
      </dgm:prSet>
      <dgm:spPr/>
    </dgm:pt>
    <dgm:pt modelId="{8DC40790-0F63-417E-898D-5E0B9EC6B7C5}" type="pres">
      <dgm:prSet presAssocID="{6EF5A834-C78F-4CFB-A40F-6B17969F09BA}" presName="sibTrans" presStyleLbl="sibTrans2D1" presStyleIdx="2" presStyleCnt="3"/>
      <dgm:spPr/>
    </dgm:pt>
    <dgm:pt modelId="{48631291-27D5-400C-B36C-759D1CB4B53C}" type="pres">
      <dgm:prSet presAssocID="{6EF5A834-C78F-4CFB-A40F-6B17969F09BA}" presName="connTx" presStyleLbl="sibTrans2D1" presStyleIdx="2" presStyleCnt="3"/>
      <dgm:spPr/>
    </dgm:pt>
    <dgm:pt modelId="{7C901CEA-7282-4A26-97CF-08BF64C88854}" type="pres">
      <dgm:prSet presAssocID="{853E49FA-C730-4C53-8085-1D9685C6A42A}" presName="composite" presStyleCnt="0"/>
      <dgm:spPr/>
    </dgm:pt>
    <dgm:pt modelId="{EB4B0F68-B4CE-4F56-A0E6-77236ADB1D79}" type="pres">
      <dgm:prSet presAssocID="{853E49FA-C730-4C53-8085-1D9685C6A42A}" presName="parTx" presStyleLbl="node1" presStyleIdx="2" presStyleCnt="4">
        <dgm:presLayoutVars>
          <dgm:chMax val="0"/>
          <dgm:chPref val="0"/>
          <dgm:bulletEnabled val="1"/>
        </dgm:presLayoutVars>
      </dgm:prSet>
      <dgm:spPr/>
    </dgm:pt>
    <dgm:pt modelId="{3AF4CDB1-4F4B-4C9A-8156-408E25D3A918}" type="pres">
      <dgm:prSet presAssocID="{853E49FA-C730-4C53-8085-1D9685C6A42A}" presName="parSh" presStyleLbl="node1" presStyleIdx="3" presStyleCnt="4"/>
      <dgm:spPr/>
    </dgm:pt>
    <dgm:pt modelId="{9756D789-A63B-4344-A130-6E91ADF97903}" type="pres">
      <dgm:prSet presAssocID="{853E49FA-C730-4C53-8085-1D9685C6A42A}" presName="desTx" presStyleLbl="fgAcc1" presStyleIdx="3" presStyleCnt="4">
        <dgm:presLayoutVars>
          <dgm:bulletEnabled val="1"/>
        </dgm:presLayoutVars>
      </dgm:prSet>
      <dgm:spPr/>
    </dgm:pt>
  </dgm:ptLst>
  <dgm:cxnLst>
    <dgm:cxn modelId="{7D1B0616-019F-439E-82CD-7B7EBEE1AA22}" type="presOf" srcId="{F56D1F46-9A1D-4A1E-95EE-EF184BF192A6}" destId="{EEC36906-95B6-4675-A766-68C9AF5B5FE1}" srcOrd="1" destOrd="0" presId="urn:microsoft.com/office/officeart/2005/8/layout/process3"/>
    <dgm:cxn modelId="{DA551218-692E-41D2-890B-69307A2B6D12}" type="presOf" srcId="{853E49FA-C730-4C53-8085-1D9685C6A42A}" destId="{3AF4CDB1-4F4B-4C9A-8156-408E25D3A918}" srcOrd="1" destOrd="0" presId="urn:microsoft.com/office/officeart/2005/8/layout/process3"/>
    <dgm:cxn modelId="{0BAF1F1B-6E57-4702-B062-14EA54DA7AD6}" type="presOf" srcId="{6EF5A834-C78F-4CFB-A40F-6B17969F09BA}" destId="{48631291-27D5-400C-B36C-759D1CB4B53C}" srcOrd="1" destOrd="0" presId="urn:microsoft.com/office/officeart/2005/8/layout/process3"/>
    <dgm:cxn modelId="{15939231-C8D0-43C5-A087-52367099466C}" type="presOf" srcId="{A9AD2B09-27B2-459B-A327-07CA93F08B02}" destId="{BE022F3C-30DC-4313-BBD3-C4ABEE7A8437}" srcOrd="1" destOrd="0" presId="urn:microsoft.com/office/officeart/2005/8/layout/process3"/>
    <dgm:cxn modelId="{B5B20C34-CFE0-42CE-BC06-3E9B391CD886}" type="presOf" srcId="{8EF46FC4-8528-4E45-8F7A-430382BE0DF3}" destId="{9756D789-A63B-4344-A130-6E91ADF97903}" srcOrd="0" destOrd="0" presId="urn:microsoft.com/office/officeart/2005/8/layout/process3"/>
    <dgm:cxn modelId="{6CC20966-B33E-4E90-9A8B-CEE60223EDE2}" srcId="{A9AD2B09-27B2-459B-A327-07CA93F08B02}" destId="{67D4ED62-6A3C-4322-9B70-5EDEB036DE04}" srcOrd="0" destOrd="0" parTransId="{A2D3F20B-12E1-4533-8E80-7BE27E126E31}" sibTransId="{C5B6B3FD-A57F-47B3-B318-6EA6771C6391}"/>
    <dgm:cxn modelId="{48EA1A4E-E3D8-4A45-A051-FC9C2D7ED0C5}" srcId="{FE5E35B4-5853-462F-88A2-F0BD889DD70A}" destId="{9C07C66D-11DC-4539-9BA8-2B063DDAEA0F}" srcOrd="0" destOrd="0" parTransId="{5D750406-F655-4DB3-BEA0-94B4AFF31A3D}" sibTransId="{1FAAA4D3-BC9F-4B2C-9B85-FF7FE0E93A71}"/>
    <dgm:cxn modelId="{BC31BE52-7DE2-44AD-A125-2AA4812C1317}" type="presOf" srcId="{FE5E35B4-5853-462F-88A2-F0BD889DD70A}" destId="{A6323FBD-E8A3-41F0-866B-7B6B8E0C3328}" srcOrd="0" destOrd="0" presId="urn:microsoft.com/office/officeart/2005/8/layout/process3"/>
    <dgm:cxn modelId="{38F86975-41FF-47E6-9423-1D63786E2F3F}" type="presOf" srcId="{4C23DE8B-4B7C-4B4F-9355-6E6319E76EBE}" destId="{92AE8741-E3F3-4D50-858B-E7BE1444AADB}" srcOrd="0" destOrd="0" presId="urn:microsoft.com/office/officeart/2005/8/layout/process3"/>
    <dgm:cxn modelId="{89BC067A-0001-47EC-8432-B29D2504B570}" srcId="{4C23DE8B-4B7C-4B4F-9355-6E6319E76EBE}" destId="{FE5E35B4-5853-462F-88A2-F0BD889DD70A}" srcOrd="2" destOrd="0" parTransId="{E55EA45B-16DE-42C3-8DDB-6D8BFACF86DD}" sibTransId="{6EF5A834-C78F-4CFB-A40F-6B17969F09BA}"/>
    <dgm:cxn modelId="{69691A7A-F68C-4056-9195-EC15C60B6AC5}" type="presOf" srcId="{F56D1F46-9A1D-4A1E-95EE-EF184BF192A6}" destId="{3948F6F2-05BA-4889-8E4F-E1FF80A5293D}" srcOrd="0" destOrd="0" presId="urn:microsoft.com/office/officeart/2005/8/layout/process3"/>
    <dgm:cxn modelId="{35C4E65A-929B-4DF0-985D-D0925E49EEEE}" type="presOf" srcId="{9EACB5DC-E9A8-45EA-8242-E7D9F8744A31}" destId="{7AF9E705-D8CE-4D31-878F-C39FF7DB0CF9}" srcOrd="0" destOrd="0" presId="urn:microsoft.com/office/officeart/2005/8/layout/process3"/>
    <dgm:cxn modelId="{FDA40D7B-BC8F-48C0-89C2-555802156C47}" type="presOf" srcId="{9C07C66D-11DC-4539-9BA8-2B063DDAEA0F}" destId="{FFCE8BCC-9F8A-494B-8E34-C6C704426A58}" srcOrd="0" destOrd="0" presId="urn:microsoft.com/office/officeart/2005/8/layout/process3"/>
    <dgm:cxn modelId="{8F9FE697-1413-4186-A076-C92B0AD2D475}" type="presOf" srcId="{FE5E35B4-5853-462F-88A2-F0BD889DD70A}" destId="{46543FF8-D84E-43BD-B0E2-2A1D30F10112}" srcOrd="1" destOrd="0" presId="urn:microsoft.com/office/officeart/2005/8/layout/process3"/>
    <dgm:cxn modelId="{110D169A-857F-464E-8ADC-F3BC5A4E067D}" type="presOf" srcId="{F33D8774-9B07-40F9-9C26-1AF47FC3E9D4}" destId="{9756D789-A63B-4344-A130-6E91ADF97903}" srcOrd="0" destOrd="1" presId="urn:microsoft.com/office/officeart/2005/8/layout/process3"/>
    <dgm:cxn modelId="{1440DB9D-5AE0-4D5F-A7FE-5B3D55A54C81}" type="presOf" srcId="{39CC701B-ECBD-4C47-87FF-F21FBBEA44F1}" destId="{CC1155CE-4DCC-4820-A818-89BFB9F2EB9B}" srcOrd="0" destOrd="0" presId="urn:microsoft.com/office/officeart/2005/8/layout/process3"/>
    <dgm:cxn modelId="{905D2EA7-F310-4AF3-A8C5-26E172743492}" type="presOf" srcId="{A9AD2B09-27B2-459B-A327-07CA93F08B02}" destId="{7DAEC239-CD78-4F34-ADCD-5514C65E8F51}" srcOrd="0" destOrd="0" presId="urn:microsoft.com/office/officeart/2005/8/layout/process3"/>
    <dgm:cxn modelId="{9E296BAA-2C8B-4276-B26E-D0A0FC4C1950}" srcId="{4C23DE8B-4B7C-4B4F-9355-6E6319E76EBE}" destId="{A9AD2B09-27B2-459B-A327-07CA93F08B02}" srcOrd="1" destOrd="0" parTransId="{182E7E72-ED14-4DF0-9A41-9DD860AA5CAA}" sibTransId="{39CC701B-ECBD-4C47-87FF-F21FBBEA44F1}"/>
    <dgm:cxn modelId="{38E47BAD-9DD0-4875-99C6-B426D18AC868}" type="presOf" srcId="{39CC701B-ECBD-4C47-87FF-F21FBBEA44F1}" destId="{C1FA65EB-509C-4C95-A75D-47CECF75FE42}" srcOrd="1" destOrd="0" presId="urn:microsoft.com/office/officeart/2005/8/layout/process3"/>
    <dgm:cxn modelId="{BB04A0CA-F9A1-46DA-80B8-435603054A97}" srcId="{853E49FA-C730-4C53-8085-1D9685C6A42A}" destId="{F33D8774-9B07-40F9-9C26-1AF47FC3E9D4}" srcOrd="1" destOrd="0" parTransId="{D01F7A80-1A95-4F4B-9CC7-55E6679D0200}" sibTransId="{1E82FA25-D91C-4B53-98F6-033F74F672EB}"/>
    <dgm:cxn modelId="{3868D7D9-094B-4DD3-B795-3482265E3B65}" type="presOf" srcId="{6EF5A834-C78F-4CFB-A40F-6B17969F09BA}" destId="{8DC40790-0F63-417E-898D-5E0B9EC6B7C5}" srcOrd="0" destOrd="0" presId="urn:microsoft.com/office/officeart/2005/8/layout/process3"/>
    <dgm:cxn modelId="{29E14CE0-16E3-4D96-92FA-461792A882F7}" srcId="{4C23DE8B-4B7C-4B4F-9355-6E6319E76EBE}" destId="{853E49FA-C730-4C53-8085-1D9685C6A42A}" srcOrd="3" destOrd="0" parTransId="{26262F93-6C3C-446D-89D1-F117F5C4B786}" sibTransId="{9145A824-5194-4D0D-BD70-FC76AAD806FA}"/>
    <dgm:cxn modelId="{29188AE4-AF41-48AD-B052-734BE470E7ED}" type="presOf" srcId="{9EACB5DC-E9A8-45EA-8242-E7D9F8744A31}" destId="{905EA774-092F-465E-B499-7C0BFA7CE313}" srcOrd="1" destOrd="0" presId="urn:microsoft.com/office/officeart/2005/8/layout/process3"/>
    <dgm:cxn modelId="{651357F2-CAD4-4779-B679-B5CA870F438D}" srcId="{4C23DE8B-4B7C-4B4F-9355-6E6319E76EBE}" destId="{9EACB5DC-E9A8-45EA-8242-E7D9F8744A31}" srcOrd="0" destOrd="0" parTransId="{192AE726-039B-4DF8-B655-5D536FE30820}" sibTransId="{F56D1F46-9A1D-4A1E-95EE-EF184BF192A6}"/>
    <dgm:cxn modelId="{35E365F3-ED17-4C7B-8682-72F8F73287B0}" type="presOf" srcId="{67D4ED62-6A3C-4322-9B70-5EDEB036DE04}" destId="{2D332F4A-A2D6-43CB-9952-FF3B4AA2E760}" srcOrd="0" destOrd="0" presId="urn:microsoft.com/office/officeart/2005/8/layout/process3"/>
    <dgm:cxn modelId="{733E78F3-A70B-493C-ACAE-A253AA11F821}" srcId="{853E49FA-C730-4C53-8085-1D9685C6A42A}" destId="{8EF46FC4-8528-4E45-8F7A-430382BE0DF3}" srcOrd="0" destOrd="0" parTransId="{DC773454-487C-4DA8-B317-35E3210BBAE6}" sibTransId="{6AD76ABC-F0AF-43B7-AB1A-BE5975A1DF9E}"/>
    <dgm:cxn modelId="{03D473FD-ABD1-4CCB-82A6-6B1E8A09907A}" type="presOf" srcId="{853E49FA-C730-4C53-8085-1D9685C6A42A}" destId="{EB4B0F68-B4CE-4F56-A0E6-77236ADB1D79}" srcOrd="0" destOrd="0" presId="urn:microsoft.com/office/officeart/2005/8/layout/process3"/>
    <dgm:cxn modelId="{6934B166-6923-45FC-9850-43E480D2CC74}" type="presParOf" srcId="{92AE8741-E3F3-4D50-858B-E7BE1444AADB}" destId="{EF1DF597-81FF-4D77-8EE5-9425A6ECAFA5}" srcOrd="0" destOrd="0" presId="urn:microsoft.com/office/officeart/2005/8/layout/process3"/>
    <dgm:cxn modelId="{3E92625B-AF01-45E0-A8BF-A00A3CCF5663}" type="presParOf" srcId="{EF1DF597-81FF-4D77-8EE5-9425A6ECAFA5}" destId="{7AF9E705-D8CE-4D31-878F-C39FF7DB0CF9}" srcOrd="0" destOrd="0" presId="urn:microsoft.com/office/officeart/2005/8/layout/process3"/>
    <dgm:cxn modelId="{5C2E7794-311D-4FD3-8999-90BBF7D09B32}" type="presParOf" srcId="{EF1DF597-81FF-4D77-8EE5-9425A6ECAFA5}" destId="{905EA774-092F-465E-B499-7C0BFA7CE313}" srcOrd="1" destOrd="0" presId="urn:microsoft.com/office/officeart/2005/8/layout/process3"/>
    <dgm:cxn modelId="{6A7BB478-82B2-4338-AA51-FA8C610386F7}" type="presParOf" srcId="{EF1DF597-81FF-4D77-8EE5-9425A6ECAFA5}" destId="{09A60CF8-460D-4610-A6CC-D86A0F36A4DB}" srcOrd="2" destOrd="0" presId="urn:microsoft.com/office/officeart/2005/8/layout/process3"/>
    <dgm:cxn modelId="{07563DDA-32BB-4186-B601-73AF9F390CAF}" type="presParOf" srcId="{92AE8741-E3F3-4D50-858B-E7BE1444AADB}" destId="{3948F6F2-05BA-4889-8E4F-E1FF80A5293D}" srcOrd="1" destOrd="0" presId="urn:microsoft.com/office/officeart/2005/8/layout/process3"/>
    <dgm:cxn modelId="{F9142950-7C9F-4523-8F8A-743F70216DE3}" type="presParOf" srcId="{3948F6F2-05BA-4889-8E4F-E1FF80A5293D}" destId="{EEC36906-95B6-4675-A766-68C9AF5B5FE1}" srcOrd="0" destOrd="0" presId="urn:microsoft.com/office/officeart/2005/8/layout/process3"/>
    <dgm:cxn modelId="{647F6C92-DC78-49F6-8417-70DCB062310D}" type="presParOf" srcId="{92AE8741-E3F3-4D50-858B-E7BE1444AADB}" destId="{D06162F4-9F6B-476B-8624-12EE1226A6AD}" srcOrd="2" destOrd="0" presId="urn:microsoft.com/office/officeart/2005/8/layout/process3"/>
    <dgm:cxn modelId="{8CFC298D-377E-4947-94FB-A926F45D30BC}" type="presParOf" srcId="{D06162F4-9F6B-476B-8624-12EE1226A6AD}" destId="{7DAEC239-CD78-4F34-ADCD-5514C65E8F51}" srcOrd="0" destOrd="0" presId="urn:microsoft.com/office/officeart/2005/8/layout/process3"/>
    <dgm:cxn modelId="{6C09E793-AE92-4413-984C-D1BB9B784F36}" type="presParOf" srcId="{D06162F4-9F6B-476B-8624-12EE1226A6AD}" destId="{BE022F3C-30DC-4313-BBD3-C4ABEE7A8437}" srcOrd="1" destOrd="0" presId="urn:microsoft.com/office/officeart/2005/8/layout/process3"/>
    <dgm:cxn modelId="{D79F72A8-905C-461A-8C67-36FD9D6740F3}" type="presParOf" srcId="{D06162F4-9F6B-476B-8624-12EE1226A6AD}" destId="{2D332F4A-A2D6-43CB-9952-FF3B4AA2E760}" srcOrd="2" destOrd="0" presId="urn:microsoft.com/office/officeart/2005/8/layout/process3"/>
    <dgm:cxn modelId="{C8BB39C2-E780-4ACF-BC27-435E8FA68D99}" type="presParOf" srcId="{92AE8741-E3F3-4D50-858B-E7BE1444AADB}" destId="{CC1155CE-4DCC-4820-A818-89BFB9F2EB9B}" srcOrd="3" destOrd="0" presId="urn:microsoft.com/office/officeart/2005/8/layout/process3"/>
    <dgm:cxn modelId="{E62726C9-12FC-4750-890E-80920A2E98B2}" type="presParOf" srcId="{CC1155CE-4DCC-4820-A818-89BFB9F2EB9B}" destId="{C1FA65EB-509C-4C95-A75D-47CECF75FE42}" srcOrd="0" destOrd="0" presId="urn:microsoft.com/office/officeart/2005/8/layout/process3"/>
    <dgm:cxn modelId="{903F395E-3C7D-4519-94BD-46D81B58D6E4}" type="presParOf" srcId="{92AE8741-E3F3-4D50-858B-E7BE1444AADB}" destId="{15C8EC38-AD6B-47B7-8678-E2C34D2C59D2}" srcOrd="4" destOrd="0" presId="urn:microsoft.com/office/officeart/2005/8/layout/process3"/>
    <dgm:cxn modelId="{FAA7CE86-347B-482F-93CD-84662D064ED7}" type="presParOf" srcId="{15C8EC38-AD6B-47B7-8678-E2C34D2C59D2}" destId="{A6323FBD-E8A3-41F0-866B-7B6B8E0C3328}" srcOrd="0" destOrd="0" presId="urn:microsoft.com/office/officeart/2005/8/layout/process3"/>
    <dgm:cxn modelId="{21B85D53-8CEB-4D15-97A2-82E5AB5FC85C}" type="presParOf" srcId="{15C8EC38-AD6B-47B7-8678-E2C34D2C59D2}" destId="{46543FF8-D84E-43BD-B0E2-2A1D30F10112}" srcOrd="1" destOrd="0" presId="urn:microsoft.com/office/officeart/2005/8/layout/process3"/>
    <dgm:cxn modelId="{DBACDAA7-22DA-49A9-8761-A0E6E48712F8}" type="presParOf" srcId="{15C8EC38-AD6B-47B7-8678-E2C34D2C59D2}" destId="{FFCE8BCC-9F8A-494B-8E34-C6C704426A58}" srcOrd="2" destOrd="0" presId="urn:microsoft.com/office/officeart/2005/8/layout/process3"/>
    <dgm:cxn modelId="{1C25888F-CD47-4F4F-A241-1C75DB90432B}" type="presParOf" srcId="{92AE8741-E3F3-4D50-858B-E7BE1444AADB}" destId="{8DC40790-0F63-417E-898D-5E0B9EC6B7C5}" srcOrd="5" destOrd="0" presId="urn:microsoft.com/office/officeart/2005/8/layout/process3"/>
    <dgm:cxn modelId="{D8AB2552-AB19-40E9-B60E-26953245D0AB}" type="presParOf" srcId="{8DC40790-0F63-417E-898D-5E0B9EC6B7C5}" destId="{48631291-27D5-400C-B36C-759D1CB4B53C}" srcOrd="0" destOrd="0" presId="urn:microsoft.com/office/officeart/2005/8/layout/process3"/>
    <dgm:cxn modelId="{8C1B7753-C974-41A5-9A8B-BA2528A68B39}" type="presParOf" srcId="{92AE8741-E3F3-4D50-858B-E7BE1444AADB}" destId="{7C901CEA-7282-4A26-97CF-08BF64C88854}" srcOrd="6" destOrd="0" presId="urn:microsoft.com/office/officeart/2005/8/layout/process3"/>
    <dgm:cxn modelId="{B0EEAD3C-341F-4117-A675-B2701FF5DD2F}" type="presParOf" srcId="{7C901CEA-7282-4A26-97CF-08BF64C88854}" destId="{EB4B0F68-B4CE-4F56-A0E6-77236ADB1D79}" srcOrd="0" destOrd="0" presId="urn:microsoft.com/office/officeart/2005/8/layout/process3"/>
    <dgm:cxn modelId="{70A1BB4A-10B5-4C89-9F03-4D5E6110E900}" type="presParOf" srcId="{7C901CEA-7282-4A26-97CF-08BF64C88854}" destId="{3AF4CDB1-4F4B-4C9A-8156-408E25D3A918}" srcOrd="1" destOrd="0" presId="urn:microsoft.com/office/officeart/2005/8/layout/process3"/>
    <dgm:cxn modelId="{31098132-5A6D-4CE4-9320-9081CDB1EA0C}" type="presParOf" srcId="{7C901CEA-7282-4A26-97CF-08BF64C88854}" destId="{9756D789-A63B-4344-A130-6E91ADF97903}"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63A948-0D78-44FE-838E-21432F9B39E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112E1D4E-0763-4BE9-982B-098CBCC44970}">
      <dgm:prSet phldrT="[Texto]" custT="1"/>
      <dgm:spPr>
        <a:noFill/>
        <a:ln>
          <a:noFill/>
        </a:ln>
      </dgm:spPr>
      <dgm:t>
        <a:bodyPr/>
        <a:lstStyle/>
        <a:p>
          <a:r>
            <a:rPr lang="es-EC" sz="1000" dirty="0">
              <a:solidFill>
                <a:srgbClr val="2B1B1B"/>
              </a:solidFill>
              <a:latin typeface="Lato" panose="020B0604020202020204" charset="0"/>
            </a:rPr>
            <a:t> </a:t>
          </a:r>
        </a:p>
      </dgm:t>
    </dgm:pt>
    <dgm:pt modelId="{ACC2001B-8228-4FB8-BB46-A4C1F2AAECFB}" type="parTrans" cxnId="{CF840DF7-A9B1-4142-BCE1-1DC516F72ED5}">
      <dgm:prSet/>
      <dgm:spPr/>
      <dgm:t>
        <a:bodyPr/>
        <a:lstStyle/>
        <a:p>
          <a:endParaRPr lang="es-EC" sz="1000">
            <a:solidFill>
              <a:srgbClr val="2B1B1B"/>
            </a:solidFill>
            <a:latin typeface="Lato" panose="020B0604020202020204" charset="0"/>
          </a:endParaRPr>
        </a:p>
      </dgm:t>
    </dgm:pt>
    <dgm:pt modelId="{D893F125-9E56-4829-9FEC-48058479795A}" type="sibTrans" cxnId="{CF840DF7-A9B1-4142-BCE1-1DC516F72ED5}">
      <dgm:prSet/>
      <dgm:spPr/>
      <dgm:t>
        <a:bodyPr/>
        <a:lstStyle/>
        <a:p>
          <a:endParaRPr lang="es-EC" sz="1000">
            <a:solidFill>
              <a:srgbClr val="2B1B1B"/>
            </a:solidFill>
            <a:latin typeface="Lato" panose="020B0604020202020204" charset="0"/>
          </a:endParaRPr>
        </a:p>
      </dgm:t>
    </dgm:pt>
    <dgm:pt modelId="{DFDCBAA5-FB35-44D6-A8E8-809CB4C937E0}">
      <dgm:prSet phldrT="[Texto]" custT="1"/>
      <dgm:spPr>
        <a:noFill/>
        <a:ln w="3175">
          <a:solidFill>
            <a:srgbClr val="953333"/>
          </a:solidFill>
        </a:ln>
      </dgm:spPr>
      <dgm:t>
        <a:bodyPr/>
        <a:lstStyle/>
        <a:p>
          <a:r>
            <a:rPr lang="es-EC" sz="1000" dirty="0">
              <a:solidFill>
                <a:srgbClr val="2B1B1B"/>
              </a:solidFill>
              <a:latin typeface="Lato" panose="020B0604020202020204" charset="0"/>
            </a:rPr>
            <a:t>SNAP Desktop</a:t>
          </a:r>
        </a:p>
      </dgm:t>
    </dgm:pt>
    <dgm:pt modelId="{CEB901A9-169D-41E3-914D-C7ED7764CDFF}" type="parTrans" cxnId="{52F01F10-7576-4E09-8F46-18F60EBA844C}">
      <dgm:prSet custT="1"/>
      <dgm:spPr>
        <a:noFill/>
        <a:ln>
          <a:noFill/>
        </a:ln>
      </dgm:spPr>
      <dgm:t>
        <a:bodyPr/>
        <a:lstStyle/>
        <a:p>
          <a:endParaRPr lang="es-EC" sz="1000">
            <a:solidFill>
              <a:srgbClr val="2B1B1B"/>
            </a:solidFill>
            <a:latin typeface="Lato" panose="020B0604020202020204" charset="0"/>
          </a:endParaRPr>
        </a:p>
      </dgm:t>
    </dgm:pt>
    <dgm:pt modelId="{6495EE04-D1FE-4558-9EE2-B93AE1342678}" type="sibTrans" cxnId="{52F01F10-7576-4E09-8F46-18F60EBA844C}">
      <dgm:prSet/>
      <dgm:spPr/>
      <dgm:t>
        <a:bodyPr/>
        <a:lstStyle/>
        <a:p>
          <a:endParaRPr lang="es-EC" sz="1000">
            <a:solidFill>
              <a:srgbClr val="2B1B1B"/>
            </a:solidFill>
            <a:latin typeface="Lato" panose="020B0604020202020204" charset="0"/>
          </a:endParaRPr>
        </a:p>
      </dgm:t>
    </dgm:pt>
    <dgm:pt modelId="{81F22DD2-21B3-4CBD-870F-EDEAA1C56199}">
      <dgm:prSet phldrT="[Texto]" custT="1"/>
      <dgm:spPr>
        <a:noFill/>
        <a:ln w="3175">
          <a:solidFill>
            <a:srgbClr val="953333"/>
          </a:solidFill>
        </a:ln>
      </dgm:spPr>
      <dgm:t>
        <a:bodyPr/>
        <a:lstStyle/>
        <a:p>
          <a:r>
            <a:rPr lang="es-EC" sz="1000" dirty="0">
              <a:solidFill>
                <a:srgbClr val="2B1B1B"/>
              </a:solidFill>
              <a:latin typeface="Lato" panose="020B0604020202020204" charset="0"/>
            </a:rPr>
            <a:t>ENVI</a:t>
          </a:r>
        </a:p>
      </dgm:t>
    </dgm:pt>
    <dgm:pt modelId="{C8AA0B55-DA14-479A-B454-47D1152C0377}" type="parTrans" cxnId="{B3737354-B848-4776-99B0-77DE05FD0B3A}">
      <dgm:prSet custT="1"/>
      <dgm:spPr>
        <a:ln>
          <a:noFill/>
        </a:ln>
      </dgm:spPr>
      <dgm:t>
        <a:bodyPr/>
        <a:lstStyle/>
        <a:p>
          <a:endParaRPr lang="es-EC" sz="1000">
            <a:solidFill>
              <a:srgbClr val="2B1B1B"/>
            </a:solidFill>
            <a:latin typeface="Lato" panose="020B0604020202020204" charset="0"/>
          </a:endParaRPr>
        </a:p>
      </dgm:t>
    </dgm:pt>
    <dgm:pt modelId="{CF6CBB92-76C4-48B6-8151-B317BBBE07D4}" type="sibTrans" cxnId="{B3737354-B848-4776-99B0-77DE05FD0B3A}">
      <dgm:prSet/>
      <dgm:spPr/>
      <dgm:t>
        <a:bodyPr/>
        <a:lstStyle/>
        <a:p>
          <a:endParaRPr lang="es-EC" sz="1000">
            <a:solidFill>
              <a:srgbClr val="2B1B1B"/>
            </a:solidFill>
            <a:latin typeface="Lato" panose="020B0604020202020204" charset="0"/>
          </a:endParaRPr>
        </a:p>
      </dgm:t>
    </dgm:pt>
    <dgm:pt modelId="{93252439-2A9B-494A-88B6-B348177A7D04}">
      <dgm:prSet phldrT="[Texto]" custT="1"/>
      <dgm:spPr>
        <a:noFill/>
        <a:ln w="3175">
          <a:solidFill>
            <a:srgbClr val="953333"/>
          </a:solidFill>
        </a:ln>
      </dgm:spPr>
      <dgm:t>
        <a:bodyPr/>
        <a:lstStyle/>
        <a:p>
          <a:r>
            <a:rPr lang="es-EC" sz="1000" dirty="0">
              <a:solidFill>
                <a:srgbClr val="2B1B1B"/>
              </a:solidFill>
              <a:latin typeface="Lato" panose="020B0604020202020204" charset="0"/>
            </a:rPr>
            <a:t>ERDAS IMAGINE</a:t>
          </a:r>
        </a:p>
      </dgm:t>
    </dgm:pt>
    <dgm:pt modelId="{67AB5CFA-7BC5-4856-A73E-960F59E86494}" type="parTrans" cxnId="{72F88B9F-F1EF-40D1-B490-243446234038}">
      <dgm:prSet custT="1"/>
      <dgm:spPr>
        <a:noFill/>
        <a:ln>
          <a:noFill/>
        </a:ln>
      </dgm:spPr>
      <dgm:t>
        <a:bodyPr/>
        <a:lstStyle/>
        <a:p>
          <a:endParaRPr lang="es-EC" sz="1000">
            <a:solidFill>
              <a:srgbClr val="2B1B1B"/>
            </a:solidFill>
            <a:latin typeface="Lato" panose="020B0604020202020204" charset="0"/>
          </a:endParaRPr>
        </a:p>
      </dgm:t>
    </dgm:pt>
    <dgm:pt modelId="{3C0D4494-4F58-40E1-AA94-52F1353BA91C}" type="sibTrans" cxnId="{72F88B9F-F1EF-40D1-B490-243446234038}">
      <dgm:prSet/>
      <dgm:spPr/>
      <dgm:t>
        <a:bodyPr/>
        <a:lstStyle/>
        <a:p>
          <a:endParaRPr lang="es-EC" sz="1000">
            <a:solidFill>
              <a:srgbClr val="2B1B1B"/>
            </a:solidFill>
            <a:latin typeface="Lato" panose="020B0604020202020204" charset="0"/>
          </a:endParaRPr>
        </a:p>
      </dgm:t>
    </dgm:pt>
    <dgm:pt modelId="{7B9A4BAE-5F89-4F3C-AFB0-EBFAC28C6816}">
      <dgm:prSet phldrT="[Texto]" custT="1"/>
      <dgm:spPr>
        <a:noFill/>
        <a:ln w="3175">
          <a:solidFill>
            <a:srgbClr val="953333"/>
          </a:solidFill>
        </a:ln>
      </dgm:spPr>
      <dgm:t>
        <a:bodyPr/>
        <a:lstStyle/>
        <a:p>
          <a:r>
            <a:rPr lang="es-EC" sz="1000" dirty="0">
              <a:solidFill>
                <a:srgbClr val="2B1B1B"/>
              </a:solidFill>
              <a:latin typeface="Lato" panose="020B0604020202020204" charset="0"/>
            </a:rPr>
            <a:t>SNAPHU</a:t>
          </a:r>
        </a:p>
      </dgm:t>
    </dgm:pt>
    <dgm:pt modelId="{0B554189-C379-4311-8B88-C652A9E4DF7A}" type="parTrans" cxnId="{5F290716-54BD-45B1-B86C-3CC9315C73F9}">
      <dgm:prSet custT="1"/>
      <dgm:spPr>
        <a:ln w="6350">
          <a:solidFill>
            <a:srgbClr val="953333"/>
          </a:solidFill>
        </a:ln>
      </dgm:spPr>
      <dgm:t>
        <a:bodyPr/>
        <a:lstStyle/>
        <a:p>
          <a:endParaRPr lang="es-EC" sz="1000">
            <a:solidFill>
              <a:srgbClr val="2B1B1B"/>
            </a:solidFill>
            <a:latin typeface="Lato" panose="020B0604020202020204" charset="0"/>
          </a:endParaRPr>
        </a:p>
      </dgm:t>
    </dgm:pt>
    <dgm:pt modelId="{0E1A25DA-9394-407E-8BBC-D15F1BD8BE2F}" type="sibTrans" cxnId="{5F290716-54BD-45B1-B86C-3CC9315C73F9}">
      <dgm:prSet/>
      <dgm:spPr/>
      <dgm:t>
        <a:bodyPr/>
        <a:lstStyle/>
        <a:p>
          <a:endParaRPr lang="es-EC" sz="1000">
            <a:solidFill>
              <a:srgbClr val="2B1B1B"/>
            </a:solidFill>
            <a:latin typeface="Lato" panose="020B0604020202020204" charset="0"/>
          </a:endParaRPr>
        </a:p>
      </dgm:t>
    </dgm:pt>
    <dgm:pt modelId="{6BB776F4-7BDD-4E3F-972C-2ACAD3848C06}">
      <dgm:prSet phldrT="[Texto]" custT="1"/>
      <dgm:spPr>
        <a:noFill/>
        <a:ln w="3175">
          <a:solidFill>
            <a:srgbClr val="953333"/>
          </a:solidFill>
        </a:ln>
      </dgm:spPr>
      <dgm:t>
        <a:bodyPr/>
        <a:lstStyle/>
        <a:p>
          <a:r>
            <a:rPr lang="es-EC" sz="1000" dirty="0" err="1">
              <a:solidFill>
                <a:srgbClr val="2B1B1B"/>
              </a:solidFill>
              <a:latin typeface="Lato" panose="020B0604020202020204" charset="0"/>
            </a:rPr>
            <a:t>SARscape</a:t>
          </a:r>
          <a:r>
            <a:rPr lang="es-EC" sz="1000" dirty="0">
              <a:solidFill>
                <a:srgbClr val="2B1B1B"/>
              </a:solidFill>
              <a:latin typeface="Lato" panose="020B0604020202020204" charset="0"/>
            </a:rPr>
            <a:t> </a:t>
          </a:r>
          <a:r>
            <a:rPr lang="es-EC" sz="1000" dirty="0" err="1">
              <a:solidFill>
                <a:srgbClr val="2B1B1B"/>
              </a:solidFill>
              <a:latin typeface="Lato" panose="020B0604020202020204" charset="0"/>
            </a:rPr>
            <a:t>Analytics</a:t>
          </a:r>
          <a:endParaRPr lang="es-EC" sz="1000" dirty="0">
            <a:solidFill>
              <a:srgbClr val="2B1B1B"/>
            </a:solidFill>
            <a:latin typeface="Lato" panose="020B0604020202020204" charset="0"/>
          </a:endParaRPr>
        </a:p>
      </dgm:t>
    </dgm:pt>
    <dgm:pt modelId="{E2A002CF-77C7-41FA-A8F8-FD1BAC54BB39}" type="parTrans" cxnId="{67A64EC3-9B80-43EB-823B-E7154EC483D2}">
      <dgm:prSet custT="1"/>
      <dgm:spPr>
        <a:ln w="6350">
          <a:solidFill>
            <a:srgbClr val="953333"/>
          </a:solidFill>
        </a:ln>
      </dgm:spPr>
      <dgm:t>
        <a:bodyPr/>
        <a:lstStyle/>
        <a:p>
          <a:endParaRPr lang="es-EC" sz="1000">
            <a:solidFill>
              <a:srgbClr val="2B1B1B"/>
            </a:solidFill>
            <a:latin typeface="Lato" panose="020B0604020202020204" charset="0"/>
          </a:endParaRPr>
        </a:p>
      </dgm:t>
    </dgm:pt>
    <dgm:pt modelId="{B0EFBABB-F4CA-4D95-B4A5-7B4E7990B22B}" type="sibTrans" cxnId="{67A64EC3-9B80-43EB-823B-E7154EC483D2}">
      <dgm:prSet/>
      <dgm:spPr/>
      <dgm:t>
        <a:bodyPr/>
        <a:lstStyle/>
        <a:p>
          <a:endParaRPr lang="es-EC" sz="1000">
            <a:solidFill>
              <a:srgbClr val="2B1B1B"/>
            </a:solidFill>
            <a:latin typeface="Lato" panose="020B0604020202020204" charset="0"/>
          </a:endParaRPr>
        </a:p>
      </dgm:t>
    </dgm:pt>
    <dgm:pt modelId="{D7F59B9A-68B7-45BD-838A-BB4F0D5473C8}">
      <dgm:prSet phldrT="[Texto]" custT="1"/>
      <dgm:spPr>
        <a:noFill/>
        <a:ln w="3175">
          <a:solidFill>
            <a:srgbClr val="953333"/>
          </a:solidFill>
        </a:ln>
      </dgm:spPr>
      <dgm:t>
        <a:bodyPr/>
        <a:lstStyle/>
        <a:p>
          <a:r>
            <a:rPr lang="es-EC" sz="1000" dirty="0">
              <a:solidFill>
                <a:srgbClr val="2B1B1B"/>
              </a:solidFill>
              <a:latin typeface="Lato" panose="020B0604020202020204" charset="0"/>
            </a:rPr>
            <a:t>Radar </a:t>
          </a:r>
          <a:r>
            <a:rPr lang="es-EC" sz="1000" dirty="0" err="1">
              <a:solidFill>
                <a:srgbClr val="2B1B1B"/>
              </a:solidFill>
              <a:latin typeface="Lato" panose="020B0604020202020204" charset="0"/>
            </a:rPr>
            <a:t>Toolbox</a:t>
          </a:r>
          <a:endParaRPr lang="es-EC" sz="1000" dirty="0">
            <a:solidFill>
              <a:srgbClr val="2B1B1B"/>
            </a:solidFill>
            <a:latin typeface="Lato" panose="020B0604020202020204" charset="0"/>
          </a:endParaRPr>
        </a:p>
      </dgm:t>
    </dgm:pt>
    <dgm:pt modelId="{7161BCB9-E1D0-42C5-90C5-C9522C46A499}" type="parTrans" cxnId="{8A31CE0B-3B46-4361-90D0-B964AD348298}">
      <dgm:prSet custT="1"/>
      <dgm:spPr>
        <a:ln w="6350">
          <a:solidFill>
            <a:srgbClr val="953333"/>
          </a:solidFill>
        </a:ln>
      </dgm:spPr>
      <dgm:t>
        <a:bodyPr/>
        <a:lstStyle/>
        <a:p>
          <a:endParaRPr lang="es-EC" sz="1000">
            <a:solidFill>
              <a:srgbClr val="2B1B1B"/>
            </a:solidFill>
            <a:latin typeface="Lato" panose="020B0604020202020204" charset="0"/>
          </a:endParaRPr>
        </a:p>
      </dgm:t>
    </dgm:pt>
    <dgm:pt modelId="{769B5ACE-A51B-443E-B31A-28EA36B99711}" type="sibTrans" cxnId="{8A31CE0B-3B46-4361-90D0-B964AD348298}">
      <dgm:prSet/>
      <dgm:spPr/>
      <dgm:t>
        <a:bodyPr/>
        <a:lstStyle/>
        <a:p>
          <a:endParaRPr lang="es-EC" sz="1000">
            <a:solidFill>
              <a:srgbClr val="2B1B1B"/>
            </a:solidFill>
            <a:latin typeface="Lato" panose="020B0604020202020204" charset="0"/>
          </a:endParaRPr>
        </a:p>
      </dgm:t>
    </dgm:pt>
    <dgm:pt modelId="{9BF1FA69-E5F9-4037-A644-46BBB8018214}" type="pres">
      <dgm:prSet presAssocID="{B063A948-0D78-44FE-838E-21432F9B39EA}" presName="Name0" presStyleCnt="0">
        <dgm:presLayoutVars>
          <dgm:chPref val="1"/>
          <dgm:dir/>
          <dgm:animOne val="branch"/>
          <dgm:animLvl val="lvl"/>
          <dgm:resizeHandles val="exact"/>
        </dgm:presLayoutVars>
      </dgm:prSet>
      <dgm:spPr/>
    </dgm:pt>
    <dgm:pt modelId="{0369B8E9-CAB5-4407-A0B6-CF655DFEB24F}" type="pres">
      <dgm:prSet presAssocID="{112E1D4E-0763-4BE9-982B-098CBCC44970}" presName="root1" presStyleCnt="0"/>
      <dgm:spPr/>
    </dgm:pt>
    <dgm:pt modelId="{EC28BAED-2B5D-45B9-A65A-87D31454E023}" type="pres">
      <dgm:prSet presAssocID="{112E1D4E-0763-4BE9-982B-098CBCC44970}" presName="LevelOneTextNode" presStyleLbl="node0" presStyleIdx="0" presStyleCnt="1">
        <dgm:presLayoutVars>
          <dgm:chPref val="3"/>
        </dgm:presLayoutVars>
      </dgm:prSet>
      <dgm:spPr/>
    </dgm:pt>
    <dgm:pt modelId="{9EE15AB7-0405-448D-AA17-4F185627DF1F}" type="pres">
      <dgm:prSet presAssocID="{112E1D4E-0763-4BE9-982B-098CBCC44970}" presName="level2hierChild" presStyleCnt="0"/>
      <dgm:spPr/>
    </dgm:pt>
    <dgm:pt modelId="{75C46156-0A65-4B46-8E86-2011A962C19D}" type="pres">
      <dgm:prSet presAssocID="{CEB901A9-169D-41E3-914D-C7ED7764CDFF}" presName="conn2-1" presStyleLbl="parChTrans1D2" presStyleIdx="0" presStyleCnt="3"/>
      <dgm:spPr/>
    </dgm:pt>
    <dgm:pt modelId="{B288FCD9-14E2-4BEA-8F41-EE2D187676AA}" type="pres">
      <dgm:prSet presAssocID="{CEB901A9-169D-41E3-914D-C7ED7764CDFF}" presName="connTx" presStyleLbl="parChTrans1D2" presStyleIdx="0" presStyleCnt="3"/>
      <dgm:spPr/>
    </dgm:pt>
    <dgm:pt modelId="{6A192D9B-8A02-4AC3-B0B2-7D23B12BAEB4}" type="pres">
      <dgm:prSet presAssocID="{DFDCBAA5-FB35-44D6-A8E8-809CB4C937E0}" presName="root2" presStyleCnt="0"/>
      <dgm:spPr/>
    </dgm:pt>
    <dgm:pt modelId="{DEEAC34B-A6C0-4D9E-B0F0-CED2ACF070D4}" type="pres">
      <dgm:prSet presAssocID="{DFDCBAA5-FB35-44D6-A8E8-809CB4C937E0}" presName="LevelTwoTextNode" presStyleLbl="node2" presStyleIdx="0" presStyleCnt="3">
        <dgm:presLayoutVars>
          <dgm:chPref val="3"/>
        </dgm:presLayoutVars>
      </dgm:prSet>
      <dgm:spPr/>
    </dgm:pt>
    <dgm:pt modelId="{1133ADFF-3D84-4D23-AE57-478B228A4F55}" type="pres">
      <dgm:prSet presAssocID="{DFDCBAA5-FB35-44D6-A8E8-809CB4C937E0}" presName="level3hierChild" presStyleCnt="0"/>
      <dgm:spPr/>
    </dgm:pt>
    <dgm:pt modelId="{41F5B8A1-B07A-4E34-9259-808494836BF9}" type="pres">
      <dgm:prSet presAssocID="{0B554189-C379-4311-8B88-C652A9E4DF7A}" presName="conn2-1" presStyleLbl="parChTrans1D3" presStyleIdx="0" presStyleCnt="3"/>
      <dgm:spPr/>
    </dgm:pt>
    <dgm:pt modelId="{0A7DEC60-CE4B-459B-BB58-F248EB77F0E8}" type="pres">
      <dgm:prSet presAssocID="{0B554189-C379-4311-8B88-C652A9E4DF7A}" presName="connTx" presStyleLbl="parChTrans1D3" presStyleIdx="0" presStyleCnt="3"/>
      <dgm:spPr/>
    </dgm:pt>
    <dgm:pt modelId="{939303EB-3F90-426B-AE83-27222F37860E}" type="pres">
      <dgm:prSet presAssocID="{7B9A4BAE-5F89-4F3C-AFB0-EBFAC28C6816}" presName="root2" presStyleCnt="0"/>
      <dgm:spPr/>
    </dgm:pt>
    <dgm:pt modelId="{B650C81C-7D37-44B8-BCD4-9C8D4D83993D}" type="pres">
      <dgm:prSet presAssocID="{7B9A4BAE-5F89-4F3C-AFB0-EBFAC28C6816}" presName="LevelTwoTextNode" presStyleLbl="node3" presStyleIdx="0" presStyleCnt="3">
        <dgm:presLayoutVars>
          <dgm:chPref val="3"/>
        </dgm:presLayoutVars>
      </dgm:prSet>
      <dgm:spPr/>
    </dgm:pt>
    <dgm:pt modelId="{2D6E756F-986E-4181-B26A-44FAEF0C09C8}" type="pres">
      <dgm:prSet presAssocID="{7B9A4BAE-5F89-4F3C-AFB0-EBFAC28C6816}" presName="level3hierChild" presStyleCnt="0"/>
      <dgm:spPr/>
    </dgm:pt>
    <dgm:pt modelId="{173A0C5B-D09C-4ED8-84FB-ABA65F0DDB09}" type="pres">
      <dgm:prSet presAssocID="{C8AA0B55-DA14-479A-B454-47D1152C0377}" presName="conn2-1" presStyleLbl="parChTrans1D2" presStyleIdx="1" presStyleCnt="3"/>
      <dgm:spPr/>
    </dgm:pt>
    <dgm:pt modelId="{CD9265E8-F773-46B6-B29E-F210E6B7757F}" type="pres">
      <dgm:prSet presAssocID="{C8AA0B55-DA14-479A-B454-47D1152C0377}" presName="connTx" presStyleLbl="parChTrans1D2" presStyleIdx="1" presStyleCnt="3"/>
      <dgm:spPr/>
    </dgm:pt>
    <dgm:pt modelId="{801F3DE8-E337-4C85-801A-D6929D5CB702}" type="pres">
      <dgm:prSet presAssocID="{81F22DD2-21B3-4CBD-870F-EDEAA1C56199}" presName="root2" presStyleCnt="0"/>
      <dgm:spPr/>
    </dgm:pt>
    <dgm:pt modelId="{1028F660-6EE3-422A-A15F-AD3A68F613B9}" type="pres">
      <dgm:prSet presAssocID="{81F22DD2-21B3-4CBD-870F-EDEAA1C56199}" presName="LevelTwoTextNode" presStyleLbl="node2" presStyleIdx="1" presStyleCnt="3">
        <dgm:presLayoutVars>
          <dgm:chPref val="3"/>
        </dgm:presLayoutVars>
      </dgm:prSet>
      <dgm:spPr/>
    </dgm:pt>
    <dgm:pt modelId="{05D50198-151C-4EE9-81D3-FA97D769DD4D}" type="pres">
      <dgm:prSet presAssocID="{81F22DD2-21B3-4CBD-870F-EDEAA1C56199}" presName="level3hierChild" presStyleCnt="0"/>
      <dgm:spPr/>
    </dgm:pt>
    <dgm:pt modelId="{E016D922-F46A-422A-8B1A-312DE071880C}" type="pres">
      <dgm:prSet presAssocID="{E2A002CF-77C7-41FA-A8F8-FD1BAC54BB39}" presName="conn2-1" presStyleLbl="parChTrans1D3" presStyleIdx="1" presStyleCnt="3"/>
      <dgm:spPr/>
    </dgm:pt>
    <dgm:pt modelId="{99AA4540-44B4-46B2-B44B-E2432D6079A4}" type="pres">
      <dgm:prSet presAssocID="{E2A002CF-77C7-41FA-A8F8-FD1BAC54BB39}" presName="connTx" presStyleLbl="parChTrans1D3" presStyleIdx="1" presStyleCnt="3"/>
      <dgm:spPr/>
    </dgm:pt>
    <dgm:pt modelId="{7C801FD4-5B36-4BCE-9339-C5E7C9DCCB02}" type="pres">
      <dgm:prSet presAssocID="{6BB776F4-7BDD-4E3F-972C-2ACAD3848C06}" presName="root2" presStyleCnt="0"/>
      <dgm:spPr/>
    </dgm:pt>
    <dgm:pt modelId="{1F763016-3A9C-4397-9744-AC07C8005A93}" type="pres">
      <dgm:prSet presAssocID="{6BB776F4-7BDD-4E3F-972C-2ACAD3848C06}" presName="LevelTwoTextNode" presStyleLbl="node3" presStyleIdx="1" presStyleCnt="3">
        <dgm:presLayoutVars>
          <dgm:chPref val="3"/>
        </dgm:presLayoutVars>
      </dgm:prSet>
      <dgm:spPr/>
    </dgm:pt>
    <dgm:pt modelId="{DDDA45B9-AC6D-44BD-B4C5-594DB0A2D729}" type="pres">
      <dgm:prSet presAssocID="{6BB776F4-7BDD-4E3F-972C-2ACAD3848C06}" presName="level3hierChild" presStyleCnt="0"/>
      <dgm:spPr/>
    </dgm:pt>
    <dgm:pt modelId="{F2D9B350-77C6-40E0-AE47-DE55853D59CE}" type="pres">
      <dgm:prSet presAssocID="{67AB5CFA-7BC5-4856-A73E-960F59E86494}" presName="conn2-1" presStyleLbl="parChTrans1D2" presStyleIdx="2" presStyleCnt="3"/>
      <dgm:spPr/>
    </dgm:pt>
    <dgm:pt modelId="{7B60DF76-45D8-4724-BAA4-56DD490D10AC}" type="pres">
      <dgm:prSet presAssocID="{67AB5CFA-7BC5-4856-A73E-960F59E86494}" presName="connTx" presStyleLbl="parChTrans1D2" presStyleIdx="2" presStyleCnt="3"/>
      <dgm:spPr/>
    </dgm:pt>
    <dgm:pt modelId="{ED7D8B89-3594-4A67-8758-62B7EB509900}" type="pres">
      <dgm:prSet presAssocID="{93252439-2A9B-494A-88B6-B348177A7D04}" presName="root2" presStyleCnt="0"/>
      <dgm:spPr/>
    </dgm:pt>
    <dgm:pt modelId="{14844A1C-0B47-4075-AF4C-D179E1811F3C}" type="pres">
      <dgm:prSet presAssocID="{93252439-2A9B-494A-88B6-B348177A7D04}" presName="LevelTwoTextNode" presStyleLbl="node2" presStyleIdx="2" presStyleCnt="3">
        <dgm:presLayoutVars>
          <dgm:chPref val="3"/>
        </dgm:presLayoutVars>
      </dgm:prSet>
      <dgm:spPr/>
    </dgm:pt>
    <dgm:pt modelId="{55FAE4D4-5897-4EFE-B15F-6565E03658E9}" type="pres">
      <dgm:prSet presAssocID="{93252439-2A9B-494A-88B6-B348177A7D04}" presName="level3hierChild" presStyleCnt="0"/>
      <dgm:spPr/>
    </dgm:pt>
    <dgm:pt modelId="{84AB6780-FF99-4B08-B623-DE0C0811D13D}" type="pres">
      <dgm:prSet presAssocID="{7161BCB9-E1D0-42C5-90C5-C9522C46A499}" presName="conn2-1" presStyleLbl="parChTrans1D3" presStyleIdx="2" presStyleCnt="3"/>
      <dgm:spPr/>
    </dgm:pt>
    <dgm:pt modelId="{2F491D35-9F8A-458F-936D-5CE7D70B7E97}" type="pres">
      <dgm:prSet presAssocID="{7161BCB9-E1D0-42C5-90C5-C9522C46A499}" presName="connTx" presStyleLbl="parChTrans1D3" presStyleIdx="2" presStyleCnt="3"/>
      <dgm:spPr/>
    </dgm:pt>
    <dgm:pt modelId="{EF130AC0-18A2-43D2-8745-9FC8F1FBD0B2}" type="pres">
      <dgm:prSet presAssocID="{D7F59B9A-68B7-45BD-838A-BB4F0D5473C8}" presName="root2" presStyleCnt="0"/>
      <dgm:spPr/>
    </dgm:pt>
    <dgm:pt modelId="{812C89BE-FB9D-4AC3-964B-05149A7BD15E}" type="pres">
      <dgm:prSet presAssocID="{D7F59B9A-68B7-45BD-838A-BB4F0D5473C8}" presName="LevelTwoTextNode" presStyleLbl="node3" presStyleIdx="2" presStyleCnt="3">
        <dgm:presLayoutVars>
          <dgm:chPref val="3"/>
        </dgm:presLayoutVars>
      </dgm:prSet>
      <dgm:spPr/>
    </dgm:pt>
    <dgm:pt modelId="{41A76855-FC13-4151-B4A5-9372697221A6}" type="pres">
      <dgm:prSet presAssocID="{D7F59B9A-68B7-45BD-838A-BB4F0D5473C8}" presName="level3hierChild" presStyleCnt="0"/>
      <dgm:spPr/>
    </dgm:pt>
  </dgm:ptLst>
  <dgm:cxnLst>
    <dgm:cxn modelId="{6EEAC504-094C-44BC-A594-B6DFB78DC111}" type="presOf" srcId="{81F22DD2-21B3-4CBD-870F-EDEAA1C56199}" destId="{1028F660-6EE3-422A-A15F-AD3A68F613B9}" srcOrd="0" destOrd="0" presId="urn:microsoft.com/office/officeart/2008/layout/HorizontalMultiLevelHierarchy"/>
    <dgm:cxn modelId="{8A31CE0B-3B46-4361-90D0-B964AD348298}" srcId="{93252439-2A9B-494A-88B6-B348177A7D04}" destId="{D7F59B9A-68B7-45BD-838A-BB4F0D5473C8}" srcOrd="0" destOrd="0" parTransId="{7161BCB9-E1D0-42C5-90C5-C9522C46A499}" sibTransId="{769B5ACE-A51B-443E-B31A-28EA36B99711}"/>
    <dgm:cxn modelId="{52F01F10-7576-4E09-8F46-18F60EBA844C}" srcId="{112E1D4E-0763-4BE9-982B-098CBCC44970}" destId="{DFDCBAA5-FB35-44D6-A8E8-809CB4C937E0}" srcOrd="0" destOrd="0" parTransId="{CEB901A9-169D-41E3-914D-C7ED7764CDFF}" sibTransId="{6495EE04-D1FE-4558-9EE2-B93AE1342678}"/>
    <dgm:cxn modelId="{A5A44515-439E-42A3-98FF-2FFED2BAC843}" type="presOf" srcId="{0B554189-C379-4311-8B88-C652A9E4DF7A}" destId="{41F5B8A1-B07A-4E34-9259-808494836BF9}" srcOrd="0" destOrd="0" presId="urn:microsoft.com/office/officeart/2008/layout/HorizontalMultiLevelHierarchy"/>
    <dgm:cxn modelId="{5F290716-54BD-45B1-B86C-3CC9315C73F9}" srcId="{DFDCBAA5-FB35-44D6-A8E8-809CB4C937E0}" destId="{7B9A4BAE-5F89-4F3C-AFB0-EBFAC28C6816}" srcOrd="0" destOrd="0" parTransId="{0B554189-C379-4311-8B88-C652A9E4DF7A}" sibTransId="{0E1A25DA-9394-407E-8BBC-D15F1BD8BE2F}"/>
    <dgm:cxn modelId="{FC98FE27-4A78-45BF-AFE9-8FD9997E62F6}" type="presOf" srcId="{D7F59B9A-68B7-45BD-838A-BB4F0D5473C8}" destId="{812C89BE-FB9D-4AC3-964B-05149A7BD15E}" srcOrd="0" destOrd="0" presId="urn:microsoft.com/office/officeart/2008/layout/HorizontalMultiLevelHierarchy"/>
    <dgm:cxn modelId="{BBB37428-DD1D-4D2B-A940-DCF7E12BEA82}" type="presOf" srcId="{E2A002CF-77C7-41FA-A8F8-FD1BAC54BB39}" destId="{99AA4540-44B4-46B2-B44B-E2432D6079A4}" srcOrd="1" destOrd="0" presId="urn:microsoft.com/office/officeart/2008/layout/HorizontalMultiLevelHierarchy"/>
    <dgm:cxn modelId="{C862582A-788B-4316-AB42-5C85889CEC50}" type="presOf" srcId="{CEB901A9-169D-41E3-914D-C7ED7764CDFF}" destId="{B288FCD9-14E2-4BEA-8F41-EE2D187676AA}" srcOrd="1" destOrd="0" presId="urn:microsoft.com/office/officeart/2008/layout/HorizontalMultiLevelHierarchy"/>
    <dgm:cxn modelId="{E0F4954A-E966-4B76-89D9-0FEF8A84F74C}" type="presOf" srcId="{C8AA0B55-DA14-479A-B454-47D1152C0377}" destId="{173A0C5B-D09C-4ED8-84FB-ABA65F0DDB09}" srcOrd="0" destOrd="0" presId="urn:microsoft.com/office/officeart/2008/layout/HorizontalMultiLevelHierarchy"/>
    <dgm:cxn modelId="{F187556D-0BA0-464C-9A65-C6A23696548D}" type="presOf" srcId="{7B9A4BAE-5F89-4F3C-AFB0-EBFAC28C6816}" destId="{B650C81C-7D37-44B8-BCD4-9C8D4D83993D}" srcOrd="0" destOrd="0" presId="urn:microsoft.com/office/officeart/2008/layout/HorizontalMultiLevelHierarchy"/>
    <dgm:cxn modelId="{5E62A94F-B27D-42DA-BF0C-80F77E3FD443}" type="presOf" srcId="{6BB776F4-7BDD-4E3F-972C-2ACAD3848C06}" destId="{1F763016-3A9C-4397-9744-AC07C8005A93}" srcOrd="0" destOrd="0" presId="urn:microsoft.com/office/officeart/2008/layout/HorizontalMultiLevelHierarchy"/>
    <dgm:cxn modelId="{F3EC5453-AF85-4C47-979C-72A3A57153E6}" type="presOf" srcId="{67AB5CFA-7BC5-4856-A73E-960F59E86494}" destId="{F2D9B350-77C6-40E0-AE47-DE55853D59CE}" srcOrd="0" destOrd="0" presId="urn:microsoft.com/office/officeart/2008/layout/HorizontalMultiLevelHierarchy"/>
    <dgm:cxn modelId="{B3737354-B848-4776-99B0-77DE05FD0B3A}" srcId="{112E1D4E-0763-4BE9-982B-098CBCC44970}" destId="{81F22DD2-21B3-4CBD-870F-EDEAA1C56199}" srcOrd="1" destOrd="0" parTransId="{C8AA0B55-DA14-479A-B454-47D1152C0377}" sibTransId="{CF6CBB92-76C4-48B6-8151-B317BBBE07D4}"/>
    <dgm:cxn modelId="{E9809474-D0E7-4924-A019-AC03760CB9F2}" type="presOf" srcId="{E2A002CF-77C7-41FA-A8F8-FD1BAC54BB39}" destId="{E016D922-F46A-422A-8B1A-312DE071880C}" srcOrd="0" destOrd="0" presId="urn:microsoft.com/office/officeart/2008/layout/HorizontalMultiLevelHierarchy"/>
    <dgm:cxn modelId="{3B4D5259-F439-4137-8FDC-EDC1BEBF5628}" type="presOf" srcId="{7161BCB9-E1D0-42C5-90C5-C9522C46A499}" destId="{84AB6780-FF99-4B08-B623-DE0C0811D13D}" srcOrd="0" destOrd="0" presId="urn:microsoft.com/office/officeart/2008/layout/HorizontalMultiLevelHierarchy"/>
    <dgm:cxn modelId="{A4EDAF5A-2BEB-4791-8FC2-7AC99CE5E1AD}" type="presOf" srcId="{CEB901A9-169D-41E3-914D-C7ED7764CDFF}" destId="{75C46156-0A65-4B46-8E86-2011A962C19D}" srcOrd="0" destOrd="0" presId="urn:microsoft.com/office/officeart/2008/layout/HorizontalMultiLevelHierarchy"/>
    <dgm:cxn modelId="{887EF082-B811-4914-B86B-D98E559013D4}" type="presOf" srcId="{93252439-2A9B-494A-88B6-B348177A7D04}" destId="{14844A1C-0B47-4075-AF4C-D179E1811F3C}" srcOrd="0" destOrd="0" presId="urn:microsoft.com/office/officeart/2008/layout/HorizontalMultiLevelHierarchy"/>
    <dgm:cxn modelId="{2FA3BE8F-77DD-4551-B592-9289E8B4CB79}" type="presOf" srcId="{112E1D4E-0763-4BE9-982B-098CBCC44970}" destId="{EC28BAED-2B5D-45B9-A65A-87D31454E023}" srcOrd="0" destOrd="0" presId="urn:microsoft.com/office/officeart/2008/layout/HorizontalMultiLevelHierarchy"/>
    <dgm:cxn modelId="{32DDEC95-D739-49A2-AFB2-05FE441F573E}" type="presOf" srcId="{DFDCBAA5-FB35-44D6-A8E8-809CB4C937E0}" destId="{DEEAC34B-A6C0-4D9E-B0F0-CED2ACF070D4}" srcOrd="0" destOrd="0" presId="urn:microsoft.com/office/officeart/2008/layout/HorizontalMultiLevelHierarchy"/>
    <dgm:cxn modelId="{CCAE9597-444F-4907-B871-AD45EA632FFF}" type="presOf" srcId="{C8AA0B55-DA14-479A-B454-47D1152C0377}" destId="{CD9265E8-F773-46B6-B29E-F210E6B7757F}" srcOrd="1" destOrd="0" presId="urn:microsoft.com/office/officeart/2008/layout/HorizontalMultiLevelHierarchy"/>
    <dgm:cxn modelId="{8AB6929B-6498-4EEF-819B-47A9E737DF6D}" type="presOf" srcId="{67AB5CFA-7BC5-4856-A73E-960F59E86494}" destId="{7B60DF76-45D8-4724-BAA4-56DD490D10AC}" srcOrd="1" destOrd="0" presId="urn:microsoft.com/office/officeart/2008/layout/HorizontalMultiLevelHierarchy"/>
    <dgm:cxn modelId="{9644C29B-FAE2-4D2A-B88A-15D9543305EE}" type="presOf" srcId="{B063A948-0D78-44FE-838E-21432F9B39EA}" destId="{9BF1FA69-E5F9-4037-A644-46BBB8018214}" srcOrd="0" destOrd="0" presId="urn:microsoft.com/office/officeart/2008/layout/HorizontalMultiLevelHierarchy"/>
    <dgm:cxn modelId="{72F88B9F-F1EF-40D1-B490-243446234038}" srcId="{112E1D4E-0763-4BE9-982B-098CBCC44970}" destId="{93252439-2A9B-494A-88B6-B348177A7D04}" srcOrd="2" destOrd="0" parTransId="{67AB5CFA-7BC5-4856-A73E-960F59E86494}" sibTransId="{3C0D4494-4F58-40E1-AA94-52F1353BA91C}"/>
    <dgm:cxn modelId="{48DC87A2-DB7C-4368-8BD3-BD392D7A3F74}" type="presOf" srcId="{0B554189-C379-4311-8B88-C652A9E4DF7A}" destId="{0A7DEC60-CE4B-459B-BB58-F248EB77F0E8}" srcOrd="1" destOrd="0" presId="urn:microsoft.com/office/officeart/2008/layout/HorizontalMultiLevelHierarchy"/>
    <dgm:cxn modelId="{9257C3A8-F0FA-4E7B-981F-AC11D75C9BDC}" type="presOf" srcId="{7161BCB9-E1D0-42C5-90C5-C9522C46A499}" destId="{2F491D35-9F8A-458F-936D-5CE7D70B7E97}" srcOrd="1" destOrd="0" presId="urn:microsoft.com/office/officeart/2008/layout/HorizontalMultiLevelHierarchy"/>
    <dgm:cxn modelId="{67A64EC3-9B80-43EB-823B-E7154EC483D2}" srcId="{81F22DD2-21B3-4CBD-870F-EDEAA1C56199}" destId="{6BB776F4-7BDD-4E3F-972C-2ACAD3848C06}" srcOrd="0" destOrd="0" parTransId="{E2A002CF-77C7-41FA-A8F8-FD1BAC54BB39}" sibTransId="{B0EFBABB-F4CA-4D95-B4A5-7B4E7990B22B}"/>
    <dgm:cxn modelId="{CF840DF7-A9B1-4142-BCE1-1DC516F72ED5}" srcId="{B063A948-0D78-44FE-838E-21432F9B39EA}" destId="{112E1D4E-0763-4BE9-982B-098CBCC44970}" srcOrd="0" destOrd="0" parTransId="{ACC2001B-8228-4FB8-BB46-A4C1F2AAECFB}" sibTransId="{D893F125-9E56-4829-9FEC-48058479795A}"/>
    <dgm:cxn modelId="{AEBF01AB-8A24-4710-A26F-B0554BCB2CAF}" type="presParOf" srcId="{9BF1FA69-E5F9-4037-A644-46BBB8018214}" destId="{0369B8E9-CAB5-4407-A0B6-CF655DFEB24F}" srcOrd="0" destOrd="0" presId="urn:microsoft.com/office/officeart/2008/layout/HorizontalMultiLevelHierarchy"/>
    <dgm:cxn modelId="{8F856C69-591F-4960-9D05-0C25EB5CC538}" type="presParOf" srcId="{0369B8E9-CAB5-4407-A0B6-CF655DFEB24F}" destId="{EC28BAED-2B5D-45B9-A65A-87D31454E023}" srcOrd="0" destOrd="0" presId="urn:microsoft.com/office/officeart/2008/layout/HorizontalMultiLevelHierarchy"/>
    <dgm:cxn modelId="{C4ACB760-A7C0-403B-B1F5-3A5132682755}" type="presParOf" srcId="{0369B8E9-CAB5-4407-A0B6-CF655DFEB24F}" destId="{9EE15AB7-0405-448D-AA17-4F185627DF1F}" srcOrd="1" destOrd="0" presId="urn:microsoft.com/office/officeart/2008/layout/HorizontalMultiLevelHierarchy"/>
    <dgm:cxn modelId="{FF7913AC-3FD3-486B-9D97-B4D7EC186440}" type="presParOf" srcId="{9EE15AB7-0405-448D-AA17-4F185627DF1F}" destId="{75C46156-0A65-4B46-8E86-2011A962C19D}" srcOrd="0" destOrd="0" presId="urn:microsoft.com/office/officeart/2008/layout/HorizontalMultiLevelHierarchy"/>
    <dgm:cxn modelId="{EA678312-4830-4AD0-B30C-A32115E311C6}" type="presParOf" srcId="{75C46156-0A65-4B46-8E86-2011A962C19D}" destId="{B288FCD9-14E2-4BEA-8F41-EE2D187676AA}" srcOrd="0" destOrd="0" presId="urn:microsoft.com/office/officeart/2008/layout/HorizontalMultiLevelHierarchy"/>
    <dgm:cxn modelId="{60A21B19-EAA1-433F-B94E-3B933EA143E1}" type="presParOf" srcId="{9EE15AB7-0405-448D-AA17-4F185627DF1F}" destId="{6A192D9B-8A02-4AC3-B0B2-7D23B12BAEB4}" srcOrd="1" destOrd="0" presId="urn:microsoft.com/office/officeart/2008/layout/HorizontalMultiLevelHierarchy"/>
    <dgm:cxn modelId="{6F507D29-E0D9-4ED6-830C-C1BDB3EA73E1}" type="presParOf" srcId="{6A192D9B-8A02-4AC3-B0B2-7D23B12BAEB4}" destId="{DEEAC34B-A6C0-4D9E-B0F0-CED2ACF070D4}" srcOrd="0" destOrd="0" presId="urn:microsoft.com/office/officeart/2008/layout/HorizontalMultiLevelHierarchy"/>
    <dgm:cxn modelId="{78AD07C1-F6BF-4156-AF7C-5D254AEBBF26}" type="presParOf" srcId="{6A192D9B-8A02-4AC3-B0B2-7D23B12BAEB4}" destId="{1133ADFF-3D84-4D23-AE57-478B228A4F55}" srcOrd="1" destOrd="0" presId="urn:microsoft.com/office/officeart/2008/layout/HorizontalMultiLevelHierarchy"/>
    <dgm:cxn modelId="{2FC421C5-BF30-4661-8FAB-BA887501B446}" type="presParOf" srcId="{1133ADFF-3D84-4D23-AE57-478B228A4F55}" destId="{41F5B8A1-B07A-4E34-9259-808494836BF9}" srcOrd="0" destOrd="0" presId="urn:microsoft.com/office/officeart/2008/layout/HorizontalMultiLevelHierarchy"/>
    <dgm:cxn modelId="{43D2F2A9-9240-4B7E-BFD9-23E4574DD12F}" type="presParOf" srcId="{41F5B8A1-B07A-4E34-9259-808494836BF9}" destId="{0A7DEC60-CE4B-459B-BB58-F248EB77F0E8}" srcOrd="0" destOrd="0" presId="urn:microsoft.com/office/officeart/2008/layout/HorizontalMultiLevelHierarchy"/>
    <dgm:cxn modelId="{F49A0F2D-A0FC-4798-A0A9-2A137980E16B}" type="presParOf" srcId="{1133ADFF-3D84-4D23-AE57-478B228A4F55}" destId="{939303EB-3F90-426B-AE83-27222F37860E}" srcOrd="1" destOrd="0" presId="urn:microsoft.com/office/officeart/2008/layout/HorizontalMultiLevelHierarchy"/>
    <dgm:cxn modelId="{09DE204E-500E-45FE-9593-AA63C01BE7AB}" type="presParOf" srcId="{939303EB-3F90-426B-AE83-27222F37860E}" destId="{B650C81C-7D37-44B8-BCD4-9C8D4D83993D}" srcOrd="0" destOrd="0" presId="urn:microsoft.com/office/officeart/2008/layout/HorizontalMultiLevelHierarchy"/>
    <dgm:cxn modelId="{0F7E0745-CE61-42A7-A501-B0E4A6B2C713}" type="presParOf" srcId="{939303EB-3F90-426B-AE83-27222F37860E}" destId="{2D6E756F-986E-4181-B26A-44FAEF0C09C8}" srcOrd="1" destOrd="0" presId="urn:microsoft.com/office/officeart/2008/layout/HorizontalMultiLevelHierarchy"/>
    <dgm:cxn modelId="{B9D26079-1632-4CB2-A88C-1285A79C3F3F}" type="presParOf" srcId="{9EE15AB7-0405-448D-AA17-4F185627DF1F}" destId="{173A0C5B-D09C-4ED8-84FB-ABA65F0DDB09}" srcOrd="2" destOrd="0" presId="urn:microsoft.com/office/officeart/2008/layout/HorizontalMultiLevelHierarchy"/>
    <dgm:cxn modelId="{BCE3EC6C-060A-4BFF-A09F-D6D626965126}" type="presParOf" srcId="{173A0C5B-D09C-4ED8-84FB-ABA65F0DDB09}" destId="{CD9265E8-F773-46B6-B29E-F210E6B7757F}" srcOrd="0" destOrd="0" presId="urn:microsoft.com/office/officeart/2008/layout/HorizontalMultiLevelHierarchy"/>
    <dgm:cxn modelId="{1D47324C-FD78-434E-9E6F-295F6509ED72}" type="presParOf" srcId="{9EE15AB7-0405-448D-AA17-4F185627DF1F}" destId="{801F3DE8-E337-4C85-801A-D6929D5CB702}" srcOrd="3" destOrd="0" presId="urn:microsoft.com/office/officeart/2008/layout/HorizontalMultiLevelHierarchy"/>
    <dgm:cxn modelId="{02E7E37F-D8A2-42ED-958E-E70E6F0EEC15}" type="presParOf" srcId="{801F3DE8-E337-4C85-801A-D6929D5CB702}" destId="{1028F660-6EE3-422A-A15F-AD3A68F613B9}" srcOrd="0" destOrd="0" presId="urn:microsoft.com/office/officeart/2008/layout/HorizontalMultiLevelHierarchy"/>
    <dgm:cxn modelId="{FCEBF362-0EC1-4562-B3BB-520DEDF962DF}" type="presParOf" srcId="{801F3DE8-E337-4C85-801A-D6929D5CB702}" destId="{05D50198-151C-4EE9-81D3-FA97D769DD4D}" srcOrd="1" destOrd="0" presId="urn:microsoft.com/office/officeart/2008/layout/HorizontalMultiLevelHierarchy"/>
    <dgm:cxn modelId="{B535F819-46D4-480E-A353-8B80BB33BBBE}" type="presParOf" srcId="{05D50198-151C-4EE9-81D3-FA97D769DD4D}" destId="{E016D922-F46A-422A-8B1A-312DE071880C}" srcOrd="0" destOrd="0" presId="urn:microsoft.com/office/officeart/2008/layout/HorizontalMultiLevelHierarchy"/>
    <dgm:cxn modelId="{78A5C319-BDC6-43AE-8C8C-699E678A84DA}" type="presParOf" srcId="{E016D922-F46A-422A-8B1A-312DE071880C}" destId="{99AA4540-44B4-46B2-B44B-E2432D6079A4}" srcOrd="0" destOrd="0" presId="urn:microsoft.com/office/officeart/2008/layout/HorizontalMultiLevelHierarchy"/>
    <dgm:cxn modelId="{0DB7F614-5864-4E75-B234-889BB91C3166}" type="presParOf" srcId="{05D50198-151C-4EE9-81D3-FA97D769DD4D}" destId="{7C801FD4-5B36-4BCE-9339-C5E7C9DCCB02}" srcOrd="1" destOrd="0" presId="urn:microsoft.com/office/officeart/2008/layout/HorizontalMultiLevelHierarchy"/>
    <dgm:cxn modelId="{C9DD9D0B-3955-451A-8E54-F68603F8287F}" type="presParOf" srcId="{7C801FD4-5B36-4BCE-9339-C5E7C9DCCB02}" destId="{1F763016-3A9C-4397-9744-AC07C8005A93}" srcOrd="0" destOrd="0" presId="urn:microsoft.com/office/officeart/2008/layout/HorizontalMultiLevelHierarchy"/>
    <dgm:cxn modelId="{B3E1181D-5982-4D11-830A-5FBB7CB05078}" type="presParOf" srcId="{7C801FD4-5B36-4BCE-9339-C5E7C9DCCB02}" destId="{DDDA45B9-AC6D-44BD-B4C5-594DB0A2D729}" srcOrd="1" destOrd="0" presId="urn:microsoft.com/office/officeart/2008/layout/HorizontalMultiLevelHierarchy"/>
    <dgm:cxn modelId="{3F51622A-9DB0-46E9-B82A-D6A0D144E803}" type="presParOf" srcId="{9EE15AB7-0405-448D-AA17-4F185627DF1F}" destId="{F2D9B350-77C6-40E0-AE47-DE55853D59CE}" srcOrd="4" destOrd="0" presId="urn:microsoft.com/office/officeart/2008/layout/HorizontalMultiLevelHierarchy"/>
    <dgm:cxn modelId="{2FD198A2-F880-4670-A83D-8BB343FC60A9}" type="presParOf" srcId="{F2D9B350-77C6-40E0-AE47-DE55853D59CE}" destId="{7B60DF76-45D8-4724-BAA4-56DD490D10AC}" srcOrd="0" destOrd="0" presId="urn:microsoft.com/office/officeart/2008/layout/HorizontalMultiLevelHierarchy"/>
    <dgm:cxn modelId="{D8CE4DA7-73A8-4FFA-980C-F929D6A43D7A}" type="presParOf" srcId="{9EE15AB7-0405-448D-AA17-4F185627DF1F}" destId="{ED7D8B89-3594-4A67-8758-62B7EB509900}" srcOrd="5" destOrd="0" presId="urn:microsoft.com/office/officeart/2008/layout/HorizontalMultiLevelHierarchy"/>
    <dgm:cxn modelId="{06AD2A80-9F7D-4C9A-8E97-29F41DADD1C4}" type="presParOf" srcId="{ED7D8B89-3594-4A67-8758-62B7EB509900}" destId="{14844A1C-0B47-4075-AF4C-D179E1811F3C}" srcOrd="0" destOrd="0" presId="urn:microsoft.com/office/officeart/2008/layout/HorizontalMultiLevelHierarchy"/>
    <dgm:cxn modelId="{41B9EE76-1ACA-454B-A59C-0864D7720D2A}" type="presParOf" srcId="{ED7D8B89-3594-4A67-8758-62B7EB509900}" destId="{55FAE4D4-5897-4EFE-B15F-6565E03658E9}" srcOrd="1" destOrd="0" presId="urn:microsoft.com/office/officeart/2008/layout/HorizontalMultiLevelHierarchy"/>
    <dgm:cxn modelId="{656E405C-6A4F-4C0F-A8F9-DE302B438761}" type="presParOf" srcId="{55FAE4D4-5897-4EFE-B15F-6565E03658E9}" destId="{84AB6780-FF99-4B08-B623-DE0C0811D13D}" srcOrd="0" destOrd="0" presId="urn:microsoft.com/office/officeart/2008/layout/HorizontalMultiLevelHierarchy"/>
    <dgm:cxn modelId="{D410BD96-0BBF-4784-A6C4-BE259BCEC729}" type="presParOf" srcId="{84AB6780-FF99-4B08-B623-DE0C0811D13D}" destId="{2F491D35-9F8A-458F-936D-5CE7D70B7E97}" srcOrd="0" destOrd="0" presId="urn:microsoft.com/office/officeart/2008/layout/HorizontalMultiLevelHierarchy"/>
    <dgm:cxn modelId="{201E7313-51ED-46DF-ABA6-00C318C2EB84}" type="presParOf" srcId="{55FAE4D4-5897-4EFE-B15F-6565E03658E9}" destId="{EF130AC0-18A2-43D2-8745-9FC8F1FBD0B2}" srcOrd="1" destOrd="0" presId="urn:microsoft.com/office/officeart/2008/layout/HorizontalMultiLevelHierarchy"/>
    <dgm:cxn modelId="{DFDD2C42-0865-4111-943A-210853EFCB31}" type="presParOf" srcId="{EF130AC0-18A2-43D2-8745-9FC8F1FBD0B2}" destId="{812C89BE-FB9D-4AC3-964B-05149A7BD15E}" srcOrd="0" destOrd="0" presId="urn:microsoft.com/office/officeart/2008/layout/HorizontalMultiLevelHierarchy"/>
    <dgm:cxn modelId="{3852A4B2-A24A-43B0-8074-31B5ED4F4221}" type="presParOf" srcId="{EF130AC0-18A2-43D2-8745-9FC8F1FBD0B2}" destId="{41A76855-FC13-4151-B4A5-9372697221A6}"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DC3963-E4B6-4C98-8604-1E7D2F30C1F1}"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s-EC"/>
        </a:p>
      </dgm:t>
    </dgm:pt>
    <dgm:pt modelId="{D063B0CE-5A6F-41FC-97D5-A0103BC881D5}">
      <dgm:prSet phldrT="[Texto]" custT="1"/>
      <dgm:spPr>
        <a:ln w="3175">
          <a:solidFill>
            <a:srgbClr val="A1A7DB"/>
          </a:solidFill>
          <a:prstDash val="lgDashDot"/>
        </a:ln>
      </dgm:spPr>
      <dgm:t>
        <a:bodyPr/>
        <a:lstStyle/>
        <a:p>
          <a:pPr>
            <a:lnSpc>
              <a:spcPct val="150000"/>
            </a:lnSpc>
            <a:buNone/>
          </a:pPr>
          <a:r>
            <a:rPr lang="es-ES" sz="1400" b="1" dirty="0">
              <a:latin typeface="Lato" panose="020B0604020202020204" charset="0"/>
            </a:rPr>
            <a:t>Evaluación estadística de los MDS generados</a:t>
          </a:r>
          <a:endParaRPr lang="es-EC" sz="1400" dirty="0">
            <a:latin typeface="Lato" panose="020B0604020202020204" charset="0"/>
          </a:endParaRPr>
        </a:p>
      </dgm:t>
    </dgm:pt>
    <dgm:pt modelId="{D57D7CDA-BA11-43BF-9151-8FAB3A4C8AF5}" type="parTrans" cxnId="{0F331D88-89A4-48E5-804D-7FB7D667A48F}">
      <dgm:prSet/>
      <dgm:spPr/>
      <dgm:t>
        <a:bodyPr/>
        <a:lstStyle/>
        <a:p>
          <a:pPr>
            <a:lnSpc>
              <a:spcPct val="150000"/>
            </a:lnSpc>
          </a:pPr>
          <a:endParaRPr lang="es-EC" sz="1400">
            <a:latin typeface="Lato" panose="020B0604020202020204" charset="0"/>
          </a:endParaRPr>
        </a:p>
      </dgm:t>
    </dgm:pt>
    <dgm:pt modelId="{A4FD1D99-7D1C-41AE-90EF-5035D6691CEC}" type="sibTrans" cxnId="{0F331D88-89A4-48E5-804D-7FB7D667A48F}">
      <dgm:prSet/>
      <dgm:spPr/>
      <dgm:t>
        <a:bodyPr/>
        <a:lstStyle/>
        <a:p>
          <a:pPr>
            <a:lnSpc>
              <a:spcPct val="150000"/>
            </a:lnSpc>
          </a:pPr>
          <a:endParaRPr lang="es-EC" sz="1400">
            <a:latin typeface="Lato" panose="020B0604020202020204" charset="0"/>
          </a:endParaRPr>
        </a:p>
      </dgm:t>
    </dgm:pt>
    <dgm:pt modelId="{A3E004B8-7DF5-47A1-A89E-65349BB7DB99}">
      <dgm:prSet phldrT="[Texto]" custT="1"/>
      <dgm:spPr>
        <a:ln w="3175">
          <a:solidFill>
            <a:srgbClr val="A1A7DB"/>
          </a:solidFill>
        </a:ln>
      </dgm:spPr>
      <dgm:t>
        <a:bodyPr/>
        <a:lstStyle/>
        <a:p>
          <a:pPr>
            <a:lnSpc>
              <a:spcPct val="150000"/>
            </a:lnSpc>
          </a:pPr>
          <a:r>
            <a:rPr lang="es-EC" sz="1400" dirty="0">
              <a:latin typeface="Lato" panose="020B0604020202020204" charset="0"/>
            </a:rPr>
            <a:t>Máximo – Mínimo </a:t>
          </a:r>
        </a:p>
      </dgm:t>
    </dgm:pt>
    <dgm:pt modelId="{0E625994-192E-479B-8117-83576BEE1C13}" type="parTrans" cxnId="{17CE7A23-0F7D-4BC2-879A-C002E4C4FEE3}">
      <dgm:prSet/>
      <dgm:spPr/>
      <dgm:t>
        <a:bodyPr/>
        <a:lstStyle/>
        <a:p>
          <a:pPr>
            <a:lnSpc>
              <a:spcPct val="150000"/>
            </a:lnSpc>
          </a:pPr>
          <a:endParaRPr lang="es-EC" sz="1400">
            <a:latin typeface="Lato" panose="020B0604020202020204" charset="0"/>
          </a:endParaRPr>
        </a:p>
      </dgm:t>
    </dgm:pt>
    <dgm:pt modelId="{DE1ABDF9-0AD9-425A-ACCD-516DDCBA6BBF}" type="sibTrans" cxnId="{17CE7A23-0F7D-4BC2-879A-C002E4C4FEE3}">
      <dgm:prSet/>
      <dgm:spPr/>
      <dgm:t>
        <a:bodyPr/>
        <a:lstStyle/>
        <a:p>
          <a:pPr>
            <a:lnSpc>
              <a:spcPct val="150000"/>
            </a:lnSpc>
          </a:pPr>
          <a:endParaRPr lang="es-EC" sz="1400">
            <a:latin typeface="Lato" panose="020B0604020202020204" charset="0"/>
          </a:endParaRPr>
        </a:p>
      </dgm:t>
    </dgm:pt>
    <dgm:pt modelId="{8A8373DA-E745-478D-B971-9CCB899A8137}">
      <dgm:prSet phldrT="[Texto]" custT="1"/>
      <dgm:spPr>
        <a:ln w="3175">
          <a:solidFill>
            <a:srgbClr val="A1A7DB"/>
          </a:solidFill>
        </a:ln>
      </dgm:spPr>
      <dgm:t>
        <a:bodyPr/>
        <a:lstStyle/>
        <a:p>
          <a:pPr>
            <a:lnSpc>
              <a:spcPct val="150000"/>
            </a:lnSpc>
          </a:pPr>
          <a:r>
            <a:rPr lang="es-EC" sz="1400" dirty="0">
              <a:latin typeface="Lato" panose="020B0604020202020204" charset="0"/>
            </a:rPr>
            <a:t>Media Aritmética</a:t>
          </a:r>
        </a:p>
      </dgm:t>
    </dgm:pt>
    <dgm:pt modelId="{0537ED16-69FC-4FAE-AEE8-1139B438EA98}" type="parTrans" cxnId="{7D04AE42-BA10-414C-A550-B71B2DDFDE9D}">
      <dgm:prSet/>
      <dgm:spPr/>
      <dgm:t>
        <a:bodyPr/>
        <a:lstStyle/>
        <a:p>
          <a:pPr>
            <a:lnSpc>
              <a:spcPct val="150000"/>
            </a:lnSpc>
          </a:pPr>
          <a:endParaRPr lang="es-EC" sz="1400">
            <a:latin typeface="Lato" panose="020B0604020202020204" charset="0"/>
          </a:endParaRPr>
        </a:p>
      </dgm:t>
    </dgm:pt>
    <dgm:pt modelId="{5AF26A5C-252E-4303-AF3E-52A87C5C24D5}" type="sibTrans" cxnId="{7D04AE42-BA10-414C-A550-B71B2DDFDE9D}">
      <dgm:prSet/>
      <dgm:spPr/>
      <dgm:t>
        <a:bodyPr/>
        <a:lstStyle/>
        <a:p>
          <a:pPr>
            <a:lnSpc>
              <a:spcPct val="150000"/>
            </a:lnSpc>
          </a:pPr>
          <a:endParaRPr lang="es-EC" sz="1400">
            <a:latin typeface="Lato" panose="020B0604020202020204" charset="0"/>
          </a:endParaRPr>
        </a:p>
      </dgm:t>
    </dgm:pt>
    <dgm:pt modelId="{AAFF598B-8235-42D5-913C-D205BBF6E312}">
      <dgm:prSet phldrT="[Texto]" custT="1"/>
      <dgm:spPr>
        <a:ln w="3175">
          <a:solidFill>
            <a:srgbClr val="CD93A1"/>
          </a:solidFill>
          <a:prstDash val="lgDashDot"/>
        </a:ln>
      </dgm:spPr>
      <dgm:t>
        <a:bodyPr/>
        <a:lstStyle/>
        <a:p>
          <a:pPr>
            <a:lnSpc>
              <a:spcPct val="150000"/>
            </a:lnSpc>
            <a:buFont typeface="Lato"/>
            <a:buNone/>
          </a:pPr>
          <a:r>
            <a:rPr lang="es-ES" sz="1400" b="1" dirty="0">
              <a:latin typeface="Lato" panose="020B0604020202020204" charset="0"/>
            </a:rPr>
            <a:t>Evaluación con la normativa IGM de los MDS generados</a:t>
          </a:r>
          <a:endParaRPr lang="es-EC" sz="1400" dirty="0">
            <a:latin typeface="Lato" panose="020B0604020202020204" charset="0"/>
          </a:endParaRPr>
        </a:p>
      </dgm:t>
    </dgm:pt>
    <dgm:pt modelId="{D5BE9795-71EE-4A1E-BCEB-434EE7794B2F}" type="parTrans" cxnId="{950296D1-1904-429E-BE14-4D7D63304329}">
      <dgm:prSet/>
      <dgm:spPr/>
      <dgm:t>
        <a:bodyPr/>
        <a:lstStyle/>
        <a:p>
          <a:pPr>
            <a:lnSpc>
              <a:spcPct val="150000"/>
            </a:lnSpc>
          </a:pPr>
          <a:endParaRPr lang="es-EC" sz="1400">
            <a:latin typeface="Lato" panose="020B0604020202020204" charset="0"/>
          </a:endParaRPr>
        </a:p>
      </dgm:t>
    </dgm:pt>
    <dgm:pt modelId="{ACC0F8DC-D338-4322-BA17-C7F6614D8E91}" type="sibTrans" cxnId="{950296D1-1904-429E-BE14-4D7D63304329}">
      <dgm:prSet/>
      <dgm:spPr/>
      <dgm:t>
        <a:bodyPr/>
        <a:lstStyle/>
        <a:p>
          <a:pPr>
            <a:lnSpc>
              <a:spcPct val="150000"/>
            </a:lnSpc>
          </a:pPr>
          <a:endParaRPr lang="es-EC" sz="1400">
            <a:latin typeface="Lato" panose="020B0604020202020204" charset="0"/>
          </a:endParaRPr>
        </a:p>
      </dgm:t>
    </dgm:pt>
    <dgm:pt modelId="{53BF5F39-5E58-4B78-9FFA-DCE14B0ECDD5}">
      <dgm:prSet phldrT="[Texto]" custT="1"/>
      <dgm:spPr>
        <a:ln w="3175">
          <a:solidFill>
            <a:srgbClr val="CD93A1"/>
          </a:solidFill>
        </a:ln>
      </dgm:spPr>
      <dgm:t>
        <a:bodyPr/>
        <a:lstStyle/>
        <a:p>
          <a:pPr>
            <a:lnSpc>
              <a:spcPct val="150000"/>
            </a:lnSpc>
          </a:pPr>
          <a:r>
            <a:rPr lang="es-EC" sz="1400" dirty="0">
              <a:latin typeface="Lato" panose="020B0604020202020204" charset="0"/>
            </a:rPr>
            <a:t>Escala a partir del intervalo de curva</a:t>
          </a:r>
        </a:p>
      </dgm:t>
    </dgm:pt>
    <dgm:pt modelId="{F1B14EDA-EA77-4D3F-970F-0C13F713579A}" type="parTrans" cxnId="{16B02D1E-3020-4393-BBF9-75B9DB256142}">
      <dgm:prSet/>
      <dgm:spPr/>
      <dgm:t>
        <a:bodyPr/>
        <a:lstStyle/>
        <a:p>
          <a:pPr>
            <a:lnSpc>
              <a:spcPct val="150000"/>
            </a:lnSpc>
          </a:pPr>
          <a:endParaRPr lang="es-EC" sz="1400">
            <a:latin typeface="Lato" panose="020B0604020202020204" charset="0"/>
          </a:endParaRPr>
        </a:p>
      </dgm:t>
    </dgm:pt>
    <dgm:pt modelId="{7D083F6D-7FCC-4AEB-B9A6-7CD0CE8739D7}" type="sibTrans" cxnId="{16B02D1E-3020-4393-BBF9-75B9DB256142}">
      <dgm:prSet/>
      <dgm:spPr/>
      <dgm:t>
        <a:bodyPr/>
        <a:lstStyle/>
        <a:p>
          <a:pPr>
            <a:lnSpc>
              <a:spcPct val="150000"/>
            </a:lnSpc>
          </a:pPr>
          <a:endParaRPr lang="es-EC" sz="1400">
            <a:latin typeface="Lato" panose="020B0604020202020204" charset="0"/>
          </a:endParaRPr>
        </a:p>
      </dgm:t>
    </dgm:pt>
    <dgm:pt modelId="{B1300024-29F7-4EDB-AF46-6AD76425AE9E}">
      <dgm:prSet custT="1"/>
      <dgm:spPr>
        <a:ln w="3175">
          <a:solidFill>
            <a:srgbClr val="CFAFD1"/>
          </a:solidFill>
          <a:prstDash val="lgDashDot"/>
        </a:ln>
      </dgm:spPr>
      <dgm:t>
        <a:bodyPr/>
        <a:lstStyle/>
        <a:p>
          <a:pPr>
            <a:lnSpc>
              <a:spcPct val="150000"/>
            </a:lnSpc>
          </a:pPr>
          <a:r>
            <a:rPr lang="es-ES" sz="1400" b="1" dirty="0">
              <a:latin typeface="Lato" panose="020B0604020202020204" charset="0"/>
            </a:rPr>
            <a:t>Evaluación con la normativa internacional de los MDS generados</a:t>
          </a:r>
        </a:p>
      </dgm:t>
    </dgm:pt>
    <dgm:pt modelId="{122F45DD-3C3C-4163-B373-2BD7E3076E86}" type="parTrans" cxnId="{5A795F55-0DA3-4705-94DD-68D40D3B88E9}">
      <dgm:prSet/>
      <dgm:spPr/>
      <dgm:t>
        <a:bodyPr/>
        <a:lstStyle/>
        <a:p>
          <a:pPr>
            <a:lnSpc>
              <a:spcPct val="150000"/>
            </a:lnSpc>
          </a:pPr>
          <a:endParaRPr lang="es-EC" sz="1400">
            <a:latin typeface="Lato" panose="020B0604020202020204" charset="0"/>
          </a:endParaRPr>
        </a:p>
      </dgm:t>
    </dgm:pt>
    <dgm:pt modelId="{BC992413-4F68-4632-B3F2-448430F17E69}" type="sibTrans" cxnId="{5A795F55-0DA3-4705-94DD-68D40D3B88E9}">
      <dgm:prSet/>
      <dgm:spPr/>
      <dgm:t>
        <a:bodyPr/>
        <a:lstStyle/>
        <a:p>
          <a:pPr>
            <a:lnSpc>
              <a:spcPct val="150000"/>
            </a:lnSpc>
          </a:pPr>
          <a:endParaRPr lang="es-EC" sz="1400">
            <a:latin typeface="Lato" panose="020B0604020202020204" charset="0"/>
          </a:endParaRPr>
        </a:p>
      </dgm:t>
    </dgm:pt>
    <dgm:pt modelId="{EDAC2370-1B0D-4D5B-AB8B-02BD1F2C8FA9}">
      <dgm:prSet custT="1"/>
      <dgm:spPr>
        <a:ln w="3175">
          <a:solidFill>
            <a:srgbClr val="CFAFD1"/>
          </a:solidFill>
        </a:ln>
      </dgm:spPr>
      <dgm:t>
        <a:bodyPr/>
        <a:lstStyle/>
        <a:p>
          <a:pPr>
            <a:lnSpc>
              <a:spcPct val="150000"/>
            </a:lnSpc>
          </a:pPr>
          <a:r>
            <a:rPr lang="es-ES" sz="1400" b="0" dirty="0">
              <a:latin typeface="Lato" panose="020B0604020202020204" charset="0"/>
            </a:rPr>
            <a:t>RMS</a:t>
          </a:r>
        </a:p>
      </dgm:t>
    </dgm:pt>
    <dgm:pt modelId="{771924B8-478F-4CE5-AB70-77B62EE68160}" type="parTrans" cxnId="{1CAA7DB9-E45D-47F4-8879-E16834CB414A}">
      <dgm:prSet/>
      <dgm:spPr/>
      <dgm:t>
        <a:bodyPr/>
        <a:lstStyle/>
        <a:p>
          <a:pPr>
            <a:lnSpc>
              <a:spcPct val="150000"/>
            </a:lnSpc>
          </a:pPr>
          <a:endParaRPr lang="es-EC" sz="1400">
            <a:latin typeface="Lato" panose="020B0604020202020204" charset="0"/>
          </a:endParaRPr>
        </a:p>
      </dgm:t>
    </dgm:pt>
    <dgm:pt modelId="{A9CA8E50-299A-44E9-A799-883CFD8DBA8B}" type="sibTrans" cxnId="{1CAA7DB9-E45D-47F4-8879-E16834CB414A}">
      <dgm:prSet/>
      <dgm:spPr/>
      <dgm:t>
        <a:bodyPr/>
        <a:lstStyle/>
        <a:p>
          <a:pPr>
            <a:lnSpc>
              <a:spcPct val="150000"/>
            </a:lnSpc>
          </a:pPr>
          <a:endParaRPr lang="es-EC" sz="1400">
            <a:latin typeface="Lato" panose="020B0604020202020204" charset="0"/>
          </a:endParaRPr>
        </a:p>
      </dgm:t>
    </dgm:pt>
    <dgm:pt modelId="{D3FD3B46-9B86-4379-8559-F9BE2E7CE302}">
      <dgm:prSet phldrT="[Texto]" custT="1"/>
      <dgm:spPr>
        <a:ln w="3175">
          <a:solidFill>
            <a:srgbClr val="A1A7DB"/>
          </a:solidFill>
        </a:ln>
      </dgm:spPr>
      <dgm:t>
        <a:bodyPr/>
        <a:lstStyle/>
        <a:p>
          <a:pPr>
            <a:lnSpc>
              <a:spcPct val="150000"/>
            </a:lnSpc>
          </a:pPr>
          <a:r>
            <a:rPr lang="es-EC" sz="1400" dirty="0">
              <a:latin typeface="Lato" panose="020B0604020202020204" charset="0"/>
            </a:rPr>
            <a:t>Desviación Estándar</a:t>
          </a:r>
        </a:p>
      </dgm:t>
    </dgm:pt>
    <dgm:pt modelId="{E0CA0D06-BC5A-4B86-8D05-F7E7676F3733}" type="parTrans" cxnId="{DE23F673-8290-47FB-BC02-AFFDFB7A407B}">
      <dgm:prSet/>
      <dgm:spPr/>
      <dgm:t>
        <a:bodyPr/>
        <a:lstStyle/>
        <a:p>
          <a:pPr>
            <a:lnSpc>
              <a:spcPct val="150000"/>
            </a:lnSpc>
          </a:pPr>
          <a:endParaRPr lang="es-EC" sz="1400">
            <a:latin typeface="Lato" panose="020B0604020202020204" charset="0"/>
          </a:endParaRPr>
        </a:p>
      </dgm:t>
    </dgm:pt>
    <dgm:pt modelId="{B9D23125-0147-4BC7-942B-7C78BF2C27C4}" type="sibTrans" cxnId="{DE23F673-8290-47FB-BC02-AFFDFB7A407B}">
      <dgm:prSet/>
      <dgm:spPr/>
      <dgm:t>
        <a:bodyPr/>
        <a:lstStyle/>
        <a:p>
          <a:pPr>
            <a:lnSpc>
              <a:spcPct val="150000"/>
            </a:lnSpc>
          </a:pPr>
          <a:endParaRPr lang="es-EC" sz="1400">
            <a:latin typeface="Lato" panose="020B0604020202020204" charset="0"/>
          </a:endParaRPr>
        </a:p>
      </dgm:t>
    </dgm:pt>
    <dgm:pt modelId="{7FB94F15-6409-4DF1-B15F-16CD514F18D8}">
      <dgm:prSet custT="1"/>
      <dgm:spPr>
        <a:ln w="3175">
          <a:solidFill>
            <a:srgbClr val="CFAFD1"/>
          </a:solidFill>
        </a:ln>
      </dgm:spPr>
      <dgm:t>
        <a:bodyPr/>
        <a:lstStyle/>
        <a:p>
          <a:pPr>
            <a:lnSpc>
              <a:spcPct val="150000"/>
            </a:lnSpc>
          </a:pPr>
          <a:r>
            <a:rPr lang="es-ES" sz="1400" b="0" dirty="0">
              <a:latin typeface="Lato" panose="020B0604020202020204" charset="0"/>
            </a:rPr>
            <a:t>Exactitud vertical</a:t>
          </a:r>
        </a:p>
      </dgm:t>
    </dgm:pt>
    <dgm:pt modelId="{D6BC5C3B-34E0-4D39-BBAD-02E576546AD5}" type="parTrans" cxnId="{EEFEBC83-1AAB-4133-ACC2-6AF634BCD948}">
      <dgm:prSet/>
      <dgm:spPr/>
      <dgm:t>
        <a:bodyPr/>
        <a:lstStyle/>
        <a:p>
          <a:pPr>
            <a:lnSpc>
              <a:spcPct val="150000"/>
            </a:lnSpc>
          </a:pPr>
          <a:endParaRPr lang="es-EC" sz="1400">
            <a:latin typeface="Lato" panose="020B0604020202020204" charset="0"/>
          </a:endParaRPr>
        </a:p>
      </dgm:t>
    </dgm:pt>
    <dgm:pt modelId="{162327DA-BEE7-4BFD-92D9-84DF6E4C09E9}" type="sibTrans" cxnId="{EEFEBC83-1AAB-4133-ACC2-6AF634BCD948}">
      <dgm:prSet/>
      <dgm:spPr/>
      <dgm:t>
        <a:bodyPr/>
        <a:lstStyle/>
        <a:p>
          <a:pPr>
            <a:lnSpc>
              <a:spcPct val="150000"/>
            </a:lnSpc>
          </a:pPr>
          <a:endParaRPr lang="es-EC" sz="1400">
            <a:latin typeface="Lato" panose="020B0604020202020204" charset="0"/>
          </a:endParaRPr>
        </a:p>
      </dgm:t>
    </dgm:pt>
    <dgm:pt modelId="{A6B96621-9C11-47D1-B6BB-12E513A31B47}" type="pres">
      <dgm:prSet presAssocID="{12DC3963-E4B6-4C98-8604-1E7D2F30C1F1}" presName="Name0" presStyleCnt="0">
        <dgm:presLayoutVars>
          <dgm:dir/>
          <dgm:resizeHandles val="exact"/>
        </dgm:presLayoutVars>
      </dgm:prSet>
      <dgm:spPr/>
    </dgm:pt>
    <dgm:pt modelId="{01633119-BE31-46ED-AD2D-6E28BA9A3E5B}" type="pres">
      <dgm:prSet presAssocID="{D063B0CE-5A6F-41FC-97D5-A0103BC881D5}" presName="node" presStyleLbl="node1" presStyleIdx="0" presStyleCnt="3" custLinFactNeighborX="1">
        <dgm:presLayoutVars>
          <dgm:bulletEnabled val="1"/>
        </dgm:presLayoutVars>
      </dgm:prSet>
      <dgm:spPr/>
    </dgm:pt>
    <dgm:pt modelId="{E0A5230B-1616-4829-979A-8A3CADC5700D}" type="pres">
      <dgm:prSet presAssocID="{A4FD1D99-7D1C-41AE-90EF-5035D6691CEC}" presName="sibTrans" presStyleCnt="0"/>
      <dgm:spPr/>
    </dgm:pt>
    <dgm:pt modelId="{6BDFCFE9-6720-4E00-A4FA-1C1FD83EDF75}" type="pres">
      <dgm:prSet presAssocID="{B1300024-29F7-4EDB-AF46-6AD76425AE9E}" presName="node" presStyleLbl="node1" presStyleIdx="1" presStyleCnt="3" custLinFactNeighborX="1">
        <dgm:presLayoutVars>
          <dgm:bulletEnabled val="1"/>
        </dgm:presLayoutVars>
      </dgm:prSet>
      <dgm:spPr/>
    </dgm:pt>
    <dgm:pt modelId="{15F31959-EE9A-498C-8DB8-ED3D8C4B5AD5}" type="pres">
      <dgm:prSet presAssocID="{BC992413-4F68-4632-B3F2-448430F17E69}" presName="sibTrans" presStyleCnt="0"/>
      <dgm:spPr/>
    </dgm:pt>
    <dgm:pt modelId="{850FE842-FAE6-495B-AA90-D552382956B0}" type="pres">
      <dgm:prSet presAssocID="{AAFF598B-8235-42D5-913C-D205BBF6E312}" presName="node" presStyleLbl="node1" presStyleIdx="2" presStyleCnt="3" custLinFactNeighborX="1">
        <dgm:presLayoutVars>
          <dgm:bulletEnabled val="1"/>
        </dgm:presLayoutVars>
      </dgm:prSet>
      <dgm:spPr/>
    </dgm:pt>
  </dgm:ptLst>
  <dgm:cxnLst>
    <dgm:cxn modelId="{16B02D1E-3020-4393-BBF9-75B9DB256142}" srcId="{AAFF598B-8235-42D5-913C-D205BBF6E312}" destId="{53BF5F39-5E58-4B78-9FFA-DCE14B0ECDD5}" srcOrd="0" destOrd="0" parTransId="{F1B14EDA-EA77-4D3F-970F-0C13F713579A}" sibTransId="{7D083F6D-7FCC-4AEB-B9A6-7CD0CE8739D7}"/>
    <dgm:cxn modelId="{17CE7A23-0F7D-4BC2-879A-C002E4C4FEE3}" srcId="{D063B0CE-5A6F-41FC-97D5-A0103BC881D5}" destId="{A3E004B8-7DF5-47A1-A89E-65349BB7DB99}" srcOrd="0" destOrd="0" parTransId="{0E625994-192E-479B-8117-83576BEE1C13}" sibTransId="{DE1ABDF9-0AD9-425A-ACCD-516DDCBA6BBF}"/>
    <dgm:cxn modelId="{7D04AE42-BA10-414C-A550-B71B2DDFDE9D}" srcId="{D063B0CE-5A6F-41FC-97D5-A0103BC881D5}" destId="{8A8373DA-E745-478D-B971-9CCB899A8137}" srcOrd="1" destOrd="0" parTransId="{0537ED16-69FC-4FAE-AEE8-1139B438EA98}" sibTransId="{5AF26A5C-252E-4303-AF3E-52A87C5C24D5}"/>
    <dgm:cxn modelId="{DE23F673-8290-47FB-BC02-AFFDFB7A407B}" srcId="{D063B0CE-5A6F-41FC-97D5-A0103BC881D5}" destId="{D3FD3B46-9B86-4379-8559-F9BE2E7CE302}" srcOrd="2" destOrd="0" parTransId="{E0CA0D06-BC5A-4B86-8D05-F7E7676F3733}" sibTransId="{B9D23125-0147-4BC7-942B-7C78BF2C27C4}"/>
    <dgm:cxn modelId="{5A795F55-0DA3-4705-94DD-68D40D3B88E9}" srcId="{12DC3963-E4B6-4C98-8604-1E7D2F30C1F1}" destId="{B1300024-29F7-4EDB-AF46-6AD76425AE9E}" srcOrd="1" destOrd="0" parTransId="{122F45DD-3C3C-4163-B373-2BD7E3076E86}" sibTransId="{BC992413-4F68-4632-B3F2-448430F17E69}"/>
    <dgm:cxn modelId="{0247417C-8257-4CAA-8226-AFABE93B1ECB}" type="presOf" srcId="{EDAC2370-1B0D-4D5B-AB8B-02BD1F2C8FA9}" destId="{6BDFCFE9-6720-4E00-A4FA-1C1FD83EDF75}" srcOrd="0" destOrd="1" presId="urn:microsoft.com/office/officeart/2005/8/layout/hList6"/>
    <dgm:cxn modelId="{EEFEBC83-1AAB-4133-ACC2-6AF634BCD948}" srcId="{B1300024-29F7-4EDB-AF46-6AD76425AE9E}" destId="{7FB94F15-6409-4DF1-B15F-16CD514F18D8}" srcOrd="1" destOrd="0" parTransId="{D6BC5C3B-34E0-4D39-BBAD-02E576546AD5}" sibTransId="{162327DA-BEE7-4BFD-92D9-84DF6E4C09E9}"/>
    <dgm:cxn modelId="{78CCDE83-8738-4DFF-89E3-8E46D718A541}" type="presOf" srcId="{8A8373DA-E745-478D-B971-9CCB899A8137}" destId="{01633119-BE31-46ED-AD2D-6E28BA9A3E5B}" srcOrd="0" destOrd="2" presId="urn:microsoft.com/office/officeart/2005/8/layout/hList6"/>
    <dgm:cxn modelId="{A4B49584-A1C0-469D-9407-67937D9025FA}" type="presOf" srcId="{AAFF598B-8235-42D5-913C-D205BBF6E312}" destId="{850FE842-FAE6-495B-AA90-D552382956B0}" srcOrd="0" destOrd="0" presId="urn:microsoft.com/office/officeart/2005/8/layout/hList6"/>
    <dgm:cxn modelId="{0F331D88-89A4-48E5-804D-7FB7D667A48F}" srcId="{12DC3963-E4B6-4C98-8604-1E7D2F30C1F1}" destId="{D063B0CE-5A6F-41FC-97D5-A0103BC881D5}" srcOrd="0" destOrd="0" parTransId="{D57D7CDA-BA11-43BF-9151-8FAB3A4C8AF5}" sibTransId="{A4FD1D99-7D1C-41AE-90EF-5035D6691CEC}"/>
    <dgm:cxn modelId="{1CAA7DB9-E45D-47F4-8879-E16834CB414A}" srcId="{B1300024-29F7-4EDB-AF46-6AD76425AE9E}" destId="{EDAC2370-1B0D-4D5B-AB8B-02BD1F2C8FA9}" srcOrd="0" destOrd="0" parTransId="{771924B8-478F-4CE5-AB70-77B62EE68160}" sibTransId="{A9CA8E50-299A-44E9-A799-883CFD8DBA8B}"/>
    <dgm:cxn modelId="{9D7D33BA-341D-46F0-AFBC-EAFDC24436B1}" type="presOf" srcId="{7FB94F15-6409-4DF1-B15F-16CD514F18D8}" destId="{6BDFCFE9-6720-4E00-A4FA-1C1FD83EDF75}" srcOrd="0" destOrd="2" presId="urn:microsoft.com/office/officeart/2005/8/layout/hList6"/>
    <dgm:cxn modelId="{B02686CD-5877-4FB5-B656-E8414BC6BD6F}" type="presOf" srcId="{D3FD3B46-9B86-4379-8559-F9BE2E7CE302}" destId="{01633119-BE31-46ED-AD2D-6E28BA9A3E5B}" srcOrd="0" destOrd="3" presId="urn:microsoft.com/office/officeart/2005/8/layout/hList6"/>
    <dgm:cxn modelId="{950296D1-1904-429E-BE14-4D7D63304329}" srcId="{12DC3963-E4B6-4C98-8604-1E7D2F30C1F1}" destId="{AAFF598B-8235-42D5-913C-D205BBF6E312}" srcOrd="2" destOrd="0" parTransId="{D5BE9795-71EE-4A1E-BCEB-434EE7794B2F}" sibTransId="{ACC0F8DC-D338-4322-BA17-C7F6614D8E91}"/>
    <dgm:cxn modelId="{B34C98DA-C9AE-4537-A623-0EC99F23E4C1}" type="presOf" srcId="{12DC3963-E4B6-4C98-8604-1E7D2F30C1F1}" destId="{A6B96621-9C11-47D1-B6BB-12E513A31B47}" srcOrd="0" destOrd="0" presId="urn:microsoft.com/office/officeart/2005/8/layout/hList6"/>
    <dgm:cxn modelId="{DC507DE6-5D98-4561-8C97-8874311C0E07}" type="presOf" srcId="{B1300024-29F7-4EDB-AF46-6AD76425AE9E}" destId="{6BDFCFE9-6720-4E00-A4FA-1C1FD83EDF75}" srcOrd="0" destOrd="0" presId="urn:microsoft.com/office/officeart/2005/8/layout/hList6"/>
    <dgm:cxn modelId="{9C76A4E7-1374-4048-A67A-85C060268B00}" type="presOf" srcId="{A3E004B8-7DF5-47A1-A89E-65349BB7DB99}" destId="{01633119-BE31-46ED-AD2D-6E28BA9A3E5B}" srcOrd="0" destOrd="1" presId="urn:microsoft.com/office/officeart/2005/8/layout/hList6"/>
    <dgm:cxn modelId="{DC9640F1-F5DC-49FC-884F-979821529346}" type="presOf" srcId="{D063B0CE-5A6F-41FC-97D5-A0103BC881D5}" destId="{01633119-BE31-46ED-AD2D-6E28BA9A3E5B}" srcOrd="0" destOrd="0" presId="urn:microsoft.com/office/officeart/2005/8/layout/hList6"/>
    <dgm:cxn modelId="{350160FF-42AF-47C6-9FF9-70F78FBEC00D}" type="presOf" srcId="{53BF5F39-5E58-4B78-9FFA-DCE14B0ECDD5}" destId="{850FE842-FAE6-495B-AA90-D552382956B0}" srcOrd="0" destOrd="1" presId="urn:microsoft.com/office/officeart/2005/8/layout/hList6"/>
    <dgm:cxn modelId="{927E61CD-EA72-4699-A1DD-9C8A568AEE21}" type="presParOf" srcId="{A6B96621-9C11-47D1-B6BB-12E513A31B47}" destId="{01633119-BE31-46ED-AD2D-6E28BA9A3E5B}" srcOrd="0" destOrd="0" presId="urn:microsoft.com/office/officeart/2005/8/layout/hList6"/>
    <dgm:cxn modelId="{811A07D5-AB81-4169-86BE-98B2C273586F}" type="presParOf" srcId="{A6B96621-9C11-47D1-B6BB-12E513A31B47}" destId="{E0A5230B-1616-4829-979A-8A3CADC5700D}" srcOrd="1" destOrd="0" presId="urn:microsoft.com/office/officeart/2005/8/layout/hList6"/>
    <dgm:cxn modelId="{D6425307-6E3F-4C17-9829-93BEF4BF449A}" type="presParOf" srcId="{A6B96621-9C11-47D1-B6BB-12E513A31B47}" destId="{6BDFCFE9-6720-4E00-A4FA-1C1FD83EDF75}" srcOrd="2" destOrd="0" presId="urn:microsoft.com/office/officeart/2005/8/layout/hList6"/>
    <dgm:cxn modelId="{08EAF405-746B-467F-99AC-6F7EA10F4DD4}" type="presParOf" srcId="{A6B96621-9C11-47D1-B6BB-12E513A31B47}" destId="{15F31959-EE9A-498C-8DB8-ED3D8C4B5AD5}" srcOrd="3" destOrd="0" presId="urn:microsoft.com/office/officeart/2005/8/layout/hList6"/>
    <dgm:cxn modelId="{F0D77EF9-7EED-4D49-8D86-C5DAAD648A4B}" type="presParOf" srcId="{A6B96621-9C11-47D1-B6BB-12E513A31B47}" destId="{850FE842-FAE6-495B-AA90-D552382956B0}"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B5D18-0FA4-49AA-B282-7D9010A749E1}">
      <dsp:nvSpPr>
        <dsp:cNvPr id="0" name=""/>
        <dsp:cNvSpPr/>
      </dsp:nvSpPr>
      <dsp:spPr>
        <a:xfrm>
          <a:off x="1938123" y="1056332"/>
          <a:ext cx="1371236" cy="237983"/>
        </a:xfrm>
        <a:custGeom>
          <a:avLst/>
          <a:gdLst/>
          <a:ahLst/>
          <a:cxnLst/>
          <a:rect l="0" t="0" r="0" b="0"/>
          <a:pathLst>
            <a:path>
              <a:moveTo>
                <a:pt x="0" y="0"/>
              </a:moveTo>
              <a:lnTo>
                <a:pt x="0" y="118991"/>
              </a:lnTo>
              <a:lnTo>
                <a:pt x="1371236" y="118991"/>
              </a:lnTo>
              <a:lnTo>
                <a:pt x="1371236" y="237983"/>
              </a:lnTo>
            </a:path>
          </a:pathLst>
        </a:custGeom>
        <a:noFill/>
        <a:ln w="9525" cap="flat" cmpd="sng" algn="ctr">
          <a:solidFill>
            <a:srgbClr val="687496"/>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F9CE029C-1796-470E-8243-D122B8E657E6}">
      <dsp:nvSpPr>
        <dsp:cNvPr id="0" name=""/>
        <dsp:cNvSpPr/>
      </dsp:nvSpPr>
      <dsp:spPr>
        <a:xfrm>
          <a:off x="1892403" y="1056332"/>
          <a:ext cx="91440" cy="237983"/>
        </a:xfrm>
        <a:custGeom>
          <a:avLst/>
          <a:gdLst/>
          <a:ahLst/>
          <a:cxnLst/>
          <a:rect l="0" t="0" r="0" b="0"/>
          <a:pathLst>
            <a:path>
              <a:moveTo>
                <a:pt x="45720" y="0"/>
              </a:moveTo>
              <a:lnTo>
                <a:pt x="45720" y="237983"/>
              </a:lnTo>
            </a:path>
          </a:pathLst>
        </a:custGeom>
        <a:noFill/>
        <a:ln w="9525" cap="flat" cmpd="sng" algn="ctr">
          <a:solidFill>
            <a:srgbClr val="687496"/>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B1933C94-4E5D-4F88-8190-707EC432F792}">
      <dsp:nvSpPr>
        <dsp:cNvPr id="0" name=""/>
        <dsp:cNvSpPr/>
      </dsp:nvSpPr>
      <dsp:spPr>
        <a:xfrm>
          <a:off x="566886" y="1056332"/>
          <a:ext cx="1371236" cy="237983"/>
        </a:xfrm>
        <a:custGeom>
          <a:avLst/>
          <a:gdLst/>
          <a:ahLst/>
          <a:cxnLst/>
          <a:rect l="0" t="0" r="0" b="0"/>
          <a:pathLst>
            <a:path>
              <a:moveTo>
                <a:pt x="1371236" y="0"/>
              </a:moveTo>
              <a:lnTo>
                <a:pt x="1371236" y="118991"/>
              </a:lnTo>
              <a:lnTo>
                <a:pt x="0" y="118991"/>
              </a:lnTo>
              <a:lnTo>
                <a:pt x="0" y="237983"/>
              </a:lnTo>
            </a:path>
          </a:pathLst>
        </a:custGeom>
        <a:noFill/>
        <a:ln w="9525" cap="flat" cmpd="sng" algn="ctr">
          <a:solidFill>
            <a:srgbClr val="687496"/>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AC58D12F-29A1-4F1D-B350-0F9E9BC4E524}">
      <dsp:nvSpPr>
        <dsp:cNvPr id="0" name=""/>
        <dsp:cNvSpPr/>
      </dsp:nvSpPr>
      <dsp:spPr>
        <a:xfrm>
          <a:off x="1371496" y="489706"/>
          <a:ext cx="1133253" cy="566626"/>
        </a:xfrm>
        <a:prstGeom prst="ellipse">
          <a:avLst/>
        </a:prstGeom>
        <a:solidFill>
          <a:srgbClr val="CD93A1">
            <a:alpha val="50000"/>
          </a:srgbClr>
        </a:solidFill>
        <a:ln>
          <a:solidFill>
            <a:srgbClr val="687496"/>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latin typeface="Lato" panose="020B0604020202020204" charset="0"/>
              <a:cs typeface="Lao UI" panose="020B0502040204020203" pitchFamily="34" charset="0"/>
            </a:rPr>
            <a:t>Modelo</a:t>
          </a:r>
        </a:p>
      </dsp:txBody>
      <dsp:txXfrm>
        <a:off x="1537457" y="572686"/>
        <a:ext cx="801331" cy="400666"/>
      </dsp:txXfrm>
    </dsp:sp>
    <dsp:sp modelId="{4505486F-BC26-409D-859F-1B0355B360C1}">
      <dsp:nvSpPr>
        <dsp:cNvPr id="0" name=""/>
        <dsp:cNvSpPr/>
      </dsp:nvSpPr>
      <dsp:spPr>
        <a:xfrm>
          <a:off x="260" y="1294316"/>
          <a:ext cx="1133253" cy="566626"/>
        </a:xfrm>
        <a:prstGeom prst="ellipse">
          <a:avLst/>
        </a:prstGeom>
        <a:solidFill>
          <a:schemeClr val="lt1">
            <a:hueOff val="0"/>
            <a:satOff val="0"/>
            <a:lumOff val="0"/>
            <a:alphaOff val="0"/>
          </a:schemeClr>
        </a:solidFill>
        <a:ln w="6350" cap="flat" cmpd="sng" algn="ctr">
          <a:solidFill>
            <a:srgbClr val="6874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latin typeface="Lato" panose="020B0604020202020204" charset="0"/>
              <a:cs typeface="Lao UI" panose="020B0502040204020203" pitchFamily="34" charset="0"/>
            </a:rPr>
            <a:t>MDT</a:t>
          </a:r>
        </a:p>
      </dsp:txBody>
      <dsp:txXfrm>
        <a:off x="166221" y="1377296"/>
        <a:ext cx="801331" cy="400666"/>
      </dsp:txXfrm>
    </dsp:sp>
    <dsp:sp modelId="{D978B3E3-D28B-4B8D-B27F-0D172165A01D}">
      <dsp:nvSpPr>
        <dsp:cNvPr id="0" name=""/>
        <dsp:cNvSpPr/>
      </dsp:nvSpPr>
      <dsp:spPr>
        <a:xfrm>
          <a:off x="1371496" y="1294316"/>
          <a:ext cx="1133253" cy="566626"/>
        </a:xfrm>
        <a:prstGeom prst="ellipse">
          <a:avLst/>
        </a:prstGeom>
        <a:solidFill>
          <a:schemeClr val="lt1">
            <a:hueOff val="0"/>
            <a:satOff val="0"/>
            <a:lumOff val="0"/>
            <a:alphaOff val="0"/>
          </a:schemeClr>
        </a:solidFill>
        <a:ln w="6350" cap="flat" cmpd="sng" algn="ctr">
          <a:solidFill>
            <a:srgbClr val="6874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latin typeface="Lato" panose="020B0604020202020204" charset="0"/>
              <a:cs typeface="Lao UI" panose="020B0502040204020203" pitchFamily="34" charset="0"/>
            </a:rPr>
            <a:t>MDE</a:t>
          </a:r>
        </a:p>
      </dsp:txBody>
      <dsp:txXfrm>
        <a:off x="1537457" y="1377296"/>
        <a:ext cx="801331" cy="400666"/>
      </dsp:txXfrm>
    </dsp:sp>
    <dsp:sp modelId="{3D726755-413F-4680-98DA-33AEFC204CD7}">
      <dsp:nvSpPr>
        <dsp:cNvPr id="0" name=""/>
        <dsp:cNvSpPr/>
      </dsp:nvSpPr>
      <dsp:spPr>
        <a:xfrm>
          <a:off x="2742733" y="1294316"/>
          <a:ext cx="1133253" cy="566626"/>
        </a:xfrm>
        <a:prstGeom prst="ellipse">
          <a:avLst/>
        </a:prstGeom>
        <a:solidFill>
          <a:schemeClr val="lt1">
            <a:hueOff val="0"/>
            <a:satOff val="0"/>
            <a:lumOff val="0"/>
            <a:alphaOff val="0"/>
          </a:schemeClr>
        </a:solidFill>
        <a:ln w="6350" cap="flat" cmpd="sng" algn="ctr">
          <a:solidFill>
            <a:srgbClr val="6874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latin typeface="Lato" panose="020B0604020202020204" charset="0"/>
              <a:cs typeface="Lao UI" panose="020B0502040204020203" pitchFamily="34" charset="0"/>
            </a:rPr>
            <a:t>MDS</a:t>
          </a:r>
        </a:p>
      </dsp:txBody>
      <dsp:txXfrm>
        <a:off x="2908694" y="1377296"/>
        <a:ext cx="801331" cy="4006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EB333-3460-451D-B7EF-11C88CD70445}">
      <dsp:nvSpPr>
        <dsp:cNvPr id="0" name=""/>
        <dsp:cNvSpPr/>
      </dsp:nvSpPr>
      <dsp:spPr>
        <a:xfrm>
          <a:off x="719926" y="2560"/>
          <a:ext cx="1497217" cy="898330"/>
        </a:xfrm>
        <a:prstGeom prst="roundRect">
          <a:avLst/>
        </a:prstGeom>
        <a:solidFill>
          <a:srgbClr val="BEF8F7">
            <a:alpha val="50000"/>
          </a:srgbClr>
        </a:solidFill>
        <a:ln w="6350">
          <a:solidFill>
            <a:srgbClr val="717171"/>
          </a:solidFill>
          <a:prstDash val="lgDash"/>
        </a:ln>
        <a:effectLst/>
      </dsp:spPr>
      <dsp:style>
        <a:lnRef idx="0">
          <a:scrgbClr r="0" g="0" b="0"/>
        </a:lnRef>
        <a:fillRef idx="0">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C" sz="1050" kern="1200" dirty="0">
              <a:solidFill>
                <a:srgbClr val="000000"/>
              </a:solidFill>
              <a:latin typeface="Lato" panose="020B0604020202020204" charset="0"/>
            </a:rPr>
            <a:t>MDS con SNAP Desktop – DEM SRTM</a:t>
          </a:r>
        </a:p>
      </dsp:txBody>
      <dsp:txXfrm>
        <a:off x="763779" y="46413"/>
        <a:ext cx="1409511" cy="810624"/>
      </dsp:txXfrm>
    </dsp:sp>
    <dsp:sp modelId="{E53B8F9E-3B51-4243-9F3C-C0D38573BB37}">
      <dsp:nvSpPr>
        <dsp:cNvPr id="0" name=""/>
        <dsp:cNvSpPr/>
      </dsp:nvSpPr>
      <dsp:spPr>
        <a:xfrm>
          <a:off x="719926" y="1050613"/>
          <a:ext cx="1497217" cy="898330"/>
        </a:xfrm>
        <a:prstGeom prst="roundRect">
          <a:avLst/>
        </a:prstGeom>
        <a:solidFill>
          <a:srgbClr val="93ABF7">
            <a:alpha val="50000"/>
          </a:srgbClr>
        </a:solidFill>
        <a:ln w="6350">
          <a:solidFill>
            <a:srgbClr val="717171"/>
          </a:solidFill>
          <a:prstDash val="lgDash"/>
        </a:ln>
        <a:effectLst/>
      </dsp:spPr>
      <dsp:style>
        <a:lnRef idx="0">
          <a:scrgbClr r="0" g="0" b="0"/>
        </a:lnRef>
        <a:fillRef idx="0">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C" sz="1050" kern="1200" dirty="0">
              <a:solidFill>
                <a:srgbClr val="000000"/>
              </a:solidFill>
              <a:latin typeface="Lato" panose="020B0604020202020204" charset="0"/>
            </a:rPr>
            <a:t>MDS con ENVI – DEM ALOS </a:t>
          </a:r>
          <a:r>
            <a:rPr lang="es-EC" sz="1050" kern="1200" dirty="0" err="1">
              <a:solidFill>
                <a:srgbClr val="000000"/>
              </a:solidFill>
              <a:latin typeface="Lato" panose="020B0604020202020204" charset="0"/>
            </a:rPr>
            <a:t>World</a:t>
          </a:r>
          <a:r>
            <a:rPr lang="es-EC" sz="1050" kern="1200" dirty="0">
              <a:solidFill>
                <a:srgbClr val="000000"/>
              </a:solidFill>
              <a:latin typeface="Lato" panose="020B0604020202020204" charset="0"/>
            </a:rPr>
            <a:t> 3D</a:t>
          </a:r>
        </a:p>
      </dsp:txBody>
      <dsp:txXfrm>
        <a:off x="763779" y="1094466"/>
        <a:ext cx="1409511" cy="810624"/>
      </dsp:txXfrm>
    </dsp:sp>
    <dsp:sp modelId="{96507D93-8068-4C49-B3DB-AA88568CE17B}">
      <dsp:nvSpPr>
        <dsp:cNvPr id="0" name=""/>
        <dsp:cNvSpPr/>
      </dsp:nvSpPr>
      <dsp:spPr>
        <a:xfrm>
          <a:off x="719926" y="2098665"/>
          <a:ext cx="1497217" cy="898330"/>
        </a:xfrm>
        <a:prstGeom prst="roundRect">
          <a:avLst/>
        </a:prstGeom>
        <a:solidFill>
          <a:srgbClr val="A3EFAA"/>
        </a:solidFill>
        <a:ln w="6350" cap="flat" cmpd="sng" algn="ctr">
          <a:solidFill>
            <a:srgbClr val="717171"/>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C" sz="1050" kern="1200" dirty="0">
              <a:solidFill>
                <a:srgbClr val="000000"/>
              </a:solidFill>
              <a:latin typeface="Lato" panose="020B0604020202020204" charset="0"/>
            </a:rPr>
            <a:t>MDS con ERDAS IMAGINE – DEM ALOS </a:t>
          </a:r>
          <a:r>
            <a:rPr lang="es-EC" sz="1050" kern="1200" dirty="0" err="1">
              <a:solidFill>
                <a:srgbClr val="000000"/>
              </a:solidFill>
              <a:latin typeface="Lato" panose="020B0604020202020204" charset="0"/>
            </a:rPr>
            <a:t>World</a:t>
          </a:r>
          <a:r>
            <a:rPr lang="es-EC" sz="1050" kern="1200" dirty="0">
              <a:solidFill>
                <a:srgbClr val="000000"/>
              </a:solidFill>
              <a:latin typeface="Lato" panose="020B0604020202020204" charset="0"/>
            </a:rPr>
            <a:t> 3D</a:t>
          </a:r>
        </a:p>
      </dsp:txBody>
      <dsp:txXfrm>
        <a:off x="763779" y="2142518"/>
        <a:ext cx="1409511" cy="8106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F4144-7D26-4565-8A32-6519988A8E39}">
      <dsp:nvSpPr>
        <dsp:cNvPr id="0" name=""/>
        <dsp:cNvSpPr/>
      </dsp:nvSpPr>
      <dsp:spPr>
        <a:xfrm rot="5400000">
          <a:off x="-201618" y="201642"/>
          <a:ext cx="1344121" cy="94088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r>
            <a:rPr lang="es-EC" sz="1100" kern="1200" dirty="0">
              <a:latin typeface="Lotu"/>
            </a:rPr>
            <a:t> </a:t>
          </a:r>
        </a:p>
      </dsp:txBody>
      <dsp:txXfrm rot="-5400000">
        <a:off x="1" y="470465"/>
        <a:ext cx="940884" cy="403237"/>
      </dsp:txXfrm>
    </dsp:sp>
    <dsp:sp modelId="{A91746F3-9857-47EE-BFF5-E453DF57CB4B}">
      <dsp:nvSpPr>
        <dsp:cNvPr id="0" name=""/>
        <dsp:cNvSpPr/>
      </dsp:nvSpPr>
      <dsp:spPr>
        <a:xfrm rot="5400000">
          <a:off x="4036068" y="-3095159"/>
          <a:ext cx="873678" cy="7064046"/>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just" defTabSz="488950">
            <a:lnSpc>
              <a:spcPct val="90000"/>
            </a:lnSpc>
            <a:spcBef>
              <a:spcPct val="0"/>
            </a:spcBef>
            <a:spcAft>
              <a:spcPct val="15000"/>
            </a:spcAft>
            <a:buChar char="•"/>
          </a:pPr>
          <a:r>
            <a:rPr lang="es-ES" sz="1100" kern="1200" dirty="0">
              <a:latin typeface="Lotu"/>
            </a:rPr>
            <a:t>En este estudio, a más de haber cumplido con los objetivos y metas planteadas, la investigación realizada ha servido para reforzar la información teórica y práctica de utilidad para las presentes y futuras generaciones de estudiantes de la Universidad de las Fuerzas Armadas ESPE y usuarios en general, brindando la apertura a distintos usos de imágenes SAR.</a:t>
          </a:r>
          <a:endParaRPr lang="es-EC" sz="1100" kern="1200" dirty="0">
            <a:latin typeface="Lotu"/>
          </a:endParaRPr>
        </a:p>
      </dsp:txBody>
      <dsp:txXfrm rot="-5400000">
        <a:off x="940885" y="42673"/>
        <a:ext cx="7021397" cy="788380"/>
      </dsp:txXfrm>
    </dsp:sp>
    <dsp:sp modelId="{07366422-AFF1-4AB6-838D-939193C9ABEF}">
      <dsp:nvSpPr>
        <dsp:cNvPr id="0" name=""/>
        <dsp:cNvSpPr/>
      </dsp:nvSpPr>
      <dsp:spPr>
        <a:xfrm rot="5400000">
          <a:off x="-201618" y="1347761"/>
          <a:ext cx="1344121" cy="94088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r>
            <a:rPr lang="es-EC" sz="1100" kern="1200" dirty="0">
              <a:latin typeface="Lotu"/>
            </a:rPr>
            <a:t> </a:t>
          </a:r>
        </a:p>
      </dsp:txBody>
      <dsp:txXfrm rot="-5400000">
        <a:off x="1" y="1616584"/>
        <a:ext cx="940884" cy="403237"/>
      </dsp:txXfrm>
    </dsp:sp>
    <dsp:sp modelId="{C83968B4-8B37-4000-A219-B435250831D8}">
      <dsp:nvSpPr>
        <dsp:cNvPr id="0" name=""/>
        <dsp:cNvSpPr/>
      </dsp:nvSpPr>
      <dsp:spPr>
        <a:xfrm rot="5400000">
          <a:off x="4036068" y="-1949040"/>
          <a:ext cx="873678" cy="7064046"/>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just" defTabSz="488950">
            <a:lnSpc>
              <a:spcPct val="90000"/>
            </a:lnSpc>
            <a:spcBef>
              <a:spcPct val="0"/>
            </a:spcBef>
            <a:spcAft>
              <a:spcPct val="15000"/>
            </a:spcAft>
            <a:buChar char="•"/>
          </a:pPr>
          <a:r>
            <a:rPr lang="es-ES" sz="1100" kern="1200" dirty="0">
              <a:latin typeface="Lotu"/>
            </a:rPr>
            <a:t>Las imágenes </a:t>
          </a:r>
          <a:r>
            <a:rPr lang="es-ES" sz="1100" kern="1200" dirty="0" err="1">
              <a:latin typeface="Lotu"/>
            </a:rPr>
            <a:t>Cosmo</a:t>
          </a:r>
          <a:r>
            <a:rPr lang="es-ES" sz="1100" kern="1200" dirty="0">
              <a:latin typeface="Lotu"/>
            </a:rPr>
            <a:t> </a:t>
          </a:r>
          <a:r>
            <a:rPr lang="es-ES" sz="1100" kern="1200" dirty="0" err="1">
              <a:latin typeface="Lotu"/>
            </a:rPr>
            <a:t>SkyMED</a:t>
          </a:r>
          <a:r>
            <a:rPr lang="es-ES" sz="1100" kern="1200" dirty="0">
              <a:latin typeface="Lotu"/>
            </a:rPr>
            <a:t> y Sentinel-1 al poseer una corta línea base de 114 m y 55 m, y una baja resolución temporal de 4 y 6 días respectivamente, presentan resultados de baja coherencia en zonas montañosas o de alta densidad de vegetación en promedio de 0.25 en la escala de 1; lo que repercute en la generación de </a:t>
          </a:r>
          <a:r>
            <a:rPr lang="es-ES" sz="1100" kern="1200" dirty="0" err="1">
              <a:latin typeface="Lotu"/>
            </a:rPr>
            <a:t>interferogramas</a:t>
          </a:r>
          <a:r>
            <a:rPr lang="es-ES" sz="1100" kern="1200" dirty="0">
              <a:latin typeface="Lotu"/>
            </a:rPr>
            <a:t>, los cuales presentan ruido en las áreas mencionadas, siendo lo contrario en zonas de alta coherencia, como la ciudad de Quito que poseen un valor promedio de 0.75 en la escala de 1. </a:t>
          </a:r>
          <a:endParaRPr lang="es-EC" sz="1100" kern="1200" dirty="0">
            <a:latin typeface="Lotu"/>
          </a:endParaRPr>
        </a:p>
      </dsp:txBody>
      <dsp:txXfrm rot="-5400000">
        <a:off x="940885" y="1188792"/>
        <a:ext cx="7021397" cy="788380"/>
      </dsp:txXfrm>
    </dsp:sp>
    <dsp:sp modelId="{CE99B3AD-168F-4AD5-B94D-DFF390552BED}">
      <dsp:nvSpPr>
        <dsp:cNvPr id="0" name=""/>
        <dsp:cNvSpPr/>
      </dsp:nvSpPr>
      <dsp:spPr>
        <a:xfrm rot="5400000">
          <a:off x="-201618" y="2493879"/>
          <a:ext cx="1344121" cy="940884"/>
        </a:xfrm>
        <a:prstGeom prst="chevron">
          <a:avLst/>
        </a:prstGeom>
        <a:noFill/>
        <a:ln w="6350" cap="flat" cmpd="sng" algn="ctr">
          <a:no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endParaRPr lang="es-EC" sz="1100" kern="1200" dirty="0">
            <a:latin typeface="Lotu"/>
          </a:endParaRPr>
        </a:p>
      </dsp:txBody>
      <dsp:txXfrm rot="-5400000">
        <a:off x="1" y="2762702"/>
        <a:ext cx="940884" cy="403237"/>
      </dsp:txXfrm>
    </dsp:sp>
    <dsp:sp modelId="{2868F750-5C74-4AC7-8000-5A8542AE1C55}">
      <dsp:nvSpPr>
        <dsp:cNvPr id="0" name=""/>
        <dsp:cNvSpPr/>
      </dsp:nvSpPr>
      <dsp:spPr>
        <a:xfrm rot="5400000">
          <a:off x="4036068" y="-802922"/>
          <a:ext cx="873678" cy="7064046"/>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just" defTabSz="488950">
            <a:lnSpc>
              <a:spcPct val="90000"/>
            </a:lnSpc>
            <a:spcBef>
              <a:spcPct val="0"/>
            </a:spcBef>
            <a:spcAft>
              <a:spcPct val="15000"/>
            </a:spcAft>
            <a:buChar char="•"/>
          </a:pPr>
          <a:r>
            <a:rPr lang="es-EC" sz="1100" kern="1200" dirty="0">
              <a:latin typeface="Lotu"/>
            </a:rPr>
            <a:t>Influencia del modo de adquisición en la evaluación altimétrica</a:t>
          </a:r>
          <a:r>
            <a:rPr lang="es-ES" sz="1100" kern="1200" dirty="0">
              <a:latin typeface="Lotu"/>
            </a:rPr>
            <a:t>, la captura de imágenes en modo single </a:t>
          </a:r>
          <a:r>
            <a:rPr lang="es-ES" sz="1100" kern="1200" dirty="0" err="1">
              <a:latin typeface="Lotu"/>
            </a:rPr>
            <a:t>pass</a:t>
          </a:r>
          <a:r>
            <a:rPr lang="es-ES" sz="1100" kern="1200" dirty="0">
              <a:latin typeface="Lotu"/>
            </a:rPr>
            <a:t>, no posee afectación en la coherencia entre las imágenes. </a:t>
          </a:r>
          <a:endParaRPr lang="es-EC" sz="1100" kern="1200" dirty="0">
            <a:latin typeface="Lotu"/>
          </a:endParaRPr>
        </a:p>
      </dsp:txBody>
      <dsp:txXfrm rot="-5400000">
        <a:off x="940885" y="2334910"/>
        <a:ext cx="7021397" cy="7883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B0C90-C96A-455B-811F-1E2F8D330C44}">
      <dsp:nvSpPr>
        <dsp:cNvPr id="0" name=""/>
        <dsp:cNvSpPr/>
      </dsp:nvSpPr>
      <dsp:spPr>
        <a:xfrm rot="5400000">
          <a:off x="-246869" y="250488"/>
          <a:ext cx="1645794" cy="1152055"/>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66725">
            <a:lnSpc>
              <a:spcPct val="90000"/>
            </a:lnSpc>
            <a:spcBef>
              <a:spcPct val="0"/>
            </a:spcBef>
            <a:spcAft>
              <a:spcPct val="35000"/>
            </a:spcAft>
            <a:buNone/>
          </a:pPr>
          <a:r>
            <a:rPr lang="es-EC" sz="1050" kern="1200" dirty="0">
              <a:latin typeface="Lato" panose="020B0604020202020204" charset="0"/>
            </a:rPr>
            <a:t> </a:t>
          </a:r>
        </a:p>
      </dsp:txBody>
      <dsp:txXfrm rot="-5400000">
        <a:off x="1" y="579647"/>
        <a:ext cx="1152055" cy="493739"/>
      </dsp:txXfrm>
    </dsp:sp>
    <dsp:sp modelId="{766D079B-8F71-4505-865D-4C5EC5800C38}">
      <dsp:nvSpPr>
        <dsp:cNvPr id="0" name=""/>
        <dsp:cNvSpPr/>
      </dsp:nvSpPr>
      <dsp:spPr>
        <a:xfrm rot="5400000">
          <a:off x="4693689" y="-3538013"/>
          <a:ext cx="1069766" cy="8153033"/>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just" defTabSz="466725">
            <a:lnSpc>
              <a:spcPct val="90000"/>
            </a:lnSpc>
            <a:spcBef>
              <a:spcPct val="0"/>
            </a:spcBef>
            <a:spcAft>
              <a:spcPct val="15000"/>
            </a:spcAft>
            <a:buChar char="•"/>
          </a:pPr>
          <a:r>
            <a:rPr lang="es-ES" sz="1050" kern="1200" dirty="0">
              <a:latin typeface="Lato" panose="020B0604020202020204" charset="0"/>
            </a:rPr>
            <a:t>En forma general sirven para una escala 1:250000 en toda el área del estudio, mientras que, en zonas de alta coherencia pueden llegar hasta escalas 1:50000; sin embargo, no se puede generalizar los resultados, ya que existen sensores activos con menor tiempo de revisita o con modo de adquisición </a:t>
          </a:r>
          <a:r>
            <a:rPr lang="es-ES" sz="1050" i="1" kern="1200" dirty="0">
              <a:latin typeface="Lato" panose="020B0604020202020204" charset="0"/>
            </a:rPr>
            <a:t>single </a:t>
          </a:r>
          <a:r>
            <a:rPr lang="es-ES" sz="1050" i="1" kern="1200" dirty="0" err="1">
              <a:latin typeface="Lato" panose="020B0604020202020204" charset="0"/>
            </a:rPr>
            <a:t>pass</a:t>
          </a:r>
          <a:r>
            <a:rPr lang="es-ES" sz="1050" kern="1200" dirty="0">
              <a:latin typeface="Lato" panose="020B0604020202020204" charset="0"/>
            </a:rPr>
            <a:t>, con los cuales se obtiene alta coherencia entre las imágenes SAR, permitiendo obtener </a:t>
          </a:r>
          <a:r>
            <a:rPr lang="es-ES" sz="1050" kern="1200" dirty="0" err="1">
              <a:latin typeface="Lato" panose="020B0604020202020204" charset="0"/>
            </a:rPr>
            <a:t>interferogramas</a:t>
          </a:r>
          <a:r>
            <a:rPr lang="es-ES" sz="1050" kern="1200" dirty="0">
              <a:latin typeface="Lato" panose="020B0604020202020204" charset="0"/>
            </a:rPr>
            <a:t> con menor cantidad de ruido y posiblemente mayor exactitud altimétrica en el modelo generado. </a:t>
          </a:r>
          <a:endParaRPr lang="es-EC" sz="1050" kern="1200" dirty="0">
            <a:latin typeface="Lato" panose="020B0604020202020204" charset="0"/>
          </a:endParaRPr>
        </a:p>
      </dsp:txBody>
      <dsp:txXfrm rot="-5400000">
        <a:off x="1152056" y="55842"/>
        <a:ext cx="8100811" cy="965322"/>
      </dsp:txXfrm>
    </dsp:sp>
    <dsp:sp modelId="{E866E374-8E48-489E-94D6-2DBA3F841ADC}">
      <dsp:nvSpPr>
        <dsp:cNvPr id="0" name=""/>
        <dsp:cNvSpPr/>
      </dsp:nvSpPr>
      <dsp:spPr>
        <a:xfrm rot="5400000">
          <a:off x="-246869" y="1854097"/>
          <a:ext cx="1645794" cy="1152055"/>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66725">
            <a:lnSpc>
              <a:spcPct val="90000"/>
            </a:lnSpc>
            <a:spcBef>
              <a:spcPct val="0"/>
            </a:spcBef>
            <a:spcAft>
              <a:spcPct val="35000"/>
            </a:spcAft>
            <a:buNone/>
          </a:pPr>
          <a:endParaRPr lang="es-EC" sz="1050" kern="1200" dirty="0">
            <a:latin typeface="Lato" panose="020B0604020202020204" charset="0"/>
          </a:endParaRPr>
        </a:p>
      </dsp:txBody>
      <dsp:txXfrm rot="-5400000">
        <a:off x="1" y="2183256"/>
        <a:ext cx="1152055" cy="493739"/>
      </dsp:txXfrm>
    </dsp:sp>
    <dsp:sp modelId="{985FC0D4-FD3F-45F8-9C25-35A0F4C7BEE7}">
      <dsp:nvSpPr>
        <dsp:cNvPr id="0" name=""/>
        <dsp:cNvSpPr/>
      </dsp:nvSpPr>
      <dsp:spPr>
        <a:xfrm rot="5400000">
          <a:off x="4465160" y="-1934405"/>
          <a:ext cx="1526823" cy="8153033"/>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just" defTabSz="466725">
            <a:lnSpc>
              <a:spcPct val="90000"/>
            </a:lnSpc>
            <a:spcBef>
              <a:spcPct val="0"/>
            </a:spcBef>
            <a:spcAft>
              <a:spcPct val="15000"/>
            </a:spcAft>
            <a:buChar char="•"/>
          </a:pPr>
          <a:r>
            <a:rPr lang="es-EC" sz="1050" kern="1200" dirty="0">
              <a:latin typeface="Lato" panose="020B0604020202020204" charset="0"/>
            </a:rPr>
            <a:t>Procesamiento con tres plataformas informáticas: ENVI, ERDAS IMAGINE y SNAP Desktop.</a:t>
          </a:r>
        </a:p>
        <a:p>
          <a:pPr marL="57150" lvl="1" indent="-57150" algn="just" defTabSz="466725">
            <a:lnSpc>
              <a:spcPct val="90000"/>
            </a:lnSpc>
            <a:spcBef>
              <a:spcPct val="0"/>
            </a:spcBef>
            <a:spcAft>
              <a:spcPct val="15000"/>
            </a:spcAft>
            <a:buFontTx/>
            <a:buNone/>
          </a:pPr>
          <a:r>
            <a:rPr lang="es-ES" sz="1050" kern="1200" dirty="0">
              <a:latin typeface="Lato" panose="020B0604020202020204" charset="0"/>
            </a:rPr>
            <a:t>  Respecto al tiempo de procesamiento el programa ENVI posee un resultado más optimo con imágenes Sentinel-1, mientras que el software ERDAS IMAGINE realiza un procesamiento en menor cantidad de tiempo con imágenes </a:t>
          </a:r>
          <a:r>
            <a:rPr lang="es-ES" sz="1050" kern="1200" dirty="0" err="1">
              <a:latin typeface="Lato" panose="020B0604020202020204" charset="0"/>
            </a:rPr>
            <a:t>Cosmo</a:t>
          </a:r>
          <a:r>
            <a:rPr lang="es-ES" sz="1050" kern="1200" dirty="0">
              <a:latin typeface="Lato" panose="020B0604020202020204" charset="0"/>
            </a:rPr>
            <a:t> </a:t>
          </a:r>
          <a:r>
            <a:rPr lang="es-ES" sz="1050" kern="1200" dirty="0" err="1">
              <a:latin typeface="Lato" panose="020B0604020202020204" charset="0"/>
            </a:rPr>
            <a:t>SkyMED</a:t>
          </a:r>
          <a:r>
            <a:rPr lang="es-ES" sz="1050" kern="1200" dirty="0">
              <a:latin typeface="Lato" panose="020B0604020202020204" charset="0"/>
            </a:rPr>
            <a:t>.</a:t>
          </a:r>
          <a:endParaRPr lang="es-EC" sz="1050" kern="1200" dirty="0">
            <a:latin typeface="Lato" panose="020B0604020202020204" charset="0"/>
          </a:endParaRPr>
        </a:p>
        <a:p>
          <a:pPr marL="57150" lvl="1" indent="-57150" algn="just" defTabSz="466725">
            <a:lnSpc>
              <a:spcPct val="90000"/>
            </a:lnSpc>
            <a:spcBef>
              <a:spcPct val="0"/>
            </a:spcBef>
            <a:spcAft>
              <a:spcPct val="15000"/>
            </a:spcAft>
            <a:buFontTx/>
            <a:buNone/>
          </a:pPr>
          <a:r>
            <a:rPr lang="es-ES" sz="1050" kern="1200" dirty="0">
              <a:latin typeface="Lato" panose="020B0604020202020204" charset="0"/>
            </a:rPr>
            <a:t>  En función a la comprensión y uso de las herramientas del software empleado, los programas ERDAS IMAGINE y SNAP Desktop poseen un proceso más didáctico en cada flujo de trabajo correspondiente, dando al usuario la enseñanza en el procesamiento aplicado.</a:t>
          </a:r>
          <a:endParaRPr lang="es-EC" sz="1050" kern="1200" dirty="0">
            <a:latin typeface="Lato" panose="020B0604020202020204" charset="0"/>
          </a:endParaRPr>
        </a:p>
        <a:p>
          <a:pPr marL="57150" lvl="1" indent="-57150" algn="just" defTabSz="466725">
            <a:lnSpc>
              <a:spcPct val="90000"/>
            </a:lnSpc>
            <a:spcBef>
              <a:spcPct val="0"/>
            </a:spcBef>
            <a:spcAft>
              <a:spcPct val="15000"/>
            </a:spcAft>
            <a:buFontTx/>
            <a:buNone/>
          </a:pPr>
          <a:r>
            <a:rPr lang="es-EC" sz="1050" kern="1200" dirty="0">
              <a:latin typeface="Lato" panose="020B0604020202020204" charset="0"/>
            </a:rPr>
            <a:t>  En cuanto a los resultados obtenidos, los MDS con mayor exactitud vertical fueron generados con el software ENVI con las imágenes </a:t>
          </a:r>
          <a:r>
            <a:rPr lang="es-EC" sz="1050" kern="1200" dirty="0" err="1">
              <a:latin typeface="Lato" panose="020B0604020202020204" charset="0"/>
            </a:rPr>
            <a:t>Cosmo</a:t>
          </a:r>
          <a:r>
            <a:rPr lang="es-EC" sz="1050" kern="1200" dirty="0">
              <a:latin typeface="Lato" panose="020B0604020202020204" charset="0"/>
            </a:rPr>
            <a:t> </a:t>
          </a:r>
          <a:r>
            <a:rPr lang="es-EC" sz="1050" kern="1200" dirty="0" err="1">
              <a:latin typeface="Lato" panose="020B0604020202020204" charset="0"/>
            </a:rPr>
            <a:t>SkyMED</a:t>
          </a:r>
          <a:r>
            <a:rPr lang="es-EC" sz="1050" kern="1200" dirty="0">
              <a:latin typeface="Lato" panose="020B0604020202020204" charset="0"/>
            </a:rPr>
            <a:t> y Sentinel-1. </a:t>
          </a:r>
        </a:p>
      </dsp:txBody>
      <dsp:txXfrm rot="-5400000">
        <a:off x="1152056" y="1453232"/>
        <a:ext cx="8078500" cy="13777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F4144-7D26-4565-8A32-6519988A8E39}">
      <dsp:nvSpPr>
        <dsp:cNvPr id="0" name=""/>
        <dsp:cNvSpPr/>
      </dsp:nvSpPr>
      <dsp:spPr>
        <a:xfrm rot="5400000">
          <a:off x="-143486" y="144230"/>
          <a:ext cx="956577" cy="66960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EC" sz="1050" kern="1200" dirty="0">
              <a:latin typeface="Lato" panose="020B0604020202020204" charset="0"/>
            </a:rPr>
            <a:t> </a:t>
          </a:r>
        </a:p>
      </dsp:txBody>
      <dsp:txXfrm rot="-5400000">
        <a:off x="1" y="335545"/>
        <a:ext cx="669604" cy="286973"/>
      </dsp:txXfrm>
    </dsp:sp>
    <dsp:sp modelId="{A91746F3-9857-47EE-BFF5-E453DF57CB4B}">
      <dsp:nvSpPr>
        <dsp:cNvPr id="0" name=""/>
        <dsp:cNvSpPr/>
      </dsp:nvSpPr>
      <dsp:spPr>
        <a:xfrm rot="5400000">
          <a:off x="4221020" y="-3550672"/>
          <a:ext cx="621775" cy="7724608"/>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s-ES" sz="1050" kern="1200" dirty="0">
              <a:latin typeface="Lato" panose="020B0604020202020204" charset="0"/>
            </a:rPr>
            <a:t>Derivado del proyecto realizado, se puede poner en práctica diferentes técnicas de interferometría SAR e interferometría diferencial, para la identificación de deformaciones, movimientos de masa o alteraciones en la superficie terrestre a nivel nacional. </a:t>
          </a:r>
          <a:endParaRPr lang="es-EC" sz="1050" kern="1200" dirty="0">
            <a:latin typeface="Lato" panose="020B0604020202020204" charset="0"/>
          </a:endParaRPr>
        </a:p>
      </dsp:txBody>
      <dsp:txXfrm rot="-5400000">
        <a:off x="669604" y="31097"/>
        <a:ext cx="7694255" cy="561069"/>
      </dsp:txXfrm>
    </dsp:sp>
    <dsp:sp modelId="{07366422-AFF1-4AB6-838D-939193C9ABEF}">
      <dsp:nvSpPr>
        <dsp:cNvPr id="0" name=""/>
        <dsp:cNvSpPr/>
      </dsp:nvSpPr>
      <dsp:spPr>
        <a:xfrm rot="5400000">
          <a:off x="-143486" y="948840"/>
          <a:ext cx="956577" cy="66960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EC" sz="1050" kern="1200" dirty="0">
              <a:latin typeface="Lato" panose="020B0604020202020204" charset="0"/>
            </a:rPr>
            <a:t> </a:t>
          </a:r>
        </a:p>
      </dsp:txBody>
      <dsp:txXfrm rot="-5400000">
        <a:off x="1" y="1140155"/>
        <a:ext cx="669604" cy="286973"/>
      </dsp:txXfrm>
    </dsp:sp>
    <dsp:sp modelId="{C83968B4-8B37-4000-A219-B435250831D8}">
      <dsp:nvSpPr>
        <dsp:cNvPr id="0" name=""/>
        <dsp:cNvSpPr/>
      </dsp:nvSpPr>
      <dsp:spPr>
        <a:xfrm rot="5400000">
          <a:off x="4221020" y="-2746062"/>
          <a:ext cx="621775" cy="7724608"/>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s-ES" sz="1050" kern="1200" dirty="0">
              <a:latin typeface="Lato" panose="020B0604020202020204" charset="0"/>
            </a:rPr>
            <a:t>Para mejorar la calidad de resultados en la generación de MDS, es recomendable el uso de imágenes SAR que posean una línea base más grande, entre 150 m a 300 m, adquirir un par de imágenes que posea una menor temporalidad entre las mismas, o a su vez que sean capturadas con un modo de adquisición </a:t>
          </a:r>
          <a:r>
            <a:rPr lang="es-ES" sz="1050" i="1" kern="1200" dirty="0">
              <a:latin typeface="Lato" panose="020B0604020202020204" charset="0"/>
            </a:rPr>
            <a:t>single </a:t>
          </a:r>
          <a:r>
            <a:rPr lang="es-ES" sz="1050" i="1" kern="1200" dirty="0" err="1">
              <a:latin typeface="Lato" panose="020B0604020202020204" charset="0"/>
            </a:rPr>
            <a:t>pass</a:t>
          </a:r>
          <a:r>
            <a:rPr lang="es-ES" sz="1050" kern="1200" dirty="0">
              <a:latin typeface="Lato" panose="020B0604020202020204" charset="0"/>
            </a:rPr>
            <a:t>. </a:t>
          </a:r>
          <a:endParaRPr lang="es-EC" sz="1050" kern="1200" dirty="0">
            <a:latin typeface="Lato" panose="020B0604020202020204" charset="0"/>
          </a:endParaRPr>
        </a:p>
      </dsp:txBody>
      <dsp:txXfrm rot="-5400000">
        <a:off x="669604" y="835707"/>
        <a:ext cx="7694255" cy="561069"/>
      </dsp:txXfrm>
    </dsp:sp>
    <dsp:sp modelId="{54CB0C90-C96A-455B-811F-1E2F8D330C44}">
      <dsp:nvSpPr>
        <dsp:cNvPr id="0" name=""/>
        <dsp:cNvSpPr/>
      </dsp:nvSpPr>
      <dsp:spPr>
        <a:xfrm rot="5400000">
          <a:off x="-143486" y="1753450"/>
          <a:ext cx="956577" cy="66960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EC" sz="1050" kern="1200" dirty="0">
              <a:latin typeface="Lato" panose="020B0604020202020204" charset="0"/>
            </a:rPr>
            <a:t> </a:t>
          </a:r>
        </a:p>
      </dsp:txBody>
      <dsp:txXfrm rot="-5400000">
        <a:off x="1" y="1944765"/>
        <a:ext cx="669604" cy="286973"/>
      </dsp:txXfrm>
    </dsp:sp>
    <dsp:sp modelId="{766D079B-8F71-4505-865D-4C5EC5800C38}">
      <dsp:nvSpPr>
        <dsp:cNvPr id="0" name=""/>
        <dsp:cNvSpPr/>
      </dsp:nvSpPr>
      <dsp:spPr>
        <a:xfrm rot="5400000">
          <a:off x="4221020" y="-1941452"/>
          <a:ext cx="621775" cy="7724608"/>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s-EC" sz="1050" kern="1200" dirty="0">
              <a:latin typeface="Lato" panose="020B0604020202020204" charset="0"/>
            </a:rPr>
            <a:t>Ingreso de GCP con mayor densidad en zonas vegetativas y áreas con mayor coherencia.</a:t>
          </a:r>
        </a:p>
      </dsp:txBody>
      <dsp:txXfrm rot="-5400000">
        <a:off x="669604" y="1640317"/>
        <a:ext cx="7694255" cy="561069"/>
      </dsp:txXfrm>
    </dsp:sp>
    <dsp:sp modelId="{E866E374-8E48-489E-94D6-2DBA3F841ADC}">
      <dsp:nvSpPr>
        <dsp:cNvPr id="0" name=""/>
        <dsp:cNvSpPr/>
      </dsp:nvSpPr>
      <dsp:spPr>
        <a:xfrm rot="5400000">
          <a:off x="-143486" y="2558060"/>
          <a:ext cx="956577" cy="669604"/>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endParaRPr lang="es-EC" sz="1050" kern="1200" dirty="0">
            <a:latin typeface="Lato" panose="020B0604020202020204" charset="0"/>
          </a:endParaRPr>
        </a:p>
      </dsp:txBody>
      <dsp:txXfrm rot="-5400000">
        <a:off x="1" y="2749375"/>
        <a:ext cx="669604" cy="286973"/>
      </dsp:txXfrm>
    </dsp:sp>
    <dsp:sp modelId="{985FC0D4-FD3F-45F8-9C25-35A0F4C7BEE7}">
      <dsp:nvSpPr>
        <dsp:cNvPr id="0" name=""/>
        <dsp:cNvSpPr/>
      </dsp:nvSpPr>
      <dsp:spPr>
        <a:xfrm rot="5400000">
          <a:off x="4221020" y="-1136842"/>
          <a:ext cx="621775" cy="7724608"/>
        </a:xfrm>
        <a:prstGeom prst="round2SameRect">
          <a:avLst/>
        </a:prstGeom>
        <a:solidFill>
          <a:schemeClr val="lt1">
            <a:alpha val="90000"/>
            <a:hueOff val="0"/>
            <a:satOff val="0"/>
            <a:lumOff val="0"/>
            <a:alphaOff val="0"/>
          </a:schemeClr>
        </a:solidFill>
        <a:ln w="6350" cap="flat" cmpd="sng" algn="ctr">
          <a:solidFill>
            <a:scrgbClr r="0" g="0" b="0"/>
          </a:solidFill>
          <a:prstDash val="lgDash"/>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s-EC" sz="1050" kern="1200" dirty="0">
              <a:latin typeface="Lato" panose="020B0604020202020204" charset="0"/>
            </a:rPr>
            <a:t>Aplicación de la metodología en diferentes regiones del país, </a:t>
          </a:r>
          <a:r>
            <a:rPr lang="es-ES" sz="1050" kern="1200" dirty="0">
              <a:latin typeface="Lato" panose="020B0604020202020204" charset="0"/>
            </a:rPr>
            <a:t>como en regiones planas y de menor vegetación arbustiva</a:t>
          </a:r>
          <a:r>
            <a:rPr lang="es-EC" sz="1050" kern="1200" dirty="0">
              <a:latin typeface="Lato" panose="020B0604020202020204" charset="0"/>
            </a:rPr>
            <a:t>.</a:t>
          </a:r>
        </a:p>
      </dsp:txBody>
      <dsp:txXfrm rot="-5400000">
        <a:off x="669604" y="2444927"/>
        <a:ext cx="7694255" cy="561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9B106-2EE1-4F39-8858-9771E9FC1538}">
      <dsp:nvSpPr>
        <dsp:cNvPr id="0" name=""/>
        <dsp:cNvSpPr/>
      </dsp:nvSpPr>
      <dsp:spPr>
        <a:xfrm>
          <a:off x="0" y="0"/>
          <a:ext cx="3277392" cy="873210"/>
        </a:xfrm>
        <a:prstGeom prst="roundRect">
          <a:avLst>
            <a:gd name="adj" fmla="val 10000"/>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C" sz="1200" kern="1200">
              <a:solidFill>
                <a:schemeClr val="tx1"/>
              </a:solidFill>
              <a:latin typeface="Lato" panose="020B0604020202020204" charset="0"/>
            </a:rPr>
            <a:t> Proyectos hidrográficos, topográficos, cartográficos </a:t>
          </a:r>
          <a:endParaRPr lang="es-EC" sz="1200" kern="1200" dirty="0">
            <a:solidFill>
              <a:schemeClr val="tx1"/>
            </a:solidFill>
            <a:latin typeface="Lato" panose="020B0604020202020204" charset="0"/>
          </a:endParaRPr>
        </a:p>
      </dsp:txBody>
      <dsp:txXfrm>
        <a:off x="742799" y="0"/>
        <a:ext cx="2534592" cy="873210"/>
      </dsp:txXfrm>
    </dsp:sp>
    <dsp:sp modelId="{31A91DD3-342A-4A2B-81CC-B12EEA48288D}">
      <dsp:nvSpPr>
        <dsp:cNvPr id="0" name=""/>
        <dsp:cNvSpPr/>
      </dsp:nvSpPr>
      <dsp:spPr>
        <a:xfrm>
          <a:off x="87321" y="87321"/>
          <a:ext cx="655478" cy="698568"/>
        </a:xfrm>
        <a:prstGeom prst="roundRect">
          <a:avLst>
            <a:gd name="adj" fmla="val 10000"/>
          </a:avLst>
        </a:prstGeom>
        <a:blipFill rotWithShape="1">
          <a:blip xmlns:r="http://schemas.openxmlformats.org/officeDocument/2006/relationships" r:embed="rId1">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l="-13000" r="-13000"/>
          </a:stretch>
        </a:blip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B32AEA3F-C3B0-4E82-97DA-A8F1EE956F8A}">
      <dsp:nvSpPr>
        <dsp:cNvPr id="0" name=""/>
        <dsp:cNvSpPr/>
      </dsp:nvSpPr>
      <dsp:spPr>
        <a:xfrm>
          <a:off x="0" y="960531"/>
          <a:ext cx="3277392" cy="873210"/>
        </a:xfrm>
        <a:prstGeom prst="roundRect">
          <a:avLst>
            <a:gd name="adj" fmla="val 10000"/>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solidFill>
                <a:schemeClr val="tx1"/>
              </a:solidFill>
              <a:effectLst/>
              <a:latin typeface="Lato" panose="020B0604020202020204" charset="0"/>
              <a:ea typeface="Calibri" panose="020F0502020204030204" pitchFamily="34" charset="0"/>
              <a:cs typeface="Times New Roman" panose="02020603050405020304" pitchFamily="18" charset="0"/>
            </a:rPr>
            <a:t>Captura de datos en condiciones climatológicas variadas</a:t>
          </a:r>
          <a:endParaRPr lang="es-EC" sz="1200" kern="1200" dirty="0">
            <a:solidFill>
              <a:schemeClr val="tx1"/>
            </a:solidFill>
            <a:latin typeface="Lato" panose="020B0604020202020204" charset="0"/>
          </a:endParaRPr>
        </a:p>
      </dsp:txBody>
      <dsp:txXfrm>
        <a:off x="742799" y="960531"/>
        <a:ext cx="2534592" cy="873210"/>
      </dsp:txXfrm>
    </dsp:sp>
    <dsp:sp modelId="{E4EA2EDA-A6F5-4FED-B24A-EBB676C04E2C}">
      <dsp:nvSpPr>
        <dsp:cNvPr id="0" name=""/>
        <dsp:cNvSpPr/>
      </dsp:nvSpPr>
      <dsp:spPr>
        <a:xfrm>
          <a:off x="87321" y="1047852"/>
          <a:ext cx="655478" cy="698568"/>
        </a:xfrm>
        <a:prstGeom prst="roundRect">
          <a:avLst>
            <a:gd name="adj" fmla="val 10000"/>
          </a:avLst>
        </a:prstGeom>
        <a:blipFill rotWithShape="1">
          <a:blip xmlns:r="http://schemas.openxmlformats.org/officeDocument/2006/relationships" r:embed="rId2"/>
          <a:srcRect/>
          <a:stretch>
            <a:fillRect l="-19000" r="-19000"/>
          </a:stretch>
        </a:blip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A15366B8-C79C-413A-9F3E-E954B2C59057}">
      <dsp:nvSpPr>
        <dsp:cNvPr id="0" name=""/>
        <dsp:cNvSpPr/>
      </dsp:nvSpPr>
      <dsp:spPr>
        <a:xfrm>
          <a:off x="0" y="1949416"/>
          <a:ext cx="3277392" cy="873210"/>
        </a:xfrm>
        <a:prstGeom prst="roundRect">
          <a:avLst>
            <a:gd name="adj" fmla="val 10000"/>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solidFill>
                <a:schemeClr val="tx1"/>
              </a:solidFill>
              <a:latin typeface="Lato" panose="020B0604020202020204" charset="0"/>
              <a:ea typeface="Calibri" panose="020F0502020204030204" pitchFamily="34" charset="0"/>
              <a:cs typeface="Times New Roman" panose="02020603050405020304" pitchFamily="18" charset="0"/>
            </a:rPr>
            <a:t>Facilidad para la obtención de </a:t>
          </a:r>
          <a:r>
            <a:rPr lang="es-ES" sz="1200" kern="1200" dirty="0">
              <a:solidFill>
                <a:schemeClr val="tx1"/>
              </a:solidFill>
              <a:effectLst/>
              <a:latin typeface="Lato" panose="020B0604020202020204" charset="0"/>
              <a:ea typeface="Calibri" panose="020F0502020204030204" pitchFamily="34" charset="0"/>
              <a:cs typeface="Times New Roman" panose="02020603050405020304" pitchFamily="18" charset="0"/>
            </a:rPr>
            <a:t>datos en grandes extensiones </a:t>
          </a:r>
          <a:endParaRPr lang="es-EC" sz="1200" kern="1200" dirty="0">
            <a:solidFill>
              <a:schemeClr val="tx1"/>
            </a:solidFill>
            <a:latin typeface="Lato" panose="020B0604020202020204" charset="0"/>
          </a:endParaRPr>
        </a:p>
      </dsp:txBody>
      <dsp:txXfrm>
        <a:off x="742799" y="1949416"/>
        <a:ext cx="2534592" cy="873210"/>
      </dsp:txXfrm>
    </dsp:sp>
    <dsp:sp modelId="{31F6941F-5F8D-47F1-95E5-A75BCCACC04E}">
      <dsp:nvSpPr>
        <dsp:cNvPr id="0" name=""/>
        <dsp:cNvSpPr/>
      </dsp:nvSpPr>
      <dsp:spPr>
        <a:xfrm>
          <a:off x="87321" y="2008384"/>
          <a:ext cx="655478" cy="698568"/>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4000" r="-44000"/>
          </a:stretch>
        </a:blip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46457C0D-BF96-471A-B934-EB69D686F31C}">
      <dsp:nvSpPr>
        <dsp:cNvPr id="0" name=""/>
        <dsp:cNvSpPr/>
      </dsp:nvSpPr>
      <dsp:spPr>
        <a:xfrm>
          <a:off x="0" y="2881595"/>
          <a:ext cx="3277392" cy="873210"/>
        </a:xfrm>
        <a:prstGeom prst="roundRect">
          <a:avLst>
            <a:gd name="adj" fmla="val 10000"/>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solidFill>
                <a:schemeClr val="tx1"/>
              </a:solidFill>
              <a:effectLst/>
              <a:latin typeface="Lato" panose="020B0604020202020204" charset="0"/>
              <a:ea typeface="Calibri" panose="020F0502020204030204" pitchFamily="34" charset="0"/>
              <a:cs typeface="Times New Roman" panose="02020603050405020304" pitchFamily="18" charset="0"/>
            </a:rPr>
            <a:t>Apertura a nuevas investigaciones y usos de imágenes SAR.</a:t>
          </a:r>
          <a:endParaRPr lang="es-EC" sz="1200" kern="1200" dirty="0">
            <a:solidFill>
              <a:schemeClr val="tx1"/>
            </a:solidFill>
            <a:latin typeface="Lato" panose="020B0604020202020204" charset="0"/>
          </a:endParaRPr>
        </a:p>
      </dsp:txBody>
      <dsp:txXfrm>
        <a:off x="742799" y="2881595"/>
        <a:ext cx="2534592" cy="873210"/>
      </dsp:txXfrm>
    </dsp:sp>
    <dsp:sp modelId="{26329EA0-7453-4891-9F73-7CDA9ADE80F7}">
      <dsp:nvSpPr>
        <dsp:cNvPr id="0" name=""/>
        <dsp:cNvSpPr/>
      </dsp:nvSpPr>
      <dsp:spPr>
        <a:xfrm>
          <a:off x="87321" y="2968916"/>
          <a:ext cx="655478" cy="698568"/>
        </a:xfrm>
        <a:prstGeom prst="roundRect">
          <a:avLst>
            <a:gd name="adj" fmla="val 10000"/>
          </a:avLst>
        </a:prstGeom>
        <a:blipFill rotWithShape="1">
          <a:blip xmlns:r="http://schemas.openxmlformats.org/officeDocument/2006/relationships" r:embed="rId4"/>
          <a:srcRect/>
          <a:stretch>
            <a:fillRect l="-19000" r="-19000"/>
          </a:stretch>
        </a:blip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BCA87-1E7C-47C3-B5FD-6611BCC9615B}">
      <dsp:nvSpPr>
        <dsp:cNvPr id="0" name=""/>
        <dsp:cNvSpPr/>
      </dsp:nvSpPr>
      <dsp:spPr>
        <a:xfrm>
          <a:off x="-3796317" y="-583088"/>
          <a:ext cx="4524828" cy="4524828"/>
        </a:xfrm>
        <a:prstGeom prst="blockArc">
          <a:avLst>
            <a:gd name="adj1" fmla="val 18900000"/>
            <a:gd name="adj2" fmla="val 2700000"/>
            <a:gd name="adj3" fmla="val 477"/>
          </a:avLst>
        </a:prstGeom>
        <a:noFill/>
        <a:ln w="9525" cap="flat" cmpd="sng" algn="ctr">
          <a:noFill/>
          <a:prstDash val="lgDash"/>
        </a:ln>
        <a:effectLst/>
      </dsp:spPr>
      <dsp:style>
        <a:lnRef idx="2">
          <a:scrgbClr r="0" g="0" b="0"/>
        </a:lnRef>
        <a:fillRef idx="0">
          <a:scrgbClr r="0" g="0" b="0"/>
        </a:fillRef>
        <a:effectRef idx="0">
          <a:scrgbClr r="0" g="0" b="0"/>
        </a:effectRef>
        <a:fontRef idx="minor"/>
      </dsp:style>
    </dsp:sp>
    <dsp:sp modelId="{D359C023-915F-4FB2-A441-FB41B6F48375}">
      <dsp:nvSpPr>
        <dsp:cNvPr id="0" name=""/>
        <dsp:cNvSpPr/>
      </dsp:nvSpPr>
      <dsp:spPr>
        <a:xfrm>
          <a:off x="381830" y="258213"/>
          <a:ext cx="7562254" cy="516695"/>
        </a:xfrm>
        <a:prstGeom prst="rect">
          <a:avLst/>
        </a:prstGeom>
        <a:solidFill>
          <a:schemeClr val="lt1">
            <a:hueOff val="0"/>
            <a:satOff val="0"/>
            <a:lumOff val="0"/>
            <a:alphaOff val="0"/>
          </a:schemeClr>
        </a:solidFill>
        <a:ln w="6350"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0127" tIns="27940" rIns="27940" bIns="27940" numCol="1" spcCol="1270" anchor="ctr" anchorCtr="0">
          <a:noAutofit/>
        </a:bodyPr>
        <a:lstStyle/>
        <a:p>
          <a:pPr marL="0" lvl="0" indent="0" algn="just" defTabSz="488950">
            <a:lnSpc>
              <a:spcPct val="150000"/>
            </a:lnSpc>
            <a:spcBef>
              <a:spcPct val="0"/>
            </a:spcBef>
            <a:spcAft>
              <a:spcPct val="35000"/>
            </a:spcAft>
            <a:buNone/>
          </a:pPr>
          <a:r>
            <a:rPr lang="es-ES" sz="1100" kern="1200" dirty="0">
              <a:latin typeface="Lato "/>
            </a:rPr>
            <a:t>Recopilar información teórica, secundaria y satelital con la finalidad de estandarizar y definir el área exacta de intervención del proyecto, aplicado para al menos dos sensores activos. </a:t>
          </a:r>
          <a:endParaRPr lang="es-EC" sz="1100" kern="1200" dirty="0">
            <a:latin typeface="Lato "/>
          </a:endParaRPr>
        </a:p>
      </dsp:txBody>
      <dsp:txXfrm>
        <a:off x="381830" y="258213"/>
        <a:ext cx="7562254" cy="516695"/>
      </dsp:txXfrm>
    </dsp:sp>
    <dsp:sp modelId="{7A3964CF-5920-4A8E-829C-A69F474EA61B}">
      <dsp:nvSpPr>
        <dsp:cNvPr id="0" name=""/>
        <dsp:cNvSpPr/>
      </dsp:nvSpPr>
      <dsp:spPr>
        <a:xfrm>
          <a:off x="58896" y="193626"/>
          <a:ext cx="645868" cy="645868"/>
        </a:xfrm>
        <a:prstGeom prst="ellipse">
          <a:avLst/>
        </a:prstGeom>
        <a:solidFill>
          <a:schemeClr val="lt1">
            <a:hueOff val="0"/>
            <a:satOff val="0"/>
            <a:lumOff val="0"/>
            <a:alphaOff val="0"/>
          </a:schemeClr>
        </a:solidFill>
        <a:ln w="9525" cap="flat" cmpd="sng" algn="ctr">
          <a:solidFill>
            <a:schemeClr val="accent3"/>
          </a:solidFill>
          <a:prstDash val="lgDashDotDot"/>
        </a:ln>
        <a:effectLst/>
      </dsp:spPr>
      <dsp:style>
        <a:lnRef idx="2">
          <a:scrgbClr r="0" g="0" b="0"/>
        </a:lnRef>
        <a:fillRef idx="1">
          <a:scrgbClr r="0" g="0" b="0"/>
        </a:fillRef>
        <a:effectRef idx="0">
          <a:scrgbClr r="0" g="0" b="0"/>
        </a:effectRef>
        <a:fontRef idx="minor"/>
      </dsp:style>
    </dsp:sp>
    <dsp:sp modelId="{44D79F8E-302E-4B27-B2D8-8BD3EEBBA852}">
      <dsp:nvSpPr>
        <dsp:cNvPr id="0" name=""/>
        <dsp:cNvSpPr/>
      </dsp:nvSpPr>
      <dsp:spPr>
        <a:xfrm>
          <a:off x="678063" y="1033390"/>
          <a:ext cx="7266021" cy="516695"/>
        </a:xfrm>
        <a:prstGeom prst="rect">
          <a:avLst/>
        </a:prstGeom>
        <a:solidFill>
          <a:schemeClr val="lt1">
            <a:hueOff val="0"/>
            <a:satOff val="0"/>
            <a:lumOff val="0"/>
            <a:alphaOff val="0"/>
          </a:schemeClr>
        </a:solidFill>
        <a:ln w="6350"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0127" tIns="27940" rIns="27940" bIns="27940" numCol="1" spcCol="1270" anchor="ctr" anchorCtr="0">
          <a:noAutofit/>
        </a:bodyPr>
        <a:lstStyle/>
        <a:p>
          <a:pPr marL="0" lvl="0" indent="0" algn="just" defTabSz="488950">
            <a:lnSpc>
              <a:spcPct val="150000"/>
            </a:lnSpc>
            <a:spcBef>
              <a:spcPct val="0"/>
            </a:spcBef>
            <a:spcAft>
              <a:spcPct val="35000"/>
            </a:spcAft>
            <a:buNone/>
          </a:pPr>
          <a:r>
            <a:rPr lang="es-ES" sz="1100" kern="1200" dirty="0">
              <a:latin typeface="Lato "/>
            </a:rPr>
            <a:t>Generar los </a:t>
          </a:r>
          <a:r>
            <a:rPr lang="es-ES" sz="1100" kern="1200" dirty="0" err="1">
              <a:latin typeface="Lato "/>
            </a:rPr>
            <a:t>corregistros</a:t>
          </a:r>
          <a:r>
            <a:rPr lang="es-ES" sz="1100" kern="1200" dirty="0">
              <a:latin typeface="Lato "/>
            </a:rPr>
            <a:t> y los </a:t>
          </a:r>
          <a:r>
            <a:rPr lang="es-ES" sz="1100" kern="1200" dirty="0" err="1">
              <a:latin typeface="Lato "/>
            </a:rPr>
            <a:t>interferogramas</a:t>
          </a:r>
          <a:r>
            <a:rPr lang="es-ES" sz="1100" kern="1200" dirty="0">
              <a:latin typeface="Lato "/>
            </a:rPr>
            <a:t> a partir de las diferencias de retrodispersión y fase existentes en las imágenes recopiladas, con la finalidad de generar los diferentes modelos digitales de superficie.</a:t>
          </a:r>
        </a:p>
      </dsp:txBody>
      <dsp:txXfrm>
        <a:off x="678063" y="1033390"/>
        <a:ext cx="7266021" cy="516695"/>
      </dsp:txXfrm>
    </dsp:sp>
    <dsp:sp modelId="{07C04777-D87B-4FE7-B9E0-B1AD6540939C}">
      <dsp:nvSpPr>
        <dsp:cNvPr id="0" name=""/>
        <dsp:cNvSpPr/>
      </dsp:nvSpPr>
      <dsp:spPr>
        <a:xfrm>
          <a:off x="366851" y="990103"/>
          <a:ext cx="645868" cy="645868"/>
        </a:xfrm>
        <a:prstGeom prst="ellipse">
          <a:avLst/>
        </a:prstGeom>
        <a:solidFill>
          <a:schemeClr val="lt1">
            <a:hueOff val="0"/>
            <a:satOff val="0"/>
            <a:lumOff val="0"/>
            <a:alphaOff val="0"/>
          </a:schemeClr>
        </a:solidFill>
        <a:ln w="9525" cap="flat" cmpd="sng" algn="ctr">
          <a:solidFill>
            <a:srgbClr val="945252"/>
          </a:solidFill>
          <a:prstDash val="lgDashDotDot"/>
        </a:ln>
        <a:effectLst/>
      </dsp:spPr>
      <dsp:style>
        <a:lnRef idx="2">
          <a:scrgbClr r="0" g="0" b="0"/>
        </a:lnRef>
        <a:fillRef idx="1">
          <a:scrgbClr r="0" g="0" b="0"/>
        </a:fillRef>
        <a:effectRef idx="0">
          <a:scrgbClr r="0" g="0" b="0"/>
        </a:effectRef>
        <a:fontRef idx="minor"/>
      </dsp:style>
    </dsp:sp>
    <dsp:sp modelId="{C0FE2B8C-904F-45B3-9C6E-165AFA389977}">
      <dsp:nvSpPr>
        <dsp:cNvPr id="0" name=""/>
        <dsp:cNvSpPr/>
      </dsp:nvSpPr>
      <dsp:spPr>
        <a:xfrm>
          <a:off x="678063" y="1808566"/>
          <a:ext cx="7266021" cy="516695"/>
        </a:xfrm>
        <a:prstGeom prst="rect">
          <a:avLst/>
        </a:prstGeom>
        <a:solidFill>
          <a:schemeClr val="lt1">
            <a:hueOff val="0"/>
            <a:satOff val="0"/>
            <a:lumOff val="0"/>
            <a:alphaOff val="0"/>
          </a:schemeClr>
        </a:solidFill>
        <a:ln w="6350"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0127" tIns="27940" rIns="27940" bIns="27940" numCol="1" spcCol="1270" anchor="ctr" anchorCtr="0">
          <a:noAutofit/>
        </a:bodyPr>
        <a:lstStyle/>
        <a:p>
          <a:pPr marL="0" lvl="0" indent="0" algn="just" defTabSz="488950">
            <a:lnSpc>
              <a:spcPct val="150000"/>
            </a:lnSpc>
            <a:spcBef>
              <a:spcPct val="0"/>
            </a:spcBef>
            <a:spcAft>
              <a:spcPct val="35000"/>
            </a:spcAft>
            <a:buNone/>
          </a:pPr>
          <a:r>
            <a:rPr lang="es-ES" sz="1100" kern="1200" dirty="0">
              <a:latin typeface="Lato "/>
            </a:rPr>
            <a:t>Elaborar modelos digitales de superficie a partir de imágenes Single Look </a:t>
          </a:r>
          <a:r>
            <a:rPr lang="es-ES" sz="1100" kern="1200" dirty="0" err="1">
              <a:latin typeface="Lato "/>
            </a:rPr>
            <a:t>Complex</a:t>
          </a:r>
          <a:r>
            <a:rPr lang="es-ES" sz="1100" kern="1200" dirty="0">
              <a:latin typeface="Lato "/>
            </a:rPr>
            <a:t> (SLC) de al menos dos sensores activos SAR, mediante la aplicación de software copyright y copyleft en la zona de estudio. </a:t>
          </a:r>
        </a:p>
      </dsp:txBody>
      <dsp:txXfrm>
        <a:off x="678063" y="1808566"/>
        <a:ext cx="7266021" cy="516695"/>
      </dsp:txXfrm>
    </dsp:sp>
    <dsp:sp modelId="{DBD38E65-1F9C-4EA5-8CB4-978391B8B95A}">
      <dsp:nvSpPr>
        <dsp:cNvPr id="0" name=""/>
        <dsp:cNvSpPr/>
      </dsp:nvSpPr>
      <dsp:spPr>
        <a:xfrm>
          <a:off x="355129" y="1743980"/>
          <a:ext cx="645868" cy="645868"/>
        </a:xfrm>
        <a:prstGeom prst="ellipse">
          <a:avLst/>
        </a:prstGeom>
        <a:solidFill>
          <a:schemeClr val="lt1">
            <a:hueOff val="0"/>
            <a:satOff val="0"/>
            <a:lumOff val="0"/>
            <a:alphaOff val="0"/>
          </a:schemeClr>
        </a:solidFill>
        <a:ln w="9525" cap="flat" cmpd="sng" algn="ctr">
          <a:solidFill>
            <a:schemeClr val="accent3"/>
          </a:solidFill>
          <a:prstDash val="lgDashDotDot"/>
        </a:ln>
        <a:effectLst/>
      </dsp:spPr>
      <dsp:style>
        <a:lnRef idx="2">
          <a:scrgbClr r="0" g="0" b="0"/>
        </a:lnRef>
        <a:fillRef idx="1">
          <a:scrgbClr r="0" g="0" b="0"/>
        </a:fillRef>
        <a:effectRef idx="0">
          <a:scrgbClr r="0" g="0" b="0"/>
        </a:effectRef>
        <a:fontRef idx="minor"/>
      </dsp:style>
    </dsp:sp>
    <dsp:sp modelId="{76AF2737-0C00-4BA2-B790-DBD90F8D5A87}">
      <dsp:nvSpPr>
        <dsp:cNvPr id="0" name=""/>
        <dsp:cNvSpPr/>
      </dsp:nvSpPr>
      <dsp:spPr>
        <a:xfrm>
          <a:off x="381830" y="2583743"/>
          <a:ext cx="7562254" cy="516695"/>
        </a:xfrm>
        <a:prstGeom prst="rect">
          <a:avLst/>
        </a:prstGeom>
        <a:solidFill>
          <a:schemeClr val="lt1">
            <a:hueOff val="0"/>
            <a:satOff val="0"/>
            <a:lumOff val="0"/>
            <a:alphaOff val="0"/>
          </a:schemeClr>
        </a:solidFill>
        <a:ln w="6350"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0127" tIns="27940" rIns="27940" bIns="27940" numCol="1" spcCol="1270" anchor="ctr" anchorCtr="0">
          <a:noAutofit/>
        </a:bodyPr>
        <a:lstStyle/>
        <a:p>
          <a:pPr marL="0" lvl="0" indent="0" algn="just" defTabSz="488950">
            <a:lnSpc>
              <a:spcPct val="150000"/>
            </a:lnSpc>
            <a:spcBef>
              <a:spcPct val="0"/>
            </a:spcBef>
            <a:spcAft>
              <a:spcPct val="35000"/>
            </a:spcAft>
            <a:buNone/>
          </a:pPr>
          <a:r>
            <a:rPr lang="es-ES" sz="1100" kern="1200" dirty="0">
              <a:latin typeface="Lato "/>
            </a:rPr>
            <a:t>Evaluar los modelos digitales de superficie generados por interferometría RADAR con un modelo global que utilice la misma tecnología y con puntos de altura de la red de control vertical del Ecuador, distribuidos dentro de la zona de estudio, con la finalidad de verificar su exactitud posicional altimétrica. </a:t>
          </a:r>
        </a:p>
      </dsp:txBody>
      <dsp:txXfrm>
        <a:off x="381830" y="2583743"/>
        <a:ext cx="7562254" cy="516695"/>
      </dsp:txXfrm>
    </dsp:sp>
    <dsp:sp modelId="{B633AFA4-E888-40A5-919D-8F52CA5D55A8}">
      <dsp:nvSpPr>
        <dsp:cNvPr id="0" name=""/>
        <dsp:cNvSpPr/>
      </dsp:nvSpPr>
      <dsp:spPr>
        <a:xfrm>
          <a:off x="58896" y="2519156"/>
          <a:ext cx="645868" cy="645868"/>
        </a:xfrm>
        <a:prstGeom prst="ellipse">
          <a:avLst/>
        </a:prstGeom>
        <a:solidFill>
          <a:schemeClr val="lt1">
            <a:hueOff val="0"/>
            <a:satOff val="0"/>
            <a:lumOff val="0"/>
            <a:alphaOff val="0"/>
          </a:schemeClr>
        </a:solidFill>
        <a:ln w="9525" cap="flat" cmpd="sng" algn="ctr">
          <a:solidFill>
            <a:srgbClr val="945252"/>
          </a:solidFill>
          <a:prstDash val="lgDashDotDot"/>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F8BD5-8841-4DFD-A462-81CB987B0712}">
      <dsp:nvSpPr>
        <dsp:cNvPr id="0" name=""/>
        <dsp:cNvSpPr/>
      </dsp:nvSpPr>
      <dsp:spPr>
        <a:xfrm>
          <a:off x="837" y="218225"/>
          <a:ext cx="1237649" cy="852740"/>
        </a:xfrm>
        <a:prstGeom prst="roundRect">
          <a:avLst/>
        </a:prstGeom>
        <a:blipFill rotWithShape="1">
          <a:blip xmlns:r="http://schemas.openxmlformats.org/officeDocument/2006/relationships" r:embed="rId1"/>
          <a:srcRect/>
          <a:stretch>
            <a:fillRect t="-22000" b="-22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6358F4-0E20-48F1-B737-A254D6D5837B}">
      <dsp:nvSpPr>
        <dsp:cNvPr id="0" name=""/>
        <dsp:cNvSpPr/>
      </dsp:nvSpPr>
      <dsp:spPr>
        <a:xfrm>
          <a:off x="837" y="1070965"/>
          <a:ext cx="1237649" cy="45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ENVI</a:t>
          </a:r>
        </a:p>
      </dsp:txBody>
      <dsp:txXfrm>
        <a:off x="837" y="1070965"/>
        <a:ext cx="1237649" cy="459167"/>
      </dsp:txXfrm>
    </dsp:sp>
    <dsp:sp modelId="{3CB9C797-B749-473B-AACE-F415118680B5}">
      <dsp:nvSpPr>
        <dsp:cNvPr id="0" name=""/>
        <dsp:cNvSpPr/>
      </dsp:nvSpPr>
      <dsp:spPr>
        <a:xfrm>
          <a:off x="1362303" y="218225"/>
          <a:ext cx="1237649" cy="852740"/>
        </a:xfrm>
        <a:prstGeom prst="roundRect">
          <a:avLst/>
        </a:prstGeom>
        <a:blipFill rotWithShape="1">
          <a:blip xmlns:r="http://schemas.openxmlformats.org/officeDocument/2006/relationships" r:embed="rId2"/>
          <a:srcRect/>
          <a:stretch>
            <a:fillRect t="-14000" b="-14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883EE1-0972-45D1-AE51-ED675B9BB396}">
      <dsp:nvSpPr>
        <dsp:cNvPr id="0" name=""/>
        <dsp:cNvSpPr/>
      </dsp:nvSpPr>
      <dsp:spPr>
        <a:xfrm>
          <a:off x="1362303" y="1070965"/>
          <a:ext cx="1237649" cy="45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ERDAS IMAGINE</a:t>
          </a:r>
        </a:p>
      </dsp:txBody>
      <dsp:txXfrm>
        <a:off x="1362303" y="1070965"/>
        <a:ext cx="1237649" cy="459167"/>
      </dsp:txXfrm>
    </dsp:sp>
    <dsp:sp modelId="{C164327F-6654-4A3E-82F0-1AF0B0C40B98}">
      <dsp:nvSpPr>
        <dsp:cNvPr id="0" name=""/>
        <dsp:cNvSpPr/>
      </dsp:nvSpPr>
      <dsp:spPr>
        <a:xfrm>
          <a:off x="681570" y="1653897"/>
          <a:ext cx="1237649" cy="852740"/>
        </a:xfrm>
        <a:prstGeom prst="roundRect">
          <a:avLst/>
        </a:prstGeom>
        <a:blipFill rotWithShape="1">
          <a:blip xmlns:r="http://schemas.openxmlformats.org/officeDocument/2006/relationships" r:embed="rId3"/>
          <a:srcRect/>
          <a:stretch>
            <a:fillRect t="-11000" b="-11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17F05-2F78-4B07-999A-499F4A838FDF}">
      <dsp:nvSpPr>
        <dsp:cNvPr id="0" name=""/>
        <dsp:cNvSpPr/>
      </dsp:nvSpPr>
      <dsp:spPr>
        <a:xfrm>
          <a:off x="681570" y="2506638"/>
          <a:ext cx="1237649" cy="45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SNAP Desktop</a:t>
          </a:r>
        </a:p>
      </dsp:txBody>
      <dsp:txXfrm>
        <a:off x="681570" y="2506638"/>
        <a:ext cx="1237649" cy="4591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04F28-F500-4F44-816E-D879EC3FEAD7}">
      <dsp:nvSpPr>
        <dsp:cNvPr id="0" name=""/>
        <dsp:cNvSpPr/>
      </dsp:nvSpPr>
      <dsp:spPr>
        <a:xfrm>
          <a:off x="1569104" y="733010"/>
          <a:ext cx="858688" cy="298057"/>
        </a:xfrm>
        <a:custGeom>
          <a:avLst/>
          <a:gdLst/>
          <a:ahLst/>
          <a:cxnLst/>
          <a:rect l="0" t="0" r="0" b="0"/>
          <a:pathLst>
            <a:path>
              <a:moveTo>
                <a:pt x="0" y="0"/>
              </a:moveTo>
              <a:lnTo>
                <a:pt x="0" y="149028"/>
              </a:lnTo>
              <a:lnTo>
                <a:pt x="858688" y="149028"/>
              </a:lnTo>
              <a:lnTo>
                <a:pt x="858688" y="298057"/>
              </a:lnTo>
            </a:path>
          </a:pathLst>
        </a:custGeom>
        <a:noFill/>
        <a:ln w="3175" cap="flat" cmpd="sng" algn="ctr">
          <a:solidFill>
            <a:srgbClr val="C27C8D"/>
          </a:solidFill>
          <a:prstDash val="solid"/>
        </a:ln>
        <a:effectLst/>
      </dsp:spPr>
      <dsp:style>
        <a:lnRef idx="2">
          <a:scrgbClr r="0" g="0" b="0"/>
        </a:lnRef>
        <a:fillRef idx="0">
          <a:scrgbClr r="0" g="0" b="0"/>
        </a:fillRef>
        <a:effectRef idx="0">
          <a:scrgbClr r="0" g="0" b="0"/>
        </a:effectRef>
        <a:fontRef idx="minor"/>
      </dsp:style>
    </dsp:sp>
    <dsp:sp modelId="{F0F69ACD-5D3F-4CDF-B5FE-459CDF17EEB4}">
      <dsp:nvSpPr>
        <dsp:cNvPr id="0" name=""/>
        <dsp:cNvSpPr/>
      </dsp:nvSpPr>
      <dsp:spPr>
        <a:xfrm>
          <a:off x="710416" y="733010"/>
          <a:ext cx="858688" cy="298057"/>
        </a:xfrm>
        <a:custGeom>
          <a:avLst/>
          <a:gdLst/>
          <a:ahLst/>
          <a:cxnLst/>
          <a:rect l="0" t="0" r="0" b="0"/>
          <a:pathLst>
            <a:path>
              <a:moveTo>
                <a:pt x="858688" y="0"/>
              </a:moveTo>
              <a:lnTo>
                <a:pt x="858688" y="149028"/>
              </a:lnTo>
              <a:lnTo>
                <a:pt x="0" y="149028"/>
              </a:lnTo>
              <a:lnTo>
                <a:pt x="0" y="298057"/>
              </a:lnTo>
            </a:path>
          </a:pathLst>
        </a:custGeom>
        <a:noFill/>
        <a:ln w="3175" cap="flat" cmpd="sng" algn="ctr">
          <a:solidFill>
            <a:srgbClr val="C27C8D"/>
          </a:solidFill>
          <a:prstDash val="solid"/>
        </a:ln>
        <a:effectLst/>
      </dsp:spPr>
      <dsp:style>
        <a:lnRef idx="2">
          <a:scrgbClr r="0" g="0" b="0"/>
        </a:lnRef>
        <a:fillRef idx="0">
          <a:scrgbClr r="0" g="0" b="0"/>
        </a:fillRef>
        <a:effectRef idx="0">
          <a:scrgbClr r="0" g="0" b="0"/>
        </a:effectRef>
        <a:fontRef idx="minor"/>
      </dsp:style>
    </dsp:sp>
    <dsp:sp modelId="{88AC394E-8F2E-4309-8C54-F816FF6CC5A5}">
      <dsp:nvSpPr>
        <dsp:cNvPr id="0" name=""/>
        <dsp:cNvSpPr/>
      </dsp:nvSpPr>
      <dsp:spPr>
        <a:xfrm>
          <a:off x="859444" y="23351"/>
          <a:ext cx="1419319" cy="709659"/>
        </a:xfrm>
        <a:prstGeom prst="rect">
          <a:avLst/>
        </a:prstGeom>
        <a:noFill/>
        <a:ln w="3175" cap="flat" cmpd="sng" algn="ctr">
          <a:solidFill>
            <a:srgbClr val="C27C8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  </a:t>
          </a:r>
        </a:p>
      </dsp:txBody>
      <dsp:txXfrm>
        <a:off x="859444" y="23351"/>
        <a:ext cx="1419319" cy="709659"/>
      </dsp:txXfrm>
    </dsp:sp>
    <dsp:sp modelId="{2455BD57-1E9F-4CF2-9A79-B4D949794011}">
      <dsp:nvSpPr>
        <dsp:cNvPr id="0" name=""/>
        <dsp:cNvSpPr/>
      </dsp:nvSpPr>
      <dsp:spPr>
        <a:xfrm>
          <a:off x="756" y="1031068"/>
          <a:ext cx="1419319" cy="709659"/>
        </a:xfrm>
        <a:prstGeom prst="rect">
          <a:avLst/>
        </a:prstGeom>
        <a:noFill/>
        <a:ln w="3175" cap="flat" cmpd="sng" algn="ctr">
          <a:solidFill>
            <a:srgbClr val="C27C8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Master</a:t>
          </a:r>
        </a:p>
      </dsp:txBody>
      <dsp:txXfrm>
        <a:off x="756" y="1031068"/>
        <a:ext cx="1419319" cy="709659"/>
      </dsp:txXfrm>
    </dsp:sp>
    <dsp:sp modelId="{3F1C7C4D-D731-437C-9B6F-F69D8EAFC66E}">
      <dsp:nvSpPr>
        <dsp:cNvPr id="0" name=""/>
        <dsp:cNvSpPr/>
      </dsp:nvSpPr>
      <dsp:spPr>
        <a:xfrm>
          <a:off x="1718133" y="1031068"/>
          <a:ext cx="1419319" cy="709659"/>
        </a:xfrm>
        <a:prstGeom prst="rect">
          <a:avLst/>
        </a:prstGeom>
        <a:noFill/>
        <a:ln w="3175" cap="flat" cmpd="sng" algn="ctr">
          <a:solidFill>
            <a:srgbClr val="C27C8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Lato" panose="020B0604020202020204" charset="0"/>
            </a:rPr>
            <a:t>Esclava - Slave</a:t>
          </a:r>
        </a:p>
      </dsp:txBody>
      <dsp:txXfrm>
        <a:off x="1718133" y="1031068"/>
        <a:ext cx="1419319" cy="709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EA774-092F-465E-B499-7C0BFA7CE313}">
      <dsp:nvSpPr>
        <dsp:cNvPr id="0" name=""/>
        <dsp:cNvSpPr/>
      </dsp:nvSpPr>
      <dsp:spPr>
        <a:xfrm>
          <a:off x="0" y="34510"/>
          <a:ext cx="654997" cy="432000"/>
        </a:xfrm>
        <a:prstGeom prst="roundRect">
          <a:avLst>
            <a:gd name="adj" fmla="val 10000"/>
          </a:avLst>
        </a:prstGeom>
        <a:solidFill>
          <a:srgbClr val="B16FB1">
            <a:alpha val="49804"/>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0</a:t>
          </a:r>
        </a:p>
      </dsp:txBody>
      <dsp:txXfrm>
        <a:off x="0" y="34510"/>
        <a:ext cx="654997" cy="261998"/>
      </dsp:txXfrm>
    </dsp:sp>
    <dsp:sp modelId="{09A60CF8-460D-4610-A6CC-D86A0F36A4DB}">
      <dsp:nvSpPr>
        <dsp:cNvPr id="0" name=""/>
        <dsp:cNvSpPr/>
      </dsp:nvSpPr>
      <dsp:spPr>
        <a:xfrm>
          <a:off x="135596" y="285566"/>
          <a:ext cx="654997" cy="576000"/>
        </a:xfrm>
        <a:prstGeom prst="roundRect">
          <a:avLst>
            <a:gd name="adj" fmla="val 10000"/>
          </a:avLst>
        </a:prstGeom>
        <a:noFill/>
        <a:ln w="31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Tx/>
            <a:buNone/>
          </a:pPr>
          <a:r>
            <a:rPr lang="es-EC" sz="1000" kern="1200" dirty="0">
              <a:solidFill>
                <a:srgbClr val="2B1B1B"/>
              </a:solidFill>
              <a:latin typeface="Lato" panose="020B0604020202020204" charset="0"/>
            </a:rPr>
            <a:t> </a:t>
          </a:r>
        </a:p>
      </dsp:txBody>
      <dsp:txXfrm>
        <a:off x="152466" y="302436"/>
        <a:ext cx="621257" cy="542260"/>
      </dsp:txXfrm>
    </dsp:sp>
    <dsp:sp modelId="{3948F6F2-05BA-4889-8E4F-E1FF80A5293D}">
      <dsp:nvSpPr>
        <dsp:cNvPr id="0" name=""/>
        <dsp:cNvSpPr/>
      </dsp:nvSpPr>
      <dsp:spPr>
        <a:xfrm>
          <a:off x="754292" y="83972"/>
          <a:ext cx="210505" cy="1630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754292" y="116587"/>
        <a:ext cx="161583" cy="97845"/>
      </dsp:txXfrm>
    </dsp:sp>
    <dsp:sp modelId="{08084698-B6F0-4F03-AF64-53D3DD35BF09}">
      <dsp:nvSpPr>
        <dsp:cNvPr id="0" name=""/>
        <dsp:cNvSpPr/>
      </dsp:nvSpPr>
      <dsp:spPr>
        <a:xfrm>
          <a:off x="1052177" y="34510"/>
          <a:ext cx="654997" cy="432000"/>
        </a:xfrm>
        <a:prstGeom prst="roundRect">
          <a:avLst>
            <a:gd name="adj" fmla="val 10000"/>
          </a:avLst>
        </a:prstGeom>
        <a:solidFill>
          <a:srgbClr val="B16FB1">
            <a:alpha val="49804"/>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1</a:t>
          </a:r>
        </a:p>
      </dsp:txBody>
      <dsp:txXfrm>
        <a:off x="1052177" y="34510"/>
        <a:ext cx="654997" cy="261998"/>
      </dsp:txXfrm>
    </dsp:sp>
    <dsp:sp modelId="{8668E9B0-C567-47E8-A294-F6EE01FF3EAE}">
      <dsp:nvSpPr>
        <dsp:cNvPr id="0" name=""/>
        <dsp:cNvSpPr/>
      </dsp:nvSpPr>
      <dsp:spPr>
        <a:xfrm>
          <a:off x="1187774" y="285566"/>
          <a:ext cx="654997" cy="576000"/>
        </a:xfrm>
        <a:prstGeom prst="roundRect">
          <a:avLst>
            <a:gd name="adj" fmla="val 10000"/>
          </a:avLst>
        </a:prstGeom>
        <a:solidFill>
          <a:schemeClr val="lt1">
            <a:alpha val="90000"/>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SLC</a:t>
          </a:r>
        </a:p>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GRD</a:t>
          </a:r>
        </a:p>
      </dsp:txBody>
      <dsp:txXfrm>
        <a:off x="1204644" y="302436"/>
        <a:ext cx="621257" cy="542260"/>
      </dsp:txXfrm>
    </dsp:sp>
    <dsp:sp modelId="{DDCBCE41-4F8C-466F-9C8B-A20BB517C38B}">
      <dsp:nvSpPr>
        <dsp:cNvPr id="0" name=""/>
        <dsp:cNvSpPr/>
      </dsp:nvSpPr>
      <dsp:spPr>
        <a:xfrm>
          <a:off x="1806469" y="83972"/>
          <a:ext cx="210505" cy="1630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1806469" y="116587"/>
        <a:ext cx="161583" cy="97845"/>
      </dsp:txXfrm>
    </dsp:sp>
    <dsp:sp modelId="{31A5EFBF-A9EE-417F-80E1-EEC23A647752}">
      <dsp:nvSpPr>
        <dsp:cNvPr id="0" name=""/>
        <dsp:cNvSpPr/>
      </dsp:nvSpPr>
      <dsp:spPr>
        <a:xfrm>
          <a:off x="2104355" y="34510"/>
          <a:ext cx="654997" cy="432000"/>
        </a:xfrm>
        <a:prstGeom prst="roundRect">
          <a:avLst>
            <a:gd name="adj" fmla="val 10000"/>
          </a:avLst>
        </a:prstGeom>
        <a:solidFill>
          <a:srgbClr val="B16FB1">
            <a:alpha val="49804"/>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2</a:t>
          </a:r>
        </a:p>
      </dsp:txBody>
      <dsp:txXfrm>
        <a:off x="2104355" y="34510"/>
        <a:ext cx="654997" cy="261998"/>
      </dsp:txXfrm>
    </dsp:sp>
    <dsp:sp modelId="{9DCDA7B9-3307-4031-AE5A-D66A4DB3398F}">
      <dsp:nvSpPr>
        <dsp:cNvPr id="0" name=""/>
        <dsp:cNvSpPr/>
      </dsp:nvSpPr>
      <dsp:spPr>
        <a:xfrm>
          <a:off x="2239952" y="285566"/>
          <a:ext cx="654997" cy="576000"/>
        </a:xfrm>
        <a:prstGeom prst="roundRect">
          <a:avLst>
            <a:gd name="adj" fmla="val 10000"/>
          </a:avLst>
        </a:prstGeom>
        <a:solidFill>
          <a:schemeClr val="lt1">
            <a:alpha val="90000"/>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OCN</a:t>
          </a:r>
        </a:p>
      </dsp:txBody>
      <dsp:txXfrm>
        <a:off x="2256822" y="302436"/>
        <a:ext cx="621257" cy="5422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EA774-092F-465E-B499-7C0BFA7CE313}">
      <dsp:nvSpPr>
        <dsp:cNvPr id="0" name=""/>
        <dsp:cNvSpPr/>
      </dsp:nvSpPr>
      <dsp:spPr>
        <a:xfrm>
          <a:off x="0" y="19818"/>
          <a:ext cx="596399" cy="370129"/>
        </a:xfrm>
        <a:prstGeom prst="roundRect">
          <a:avLst>
            <a:gd name="adj" fmla="val 10000"/>
          </a:avLst>
        </a:prstGeom>
        <a:solidFill>
          <a:srgbClr val="B16FB1">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0</a:t>
          </a:r>
        </a:p>
      </dsp:txBody>
      <dsp:txXfrm>
        <a:off x="0" y="19818"/>
        <a:ext cx="596399" cy="246753"/>
      </dsp:txXfrm>
    </dsp:sp>
    <dsp:sp modelId="{09A60CF8-460D-4610-A6CC-D86A0F36A4DB}">
      <dsp:nvSpPr>
        <dsp:cNvPr id="0" name=""/>
        <dsp:cNvSpPr/>
      </dsp:nvSpPr>
      <dsp:spPr>
        <a:xfrm>
          <a:off x="51761" y="257196"/>
          <a:ext cx="837651" cy="4752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48F6F2-05BA-4889-8E4F-E1FF80A5293D}">
      <dsp:nvSpPr>
        <dsp:cNvPr id="0" name=""/>
        <dsp:cNvSpPr/>
      </dsp:nvSpPr>
      <dsp:spPr>
        <a:xfrm rot="21576063">
          <a:off x="753742" y="34586"/>
          <a:ext cx="333583" cy="208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753743" y="76514"/>
        <a:ext cx="271018" cy="125131"/>
      </dsp:txXfrm>
    </dsp:sp>
    <dsp:sp modelId="{BE022F3C-30DC-4313-BBD3-C4ABEE7A8437}">
      <dsp:nvSpPr>
        <dsp:cNvPr id="0" name=""/>
        <dsp:cNvSpPr/>
      </dsp:nvSpPr>
      <dsp:spPr>
        <a:xfrm>
          <a:off x="1225786" y="10443"/>
          <a:ext cx="837651" cy="370129"/>
        </a:xfrm>
        <a:prstGeom prst="roundRect">
          <a:avLst>
            <a:gd name="adj" fmla="val 10000"/>
          </a:avLst>
        </a:prstGeom>
        <a:solidFill>
          <a:srgbClr val="B16FB1">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FontTx/>
            <a:buNone/>
          </a:pPr>
          <a:r>
            <a:rPr lang="es-EC" sz="1000" kern="1200" dirty="0">
              <a:solidFill>
                <a:srgbClr val="2B1B1B"/>
              </a:solidFill>
              <a:latin typeface="Lato" panose="020B0604020202020204" charset="0"/>
            </a:rPr>
            <a:t>Nivel 1A</a:t>
          </a:r>
        </a:p>
      </dsp:txBody>
      <dsp:txXfrm>
        <a:off x="1225786" y="10443"/>
        <a:ext cx="837651" cy="246753"/>
      </dsp:txXfrm>
    </dsp:sp>
    <dsp:sp modelId="{2D332F4A-A2D6-43CB-9952-FF3B4AA2E760}">
      <dsp:nvSpPr>
        <dsp:cNvPr id="0" name=""/>
        <dsp:cNvSpPr/>
      </dsp:nvSpPr>
      <dsp:spPr>
        <a:xfrm>
          <a:off x="1397353" y="257196"/>
          <a:ext cx="837651" cy="475200"/>
        </a:xfrm>
        <a:prstGeom prst="roundRect">
          <a:avLst>
            <a:gd name="adj" fmla="val 10000"/>
          </a:avLst>
        </a:prstGeom>
        <a:solidFill>
          <a:schemeClr val="lt1">
            <a:alpha val="90000"/>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SLC</a:t>
          </a:r>
        </a:p>
      </dsp:txBody>
      <dsp:txXfrm>
        <a:off x="1411271" y="271114"/>
        <a:ext cx="809815" cy="447364"/>
      </dsp:txXfrm>
    </dsp:sp>
    <dsp:sp modelId="{CC1155CE-4DCC-4820-A818-89BFB9F2EB9B}">
      <dsp:nvSpPr>
        <dsp:cNvPr id="0" name=""/>
        <dsp:cNvSpPr/>
      </dsp:nvSpPr>
      <dsp:spPr>
        <a:xfrm>
          <a:off x="2190422" y="29544"/>
          <a:ext cx="269208" cy="208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C" sz="600" kern="1200">
            <a:solidFill>
              <a:srgbClr val="2B1B1B"/>
            </a:solidFill>
            <a:latin typeface="Lato" panose="020B0604020202020204" charset="0"/>
          </a:endParaRPr>
        </a:p>
      </dsp:txBody>
      <dsp:txXfrm>
        <a:off x="2190422" y="71254"/>
        <a:ext cx="206643" cy="125131"/>
      </dsp:txXfrm>
    </dsp:sp>
    <dsp:sp modelId="{46543FF8-D84E-43BD-B0E2-2A1D30F10112}">
      <dsp:nvSpPr>
        <dsp:cNvPr id="0" name=""/>
        <dsp:cNvSpPr/>
      </dsp:nvSpPr>
      <dsp:spPr>
        <a:xfrm>
          <a:off x="2571377" y="10443"/>
          <a:ext cx="837651" cy="370129"/>
        </a:xfrm>
        <a:prstGeom prst="roundRect">
          <a:avLst>
            <a:gd name="adj" fmla="val 10000"/>
          </a:avLst>
        </a:prstGeom>
        <a:solidFill>
          <a:srgbClr val="B16FB1">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1B</a:t>
          </a:r>
        </a:p>
      </dsp:txBody>
      <dsp:txXfrm>
        <a:off x="2571377" y="10443"/>
        <a:ext cx="837651" cy="246753"/>
      </dsp:txXfrm>
    </dsp:sp>
    <dsp:sp modelId="{FFCE8BCC-9F8A-494B-8E34-C6C704426A58}">
      <dsp:nvSpPr>
        <dsp:cNvPr id="0" name=""/>
        <dsp:cNvSpPr/>
      </dsp:nvSpPr>
      <dsp:spPr>
        <a:xfrm>
          <a:off x="2742945" y="257196"/>
          <a:ext cx="837651" cy="475200"/>
        </a:xfrm>
        <a:prstGeom prst="roundRect">
          <a:avLst>
            <a:gd name="adj" fmla="val 10000"/>
          </a:avLst>
        </a:prstGeom>
        <a:solidFill>
          <a:schemeClr val="lt1">
            <a:alpha val="90000"/>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DGM</a:t>
          </a:r>
        </a:p>
      </dsp:txBody>
      <dsp:txXfrm>
        <a:off x="2756863" y="271114"/>
        <a:ext cx="809815" cy="447364"/>
      </dsp:txXfrm>
    </dsp:sp>
    <dsp:sp modelId="{8DC40790-0F63-417E-898D-5E0B9EC6B7C5}">
      <dsp:nvSpPr>
        <dsp:cNvPr id="0" name=""/>
        <dsp:cNvSpPr/>
      </dsp:nvSpPr>
      <dsp:spPr>
        <a:xfrm>
          <a:off x="3536014" y="29544"/>
          <a:ext cx="269208" cy="208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latin typeface="Lato" panose="020B0604020202020204" charset="0"/>
          </a:endParaRPr>
        </a:p>
      </dsp:txBody>
      <dsp:txXfrm>
        <a:off x="3536014" y="71254"/>
        <a:ext cx="206643" cy="125131"/>
      </dsp:txXfrm>
    </dsp:sp>
    <dsp:sp modelId="{3AF4CDB1-4F4B-4C9A-8156-408E25D3A918}">
      <dsp:nvSpPr>
        <dsp:cNvPr id="0" name=""/>
        <dsp:cNvSpPr/>
      </dsp:nvSpPr>
      <dsp:spPr>
        <a:xfrm>
          <a:off x="3916969" y="10443"/>
          <a:ext cx="837651" cy="370129"/>
        </a:xfrm>
        <a:prstGeom prst="roundRect">
          <a:avLst>
            <a:gd name="adj" fmla="val 10000"/>
          </a:avLst>
        </a:prstGeom>
        <a:solidFill>
          <a:srgbClr val="B16FB1">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s-EC" sz="1000" kern="1200" dirty="0">
              <a:solidFill>
                <a:srgbClr val="2B1B1B"/>
              </a:solidFill>
              <a:latin typeface="Lato" panose="020B0604020202020204" charset="0"/>
            </a:rPr>
            <a:t>Nivel 1C/1D</a:t>
          </a:r>
        </a:p>
      </dsp:txBody>
      <dsp:txXfrm>
        <a:off x="3916969" y="10443"/>
        <a:ext cx="837651" cy="246753"/>
      </dsp:txXfrm>
    </dsp:sp>
    <dsp:sp modelId="{9756D789-A63B-4344-A130-6E91ADF97903}">
      <dsp:nvSpPr>
        <dsp:cNvPr id="0" name=""/>
        <dsp:cNvSpPr/>
      </dsp:nvSpPr>
      <dsp:spPr>
        <a:xfrm>
          <a:off x="4088536" y="257196"/>
          <a:ext cx="837651" cy="475200"/>
        </a:xfrm>
        <a:prstGeom prst="roundRect">
          <a:avLst>
            <a:gd name="adj" fmla="val 10000"/>
          </a:avLst>
        </a:prstGeom>
        <a:solidFill>
          <a:schemeClr val="lt1">
            <a:alpha val="90000"/>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GEC</a:t>
          </a:r>
        </a:p>
        <a:p>
          <a:pPr marL="57150" lvl="1" indent="-57150" algn="l" defTabSz="444500">
            <a:lnSpc>
              <a:spcPct val="90000"/>
            </a:lnSpc>
            <a:spcBef>
              <a:spcPct val="0"/>
            </a:spcBef>
            <a:spcAft>
              <a:spcPct val="15000"/>
            </a:spcAft>
            <a:buChar char="•"/>
          </a:pPr>
          <a:r>
            <a:rPr lang="es-EC" sz="1000" kern="1200" dirty="0">
              <a:solidFill>
                <a:srgbClr val="2B1B1B"/>
              </a:solidFill>
              <a:latin typeface="Lato" panose="020B0604020202020204" charset="0"/>
            </a:rPr>
            <a:t>GTC</a:t>
          </a:r>
        </a:p>
      </dsp:txBody>
      <dsp:txXfrm>
        <a:off x="4102454" y="271114"/>
        <a:ext cx="809815" cy="447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B6780-FF99-4B08-B623-DE0C0811D13D}">
      <dsp:nvSpPr>
        <dsp:cNvPr id="0" name=""/>
        <dsp:cNvSpPr/>
      </dsp:nvSpPr>
      <dsp:spPr>
        <a:xfrm>
          <a:off x="1945988" y="1510470"/>
          <a:ext cx="258436" cy="91440"/>
        </a:xfrm>
        <a:custGeom>
          <a:avLst/>
          <a:gdLst/>
          <a:ahLst/>
          <a:cxnLst/>
          <a:rect l="0" t="0" r="0" b="0"/>
          <a:pathLst>
            <a:path>
              <a:moveTo>
                <a:pt x="0" y="45720"/>
              </a:moveTo>
              <a:lnTo>
                <a:pt x="258436" y="45720"/>
              </a:lnTo>
            </a:path>
          </a:pathLst>
        </a:custGeom>
        <a:noFill/>
        <a:ln w="6350" cap="flat" cmpd="sng" algn="ctr">
          <a:solidFill>
            <a:srgbClr val="9533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2068746" y="1549729"/>
        <a:ext cx="12921" cy="12921"/>
      </dsp:txXfrm>
    </dsp:sp>
    <dsp:sp modelId="{F2D9B350-77C6-40E0-AE47-DE55853D59CE}">
      <dsp:nvSpPr>
        <dsp:cNvPr id="0" name=""/>
        <dsp:cNvSpPr/>
      </dsp:nvSpPr>
      <dsp:spPr>
        <a:xfrm>
          <a:off x="395367" y="1063742"/>
          <a:ext cx="258436" cy="492448"/>
        </a:xfrm>
        <a:custGeom>
          <a:avLst/>
          <a:gdLst/>
          <a:ahLst/>
          <a:cxnLst/>
          <a:rect l="0" t="0" r="0" b="0"/>
          <a:pathLst>
            <a:path>
              <a:moveTo>
                <a:pt x="0" y="0"/>
              </a:moveTo>
              <a:lnTo>
                <a:pt x="129218" y="0"/>
              </a:lnTo>
              <a:lnTo>
                <a:pt x="129218" y="492448"/>
              </a:lnTo>
              <a:lnTo>
                <a:pt x="258436" y="49244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510682" y="1296063"/>
        <a:ext cx="27807" cy="27807"/>
      </dsp:txXfrm>
    </dsp:sp>
    <dsp:sp modelId="{E016D922-F46A-422A-8B1A-312DE071880C}">
      <dsp:nvSpPr>
        <dsp:cNvPr id="0" name=""/>
        <dsp:cNvSpPr/>
      </dsp:nvSpPr>
      <dsp:spPr>
        <a:xfrm>
          <a:off x="1945988" y="1018022"/>
          <a:ext cx="258436" cy="91440"/>
        </a:xfrm>
        <a:custGeom>
          <a:avLst/>
          <a:gdLst/>
          <a:ahLst/>
          <a:cxnLst/>
          <a:rect l="0" t="0" r="0" b="0"/>
          <a:pathLst>
            <a:path>
              <a:moveTo>
                <a:pt x="0" y="45720"/>
              </a:moveTo>
              <a:lnTo>
                <a:pt x="258436" y="45720"/>
              </a:lnTo>
            </a:path>
          </a:pathLst>
        </a:custGeom>
        <a:noFill/>
        <a:ln w="6350" cap="flat" cmpd="sng" algn="ctr">
          <a:solidFill>
            <a:srgbClr val="9533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2068746" y="1057281"/>
        <a:ext cx="12921" cy="12921"/>
      </dsp:txXfrm>
    </dsp:sp>
    <dsp:sp modelId="{173A0C5B-D09C-4ED8-84FB-ABA65F0DDB09}">
      <dsp:nvSpPr>
        <dsp:cNvPr id="0" name=""/>
        <dsp:cNvSpPr/>
      </dsp:nvSpPr>
      <dsp:spPr>
        <a:xfrm>
          <a:off x="395367" y="1018022"/>
          <a:ext cx="258436" cy="91440"/>
        </a:xfrm>
        <a:custGeom>
          <a:avLst/>
          <a:gdLst/>
          <a:ahLst/>
          <a:cxnLst/>
          <a:rect l="0" t="0" r="0" b="0"/>
          <a:pathLst>
            <a:path>
              <a:moveTo>
                <a:pt x="0" y="45720"/>
              </a:moveTo>
              <a:lnTo>
                <a:pt x="258436" y="4572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518124" y="1057281"/>
        <a:ext cx="12921" cy="12921"/>
      </dsp:txXfrm>
    </dsp:sp>
    <dsp:sp modelId="{41F5B8A1-B07A-4E34-9259-808494836BF9}">
      <dsp:nvSpPr>
        <dsp:cNvPr id="0" name=""/>
        <dsp:cNvSpPr/>
      </dsp:nvSpPr>
      <dsp:spPr>
        <a:xfrm>
          <a:off x="1945988" y="525574"/>
          <a:ext cx="258436" cy="91440"/>
        </a:xfrm>
        <a:custGeom>
          <a:avLst/>
          <a:gdLst/>
          <a:ahLst/>
          <a:cxnLst/>
          <a:rect l="0" t="0" r="0" b="0"/>
          <a:pathLst>
            <a:path>
              <a:moveTo>
                <a:pt x="0" y="45720"/>
              </a:moveTo>
              <a:lnTo>
                <a:pt x="258436" y="45720"/>
              </a:lnTo>
            </a:path>
          </a:pathLst>
        </a:custGeom>
        <a:noFill/>
        <a:ln w="6350" cap="flat" cmpd="sng" algn="ctr">
          <a:solidFill>
            <a:srgbClr val="9533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2068746" y="564833"/>
        <a:ext cx="12921" cy="12921"/>
      </dsp:txXfrm>
    </dsp:sp>
    <dsp:sp modelId="{75C46156-0A65-4B46-8E86-2011A962C19D}">
      <dsp:nvSpPr>
        <dsp:cNvPr id="0" name=""/>
        <dsp:cNvSpPr/>
      </dsp:nvSpPr>
      <dsp:spPr>
        <a:xfrm>
          <a:off x="395367" y="571294"/>
          <a:ext cx="258436" cy="492448"/>
        </a:xfrm>
        <a:custGeom>
          <a:avLst/>
          <a:gdLst/>
          <a:ahLst/>
          <a:cxnLst/>
          <a:rect l="0" t="0" r="0" b="0"/>
          <a:pathLst>
            <a:path>
              <a:moveTo>
                <a:pt x="0" y="492448"/>
              </a:moveTo>
              <a:lnTo>
                <a:pt x="129218" y="492448"/>
              </a:lnTo>
              <a:lnTo>
                <a:pt x="129218" y="0"/>
              </a:lnTo>
              <a:lnTo>
                <a:pt x="258436"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C" sz="1000" kern="1200">
            <a:solidFill>
              <a:srgbClr val="2B1B1B"/>
            </a:solidFill>
            <a:latin typeface="Lato" panose="020B0604020202020204" charset="0"/>
          </a:endParaRPr>
        </a:p>
      </dsp:txBody>
      <dsp:txXfrm>
        <a:off x="510682" y="803614"/>
        <a:ext cx="27807" cy="27807"/>
      </dsp:txXfrm>
    </dsp:sp>
    <dsp:sp modelId="{EC28BAED-2B5D-45B9-A65A-87D31454E023}">
      <dsp:nvSpPr>
        <dsp:cNvPr id="0" name=""/>
        <dsp:cNvSpPr/>
      </dsp:nvSpPr>
      <dsp:spPr>
        <a:xfrm rot="16200000">
          <a:off x="-838345" y="866763"/>
          <a:ext cx="2073466" cy="39395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 </a:t>
          </a:r>
        </a:p>
      </dsp:txBody>
      <dsp:txXfrm>
        <a:off x="-838345" y="866763"/>
        <a:ext cx="2073466" cy="393958"/>
      </dsp:txXfrm>
    </dsp:sp>
    <dsp:sp modelId="{DEEAC34B-A6C0-4D9E-B0F0-CED2ACF070D4}">
      <dsp:nvSpPr>
        <dsp:cNvPr id="0" name=""/>
        <dsp:cNvSpPr/>
      </dsp:nvSpPr>
      <dsp:spPr>
        <a:xfrm>
          <a:off x="653804" y="374314"/>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SNAP Desktop</a:t>
          </a:r>
        </a:p>
      </dsp:txBody>
      <dsp:txXfrm>
        <a:off x="653804" y="374314"/>
        <a:ext cx="1292184" cy="393958"/>
      </dsp:txXfrm>
    </dsp:sp>
    <dsp:sp modelId="{B650C81C-7D37-44B8-BCD4-9C8D4D83993D}">
      <dsp:nvSpPr>
        <dsp:cNvPr id="0" name=""/>
        <dsp:cNvSpPr/>
      </dsp:nvSpPr>
      <dsp:spPr>
        <a:xfrm>
          <a:off x="2204425" y="374314"/>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SNAPHU</a:t>
          </a:r>
        </a:p>
      </dsp:txBody>
      <dsp:txXfrm>
        <a:off x="2204425" y="374314"/>
        <a:ext cx="1292184" cy="393958"/>
      </dsp:txXfrm>
    </dsp:sp>
    <dsp:sp modelId="{1028F660-6EE3-422A-A15F-AD3A68F613B9}">
      <dsp:nvSpPr>
        <dsp:cNvPr id="0" name=""/>
        <dsp:cNvSpPr/>
      </dsp:nvSpPr>
      <dsp:spPr>
        <a:xfrm>
          <a:off x="653804" y="866763"/>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ENVI</a:t>
          </a:r>
        </a:p>
      </dsp:txBody>
      <dsp:txXfrm>
        <a:off x="653804" y="866763"/>
        <a:ext cx="1292184" cy="393958"/>
      </dsp:txXfrm>
    </dsp:sp>
    <dsp:sp modelId="{1F763016-3A9C-4397-9744-AC07C8005A93}">
      <dsp:nvSpPr>
        <dsp:cNvPr id="0" name=""/>
        <dsp:cNvSpPr/>
      </dsp:nvSpPr>
      <dsp:spPr>
        <a:xfrm>
          <a:off x="2204425" y="866763"/>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err="1">
              <a:solidFill>
                <a:srgbClr val="2B1B1B"/>
              </a:solidFill>
              <a:latin typeface="Lato" panose="020B0604020202020204" charset="0"/>
            </a:rPr>
            <a:t>SARscape</a:t>
          </a:r>
          <a:r>
            <a:rPr lang="es-EC" sz="1000" kern="1200" dirty="0">
              <a:solidFill>
                <a:srgbClr val="2B1B1B"/>
              </a:solidFill>
              <a:latin typeface="Lato" panose="020B0604020202020204" charset="0"/>
            </a:rPr>
            <a:t> </a:t>
          </a:r>
          <a:r>
            <a:rPr lang="es-EC" sz="1000" kern="1200" dirty="0" err="1">
              <a:solidFill>
                <a:srgbClr val="2B1B1B"/>
              </a:solidFill>
              <a:latin typeface="Lato" panose="020B0604020202020204" charset="0"/>
            </a:rPr>
            <a:t>Analytics</a:t>
          </a:r>
          <a:endParaRPr lang="es-EC" sz="1000" kern="1200" dirty="0">
            <a:solidFill>
              <a:srgbClr val="2B1B1B"/>
            </a:solidFill>
            <a:latin typeface="Lato" panose="020B0604020202020204" charset="0"/>
          </a:endParaRPr>
        </a:p>
      </dsp:txBody>
      <dsp:txXfrm>
        <a:off x="2204425" y="866763"/>
        <a:ext cx="1292184" cy="393958"/>
      </dsp:txXfrm>
    </dsp:sp>
    <dsp:sp modelId="{14844A1C-0B47-4075-AF4C-D179E1811F3C}">
      <dsp:nvSpPr>
        <dsp:cNvPr id="0" name=""/>
        <dsp:cNvSpPr/>
      </dsp:nvSpPr>
      <dsp:spPr>
        <a:xfrm>
          <a:off x="653804" y="1359211"/>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ERDAS IMAGINE</a:t>
          </a:r>
        </a:p>
      </dsp:txBody>
      <dsp:txXfrm>
        <a:off x="653804" y="1359211"/>
        <a:ext cx="1292184" cy="393958"/>
      </dsp:txXfrm>
    </dsp:sp>
    <dsp:sp modelId="{812C89BE-FB9D-4AC3-964B-05149A7BD15E}">
      <dsp:nvSpPr>
        <dsp:cNvPr id="0" name=""/>
        <dsp:cNvSpPr/>
      </dsp:nvSpPr>
      <dsp:spPr>
        <a:xfrm>
          <a:off x="2204425" y="1359211"/>
          <a:ext cx="1292184" cy="393958"/>
        </a:xfrm>
        <a:prstGeom prst="rect">
          <a:avLst/>
        </a:prstGeom>
        <a:noFill/>
        <a:ln w="3175" cap="flat" cmpd="sng" algn="ctr">
          <a:solidFill>
            <a:srgbClr val="95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solidFill>
                <a:srgbClr val="2B1B1B"/>
              </a:solidFill>
              <a:latin typeface="Lato" panose="020B0604020202020204" charset="0"/>
            </a:rPr>
            <a:t>Radar </a:t>
          </a:r>
          <a:r>
            <a:rPr lang="es-EC" sz="1000" kern="1200" dirty="0" err="1">
              <a:solidFill>
                <a:srgbClr val="2B1B1B"/>
              </a:solidFill>
              <a:latin typeface="Lato" panose="020B0604020202020204" charset="0"/>
            </a:rPr>
            <a:t>Toolbox</a:t>
          </a:r>
          <a:endParaRPr lang="es-EC" sz="1000" kern="1200" dirty="0">
            <a:solidFill>
              <a:srgbClr val="2B1B1B"/>
            </a:solidFill>
            <a:latin typeface="Lato" panose="020B0604020202020204" charset="0"/>
          </a:endParaRPr>
        </a:p>
      </dsp:txBody>
      <dsp:txXfrm>
        <a:off x="2204425" y="1359211"/>
        <a:ext cx="1292184" cy="3939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33119-BE31-46ED-AD2D-6E28BA9A3E5B}">
      <dsp:nvSpPr>
        <dsp:cNvPr id="0" name=""/>
        <dsp:cNvSpPr/>
      </dsp:nvSpPr>
      <dsp:spPr>
        <a:xfrm rot="16200000">
          <a:off x="-219956" y="220925"/>
          <a:ext cx="2955851" cy="2514000"/>
        </a:xfrm>
        <a:prstGeom prst="flowChartManualOperation">
          <a:avLst/>
        </a:prstGeom>
        <a:solidFill>
          <a:schemeClr val="lt1">
            <a:hueOff val="0"/>
            <a:satOff val="0"/>
            <a:lumOff val="0"/>
            <a:alphaOff val="0"/>
          </a:schemeClr>
        </a:solidFill>
        <a:ln w="3175" cap="flat" cmpd="sng" algn="ctr">
          <a:solidFill>
            <a:srgbClr val="A1A7DB"/>
          </a:solidFill>
          <a:prstDash val="lg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150000"/>
            </a:lnSpc>
            <a:spcBef>
              <a:spcPct val="0"/>
            </a:spcBef>
            <a:spcAft>
              <a:spcPct val="35000"/>
            </a:spcAft>
            <a:buNone/>
          </a:pPr>
          <a:r>
            <a:rPr lang="es-ES" sz="1400" b="1" kern="1200" dirty="0">
              <a:latin typeface="Lato" panose="020B0604020202020204" charset="0"/>
            </a:rPr>
            <a:t>Evaluación estadística de los MDS generados</a:t>
          </a:r>
          <a:endParaRPr lang="es-EC" sz="1400" kern="1200" dirty="0">
            <a:latin typeface="Lato" panose="020B0604020202020204" charset="0"/>
          </a:endParaRPr>
        </a:p>
        <a:p>
          <a:pPr marL="114300" lvl="1" indent="-114300" algn="l" defTabSz="622300">
            <a:lnSpc>
              <a:spcPct val="150000"/>
            </a:lnSpc>
            <a:spcBef>
              <a:spcPct val="0"/>
            </a:spcBef>
            <a:spcAft>
              <a:spcPct val="15000"/>
            </a:spcAft>
            <a:buChar char="•"/>
          </a:pPr>
          <a:r>
            <a:rPr lang="es-EC" sz="1400" kern="1200" dirty="0">
              <a:latin typeface="Lato" panose="020B0604020202020204" charset="0"/>
            </a:rPr>
            <a:t>Máximo – Mínimo </a:t>
          </a:r>
        </a:p>
        <a:p>
          <a:pPr marL="114300" lvl="1" indent="-114300" algn="l" defTabSz="622300">
            <a:lnSpc>
              <a:spcPct val="150000"/>
            </a:lnSpc>
            <a:spcBef>
              <a:spcPct val="0"/>
            </a:spcBef>
            <a:spcAft>
              <a:spcPct val="15000"/>
            </a:spcAft>
            <a:buChar char="•"/>
          </a:pPr>
          <a:r>
            <a:rPr lang="es-EC" sz="1400" kern="1200" dirty="0">
              <a:latin typeface="Lato" panose="020B0604020202020204" charset="0"/>
            </a:rPr>
            <a:t>Media Aritmética</a:t>
          </a:r>
        </a:p>
        <a:p>
          <a:pPr marL="114300" lvl="1" indent="-114300" algn="l" defTabSz="622300">
            <a:lnSpc>
              <a:spcPct val="150000"/>
            </a:lnSpc>
            <a:spcBef>
              <a:spcPct val="0"/>
            </a:spcBef>
            <a:spcAft>
              <a:spcPct val="15000"/>
            </a:spcAft>
            <a:buChar char="•"/>
          </a:pPr>
          <a:r>
            <a:rPr lang="es-EC" sz="1400" kern="1200" dirty="0">
              <a:latin typeface="Lato" panose="020B0604020202020204" charset="0"/>
            </a:rPr>
            <a:t>Desviación Estándar</a:t>
          </a:r>
        </a:p>
      </dsp:txBody>
      <dsp:txXfrm rot="5400000">
        <a:off x="970" y="591169"/>
        <a:ext cx="2514000" cy="1773511"/>
      </dsp:txXfrm>
    </dsp:sp>
    <dsp:sp modelId="{6BDFCFE9-6720-4E00-A4FA-1C1FD83EDF75}">
      <dsp:nvSpPr>
        <dsp:cNvPr id="0" name=""/>
        <dsp:cNvSpPr/>
      </dsp:nvSpPr>
      <dsp:spPr>
        <a:xfrm rot="16200000">
          <a:off x="2482594" y="220925"/>
          <a:ext cx="2955851" cy="2514000"/>
        </a:xfrm>
        <a:prstGeom prst="flowChartManualOperation">
          <a:avLst/>
        </a:prstGeom>
        <a:solidFill>
          <a:schemeClr val="lt1">
            <a:hueOff val="0"/>
            <a:satOff val="0"/>
            <a:lumOff val="0"/>
            <a:alphaOff val="0"/>
          </a:schemeClr>
        </a:solidFill>
        <a:ln w="3175" cap="flat" cmpd="sng" algn="ctr">
          <a:solidFill>
            <a:srgbClr val="CFAFD1"/>
          </a:solidFill>
          <a:prstDash val="lg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150000"/>
            </a:lnSpc>
            <a:spcBef>
              <a:spcPct val="0"/>
            </a:spcBef>
            <a:spcAft>
              <a:spcPct val="35000"/>
            </a:spcAft>
            <a:buNone/>
          </a:pPr>
          <a:r>
            <a:rPr lang="es-ES" sz="1400" b="1" kern="1200" dirty="0">
              <a:latin typeface="Lato" panose="020B0604020202020204" charset="0"/>
            </a:rPr>
            <a:t>Evaluación con la normativa internacional de los MDS generados</a:t>
          </a:r>
        </a:p>
        <a:p>
          <a:pPr marL="114300" lvl="1" indent="-114300" algn="l" defTabSz="622300">
            <a:lnSpc>
              <a:spcPct val="150000"/>
            </a:lnSpc>
            <a:spcBef>
              <a:spcPct val="0"/>
            </a:spcBef>
            <a:spcAft>
              <a:spcPct val="15000"/>
            </a:spcAft>
            <a:buChar char="•"/>
          </a:pPr>
          <a:r>
            <a:rPr lang="es-ES" sz="1400" b="0" kern="1200" dirty="0">
              <a:latin typeface="Lato" panose="020B0604020202020204" charset="0"/>
            </a:rPr>
            <a:t>RMS</a:t>
          </a:r>
        </a:p>
        <a:p>
          <a:pPr marL="114300" lvl="1" indent="-114300" algn="l" defTabSz="622300">
            <a:lnSpc>
              <a:spcPct val="150000"/>
            </a:lnSpc>
            <a:spcBef>
              <a:spcPct val="0"/>
            </a:spcBef>
            <a:spcAft>
              <a:spcPct val="15000"/>
            </a:spcAft>
            <a:buChar char="•"/>
          </a:pPr>
          <a:r>
            <a:rPr lang="es-ES" sz="1400" b="0" kern="1200" dirty="0">
              <a:latin typeface="Lato" panose="020B0604020202020204" charset="0"/>
            </a:rPr>
            <a:t>Exactitud vertical</a:t>
          </a:r>
        </a:p>
      </dsp:txBody>
      <dsp:txXfrm rot="5400000">
        <a:off x="2703520" y="591169"/>
        <a:ext cx="2514000" cy="1773511"/>
      </dsp:txXfrm>
    </dsp:sp>
    <dsp:sp modelId="{850FE842-FAE6-495B-AA90-D552382956B0}">
      <dsp:nvSpPr>
        <dsp:cNvPr id="0" name=""/>
        <dsp:cNvSpPr/>
      </dsp:nvSpPr>
      <dsp:spPr>
        <a:xfrm rot="16200000">
          <a:off x="5185145" y="220925"/>
          <a:ext cx="2955851" cy="2514000"/>
        </a:xfrm>
        <a:prstGeom prst="flowChartManualOperation">
          <a:avLst/>
        </a:prstGeom>
        <a:solidFill>
          <a:schemeClr val="lt1">
            <a:hueOff val="0"/>
            <a:satOff val="0"/>
            <a:lumOff val="0"/>
            <a:alphaOff val="0"/>
          </a:schemeClr>
        </a:solidFill>
        <a:ln w="3175" cap="flat" cmpd="sng" algn="ctr">
          <a:solidFill>
            <a:srgbClr val="CD93A1"/>
          </a:solidFill>
          <a:prstDash val="lg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150000"/>
            </a:lnSpc>
            <a:spcBef>
              <a:spcPct val="0"/>
            </a:spcBef>
            <a:spcAft>
              <a:spcPct val="35000"/>
            </a:spcAft>
            <a:buFont typeface="Lato"/>
            <a:buNone/>
          </a:pPr>
          <a:r>
            <a:rPr lang="es-ES" sz="1400" b="1" kern="1200" dirty="0">
              <a:latin typeface="Lato" panose="020B0604020202020204" charset="0"/>
            </a:rPr>
            <a:t>Evaluación con la normativa IGM de los MDS generados</a:t>
          </a:r>
          <a:endParaRPr lang="es-EC" sz="1400" kern="1200" dirty="0">
            <a:latin typeface="Lato" panose="020B0604020202020204" charset="0"/>
          </a:endParaRPr>
        </a:p>
        <a:p>
          <a:pPr marL="114300" lvl="1" indent="-114300" algn="l" defTabSz="622300">
            <a:lnSpc>
              <a:spcPct val="150000"/>
            </a:lnSpc>
            <a:spcBef>
              <a:spcPct val="0"/>
            </a:spcBef>
            <a:spcAft>
              <a:spcPct val="15000"/>
            </a:spcAft>
            <a:buChar char="•"/>
          </a:pPr>
          <a:r>
            <a:rPr lang="es-EC" sz="1400" kern="1200" dirty="0">
              <a:latin typeface="Lato" panose="020B0604020202020204" charset="0"/>
            </a:rPr>
            <a:t>Escala a partir del intervalo de curva</a:t>
          </a:r>
        </a:p>
      </dsp:txBody>
      <dsp:txXfrm rot="5400000">
        <a:off x="5406071" y="591169"/>
        <a:ext cx="2514000" cy="17735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8bebef4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8bebef4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87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263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85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63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64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28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041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41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06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8bebef4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8bebef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76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78bebef4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78bebef4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8bebef4d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8bebef4d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8bebef4d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8bebef4d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0085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798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10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408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229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8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404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12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8bebef4d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8bebef4d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8bebef4de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8bebef4d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917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69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595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252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433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8bebef4de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8bebef4d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501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78bebef4d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78bebef4d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78bebef4d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78bebef4d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889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78bebef4d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78bebef4d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69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8bebef4d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8bebef4d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2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78bebef4d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78bebef4d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8bebef4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8bebef4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10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8bebef4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8bebef4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8bebef4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8bebef4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66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82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8bebef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8bebef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05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08"/>
        <p:cNvGrpSpPr/>
        <p:nvPr/>
      </p:nvGrpSpPr>
      <p:grpSpPr>
        <a:xfrm>
          <a:off x="0" y="0"/>
          <a:ext cx="0" cy="0"/>
          <a:chOff x="0" y="0"/>
          <a:chExt cx="0" cy="0"/>
        </a:xfrm>
      </p:grpSpPr>
      <p:sp>
        <p:nvSpPr>
          <p:cNvPr id="109" name="Google Shape;109;p4"/>
          <p:cNvSpPr/>
          <p:nvPr/>
        </p:nvSpPr>
        <p:spPr>
          <a:xfrm>
            <a:off x="8114866" y="1273399"/>
            <a:ext cx="1680188" cy="3870139"/>
          </a:xfrm>
          <a:custGeom>
            <a:avLst/>
            <a:gdLst/>
            <a:ahLst/>
            <a:cxnLst/>
            <a:rect l="l" t="t" r="r" b="b"/>
            <a:pathLst>
              <a:path w="32057" h="73840" extrusionOk="0">
                <a:moveTo>
                  <a:pt x="31400" y="1592"/>
                </a:moveTo>
                <a:cubicBezTo>
                  <a:pt x="31579" y="1592"/>
                  <a:pt x="31710" y="1775"/>
                  <a:pt x="31556" y="1930"/>
                </a:cubicBezTo>
                <a:cubicBezTo>
                  <a:pt x="31222" y="2330"/>
                  <a:pt x="30655" y="2497"/>
                  <a:pt x="30188" y="2597"/>
                </a:cubicBezTo>
                <a:cubicBezTo>
                  <a:pt x="30288" y="2530"/>
                  <a:pt x="30422" y="2397"/>
                  <a:pt x="30455" y="2230"/>
                </a:cubicBezTo>
                <a:cubicBezTo>
                  <a:pt x="30455" y="2206"/>
                  <a:pt x="30439" y="2183"/>
                  <a:pt x="30417" y="2183"/>
                </a:cubicBezTo>
                <a:cubicBezTo>
                  <a:pt x="30408" y="2183"/>
                  <a:pt x="30398" y="2187"/>
                  <a:pt x="30388" y="2197"/>
                </a:cubicBezTo>
                <a:cubicBezTo>
                  <a:pt x="30222" y="2263"/>
                  <a:pt x="30055" y="2397"/>
                  <a:pt x="29888" y="2497"/>
                </a:cubicBezTo>
                <a:cubicBezTo>
                  <a:pt x="30122" y="2330"/>
                  <a:pt x="30288" y="2163"/>
                  <a:pt x="30555" y="1996"/>
                </a:cubicBezTo>
                <a:cubicBezTo>
                  <a:pt x="30755" y="1830"/>
                  <a:pt x="31056" y="1663"/>
                  <a:pt x="31356" y="1596"/>
                </a:cubicBezTo>
                <a:cubicBezTo>
                  <a:pt x="31371" y="1594"/>
                  <a:pt x="31386" y="1592"/>
                  <a:pt x="31400" y="1592"/>
                </a:cubicBezTo>
                <a:close/>
                <a:moveTo>
                  <a:pt x="29534" y="425"/>
                </a:moveTo>
                <a:cubicBezTo>
                  <a:pt x="29661" y="425"/>
                  <a:pt x="29776" y="500"/>
                  <a:pt x="29855" y="695"/>
                </a:cubicBezTo>
                <a:cubicBezTo>
                  <a:pt x="30055" y="1229"/>
                  <a:pt x="29388" y="2163"/>
                  <a:pt x="29121" y="2563"/>
                </a:cubicBezTo>
                <a:cubicBezTo>
                  <a:pt x="29021" y="2730"/>
                  <a:pt x="28921" y="2897"/>
                  <a:pt x="28787" y="3064"/>
                </a:cubicBezTo>
                <a:cubicBezTo>
                  <a:pt x="28854" y="2764"/>
                  <a:pt x="28921" y="2497"/>
                  <a:pt x="28921" y="2197"/>
                </a:cubicBezTo>
                <a:cubicBezTo>
                  <a:pt x="28902" y="2141"/>
                  <a:pt x="28854" y="2117"/>
                  <a:pt x="28814" y="2117"/>
                </a:cubicBezTo>
                <a:cubicBezTo>
                  <a:pt x="28781" y="2117"/>
                  <a:pt x="28754" y="2133"/>
                  <a:pt x="28754" y="2163"/>
                </a:cubicBezTo>
                <a:cubicBezTo>
                  <a:pt x="28687" y="2330"/>
                  <a:pt x="28621" y="2430"/>
                  <a:pt x="28587" y="2597"/>
                </a:cubicBezTo>
                <a:lnTo>
                  <a:pt x="28587" y="2330"/>
                </a:lnTo>
                <a:cubicBezTo>
                  <a:pt x="28621" y="1896"/>
                  <a:pt x="28687" y="1496"/>
                  <a:pt x="28787" y="1096"/>
                </a:cubicBezTo>
                <a:cubicBezTo>
                  <a:pt x="28858" y="860"/>
                  <a:pt x="29228" y="425"/>
                  <a:pt x="29534" y="425"/>
                </a:cubicBezTo>
                <a:close/>
                <a:moveTo>
                  <a:pt x="27693" y="4896"/>
                </a:moveTo>
                <a:cubicBezTo>
                  <a:pt x="27714" y="4916"/>
                  <a:pt x="27754" y="4932"/>
                  <a:pt x="27787" y="4932"/>
                </a:cubicBezTo>
                <a:cubicBezTo>
                  <a:pt x="27720" y="5032"/>
                  <a:pt x="27687" y="5099"/>
                  <a:pt x="27586" y="5199"/>
                </a:cubicBezTo>
                <a:cubicBezTo>
                  <a:pt x="27628" y="5100"/>
                  <a:pt x="27663" y="4999"/>
                  <a:pt x="27693" y="4896"/>
                </a:cubicBezTo>
                <a:close/>
                <a:moveTo>
                  <a:pt x="29696" y="4210"/>
                </a:moveTo>
                <a:cubicBezTo>
                  <a:pt x="29927" y="4210"/>
                  <a:pt x="30141" y="4270"/>
                  <a:pt x="30355" y="4398"/>
                </a:cubicBezTo>
                <a:cubicBezTo>
                  <a:pt x="30522" y="4498"/>
                  <a:pt x="30789" y="4665"/>
                  <a:pt x="30589" y="4865"/>
                </a:cubicBezTo>
                <a:cubicBezTo>
                  <a:pt x="30288" y="5165"/>
                  <a:pt x="29721" y="5199"/>
                  <a:pt x="29354" y="5199"/>
                </a:cubicBezTo>
                <a:cubicBezTo>
                  <a:pt x="29121" y="5199"/>
                  <a:pt x="28887" y="5199"/>
                  <a:pt x="28687" y="5165"/>
                </a:cubicBezTo>
                <a:cubicBezTo>
                  <a:pt x="28754" y="5099"/>
                  <a:pt x="28787" y="5065"/>
                  <a:pt x="28887" y="4999"/>
                </a:cubicBezTo>
                <a:cubicBezTo>
                  <a:pt x="29011" y="4906"/>
                  <a:pt x="28906" y="4728"/>
                  <a:pt x="28758" y="4728"/>
                </a:cubicBezTo>
                <a:cubicBezTo>
                  <a:pt x="28746" y="4728"/>
                  <a:pt x="28733" y="4729"/>
                  <a:pt x="28721" y="4732"/>
                </a:cubicBezTo>
                <a:cubicBezTo>
                  <a:pt x="28454" y="4832"/>
                  <a:pt x="28187" y="4932"/>
                  <a:pt x="27887" y="4999"/>
                </a:cubicBezTo>
                <a:cubicBezTo>
                  <a:pt x="27953" y="4932"/>
                  <a:pt x="28020" y="4898"/>
                  <a:pt x="28020" y="4898"/>
                </a:cubicBezTo>
                <a:cubicBezTo>
                  <a:pt x="28420" y="4665"/>
                  <a:pt x="28854" y="4398"/>
                  <a:pt x="29288" y="4265"/>
                </a:cubicBezTo>
                <a:cubicBezTo>
                  <a:pt x="29431" y="4229"/>
                  <a:pt x="29566" y="4210"/>
                  <a:pt x="29696" y="4210"/>
                </a:cubicBezTo>
                <a:close/>
                <a:moveTo>
                  <a:pt x="26940" y="2349"/>
                </a:moveTo>
                <a:cubicBezTo>
                  <a:pt x="27041" y="2349"/>
                  <a:pt x="27140" y="2436"/>
                  <a:pt x="27220" y="2664"/>
                </a:cubicBezTo>
                <a:cubicBezTo>
                  <a:pt x="27286" y="2930"/>
                  <a:pt x="27286" y="3264"/>
                  <a:pt x="27286" y="3564"/>
                </a:cubicBezTo>
                <a:cubicBezTo>
                  <a:pt x="27253" y="4198"/>
                  <a:pt x="27119" y="4698"/>
                  <a:pt x="26953" y="5232"/>
                </a:cubicBezTo>
                <a:cubicBezTo>
                  <a:pt x="26953" y="4999"/>
                  <a:pt x="26919" y="4732"/>
                  <a:pt x="26919" y="4532"/>
                </a:cubicBezTo>
                <a:cubicBezTo>
                  <a:pt x="26919" y="4482"/>
                  <a:pt x="26878" y="4456"/>
                  <a:pt x="26836" y="4456"/>
                </a:cubicBezTo>
                <a:cubicBezTo>
                  <a:pt x="26794" y="4456"/>
                  <a:pt x="26753" y="4482"/>
                  <a:pt x="26753" y="4532"/>
                </a:cubicBezTo>
                <a:lnTo>
                  <a:pt x="26753" y="4932"/>
                </a:lnTo>
                <a:cubicBezTo>
                  <a:pt x="26619" y="4331"/>
                  <a:pt x="26452" y="3731"/>
                  <a:pt x="26452" y="3097"/>
                </a:cubicBezTo>
                <a:cubicBezTo>
                  <a:pt x="26452" y="2839"/>
                  <a:pt x="26700" y="2349"/>
                  <a:pt x="26940" y="2349"/>
                </a:cubicBezTo>
                <a:close/>
                <a:moveTo>
                  <a:pt x="28585" y="6476"/>
                </a:moveTo>
                <a:cubicBezTo>
                  <a:pt x="28868" y="6476"/>
                  <a:pt x="29148" y="6541"/>
                  <a:pt x="29421" y="6700"/>
                </a:cubicBezTo>
                <a:cubicBezTo>
                  <a:pt x="30455" y="7233"/>
                  <a:pt x="28554" y="7667"/>
                  <a:pt x="28187" y="7700"/>
                </a:cubicBezTo>
                <a:cubicBezTo>
                  <a:pt x="28089" y="7710"/>
                  <a:pt x="27992" y="7714"/>
                  <a:pt x="27894" y="7714"/>
                </a:cubicBezTo>
                <a:cubicBezTo>
                  <a:pt x="27658" y="7714"/>
                  <a:pt x="27422" y="7691"/>
                  <a:pt x="27186" y="7667"/>
                </a:cubicBezTo>
                <a:cubicBezTo>
                  <a:pt x="27286" y="7567"/>
                  <a:pt x="27253" y="7367"/>
                  <a:pt x="27086" y="7367"/>
                </a:cubicBezTo>
                <a:cubicBezTo>
                  <a:pt x="26853" y="7367"/>
                  <a:pt x="26586" y="7367"/>
                  <a:pt x="26286" y="7400"/>
                </a:cubicBezTo>
                <a:cubicBezTo>
                  <a:pt x="26997" y="6983"/>
                  <a:pt x="27799" y="6476"/>
                  <a:pt x="28585" y="6476"/>
                </a:cubicBezTo>
                <a:close/>
                <a:moveTo>
                  <a:pt x="22176" y="6834"/>
                </a:moveTo>
                <a:lnTo>
                  <a:pt x="22176" y="6834"/>
                </a:lnTo>
                <a:cubicBezTo>
                  <a:pt x="22149" y="7534"/>
                  <a:pt x="22342" y="8476"/>
                  <a:pt x="22624" y="9245"/>
                </a:cubicBezTo>
                <a:lnTo>
                  <a:pt x="22624" y="9245"/>
                </a:lnTo>
                <a:cubicBezTo>
                  <a:pt x="22447" y="8714"/>
                  <a:pt x="22342" y="8163"/>
                  <a:pt x="22283" y="7867"/>
                </a:cubicBezTo>
                <a:cubicBezTo>
                  <a:pt x="22246" y="7583"/>
                  <a:pt x="22186" y="7206"/>
                  <a:pt x="22176" y="6834"/>
                </a:cubicBezTo>
                <a:close/>
                <a:moveTo>
                  <a:pt x="22624" y="9245"/>
                </a:moveTo>
                <a:cubicBezTo>
                  <a:pt x="22751" y="9628"/>
                  <a:pt x="22917" y="10001"/>
                  <a:pt x="23130" y="10259"/>
                </a:cubicBezTo>
                <a:lnTo>
                  <a:pt x="23130" y="10259"/>
                </a:lnTo>
                <a:cubicBezTo>
                  <a:pt x="22949" y="10012"/>
                  <a:pt x="22773" y="9653"/>
                  <a:pt x="22624" y="9245"/>
                </a:cubicBezTo>
                <a:close/>
                <a:moveTo>
                  <a:pt x="27019" y="9104"/>
                </a:moveTo>
                <a:cubicBezTo>
                  <a:pt x="27207" y="9104"/>
                  <a:pt x="27396" y="9124"/>
                  <a:pt x="27586" y="9168"/>
                </a:cubicBezTo>
                <a:cubicBezTo>
                  <a:pt x="28387" y="9335"/>
                  <a:pt x="28053" y="9935"/>
                  <a:pt x="27586" y="10236"/>
                </a:cubicBezTo>
                <a:cubicBezTo>
                  <a:pt x="27253" y="10436"/>
                  <a:pt x="26853" y="10569"/>
                  <a:pt x="26486" y="10703"/>
                </a:cubicBezTo>
                <a:cubicBezTo>
                  <a:pt x="25785" y="10903"/>
                  <a:pt x="25085" y="10936"/>
                  <a:pt x="24384" y="10969"/>
                </a:cubicBezTo>
                <a:cubicBezTo>
                  <a:pt x="24551" y="10869"/>
                  <a:pt x="24718" y="10736"/>
                  <a:pt x="24818" y="10536"/>
                </a:cubicBezTo>
                <a:cubicBezTo>
                  <a:pt x="24899" y="10454"/>
                  <a:pt x="24804" y="10351"/>
                  <a:pt x="24730" y="10351"/>
                </a:cubicBezTo>
                <a:cubicBezTo>
                  <a:pt x="24713" y="10351"/>
                  <a:pt x="24697" y="10357"/>
                  <a:pt x="24684" y="10369"/>
                </a:cubicBezTo>
                <a:cubicBezTo>
                  <a:pt x="24418" y="10536"/>
                  <a:pt x="24184" y="10703"/>
                  <a:pt x="23917" y="10769"/>
                </a:cubicBezTo>
                <a:cubicBezTo>
                  <a:pt x="23917" y="10769"/>
                  <a:pt x="23951" y="10669"/>
                  <a:pt x="24051" y="10569"/>
                </a:cubicBezTo>
                <a:cubicBezTo>
                  <a:pt x="24877" y="9800"/>
                  <a:pt x="25922" y="9104"/>
                  <a:pt x="27019" y="9104"/>
                </a:cubicBezTo>
                <a:close/>
                <a:moveTo>
                  <a:pt x="25352" y="12404"/>
                </a:moveTo>
                <a:cubicBezTo>
                  <a:pt x="25685" y="12404"/>
                  <a:pt x="26552" y="12537"/>
                  <a:pt x="26185" y="13038"/>
                </a:cubicBezTo>
                <a:cubicBezTo>
                  <a:pt x="25885" y="13405"/>
                  <a:pt x="25285" y="13605"/>
                  <a:pt x="24885" y="13771"/>
                </a:cubicBezTo>
                <a:cubicBezTo>
                  <a:pt x="24184" y="14038"/>
                  <a:pt x="23450" y="14172"/>
                  <a:pt x="22716" y="14238"/>
                </a:cubicBezTo>
                <a:cubicBezTo>
                  <a:pt x="22883" y="14105"/>
                  <a:pt x="23050" y="14005"/>
                  <a:pt x="23117" y="13771"/>
                </a:cubicBezTo>
                <a:cubicBezTo>
                  <a:pt x="23176" y="13712"/>
                  <a:pt x="23103" y="13599"/>
                  <a:pt x="23039" y="13599"/>
                </a:cubicBezTo>
                <a:cubicBezTo>
                  <a:pt x="23031" y="13599"/>
                  <a:pt x="23024" y="13601"/>
                  <a:pt x="23017" y="13605"/>
                </a:cubicBezTo>
                <a:cubicBezTo>
                  <a:pt x="22716" y="13671"/>
                  <a:pt x="22416" y="13771"/>
                  <a:pt x="22183" y="13938"/>
                </a:cubicBezTo>
                <a:cubicBezTo>
                  <a:pt x="22083" y="14005"/>
                  <a:pt x="21949" y="14038"/>
                  <a:pt x="21882" y="14105"/>
                </a:cubicBezTo>
                <a:cubicBezTo>
                  <a:pt x="22049" y="13771"/>
                  <a:pt x="22249" y="13438"/>
                  <a:pt x="22449" y="13104"/>
                </a:cubicBezTo>
                <a:cubicBezTo>
                  <a:pt x="23283" y="12571"/>
                  <a:pt x="24518" y="12404"/>
                  <a:pt x="25352" y="12404"/>
                </a:cubicBezTo>
                <a:close/>
                <a:moveTo>
                  <a:pt x="21790" y="14356"/>
                </a:moveTo>
                <a:cubicBezTo>
                  <a:pt x="21772" y="14372"/>
                  <a:pt x="21757" y="14389"/>
                  <a:pt x="21749" y="14405"/>
                </a:cubicBezTo>
                <a:cubicBezTo>
                  <a:pt x="21782" y="14372"/>
                  <a:pt x="21849" y="14372"/>
                  <a:pt x="21882" y="14372"/>
                </a:cubicBezTo>
                <a:cubicBezTo>
                  <a:pt x="21884" y="14371"/>
                  <a:pt x="21886" y="14370"/>
                  <a:pt x="21888" y="14369"/>
                </a:cubicBezTo>
                <a:lnTo>
                  <a:pt x="21888" y="14369"/>
                </a:lnTo>
                <a:cubicBezTo>
                  <a:pt x="21855" y="14365"/>
                  <a:pt x="21822" y="14361"/>
                  <a:pt x="21790" y="14356"/>
                </a:cubicBezTo>
                <a:close/>
                <a:moveTo>
                  <a:pt x="17533" y="14263"/>
                </a:moveTo>
                <a:cubicBezTo>
                  <a:pt x="17412" y="15249"/>
                  <a:pt x="17934" y="16468"/>
                  <a:pt x="18613" y="17374"/>
                </a:cubicBezTo>
                <a:cubicBezTo>
                  <a:pt x="18590" y="17280"/>
                  <a:pt x="18566" y="17219"/>
                  <a:pt x="18543" y="17144"/>
                </a:cubicBezTo>
                <a:lnTo>
                  <a:pt x="18543" y="17144"/>
                </a:lnTo>
                <a:cubicBezTo>
                  <a:pt x="18721" y="17393"/>
                  <a:pt x="18927" y="17613"/>
                  <a:pt x="19165" y="17779"/>
                </a:cubicBezTo>
                <a:lnTo>
                  <a:pt x="19165" y="17779"/>
                </a:lnTo>
                <a:cubicBezTo>
                  <a:pt x="19174" y="17765"/>
                  <a:pt x="19180" y="17751"/>
                  <a:pt x="19180" y="17741"/>
                </a:cubicBezTo>
                <a:cubicBezTo>
                  <a:pt x="19180" y="17541"/>
                  <a:pt x="19080" y="17341"/>
                  <a:pt x="18947" y="17174"/>
                </a:cubicBezTo>
                <a:cubicBezTo>
                  <a:pt x="18914" y="17041"/>
                  <a:pt x="18880" y="16940"/>
                  <a:pt x="18847" y="16840"/>
                </a:cubicBezTo>
                <a:cubicBezTo>
                  <a:pt x="18814" y="16790"/>
                  <a:pt x="18780" y="16765"/>
                  <a:pt x="18751" y="16765"/>
                </a:cubicBezTo>
                <a:cubicBezTo>
                  <a:pt x="18722" y="16765"/>
                  <a:pt x="18697" y="16790"/>
                  <a:pt x="18680" y="16840"/>
                </a:cubicBezTo>
                <a:lnTo>
                  <a:pt x="18680" y="16874"/>
                </a:lnTo>
                <a:cubicBezTo>
                  <a:pt x="18580" y="16874"/>
                  <a:pt x="18513" y="16940"/>
                  <a:pt x="18513" y="17041"/>
                </a:cubicBezTo>
                <a:cubicBezTo>
                  <a:pt x="18523" y="17080"/>
                  <a:pt x="18533" y="17113"/>
                  <a:pt x="18543" y="17144"/>
                </a:cubicBezTo>
                <a:lnTo>
                  <a:pt x="18543" y="17144"/>
                </a:lnTo>
                <a:cubicBezTo>
                  <a:pt x="18198" y="16665"/>
                  <a:pt x="17955" y="16079"/>
                  <a:pt x="17779" y="15573"/>
                </a:cubicBezTo>
                <a:cubicBezTo>
                  <a:pt x="17677" y="15248"/>
                  <a:pt x="17540" y="14740"/>
                  <a:pt x="17533" y="14263"/>
                </a:cubicBezTo>
                <a:close/>
                <a:moveTo>
                  <a:pt x="23620" y="15920"/>
                </a:moveTo>
                <a:cubicBezTo>
                  <a:pt x="24069" y="15920"/>
                  <a:pt x="24497" y="16059"/>
                  <a:pt x="24751" y="16440"/>
                </a:cubicBezTo>
                <a:cubicBezTo>
                  <a:pt x="25051" y="16907"/>
                  <a:pt x="24251" y="17207"/>
                  <a:pt x="23951" y="17307"/>
                </a:cubicBezTo>
                <a:cubicBezTo>
                  <a:pt x="22850" y="17741"/>
                  <a:pt x="21716" y="17774"/>
                  <a:pt x="20548" y="17874"/>
                </a:cubicBezTo>
                <a:cubicBezTo>
                  <a:pt x="20615" y="17774"/>
                  <a:pt x="20715" y="17674"/>
                  <a:pt x="20748" y="17541"/>
                </a:cubicBezTo>
                <a:cubicBezTo>
                  <a:pt x="20774" y="17437"/>
                  <a:pt x="20678" y="17353"/>
                  <a:pt x="20603" y="17353"/>
                </a:cubicBezTo>
                <a:cubicBezTo>
                  <a:pt x="20582" y="17353"/>
                  <a:pt x="20563" y="17359"/>
                  <a:pt x="20548" y="17374"/>
                </a:cubicBezTo>
                <a:cubicBezTo>
                  <a:pt x="20415" y="17441"/>
                  <a:pt x="20248" y="17508"/>
                  <a:pt x="20114" y="17541"/>
                </a:cubicBezTo>
                <a:cubicBezTo>
                  <a:pt x="20081" y="17541"/>
                  <a:pt x="20014" y="17574"/>
                  <a:pt x="19948" y="17574"/>
                </a:cubicBezTo>
                <a:cubicBezTo>
                  <a:pt x="19914" y="17541"/>
                  <a:pt x="19948" y="17508"/>
                  <a:pt x="20014" y="17441"/>
                </a:cubicBezTo>
                <a:cubicBezTo>
                  <a:pt x="20848" y="16774"/>
                  <a:pt x="21849" y="16340"/>
                  <a:pt x="22850" y="16040"/>
                </a:cubicBezTo>
                <a:cubicBezTo>
                  <a:pt x="23094" y="15967"/>
                  <a:pt x="23360" y="15920"/>
                  <a:pt x="23620" y="15920"/>
                </a:cubicBezTo>
                <a:close/>
                <a:moveTo>
                  <a:pt x="14916" y="18015"/>
                </a:moveTo>
                <a:lnTo>
                  <a:pt x="14916" y="18015"/>
                </a:lnTo>
                <a:cubicBezTo>
                  <a:pt x="14910" y="18069"/>
                  <a:pt x="14908" y="18122"/>
                  <a:pt x="14911" y="18175"/>
                </a:cubicBezTo>
                <a:cubicBezTo>
                  <a:pt x="14944" y="19442"/>
                  <a:pt x="15611" y="20777"/>
                  <a:pt x="16512" y="21844"/>
                </a:cubicBezTo>
                <a:cubicBezTo>
                  <a:pt x="16498" y="21803"/>
                  <a:pt x="16485" y="21762"/>
                  <a:pt x="16472" y="21722"/>
                </a:cubicBezTo>
                <a:lnTo>
                  <a:pt x="16472" y="21722"/>
                </a:lnTo>
                <a:cubicBezTo>
                  <a:pt x="16609" y="21886"/>
                  <a:pt x="16755" y="22037"/>
                  <a:pt x="16910" y="22168"/>
                </a:cubicBezTo>
                <a:lnTo>
                  <a:pt x="16910" y="22168"/>
                </a:lnTo>
                <a:cubicBezTo>
                  <a:pt x="16912" y="22156"/>
                  <a:pt x="16912" y="22140"/>
                  <a:pt x="16912" y="22111"/>
                </a:cubicBezTo>
                <a:cubicBezTo>
                  <a:pt x="16879" y="21911"/>
                  <a:pt x="16845" y="21510"/>
                  <a:pt x="16579" y="21344"/>
                </a:cubicBezTo>
                <a:cubicBezTo>
                  <a:pt x="16512" y="21110"/>
                  <a:pt x="16412" y="20877"/>
                  <a:pt x="16312" y="20676"/>
                </a:cubicBezTo>
                <a:cubicBezTo>
                  <a:pt x="16298" y="20635"/>
                  <a:pt x="16272" y="20616"/>
                  <a:pt x="16247" y="20616"/>
                </a:cubicBezTo>
                <a:cubicBezTo>
                  <a:pt x="16212" y="20616"/>
                  <a:pt x="16178" y="20652"/>
                  <a:pt x="16178" y="20710"/>
                </a:cubicBezTo>
                <a:cubicBezTo>
                  <a:pt x="16268" y="21039"/>
                  <a:pt x="16358" y="21368"/>
                  <a:pt x="16472" y="21722"/>
                </a:cubicBezTo>
                <a:lnTo>
                  <a:pt x="16472" y="21722"/>
                </a:lnTo>
                <a:cubicBezTo>
                  <a:pt x="16014" y="21175"/>
                  <a:pt x="15654" y="20484"/>
                  <a:pt x="15411" y="19909"/>
                </a:cubicBezTo>
                <a:cubicBezTo>
                  <a:pt x="15199" y="19400"/>
                  <a:pt x="14919" y="18673"/>
                  <a:pt x="14916" y="18015"/>
                </a:cubicBezTo>
                <a:close/>
                <a:moveTo>
                  <a:pt x="21672" y="20154"/>
                </a:moveTo>
                <a:cubicBezTo>
                  <a:pt x="22294" y="20154"/>
                  <a:pt x="22783" y="20365"/>
                  <a:pt x="22950" y="20910"/>
                </a:cubicBezTo>
                <a:cubicBezTo>
                  <a:pt x="23417" y="22311"/>
                  <a:pt x="20281" y="22511"/>
                  <a:pt x="18447" y="22511"/>
                </a:cubicBezTo>
                <a:cubicBezTo>
                  <a:pt x="18880" y="22411"/>
                  <a:pt x="19281" y="22211"/>
                  <a:pt x="19547" y="21944"/>
                </a:cubicBezTo>
                <a:cubicBezTo>
                  <a:pt x="19614" y="21877"/>
                  <a:pt x="19547" y="21711"/>
                  <a:pt x="19414" y="21711"/>
                </a:cubicBezTo>
                <a:cubicBezTo>
                  <a:pt x="18947" y="21711"/>
                  <a:pt x="18580" y="21877"/>
                  <a:pt x="18180" y="22044"/>
                </a:cubicBezTo>
                <a:cubicBezTo>
                  <a:pt x="17946" y="22111"/>
                  <a:pt x="17779" y="22178"/>
                  <a:pt x="17613" y="22244"/>
                </a:cubicBezTo>
                <a:cubicBezTo>
                  <a:pt x="17713" y="22044"/>
                  <a:pt x="17779" y="21877"/>
                  <a:pt x="17880" y="21711"/>
                </a:cubicBezTo>
                <a:cubicBezTo>
                  <a:pt x="18658" y="20999"/>
                  <a:pt x="20430" y="20154"/>
                  <a:pt x="21672" y="20154"/>
                </a:cubicBezTo>
                <a:close/>
                <a:moveTo>
                  <a:pt x="6758" y="25522"/>
                </a:moveTo>
                <a:cubicBezTo>
                  <a:pt x="6788" y="25575"/>
                  <a:pt x="6819" y="25628"/>
                  <a:pt x="6851" y="25680"/>
                </a:cubicBezTo>
                <a:lnTo>
                  <a:pt x="6851" y="25680"/>
                </a:lnTo>
                <a:cubicBezTo>
                  <a:pt x="6869" y="25702"/>
                  <a:pt x="6887" y="25725"/>
                  <a:pt x="6905" y="25747"/>
                </a:cubicBezTo>
                <a:cubicBezTo>
                  <a:pt x="6854" y="25670"/>
                  <a:pt x="6805" y="25595"/>
                  <a:pt x="6758" y="25522"/>
                </a:cubicBezTo>
                <a:close/>
                <a:moveTo>
                  <a:pt x="19714" y="24578"/>
                </a:moveTo>
                <a:cubicBezTo>
                  <a:pt x="20340" y="24578"/>
                  <a:pt x="21032" y="24720"/>
                  <a:pt x="21082" y="25413"/>
                </a:cubicBezTo>
                <a:cubicBezTo>
                  <a:pt x="21115" y="25880"/>
                  <a:pt x="20448" y="26147"/>
                  <a:pt x="20114" y="26314"/>
                </a:cubicBezTo>
                <a:cubicBezTo>
                  <a:pt x="18880" y="26881"/>
                  <a:pt x="17546" y="26914"/>
                  <a:pt x="16212" y="26948"/>
                </a:cubicBezTo>
                <a:cubicBezTo>
                  <a:pt x="16245" y="26914"/>
                  <a:pt x="16278" y="26914"/>
                  <a:pt x="16378" y="26881"/>
                </a:cubicBezTo>
                <a:cubicBezTo>
                  <a:pt x="17079" y="26647"/>
                  <a:pt x="17813" y="26481"/>
                  <a:pt x="18480" y="26147"/>
                </a:cubicBezTo>
                <a:cubicBezTo>
                  <a:pt x="18547" y="26114"/>
                  <a:pt x="18547" y="26047"/>
                  <a:pt x="18447" y="26047"/>
                </a:cubicBezTo>
                <a:cubicBezTo>
                  <a:pt x="17980" y="26080"/>
                  <a:pt x="17546" y="26214"/>
                  <a:pt x="17079" y="26314"/>
                </a:cubicBezTo>
                <a:cubicBezTo>
                  <a:pt x="17079" y="26280"/>
                  <a:pt x="17112" y="26280"/>
                  <a:pt x="17112" y="26280"/>
                </a:cubicBezTo>
                <a:cubicBezTo>
                  <a:pt x="17218" y="26149"/>
                  <a:pt x="17136" y="26017"/>
                  <a:pt x="17014" y="26017"/>
                </a:cubicBezTo>
                <a:cubicBezTo>
                  <a:pt x="16982" y="26017"/>
                  <a:pt x="16947" y="26026"/>
                  <a:pt x="16912" y="26047"/>
                </a:cubicBezTo>
                <a:cubicBezTo>
                  <a:pt x="16479" y="26247"/>
                  <a:pt x="16112" y="26547"/>
                  <a:pt x="15711" y="26614"/>
                </a:cubicBezTo>
                <a:lnTo>
                  <a:pt x="15711" y="26547"/>
                </a:lnTo>
                <a:cubicBezTo>
                  <a:pt x="16679" y="25580"/>
                  <a:pt x="17746" y="24813"/>
                  <a:pt x="19114" y="24613"/>
                </a:cubicBezTo>
                <a:cubicBezTo>
                  <a:pt x="19286" y="24595"/>
                  <a:pt x="19496" y="24578"/>
                  <a:pt x="19714" y="24578"/>
                </a:cubicBezTo>
                <a:close/>
                <a:moveTo>
                  <a:pt x="10188" y="17676"/>
                </a:moveTo>
                <a:cubicBezTo>
                  <a:pt x="10498" y="17676"/>
                  <a:pt x="11234" y="20610"/>
                  <a:pt x="11241" y="20610"/>
                </a:cubicBezTo>
                <a:cubicBezTo>
                  <a:pt x="11241" y="20610"/>
                  <a:pt x="11241" y="20610"/>
                  <a:pt x="11241" y="20610"/>
                </a:cubicBezTo>
                <a:cubicBezTo>
                  <a:pt x="11375" y="21510"/>
                  <a:pt x="11408" y="22378"/>
                  <a:pt x="11442" y="23245"/>
                </a:cubicBezTo>
                <a:cubicBezTo>
                  <a:pt x="11575" y="25713"/>
                  <a:pt x="11542" y="28215"/>
                  <a:pt x="11742" y="30617"/>
                </a:cubicBezTo>
                <a:cubicBezTo>
                  <a:pt x="11375" y="28849"/>
                  <a:pt x="10941" y="27081"/>
                  <a:pt x="10441" y="25380"/>
                </a:cubicBezTo>
                <a:cubicBezTo>
                  <a:pt x="10241" y="24579"/>
                  <a:pt x="9907" y="23912"/>
                  <a:pt x="9540" y="23245"/>
                </a:cubicBezTo>
                <a:cubicBezTo>
                  <a:pt x="9373" y="21344"/>
                  <a:pt x="9574" y="19609"/>
                  <a:pt x="10107" y="17774"/>
                </a:cubicBezTo>
                <a:cubicBezTo>
                  <a:pt x="10129" y="17706"/>
                  <a:pt x="10156" y="17676"/>
                  <a:pt x="10188" y="17676"/>
                </a:cubicBezTo>
                <a:close/>
                <a:moveTo>
                  <a:pt x="4007" y="26014"/>
                </a:moveTo>
                <a:cubicBezTo>
                  <a:pt x="5132" y="26014"/>
                  <a:pt x="6253" y="26255"/>
                  <a:pt x="7038" y="26647"/>
                </a:cubicBezTo>
                <a:cubicBezTo>
                  <a:pt x="7072" y="26747"/>
                  <a:pt x="7172" y="26814"/>
                  <a:pt x="7205" y="26914"/>
                </a:cubicBezTo>
                <a:cubicBezTo>
                  <a:pt x="7222" y="26931"/>
                  <a:pt x="7239" y="26939"/>
                  <a:pt x="7251" y="26939"/>
                </a:cubicBezTo>
                <a:cubicBezTo>
                  <a:pt x="7264" y="26939"/>
                  <a:pt x="7272" y="26931"/>
                  <a:pt x="7272" y="26914"/>
                </a:cubicBezTo>
                <a:cubicBezTo>
                  <a:pt x="8173" y="28148"/>
                  <a:pt x="9107" y="29349"/>
                  <a:pt x="9907" y="30650"/>
                </a:cubicBezTo>
                <a:cubicBezTo>
                  <a:pt x="10241" y="31284"/>
                  <a:pt x="10941" y="32185"/>
                  <a:pt x="11442" y="33085"/>
                </a:cubicBezTo>
                <a:cubicBezTo>
                  <a:pt x="10908" y="32218"/>
                  <a:pt x="10107" y="31551"/>
                  <a:pt x="9507" y="30717"/>
                </a:cubicBezTo>
                <a:cubicBezTo>
                  <a:pt x="8940" y="30016"/>
                  <a:pt x="8506" y="29183"/>
                  <a:pt x="7706" y="28682"/>
                </a:cubicBezTo>
                <a:cubicBezTo>
                  <a:pt x="7606" y="28682"/>
                  <a:pt x="7572" y="28749"/>
                  <a:pt x="7606" y="28782"/>
                </a:cubicBezTo>
                <a:cubicBezTo>
                  <a:pt x="8273" y="29483"/>
                  <a:pt x="8873" y="30283"/>
                  <a:pt x="9440" y="31051"/>
                </a:cubicBezTo>
                <a:cubicBezTo>
                  <a:pt x="8339" y="29983"/>
                  <a:pt x="7005" y="28949"/>
                  <a:pt x="5704" y="28249"/>
                </a:cubicBezTo>
                <a:cubicBezTo>
                  <a:pt x="5223" y="27981"/>
                  <a:pt x="2301" y="27264"/>
                  <a:pt x="970" y="27264"/>
                </a:cubicBezTo>
                <a:cubicBezTo>
                  <a:pt x="651" y="27264"/>
                  <a:pt x="424" y="27305"/>
                  <a:pt x="342" y="27403"/>
                </a:cubicBezTo>
                <a:lnTo>
                  <a:pt x="342" y="27403"/>
                </a:lnTo>
                <a:cubicBezTo>
                  <a:pt x="1098" y="26414"/>
                  <a:pt x="2556" y="26014"/>
                  <a:pt x="4007" y="26014"/>
                </a:cubicBezTo>
                <a:close/>
                <a:moveTo>
                  <a:pt x="19185" y="30738"/>
                </a:moveTo>
                <a:cubicBezTo>
                  <a:pt x="19493" y="30738"/>
                  <a:pt x="19806" y="30775"/>
                  <a:pt x="20081" y="30850"/>
                </a:cubicBezTo>
                <a:cubicBezTo>
                  <a:pt x="20882" y="31017"/>
                  <a:pt x="20048" y="31718"/>
                  <a:pt x="19881" y="31884"/>
                </a:cubicBezTo>
                <a:cubicBezTo>
                  <a:pt x="19047" y="32618"/>
                  <a:pt x="17946" y="33119"/>
                  <a:pt x="16879" y="33386"/>
                </a:cubicBezTo>
                <a:cubicBezTo>
                  <a:pt x="16178" y="33552"/>
                  <a:pt x="15444" y="33586"/>
                  <a:pt x="14711" y="33686"/>
                </a:cubicBezTo>
                <a:cubicBezTo>
                  <a:pt x="15078" y="33452"/>
                  <a:pt x="15411" y="33252"/>
                  <a:pt x="15745" y="33019"/>
                </a:cubicBezTo>
                <a:cubicBezTo>
                  <a:pt x="15868" y="32926"/>
                  <a:pt x="15792" y="32748"/>
                  <a:pt x="15648" y="32748"/>
                </a:cubicBezTo>
                <a:cubicBezTo>
                  <a:pt x="15636" y="32748"/>
                  <a:pt x="15624" y="32749"/>
                  <a:pt x="15611" y="32752"/>
                </a:cubicBezTo>
                <a:cubicBezTo>
                  <a:pt x="14744" y="32952"/>
                  <a:pt x="13943" y="33386"/>
                  <a:pt x="13210" y="33853"/>
                </a:cubicBezTo>
                <a:cubicBezTo>
                  <a:pt x="14043" y="32952"/>
                  <a:pt x="15244" y="32318"/>
                  <a:pt x="16212" y="31751"/>
                </a:cubicBezTo>
                <a:cubicBezTo>
                  <a:pt x="17046" y="31251"/>
                  <a:pt x="17913" y="30884"/>
                  <a:pt x="18880" y="30750"/>
                </a:cubicBezTo>
                <a:cubicBezTo>
                  <a:pt x="18980" y="30742"/>
                  <a:pt x="19082" y="30738"/>
                  <a:pt x="19185" y="30738"/>
                </a:cubicBezTo>
                <a:close/>
                <a:moveTo>
                  <a:pt x="9712" y="40249"/>
                </a:moveTo>
                <a:lnTo>
                  <a:pt x="9712" y="40249"/>
                </a:lnTo>
                <a:cubicBezTo>
                  <a:pt x="9733" y="40274"/>
                  <a:pt x="9754" y="40299"/>
                  <a:pt x="9774" y="40324"/>
                </a:cubicBezTo>
                <a:cubicBezTo>
                  <a:pt x="9800" y="40359"/>
                  <a:pt x="9834" y="40373"/>
                  <a:pt x="9868" y="40373"/>
                </a:cubicBezTo>
                <a:cubicBezTo>
                  <a:pt x="9874" y="40373"/>
                  <a:pt x="9880" y="40373"/>
                  <a:pt x="9887" y="40372"/>
                </a:cubicBezTo>
                <a:lnTo>
                  <a:pt x="9887" y="40372"/>
                </a:lnTo>
                <a:cubicBezTo>
                  <a:pt x="9829" y="40332"/>
                  <a:pt x="9771" y="40291"/>
                  <a:pt x="9712" y="40249"/>
                </a:cubicBezTo>
                <a:close/>
                <a:moveTo>
                  <a:pt x="22085" y="36831"/>
                </a:moveTo>
                <a:cubicBezTo>
                  <a:pt x="22563" y="36831"/>
                  <a:pt x="22107" y="37923"/>
                  <a:pt x="21782" y="38623"/>
                </a:cubicBezTo>
                <a:cubicBezTo>
                  <a:pt x="21082" y="40257"/>
                  <a:pt x="19948" y="41591"/>
                  <a:pt x="18447" y="42459"/>
                </a:cubicBezTo>
                <a:cubicBezTo>
                  <a:pt x="17779" y="42392"/>
                  <a:pt x="17146" y="42292"/>
                  <a:pt x="16512" y="42292"/>
                </a:cubicBezTo>
                <a:cubicBezTo>
                  <a:pt x="15878" y="42292"/>
                  <a:pt x="15211" y="42392"/>
                  <a:pt x="14510" y="42559"/>
                </a:cubicBezTo>
                <a:cubicBezTo>
                  <a:pt x="15044" y="42359"/>
                  <a:pt x="15578" y="42192"/>
                  <a:pt x="16078" y="41958"/>
                </a:cubicBezTo>
                <a:cubicBezTo>
                  <a:pt x="17579" y="41291"/>
                  <a:pt x="19114" y="40524"/>
                  <a:pt x="20048" y="39123"/>
                </a:cubicBezTo>
                <a:cubicBezTo>
                  <a:pt x="20071" y="39099"/>
                  <a:pt x="20045" y="39076"/>
                  <a:pt x="20004" y="39076"/>
                </a:cubicBezTo>
                <a:cubicBezTo>
                  <a:pt x="19987" y="39076"/>
                  <a:pt x="19967" y="39080"/>
                  <a:pt x="19948" y="39090"/>
                </a:cubicBezTo>
                <a:cubicBezTo>
                  <a:pt x="18213" y="40724"/>
                  <a:pt x="16245" y="41725"/>
                  <a:pt x="14010" y="42559"/>
                </a:cubicBezTo>
                <a:cubicBezTo>
                  <a:pt x="12843" y="43026"/>
                  <a:pt x="11375" y="43359"/>
                  <a:pt x="10674" y="44527"/>
                </a:cubicBezTo>
                <a:cubicBezTo>
                  <a:pt x="10374" y="44727"/>
                  <a:pt x="10174" y="44960"/>
                  <a:pt x="10007" y="45261"/>
                </a:cubicBezTo>
                <a:cubicBezTo>
                  <a:pt x="10374" y="43593"/>
                  <a:pt x="12609" y="42259"/>
                  <a:pt x="13943" y="41558"/>
                </a:cubicBezTo>
                <a:cubicBezTo>
                  <a:pt x="15778" y="40591"/>
                  <a:pt x="17613" y="39757"/>
                  <a:pt x="19414" y="38623"/>
                </a:cubicBezTo>
                <a:cubicBezTo>
                  <a:pt x="20081" y="38222"/>
                  <a:pt x="20615" y="37722"/>
                  <a:pt x="21249" y="37255"/>
                </a:cubicBezTo>
                <a:cubicBezTo>
                  <a:pt x="21659" y="36953"/>
                  <a:pt x="21924" y="36831"/>
                  <a:pt x="22085" y="36831"/>
                </a:cubicBezTo>
                <a:close/>
                <a:moveTo>
                  <a:pt x="16624" y="42717"/>
                </a:moveTo>
                <a:cubicBezTo>
                  <a:pt x="17109" y="42717"/>
                  <a:pt x="17587" y="42744"/>
                  <a:pt x="18046" y="42792"/>
                </a:cubicBezTo>
                <a:cubicBezTo>
                  <a:pt x="18046" y="42792"/>
                  <a:pt x="18080" y="42859"/>
                  <a:pt x="18113" y="42859"/>
                </a:cubicBezTo>
                <a:lnTo>
                  <a:pt x="18180" y="42859"/>
                </a:lnTo>
                <a:cubicBezTo>
                  <a:pt x="18280" y="42859"/>
                  <a:pt x="18413" y="42892"/>
                  <a:pt x="18513" y="42892"/>
                </a:cubicBezTo>
                <a:cubicBezTo>
                  <a:pt x="18513" y="42916"/>
                  <a:pt x="18547" y="42940"/>
                  <a:pt x="18578" y="42940"/>
                </a:cubicBezTo>
                <a:cubicBezTo>
                  <a:pt x="18591" y="42940"/>
                  <a:pt x="18604" y="42935"/>
                  <a:pt x="18613" y="42926"/>
                </a:cubicBezTo>
                <a:lnTo>
                  <a:pt x="18680" y="42892"/>
                </a:lnTo>
                <a:lnTo>
                  <a:pt x="19281" y="43026"/>
                </a:lnTo>
                <a:cubicBezTo>
                  <a:pt x="19781" y="43126"/>
                  <a:pt x="25552" y="45894"/>
                  <a:pt x="24017" y="46428"/>
                </a:cubicBezTo>
                <a:cubicBezTo>
                  <a:pt x="23563" y="46577"/>
                  <a:pt x="23072" y="46636"/>
                  <a:pt x="22564" y="46636"/>
                </a:cubicBezTo>
                <a:cubicBezTo>
                  <a:pt x="21131" y="46636"/>
                  <a:pt x="19560" y="46165"/>
                  <a:pt x="18280" y="45894"/>
                </a:cubicBezTo>
                <a:cubicBezTo>
                  <a:pt x="16781" y="45547"/>
                  <a:pt x="14423" y="44640"/>
                  <a:pt x="12412" y="44640"/>
                </a:cubicBezTo>
                <a:cubicBezTo>
                  <a:pt x="11917" y="44640"/>
                  <a:pt x="11443" y="44695"/>
                  <a:pt x="11008" y="44827"/>
                </a:cubicBezTo>
                <a:cubicBezTo>
                  <a:pt x="11875" y="44460"/>
                  <a:pt x="13009" y="44393"/>
                  <a:pt x="13843" y="44293"/>
                </a:cubicBezTo>
                <a:cubicBezTo>
                  <a:pt x="14030" y="44277"/>
                  <a:pt x="14214" y="44270"/>
                  <a:pt x="14398" y="44270"/>
                </a:cubicBezTo>
                <a:cubicBezTo>
                  <a:pt x="16125" y="44270"/>
                  <a:pt x="17759" y="44923"/>
                  <a:pt x="19447" y="45194"/>
                </a:cubicBezTo>
                <a:cubicBezTo>
                  <a:pt x="19514" y="45194"/>
                  <a:pt x="19547" y="45094"/>
                  <a:pt x="19514" y="45094"/>
                </a:cubicBezTo>
                <a:cubicBezTo>
                  <a:pt x="17819" y="44487"/>
                  <a:pt x="16125" y="44052"/>
                  <a:pt x="14386" y="44052"/>
                </a:cubicBezTo>
                <a:cubicBezTo>
                  <a:pt x="13832" y="44052"/>
                  <a:pt x="13274" y="44097"/>
                  <a:pt x="12709" y="44193"/>
                </a:cubicBezTo>
                <a:cubicBezTo>
                  <a:pt x="12109" y="44260"/>
                  <a:pt x="11275" y="44427"/>
                  <a:pt x="10608" y="44760"/>
                </a:cubicBezTo>
                <a:cubicBezTo>
                  <a:pt x="12083" y="43258"/>
                  <a:pt x="14430" y="42717"/>
                  <a:pt x="16624" y="42717"/>
                </a:cubicBezTo>
                <a:close/>
                <a:moveTo>
                  <a:pt x="12242" y="44960"/>
                </a:moveTo>
                <a:cubicBezTo>
                  <a:pt x="12609" y="44960"/>
                  <a:pt x="13009" y="45027"/>
                  <a:pt x="13410" y="45061"/>
                </a:cubicBezTo>
                <a:cubicBezTo>
                  <a:pt x="14544" y="45461"/>
                  <a:pt x="15411" y="46128"/>
                  <a:pt x="16278" y="47062"/>
                </a:cubicBezTo>
                <a:cubicBezTo>
                  <a:pt x="17046" y="47896"/>
                  <a:pt x="17679" y="48930"/>
                  <a:pt x="18580" y="49597"/>
                </a:cubicBezTo>
                <a:cubicBezTo>
                  <a:pt x="18586" y="49604"/>
                  <a:pt x="18595" y="49606"/>
                  <a:pt x="18605" y="49606"/>
                </a:cubicBezTo>
                <a:cubicBezTo>
                  <a:pt x="18647" y="49606"/>
                  <a:pt x="18707" y="49557"/>
                  <a:pt x="18680" y="49530"/>
                </a:cubicBezTo>
                <a:cubicBezTo>
                  <a:pt x="17946" y="48363"/>
                  <a:pt x="16912" y="47262"/>
                  <a:pt x="15945" y="46295"/>
                </a:cubicBezTo>
                <a:cubicBezTo>
                  <a:pt x="15578" y="45894"/>
                  <a:pt x="15111" y="45561"/>
                  <a:pt x="14611" y="45294"/>
                </a:cubicBezTo>
                <a:lnTo>
                  <a:pt x="14611" y="45294"/>
                </a:lnTo>
                <a:cubicBezTo>
                  <a:pt x="15545" y="45528"/>
                  <a:pt x="16412" y="45761"/>
                  <a:pt x="17112" y="45961"/>
                </a:cubicBezTo>
                <a:cubicBezTo>
                  <a:pt x="17112" y="46028"/>
                  <a:pt x="17112" y="46028"/>
                  <a:pt x="17179" y="46028"/>
                </a:cubicBezTo>
                <a:cubicBezTo>
                  <a:pt x="18814" y="47262"/>
                  <a:pt x="19948" y="48730"/>
                  <a:pt x="20848" y="50698"/>
                </a:cubicBezTo>
                <a:cubicBezTo>
                  <a:pt x="21127" y="51344"/>
                  <a:pt x="21016" y="51562"/>
                  <a:pt x="20731" y="51562"/>
                </a:cubicBezTo>
                <a:cubicBezTo>
                  <a:pt x="20266" y="51562"/>
                  <a:pt x="19336" y="50980"/>
                  <a:pt x="18880" y="50731"/>
                </a:cubicBezTo>
                <a:cubicBezTo>
                  <a:pt x="17880" y="50131"/>
                  <a:pt x="17012" y="49230"/>
                  <a:pt x="16212" y="48396"/>
                </a:cubicBezTo>
                <a:cubicBezTo>
                  <a:pt x="15211" y="47329"/>
                  <a:pt x="13877" y="45294"/>
                  <a:pt x="12242" y="44960"/>
                </a:cubicBezTo>
                <a:close/>
                <a:moveTo>
                  <a:pt x="11569" y="48677"/>
                </a:moveTo>
                <a:cubicBezTo>
                  <a:pt x="11975" y="48677"/>
                  <a:pt x="12332" y="48856"/>
                  <a:pt x="12276" y="49364"/>
                </a:cubicBezTo>
                <a:cubicBezTo>
                  <a:pt x="12209" y="50231"/>
                  <a:pt x="11175" y="51098"/>
                  <a:pt x="10541" y="51632"/>
                </a:cubicBezTo>
                <a:cubicBezTo>
                  <a:pt x="10041" y="52099"/>
                  <a:pt x="9440" y="52533"/>
                  <a:pt x="8906" y="52933"/>
                </a:cubicBezTo>
                <a:cubicBezTo>
                  <a:pt x="9207" y="52566"/>
                  <a:pt x="9507" y="52232"/>
                  <a:pt x="9740" y="51799"/>
                </a:cubicBezTo>
                <a:cubicBezTo>
                  <a:pt x="9774" y="51732"/>
                  <a:pt x="9740" y="51699"/>
                  <a:pt x="9707" y="51699"/>
                </a:cubicBezTo>
                <a:cubicBezTo>
                  <a:pt x="9707" y="51632"/>
                  <a:pt x="9740" y="51632"/>
                  <a:pt x="9740" y="51599"/>
                </a:cubicBezTo>
                <a:cubicBezTo>
                  <a:pt x="9764" y="51551"/>
                  <a:pt x="9721" y="51504"/>
                  <a:pt x="9670" y="51504"/>
                </a:cubicBezTo>
                <a:cubicBezTo>
                  <a:pt x="9649" y="51504"/>
                  <a:pt x="9627" y="51512"/>
                  <a:pt x="9607" y="51532"/>
                </a:cubicBezTo>
                <a:cubicBezTo>
                  <a:pt x="9340" y="51799"/>
                  <a:pt x="9073" y="52132"/>
                  <a:pt x="8840" y="52533"/>
                </a:cubicBezTo>
                <a:cubicBezTo>
                  <a:pt x="8906" y="52266"/>
                  <a:pt x="9073" y="52066"/>
                  <a:pt x="9173" y="51899"/>
                </a:cubicBezTo>
                <a:cubicBezTo>
                  <a:pt x="9373" y="51565"/>
                  <a:pt x="9607" y="51198"/>
                  <a:pt x="9707" y="50798"/>
                </a:cubicBezTo>
                <a:cubicBezTo>
                  <a:pt x="9707" y="50749"/>
                  <a:pt x="9636" y="50718"/>
                  <a:pt x="9584" y="50718"/>
                </a:cubicBezTo>
                <a:cubicBezTo>
                  <a:pt x="9565" y="50718"/>
                  <a:pt x="9549" y="50722"/>
                  <a:pt x="9540" y="50731"/>
                </a:cubicBezTo>
                <a:cubicBezTo>
                  <a:pt x="9373" y="50931"/>
                  <a:pt x="9207" y="51198"/>
                  <a:pt x="9040" y="51465"/>
                </a:cubicBezTo>
                <a:cubicBezTo>
                  <a:pt x="9173" y="51098"/>
                  <a:pt x="9340" y="50731"/>
                  <a:pt x="9540" y="50398"/>
                </a:cubicBezTo>
                <a:cubicBezTo>
                  <a:pt x="9840" y="49864"/>
                  <a:pt x="10207" y="49297"/>
                  <a:pt x="10708" y="48930"/>
                </a:cubicBezTo>
                <a:cubicBezTo>
                  <a:pt x="10912" y="48784"/>
                  <a:pt x="11255" y="48677"/>
                  <a:pt x="11569" y="48677"/>
                </a:cubicBezTo>
                <a:close/>
                <a:moveTo>
                  <a:pt x="29576" y="0"/>
                </a:moveTo>
                <a:cubicBezTo>
                  <a:pt x="28564" y="0"/>
                  <a:pt x="28391" y="2678"/>
                  <a:pt x="28420" y="3664"/>
                </a:cubicBezTo>
                <a:cubicBezTo>
                  <a:pt x="28420" y="3731"/>
                  <a:pt x="28387" y="3764"/>
                  <a:pt x="28387" y="3864"/>
                </a:cubicBezTo>
                <a:cubicBezTo>
                  <a:pt x="28354" y="3931"/>
                  <a:pt x="28387" y="4031"/>
                  <a:pt x="28454" y="4065"/>
                </a:cubicBezTo>
                <a:cubicBezTo>
                  <a:pt x="28387" y="4198"/>
                  <a:pt x="28254" y="4331"/>
                  <a:pt x="28187" y="4431"/>
                </a:cubicBezTo>
                <a:cubicBezTo>
                  <a:pt x="28020" y="4565"/>
                  <a:pt x="27853" y="4698"/>
                  <a:pt x="27720" y="4832"/>
                </a:cubicBezTo>
                <a:cubicBezTo>
                  <a:pt x="27716" y="4833"/>
                  <a:pt x="27713" y="4834"/>
                  <a:pt x="27709" y="4836"/>
                </a:cubicBezTo>
                <a:lnTo>
                  <a:pt x="27709" y="4836"/>
                </a:lnTo>
                <a:cubicBezTo>
                  <a:pt x="27853" y="4295"/>
                  <a:pt x="27853" y="3713"/>
                  <a:pt x="27853" y="3197"/>
                </a:cubicBezTo>
                <a:cubicBezTo>
                  <a:pt x="27853" y="2746"/>
                  <a:pt x="27760" y="1826"/>
                  <a:pt x="27150" y="1826"/>
                </a:cubicBezTo>
                <a:cubicBezTo>
                  <a:pt x="27130" y="1826"/>
                  <a:pt x="27108" y="1827"/>
                  <a:pt x="27086" y="1830"/>
                </a:cubicBezTo>
                <a:cubicBezTo>
                  <a:pt x="26386" y="1863"/>
                  <a:pt x="26352" y="2997"/>
                  <a:pt x="26386" y="3431"/>
                </a:cubicBezTo>
                <a:cubicBezTo>
                  <a:pt x="26419" y="3864"/>
                  <a:pt x="26519" y="4265"/>
                  <a:pt x="26619" y="4698"/>
                </a:cubicBezTo>
                <a:cubicBezTo>
                  <a:pt x="26719" y="5032"/>
                  <a:pt x="26719" y="5499"/>
                  <a:pt x="26919" y="5766"/>
                </a:cubicBezTo>
                <a:lnTo>
                  <a:pt x="26953" y="5766"/>
                </a:lnTo>
                <a:lnTo>
                  <a:pt x="26953" y="5832"/>
                </a:lnTo>
                <a:cubicBezTo>
                  <a:pt x="26953" y="5866"/>
                  <a:pt x="26953" y="5899"/>
                  <a:pt x="27019" y="5933"/>
                </a:cubicBezTo>
                <a:lnTo>
                  <a:pt x="26019" y="7334"/>
                </a:lnTo>
                <a:cubicBezTo>
                  <a:pt x="25952" y="7334"/>
                  <a:pt x="25952" y="7367"/>
                  <a:pt x="25919" y="7367"/>
                </a:cubicBezTo>
                <a:cubicBezTo>
                  <a:pt x="26189" y="6496"/>
                  <a:pt x="26053" y="3134"/>
                  <a:pt x="25097" y="3134"/>
                </a:cubicBezTo>
                <a:cubicBezTo>
                  <a:pt x="24992" y="3134"/>
                  <a:pt x="24877" y="3175"/>
                  <a:pt x="24751" y="3264"/>
                </a:cubicBezTo>
                <a:cubicBezTo>
                  <a:pt x="24148" y="3711"/>
                  <a:pt x="24368" y="5474"/>
                  <a:pt x="24849" y="6660"/>
                </a:cubicBezTo>
                <a:lnTo>
                  <a:pt x="24849" y="6660"/>
                </a:lnTo>
                <a:cubicBezTo>
                  <a:pt x="24761" y="6370"/>
                  <a:pt x="24703" y="6109"/>
                  <a:pt x="24684" y="5999"/>
                </a:cubicBezTo>
                <a:cubicBezTo>
                  <a:pt x="24518" y="5365"/>
                  <a:pt x="24084" y="4165"/>
                  <a:pt x="24751" y="3698"/>
                </a:cubicBezTo>
                <a:cubicBezTo>
                  <a:pt x="24791" y="3666"/>
                  <a:pt x="24830" y="3651"/>
                  <a:pt x="24867" y="3651"/>
                </a:cubicBezTo>
                <a:cubicBezTo>
                  <a:pt x="25257" y="3651"/>
                  <a:pt x="25457" y="5280"/>
                  <a:pt x="25518" y="5432"/>
                </a:cubicBezTo>
                <a:cubicBezTo>
                  <a:pt x="25518" y="6033"/>
                  <a:pt x="25585" y="6766"/>
                  <a:pt x="25385" y="7367"/>
                </a:cubicBezTo>
                <a:cubicBezTo>
                  <a:pt x="25352" y="7233"/>
                  <a:pt x="25352" y="7100"/>
                  <a:pt x="25285" y="6933"/>
                </a:cubicBezTo>
                <a:cubicBezTo>
                  <a:pt x="25251" y="6666"/>
                  <a:pt x="25218" y="6366"/>
                  <a:pt x="25085" y="6099"/>
                </a:cubicBezTo>
                <a:cubicBezTo>
                  <a:pt x="25071" y="6072"/>
                  <a:pt x="25040" y="6056"/>
                  <a:pt x="25008" y="6056"/>
                </a:cubicBezTo>
                <a:cubicBezTo>
                  <a:pt x="24964" y="6056"/>
                  <a:pt x="24918" y="6088"/>
                  <a:pt x="24918" y="6166"/>
                </a:cubicBezTo>
                <a:cubicBezTo>
                  <a:pt x="24918" y="6366"/>
                  <a:pt x="24951" y="6566"/>
                  <a:pt x="25018" y="6766"/>
                </a:cubicBezTo>
                <a:cubicBezTo>
                  <a:pt x="25018" y="6833"/>
                  <a:pt x="25018" y="6900"/>
                  <a:pt x="25051" y="6933"/>
                </a:cubicBezTo>
                <a:cubicBezTo>
                  <a:pt x="25070" y="7007"/>
                  <a:pt x="25078" y="7080"/>
                  <a:pt x="25087" y="7159"/>
                </a:cubicBezTo>
                <a:lnTo>
                  <a:pt x="25087" y="7159"/>
                </a:lnTo>
                <a:cubicBezTo>
                  <a:pt x="25003" y="7011"/>
                  <a:pt x="24923" y="6842"/>
                  <a:pt x="24849" y="6660"/>
                </a:cubicBezTo>
                <a:lnTo>
                  <a:pt x="24849" y="6660"/>
                </a:lnTo>
                <a:cubicBezTo>
                  <a:pt x="24921" y="6899"/>
                  <a:pt x="25013" y="7156"/>
                  <a:pt x="25118" y="7367"/>
                </a:cubicBezTo>
                <a:cubicBezTo>
                  <a:pt x="25103" y="7292"/>
                  <a:pt x="25095" y="7223"/>
                  <a:pt x="25087" y="7159"/>
                </a:cubicBezTo>
                <a:lnTo>
                  <a:pt x="25087" y="7159"/>
                </a:lnTo>
                <a:cubicBezTo>
                  <a:pt x="25274" y="7487"/>
                  <a:pt x="25480" y="7714"/>
                  <a:pt x="25685" y="7767"/>
                </a:cubicBezTo>
                <a:cubicBezTo>
                  <a:pt x="25185" y="8501"/>
                  <a:pt x="24684" y="9202"/>
                  <a:pt x="24217" y="9902"/>
                </a:cubicBezTo>
                <a:cubicBezTo>
                  <a:pt x="24598" y="8441"/>
                  <a:pt x="24405" y="5408"/>
                  <a:pt x="23119" y="5408"/>
                </a:cubicBezTo>
                <a:cubicBezTo>
                  <a:pt x="23055" y="5408"/>
                  <a:pt x="22987" y="5416"/>
                  <a:pt x="22916" y="5432"/>
                </a:cubicBezTo>
                <a:cubicBezTo>
                  <a:pt x="22287" y="5579"/>
                  <a:pt x="22159" y="6201"/>
                  <a:pt x="22176" y="6834"/>
                </a:cubicBezTo>
                <a:lnTo>
                  <a:pt x="22176" y="6834"/>
                </a:lnTo>
                <a:cubicBezTo>
                  <a:pt x="22198" y="6244"/>
                  <a:pt x="22375" y="5825"/>
                  <a:pt x="22783" y="5825"/>
                </a:cubicBezTo>
                <a:cubicBezTo>
                  <a:pt x="22815" y="5825"/>
                  <a:pt x="22848" y="5827"/>
                  <a:pt x="22883" y="5832"/>
                </a:cubicBezTo>
                <a:cubicBezTo>
                  <a:pt x="23717" y="5899"/>
                  <a:pt x="23717" y="7700"/>
                  <a:pt x="23750" y="8268"/>
                </a:cubicBezTo>
                <a:cubicBezTo>
                  <a:pt x="23750" y="8935"/>
                  <a:pt x="23717" y="9568"/>
                  <a:pt x="23550" y="10202"/>
                </a:cubicBezTo>
                <a:cubicBezTo>
                  <a:pt x="23550" y="9869"/>
                  <a:pt x="23450" y="9568"/>
                  <a:pt x="23350" y="9268"/>
                </a:cubicBezTo>
                <a:cubicBezTo>
                  <a:pt x="23283" y="9235"/>
                  <a:pt x="23250" y="9235"/>
                  <a:pt x="23217" y="9235"/>
                </a:cubicBezTo>
                <a:cubicBezTo>
                  <a:pt x="23200" y="9202"/>
                  <a:pt x="23167" y="9185"/>
                  <a:pt x="23133" y="9185"/>
                </a:cubicBezTo>
                <a:cubicBezTo>
                  <a:pt x="23100" y="9185"/>
                  <a:pt x="23067" y="9202"/>
                  <a:pt x="23050" y="9235"/>
                </a:cubicBezTo>
                <a:cubicBezTo>
                  <a:pt x="23017" y="9402"/>
                  <a:pt x="23083" y="9568"/>
                  <a:pt x="23083" y="9735"/>
                </a:cubicBezTo>
                <a:cubicBezTo>
                  <a:pt x="23083" y="9769"/>
                  <a:pt x="23083" y="9802"/>
                  <a:pt x="23117" y="9869"/>
                </a:cubicBezTo>
                <a:cubicBezTo>
                  <a:pt x="23117" y="10028"/>
                  <a:pt x="23178" y="10218"/>
                  <a:pt x="23212" y="10351"/>
                </a:cubicBezTo>
                <a:lnTo>
                  <a:pt x="23212" y="10351"/>
                </a:lnTo>
                <a:cubicBezTo>
                  <a:pt x="23184" y="10322"/>
                  <a:pt x="23156" y="10292"/>
                  <a:pt x="23130" y="10259"/>
                </a:cubicBezTo>
                <a:lnTo>
                  <a:pt x="23130" y="10259"/>
                </a:lnTo>
                <a:cubicBezTo>
                  <a:pt x="23159" y="10299"/>
                  <a:pt x="23188" y="10335"/>
                  <a:pt x="23217" y="10369"/>
                </a:cubicBezTo>
                <a:cubicBezTo>
                  <a:pt x="23215" y="10363"/>
                  <a:pt x="23214" y="10357"/>
                  <a:pt x="23212" y="10351"/>
                </a:cubicBezTo>
                <a:lnTo>
                  <a:pt x="23212" y="10351"/>
                </a:lnTo>
                <a:cubicBezTo>
                  <a:pt x="23350" y="10491"/>
                  <a:pt x="23507" y="10583"/>
                  <a:pt x="23684" y="10603"/>
                </a:cubicBezTo>
                <a:cubicBezTo>
                  <a:pt x="23717" y="10603"/>
                  <a:pt x="23717" y="10603"/>
                  <a:pt x="23750" y="10569"/>
                </a:cubicBezTo>
                <a:lnTo>
                  <a:pt x="23750" y="10569"/>
                </a:lnTo>
                <a:cubicBezTo>
                  <a:pt x="23250" y="11336"/>
                  <a:pt x="22750" y="12104"/>
                  <a:pt x="22283" y="12904"/>
                </a:cubicBezTo>
                <a:cubicBezTo>
                  <a:pt x="22183" y="13004"/>
                  <a:pt x="22083" y="13104"/>
                  <a:pt x="21949" y="13238"/>
                </a:cubicBezTo>
                <a:cubicBezTo>
                  <a:pt x="22116" y="12070"/>
                  <a:pt x="22016" y="10769"/>
                  <a:pt x="21515" y="9735"/>
                </a:cubicBezTo>
                <a:cubicBezTo>
                  <a:pt x="21227" y="9206"/>
                  <a:pt x="20782" y="8503"/>
                  <a:pt x="20256" y="8503"/>
                </a:cubicBezTo>
                <a:cubicBezTo>
                  <a:pt x="20052" y="8503"/>
                  <a:pt x="19837" y="8608"/>
                  <a:pt x="19614" y="8868"/>
                </a:cubicBezTo>
                <a:cubicBezTo>
                  <a:pt x="19131" y="9464"/>
                  <a:pt x="19422" y="10664"/>
                  <a:pt x="19663" y="11461"/>
                </a:cubicBezTo>
                <a:lnTo>
                  <a:pt x="19663" y="11461"/>
                </a:lnTo>
                <a:cubicBezTo>
                  <a:pt x="19528" y="10869"/>
                  <a:pt x="19468" y="10294"/>
                  <a:pt x="19481" y="9835"/>
                </a:cubicBezTo>
                <a:cubicBezTo>
                  <a:pt x="19481" y="9365"/>
                  <a:pt x="19719" y="9095"/>
                  <a:pt x="20011" y="9095"/>
                </a:cubicBezTo>
                <a:cubicBezTo>
                  <a:pt x="20195" y="9095"/>
                  <a:pt x="20401" y="9203"/>
                  <a:pt x="20581" y="9435"/>
                </a:cubicBezTo>
                <a:cubicBezTo>
                  <a:pt x="20848" y="9769"/>
                  <a:pt x="21015" y="10202"/>
                  <a:pt x="21115" y="10569"/>
                </a:cubicBezTo>
                <a:cubicBezTo>
                  <a:pt x="21549" y="11703"/>
                  <a:pt x="21349" y="12871"/>
                  <a:pt x="21249" y="14038"/>
                </a:cubicBezTo>
                <a:lnTo>
                  <a:pt x="21249" y="13872"/>
                </a:lnTo>
                <a:lnTo>
                  <a:pt x="21249" y="13838"/>
                </a:lnTo>
                <a:cubicBezTo>
                  <a:pt x="21249" y="13771"/>
                  <a:pt x="21215" y="13771"/>
                  <a:pt x="21215" y="13771"/>
                </a:cubicBezTo>
                <a:cubicBezTo>
                  <a:pt x="21149" y="13671"/>
                  <a:pt x="21082" y="13538"/>
                  <a:pt x="21015" y="13438"/>
                </a:cubicBezTo>
                <a:cubicBezTo>
                  <a:pt x="20915" y="13171"/>
                  <a:pt x="20782" y="12871"/>
                  <a:pt x="20648" y="12571"/>
                </a:cubicBezTo>
                <a:cubicBezTo>
                  <a:pt x="20636" y="12522"/>
                  <a:pt x="20601" y="12500"/>
                  <a:pt x="20564" y="12500"/>
                </a:cubicBezTo>
                <a:cubicBezTo>
                  <a:pt x="20499" y="12500"/>
                  <a:pt x="20427" y="12565"/>
                  <a:pt x="20448" y="12671"/>
                </a:cubicBezTo>
                <a:cubicBezTo>
                  <a:pt x="20548" y="12871"/>
                  <a:pt x="20581" y="13104"/>
                  <a:pt x="20648" y="13371"/>
                </a:cubicBezTo>
                <a:cubicBezTo>
                  <a:pt x="20615" y="13405"/>
                  <a:pt x="20615" y="13438"/>
                  <a:pt x="20648" y="13505"/>
                </a:cubicBezTo>
                <a:cubicBezTo>
                  <a:pt x="20715" y="13605"/>
                  <a:pt x="20748" y="13738"/>
                  <a:pt x="20815" y="13838"/>
                </a:cubicBezTo>
                <a:cubicBezTo>
                  <a:pt x="20815" y="13899"/>
                  <a:pt x="20870" y="13932"/>
                  <a:pt x="20905" y="14013"/>
                </a:cubicBezTo>
                <a:lnTo>
                  <a:pt x="20905" y="14013"/>
                </a:lnTo>
                <a:cubicBezTo>
                  <a:pt x="20337" y="13462"/>
                  <a:pt x="19988" y="12407"/>
                  <a:pt x="19781" y="11837"/>
                </a:cubicBezTo>
                <a:cubicBezTo>
                  <a:pt x="19746" y="11728"/>
                  <a:pt x="19705" y="11600"/>
                  <a:pt x="19663" y="11461"/>
                </a:cubicBezTo>
                <a:lnTo>
                  <a:pt x="19663" y="11461"/>
                </a:lnTo>
                <a:cubicBezTo>
                  <a:pt x="19882" y="12419"/>
                  <a:pt x="20297" y="13420"/>
                  <a:pt x="20915" y="14038"/>
                </a:cubicBezTo>
                <a:cubicBezTo>
                  <a:pt x="20912" y="14029"/>
                  <a:pt x="20909" y="14021"/>
                  <a:pt x="20905" y="14013"/>
                </a:cubicBezTo>
                <a:lnTo>
                  <a:pt x="20905" y="14013"/>
                </a:lnTo>
                <a:cubicBezTo>
                  <a:pt x="21068" y="14170"/>
                  <a:pt x="21248" y="14287"/>
                  <a:pt x="21449" y="14339"/>
                </a:cubicBezTo>
                <a:cubicBezTo>
                  <a:pt x="20915" y="15206"/>
                  <a:pt x="20415" y="16107"/>
                  <a:pt x="19948" y="17041"/>
                </a:cubicBezTo>
                <a:cubicBezTo>
                  <a:pt x="20048" y="16040"/>
                  <a:pt x="19848" y="14939"/>
                  <a:pt x="19447" y="14105"/>
                </a:cubicBezTo>
                <a:cubicBezTo>
                  <a:pt x="19258" y="13700"/>
                  <a:pt x="18828" y="13053"/>
                  <a:pt x="18352" y="13053"/>
                </a:cubicBezTo>
                <a:cubicBezTo>
                  <a:pt x="18241" y="13053"/>
                  <a:pt x="18127" y="13089"/>
                  <a:pt x="18013" y="13171"/>
                </a:cubicBezTo>
                <a:cubicBezTo>
                  <a:pt x="17639" y="13383"/>
                  <a:pt x="17526" y="13809"/>
                  <a:pt x="17533" y="14263"/>
                </a:cubicBezTo>
                <a:lnTo>
                  <a:pt x="17533" y="14263"/>
                </a:lnTo>
                <a:cubicBezTo>
                  <a:pt x="17537" y="14232"/>
                  <a:pt x="17541" y="14202"/>
                  <a:pt x="17546" y="14172"/>
                </a:cubicBezTo>
                <a:cubicBezTo>
                  <a:pt x="17607" y="13736"/>
                  <a:pt x="17745" y="13574"/>
                  <a:pt x="17913" y="13574"/>
                </a:cubicBezTo>
                <a:cubicBezTo>
                  <a:pt x="18301" y="13574"/>
                  <a:pt x="18851" y="14424"/>
                  <a:pt x="19014" y="14772"/>
                </a:cubicBezTo>
                <a:cubicBezTo>
                  <a:pt x="19366" y="15828"/>
                  <a:pt x="19226" y="16793"/>
                  <a:pt x="19215" y="17812"/>
                </a:cubicBezTo>
                <a:lnTo>
                  <a:pt x="19215" y="17812"/>
                </a:lnTo>
                <a:cubicBezTo>
                  <a:pt x="19198" y="17801"/>
                  <a:pt x="19182" y="17790"/>
                  <a:pt x="19165" y="17779"/>
                </a:cubicBezTo>
                <a:lnTo>
                  <a:pt x="19165" y="17779"/>
                </a:lnTo>
                <a:cubicBezTo>
                  <a:pt x="19146" y="17809"/>
                  <a:pt x="19114" y="17841"/>
                  <a:pt x="19114" y="17841"/>
                </a:cubicBezTo>
                <a:cubicBezTo>
                  <a:pt x="19180" y="17874"/>
                  <a:pt x="19214" y="17908"/>
                  <a:pt x="19214" y="17941"/>
                </a:cubicBezTo>
                <a:cubicBezTo>
                  <a:pt x="19214" y="17898"/>
                  <a:pt x="19214" y="17855"/>
                  <a:pt x="19215" y="17812"/>
                </a:cubicBezTo>
                <a:lnTo>
                  <a:pt x="19215" y="17812"/>
                </a:lnTo>
                <a:cubicBezTo>
                  <a:pt x="19289" y="17861"/>
                  <a:pt x="19367" y="17904"/>
                  <a:pt x="19447" y="17941"/>
                </a:cubicBezTo>
                <a:cubicBezTo>
                  <a:pt x="18847" y="19175"/>
                  <a:pt x="18246" y="20376"/>
                  <a:pt x="17679" y="21577"/>
                </a:cubicBezTo>
                <a:cubicBezTo>
                  <a:pt x="17746" y="20243"/>
                  <a:pt x="17579" y="18842"/>
                  <a:pt x="17046" y="17674"/>
                </a:cubicBezTo>
                <a:cubicBezTo>
                  <a:pt x="16794" y="17149"/>
                  <a:pt x="16371" y="16608"/>
                  <a:pt x="15905" y="16608"/>
                </a:cubicBezTo>
                <a:cubicBezTo>
                  <a:pt x="15690" y="16608"/>
                  <a:pt x="15465" y="16723"/>
                  <a:pt x="15244" y="17007"/>
                </a:cubicBezTo>
                <a:cubicBezTo>
                  <a:pt x="15002" y="17286"/>
                  <a:pt x="14914" y="17639"/>
                  <a:pt x="14916" y="18015"/>
                </a:cubicBezTo>
                <a:lnTo>
                  <a:pt x="14916" y="18015"/>
                </a:lnTo>
                <a:cubicBezTo>
                  <a:pt x="14962" y="17575"/>
                  <a:pt x="15276" y="17122"/>
                  <a:pt x="15661" y="17122"/>
                </a:cubicBezTo>
                <a:cubicBezTo>
                  <a:pt x="15826" y="17122"/>
                  <a:pt x="16003" y="17205"/>
                  <a:pt x="16178" y="17407"/>
                </a:cubicBezTo>
                <a:cubicBezTo>
                  <a:pt x="16412" y="17741"/>
                  <a:pt x="16579" y="18108"/>
                  <a:pt x="16712" y="18542"/>
                </a:cubicBezTo>
                <a:cubicBezTo>
                  <a:pt x="17012" y="19409"/>
                  <a:pt x="17012" y="20276"/>
                  <a:pt x="17046" y="21177"/>
                </a:cubicBezTo>
                <a:cubicBezTo>
                  <a:pt x="16779" y="20576"/>
                  <a:pt x="16545" y="20009"/>
                  <a:pt x="16378" y="19409"/>
                </a:cubicBezTo>
                <a:cubicBezTo>
                  <a:pt x="16354" y="19361"/>
                  <a:pt x="16322" y="19343"/>
                  <a:pt x="16291" y="19343"/>
                </a:cubicBezTo>
                <a:cubicBezTo>
                  <a:pt x="16237" y="19343"/>
                  <a:pt x="16190" y="19399"/>
                  <a:pt x="16212" y="19442"/>
                </a:cubicBezTo>
                <a:cubicBezTo>
                  <a:pt x="16412" y="20343"/>
                  <a:pt x="16712" y="21177"/>
                  <a:pt x="17079" y="22011"/>
                </a:cubicBezTo>
                <a:cubicBezTo>
                  <a:pt x="17079" y="22077"/>
                  <a:pt x="17079" y="22211"/>
                  <a:pt x="17112" y="22278"/>
                </a:cubicBezTo>
                <a:cubicBezTo>
                  <a:pt x="17112" y="22296"/>
                  <a:pt x="17110" y="22310"/>
                  <a:pt x="17106" y="22320"/>
                </a:cubicBezTo>
                <a:lnTo>
                  <a:pt x="17106" y="22320"/>
                </a:lnTo>
                <a:cubicBezTo>
                  <a:pt x="17039" y="22273"/>
                  <a:pt x="16974" y="22222"/>
                  <a:pt x="16910" y="22168"/>
                </a:cubicBezTo>
                <a:lnTo>
                  <a:pt x="16910" y="22168"/>
                </a:lnTo>
                <a:cubicBezTo>
                  <a:pt x="16906" y="22184"/>
                  <a:pt x="16898" y="22192"/>
                  <a:pt x="16879" y="22211"/>
                </a:cubicBezTo>
                <a:cubicBezTo>
                  <a:pt x="16946" y="22278"/>
                  <a:pt x="17012" y="22311"/>
                  <a:pt x="17079" y="22378"/>
                </a:cubicBezTo>
                <a:cubicBezTo>
                  <a:pt x="17079" y="22354"/>
                  <a:pt x="17096" y="22347"/>
                  <a:pt x="17106" y="22320"/>
                </a:cubicBezTo>
                <a:lnTo>
                  <a:pt x="17106" y="22320"/>
                </a:lnTo>
                <a:cubicBezTo>
                  <a:pt x="17152" y="22352"/>
                  <a:pt x="17199" y="22383"/>
                  <a:pt x="17246" y="22411"/>
                </a:cubicBezTo>
                <a:cubicBezTo>
                  <a:pt x="16745" y="23512"/>
                  <a:pt x="16278" y="24579"/>
                  <a:pt x="15845" y="25680"/>
                </a:cubicBezTo>
                <a:cubicBezTo>
                  <a:pt x="15911" y="24513"/>
                  <a:pt x="15778" y="23245"/>
                  <a:pt x="15278" y="22278"/>
                </a:cubicBezTo>
                <a:cubicBezTo>
                  <a:pt x="15013" y="21726"/>
                  <a:pt x="14558" y="21247"/>
                  <a:pt x="14059" y="21247"/>
                </a:cubicBezTo>
                <a:cubicBezTo>
                  <a:pt x="13803" y="21247"/>
                  <a:pt x="13536" y="21372"/>
                  <a:pt x="13276" y="21677"/>
                </a:cubicBezTo>
                <a:cubicBezTo>
                  <a:pt x="12856" y="22222"/>
                  <a:pt x="13059" y="23115"/>
                  <a:pt x="13315" y="23839"/>
                </a:cubicBezTo>
                <a:lnTo>
                  <a:pt x="13315" y="23839"/>
                </a:lnTo>
                <a:cubicBezTo>
                  <a:pt x="13206" y="23444"/>
                  <a:pt x="13135" y="23059"/>
                  <a:pt x="13109" y="22711"/>
                </a:cubicBezTo>
                <a:cubicBezTo>
                  <a:pt x="13085" y="22227"/>
                  <a:pt x="13360" y="21673"/>
                  <a:pt x="13805" y="21673"/>
                </a:cubicBezTo>
                <a:cubicBezTo>
                  <a:pt x="13974" y="21673"/>
                  <a:pt x="14167" y="21752"/>
                  <a:pt x="14377" y="21944"/>
                </a:cubicBezTo>
                <a:cubicBezTo>
                  <a:pt x="14711" y="22278"/>
                  <a:pt x="14911" y="22778"/>
                  <a:pt x="15044" y="23212"/>
                </a:cubicBezTo>
                <a:cubicBezTo>
                  <a:pt x="15411" y="24379"/>
                  <a:pt x="15078" y="25613"/>
                  <a:pt x="15178" y="26781"/>
                </a:cubicBezTo>
                <a:cubicBezTo>
                  <a:pt x="15129" y="26829"/>
                  <a:pt x="15116" y="26878"/>
                  <a:pt x="15099" y="26914"/>
                </a:cubicBezTo>
                <a:lnTo>
                  <a:pt x="15099" y="26914"/>
                </a:lnTo>
                <a:cubicBezTo>
                  <a:pt x="14390" y="26367"/>
                  <a:pt x="13903" y="25264"/>
                  <a:pt x="13576" y="24513"/>
                </a:cubicBezTo>
                <a:cubicBezTo>
                  <a:pt x="13499" y="24323"/>
                  <a:pt x="13404" y="24091"/>
                  <a:pt x="13315" y="23839"/>
                </a:cubicBezTo>
                <a:lnTo>
                  <a:pt x="13315" y="23839"/>
                </a:lnTo>
                <a:cubicBezTo>
                  <a:pt x="13634" y="24998"/>
                  <a:pt x="14282" y="26251"/>
                  <a:pt x="15078" y="26948"/>
                </a:cubicBezTo>
                <a:cubicBezTo>
                  <a:pt x="15087" y="26939"/>
                  <a:pt x="15093" y="26927"/>
                  <a:pt x="15099" y="26914"/>
                </a:cubicBezTo>
                <a:lnTo>
                  <a:pt x="15099" y="26914"/>
                </a:lnTo>
                <a:cubicBezTo>
                  <a:pt x="15114" y="26925"/>
                  <a:pt x="15129" y="26937"/>
                  <a:pt x="15144" y="26948"/>
                </a:cubicBezTo>
                <a:cubicBezTo>
                  <a:pt x="15044" y="27048"/>
                  <a:pt x="14911" y="27181"/>
                  <a:pt x="14877" y="27348"/>
                </a:cubicBezTo>
                <a:cubicBezTo>
                  <a:pt x="14877" y="27381"/>
                  <a:pt x="14911" y="27415"/>
                  <a:pt x="14944" y="27415"/>
                </a:cubicBezTo>
                <a:lnTo>
                  <a:pt x="15078" y="27415"/>
                </a:lnTo>
                <a:cubicBezTo>
                  <a:pt x="14244" y="29549"/>
                  <a:pt x="13443" y="31718"/>
                  <a:pt x="12743" y="33919"/>
                </a:cubicBezTo>
                <a:cubicBezTo>
                  <a:pt x="11909" y="30584"/>
                  <a:pt x="12042" y="27114"/>
                  <a:pt x="12042" y="23712"/>
                </a:cubicBezTo>
                <a:cubicBezTo>
                  <a:pt x="12042" y="21244"/>
                  <a:pt x="11909" y="18875"/>
                  <a:pt x="10541" y="16740"/>
                </a:cubicBezTo>
                <a:cubicBezTo>
                  <a:pt x="10494" y="16677"/>
                  <a:pt x="10424" y="16644"/>
                  <a:pt x="10360" y="16644"/>
                </a:cubicBezTo>
                <a:cubicBezTo>
                  <a:pt x="10289" y="16644"/>
                  <a:pt x="10225" y="16686"/>
                  <a:pt x="10207" y="16774"/>
                </a:cubicBezTo>
                <a:cubicBezTo>
                  <a:pt x="9740" y="18508"/>
                  <a:pt x="9240" y="20209"/>
                  <a:pt x="9373" y="21944"/>
                </a:cubicBezTo>
                <a:cubicBezTo>
                  <a:pt x="9240" y="21410"/>
                  <a:pt x="9207" y="20843"/>
                  <a:pt x="9107" y="20276"/>
                </a:cubicBezTo>
                <a:cubicBezTo>
                  <a:pt x="9073" y="19943"/>
                  <a:pt x="9040" y="19576"/>
                  <a:pt x="8973" y="19242"/>
                </a:cubicBezTo>
                <a:cubicBezTo>
                  <a:pt x="8973" y="19109"/>
                  <a:pt x="8940" y="19009"/>
                  <a:pt x="8940" y="18875"/>
                </a:cubicBezTo>
                <a:cubicBezTo>
                  <a:pt x="8973" y="18675"/>
                  <a:pt x="8906" y="18542"/>
                  <a:pt x="8773" y="18442"/>
                </a:cubicBezTo>
                <a:lnTo>
                  <a:pt x="8773" y="18408"/>
                </a:lnTo>
                <a:lnTo>
                  <a:pt x="8773" y="18341"/>
                </a:lnTo>
                <a:cubicBezTo>
                  <a:pt x="8787" y="18369"/>
                  <a:pt x="8795" y="18385"/>
                  <a:pt x="8797" y="18385"/>
                </a:cubicBezTo>
                <a:cubicBezTo>
                  <a:pt x="8801" y="18385"/>
                  <a:pt x="8793" y="18353"/>
                  <a:pt x="8773" y="18275"/>
                </a:cubicBezTo>
                <a:cubicBezTo>
                  <a:pt x="8773" y="18241"/>
                  <a:pt x="8773" y="18175"/>
                  <a:pt x="8806" y="18108"/>
                </a:cubicBezTo>
                <a:cubicBezTo>
                  <a:pt x="9107" y="17608"/>
                  <a:pt x="9073" y="17107"/>
                  <a:pt x="8906" y="16574"/>
                </a:cubicBezTo>
                <a:cubicBezTo>
                  <a:pt x="8856" y="16457"/>
                  <a:pt x="8740" y="16398"/>
                  <a:pt x="8627" y="16398"/>
                </a:cubicBezTo>
                <a:cubicBezTo>
                  <a:pt x="8515" y="16398"/>
                  <a:pt x="8406" y="16457"/>
                  <a:pt x="8373" y="16574"/>
                </a:cubicBezTo>
                <a:cubicBezTo>
                  <a:pt x="8239" y="17074"/>
                  <a:pt x="8239" y="17441"/>
                  <a:pt x="8373" y="17874"/>
                </a:cubicBezTo>
                <a:lnTo>
                  <a:pt x="8373" y="18041"/>
                </a:lnTo>
                <a:cubicBezTo>
                  <a:pt x="8373" y="18175"/>
                  <a:pt x="8439" y="18241"/>
                  <a:pt x="8573" y="18241"/>
                </a:cubicBezTo>
                <a:lnTo>
                  <a:pt x="8606" y="18275"/>
                </a:lnTo>
                <a:lnTo>
                  <a:pt x="8606" y="18341"/>
                </a:lnTo>
                <a:cubicBezTo>
                  <a:pt x="8606" y="18375"/>
                  <a:pt x="8606" y="18408"/>
                  <a:pt x="8640" y="18408"/>
                </a:cubicBezTo>
                <a:cubicBezTo>
                  <a:pt x="8940" y="19742"/>
                  <a:pt x="8906" y="21077"/>
                  <a:pt x="9373" y="22378"/>
                </a:cubicBezTo>
                <a:cubicBezTo>
                  <a:pt x="9307" y="22344"/>
                  <a:pt x="9273" y="22244"/>
                  <a:pt x="9240" y="22211"/>
                </a:cubicBezTo>
                <a:cubicBezTo>
                  <a:pt x="8873" y="20743"/>
                  <a:pt x="8206" y="19376"/>
                  <a:pt x="7706" y="17908"/>
                </a:cubicBezTo>
                <a:cubicBezTo>
                  <a:pt x="7772" y="17341"/>
                  <a:pt x="7706" y="16874"/>
                  <a:pt x="7272" y="16407"/>
                </a:cubicBezTo>
                <a:cubicBezTo>
                  <a:pt x="7215" y="16350"/>
                  <a:pt x="7150" y="16325"/>
                  <a:pt x="7086" y="16325"/>
                </a:cubicBezTo>
                <a:cubicBezTo>
                  <a:pt x="6923" y="16325"/>
                  <a:pt x="6762" y="16482"/>
                  <a:pt x="6738" y="16674"/>
                </a:cubicBezTo>
                <a:cubicBezTo>
                  <a:pt x="6705" y="17341"/>
                  <a:pt x="6872" y="17841"/>
                  <a:pt x="7272" y="18375"/>
                </a:cubicBezTo>
                <a:cubicBezTo>
                  <a:pt x="7311" y="18401"/>
                  <a:pt x="7365" y="18416"/>
                  <a:pt x="7414" y="18416"/>
                </a:cubicBezTo>
                <a:cubicBezTo>
                  <a:pt x="7492" y="18416"/>
                  <a:pt x="7559" y="18377"/>
                  <a:pt x="7539" y="18275"/>
                </a:cubicBezTo>
                <a:lnTo>
                  <a:pt x="7539" y="18208"/>
                </a:lnTo>
                <a:cubicBezTo>
                  <a:pt x="7539" y="18208"/>
                  <a:pt x="7572" y="18208"/>
                  <a:pt x="7572" y="18175"/>
                </a:cubicBezTo>
                <a:cubicBezTo>
                  <a:pt x="8073" y="19342"/>
                  <a:pt x="8439" y="20543"/>
                  <a:pt x="8873" y="21744"/>
                </a:cubicBezTo>
                <a:cubicBezTo>
                  <a:pt x="8039" y="20676"/>
                  <a:pt x="7072" y="19676"/>
                  <a:pt x="6171" y="18575"/>
                </a:cubicBezTo>
                <a:cubicBezTo>
                  <a:pt x="6143" y="18547"/>
                  <a:pt x="6109" y="18536"/>
                  <a:pt x="6071" y="18536"/>
                </a:cubicBezTo>
                <a:cubicBezTo>
                  <a:pt x="6020" y="18536"/>
                  <a:pt x="5962" y="18556"/>
                  <a:pt x="5904" y="18575"/>
                </a:cubicBezTo>
                <a:cubicBezTo>
                  <a:pt x="4937" y="19676"/>
                  <a:pt x="5237" y="21877"/>
                  <a:pt x="5771" y="23545"/>
                </a:cubicBezTo>
                <a:cubicBezTo>
                  <a:pt x="5271" y="22444"/>
                  <a:pt x="4637" y="21410"/>
                  <a:pt x="3936" y="20510"/>
                </a:cubicBezTo>
                <a:cubicBezTo>
                  <a:pt x="3936" y="20443"/>
                  <a:pt x="3903" y="20443"/>
                  <a:pt x="3870" y="20443"/>
                </a:cubicBezTo>
                <a:lnTo>
                  <a:pt x="3870" y="20410"/>
                </a:lnTo>
                <a:cubicBezTo>
                  <a:pt x="3878" y="20414"/>
                  <a:pt x="3888" y="20416"/>
                  <a:pt x="3898" y="20416"/>
                </a:cubicBezTo>
                <a:cubicBezTo>
                  <a:pt x="3961" y="20416"/>
                  <a:pt x="4032" y="20329"/>
                  <a:pt x="4003" y="20243"/>
                </a:cubicBezTo>
                <a:cubicBezTo>
                  <a:pt x="3903" y="20176"/>
                  <a:pt x="3870" y="20076"/>
                  <a:pt x="3836" y="19943"/>
                </a:cubicBezTo>
                <a:lnTo>
                  <a:pt x="3836" y="19843"/>
                </a:lnTo>
                <a:cubicBezTo>
                  <a:pt x="3736" y="19576"/>
                  <a:pt x="3669" y="19376"/>
                  <a:pt x="3536" y="19109"/>
                </a:cubicBezTo>
                <a:cubicBezTo>
                  <a:pt x="3488" y="19025"/>
                  <a:pt x="3397" y="18988"/>
                  <a:pt x="3303" y="18988"/>
                </a:cubicBezTo>
                <a:cubicBezTo>
                  <a:pt x="3136" y="18988"/>
                  <a:pt x="2960" y="19104"/>
                  <a:pt x="3002" y="19275"/>
                </a:cubicBezTo>
                <a:cubicBezTo>
                  <a:pt x="3002" y="19376"/>
                  <a:pt x="3036" y="19442"/>
                  <a:pt x="3036" y="19542"/>
                </a:cubicBezTo>
                <a:cubicBezTo>
                  <a:pt x="2936" y="19609"/>
                  <a:pt x="2902" y="19776"/>
                  <a:pt x="3036" y="19909"/>
                </a:cubicBezTo>
                <a:cubicBezTo>
                  <a:pt x="3336" y="20209"/>
                  <a:pt x="3436" y="20510"/>
                  <a:pt x="3569" y="20877"/>
                </a:cubicBezTo>
                <a:cubicBezTo>
                  <a:pt x="3587" y="20965"/>
                  <a:pt x="3670" y="21006"/>
                  <a:pt x="3754" y="21006"/>
                </a:cubicBezTo>
                <a:cubicBezTo>
                  <a:pt x="3829" y="21006"/>
                  <a:pt x="3905" y="20973"/>
                  <a:pt x="3936" y="20910"/>
                </a:cubicBezTo>
                <a:cubicBezTo>
                  <a:pt x="4870" y="22178"/>
                  <a:pt x="5337" y="23679"/>
                  <a:pt x="6238" y="24879"/>
                </a:cubicBezTo>
                <a:cubicBezTo>
                  <a:pt x="6255" y="24896"/>
                  <a:pt x="6280" y="24904"/>
                  <a:pt x="6305" y="24904"/>
                </a:cubicBezTo>
                <a:cubicBezTo>
                  <a:pt x="6330" y="24904"/>
                  <a:pt x="6355" y="24896"/>
                  <a:pt x="6371" y="24879"/>
                </a:cubicBezTo>
                <a:cubicBezTo>
                  <a:pt x="6495" y="25103"/>
                  <a:pt x="6620" y="25308"/>
                  <a:pt x="6758" y="25522"/>
                </a:cubicBezTo>
                <a:lnTo>
                  <a:pt x="6758" y="25522"/>
                </a:lnTo>
                <a:cubicBezTo>
                  <a:pt x="6367" y="24847"/>
                  <a:pt x="6043" y="24133"/>
                  <a:pt x="5838" y="23345"/>
                </a:cubicBezTo>
                <a:cubicBezTo>
                  <a:pt x="5704" y="22778"/>
                  <a:pt x="5671" y="22211"/>
                  <a:pt x="5571" y="21677"/>
                </a:cubicBezTo>
                <a:cubicBezTo>
                  <a:pt x="5571" y="21584"/>
                  <a:pt x="5629" y="19406"/>
                  <a:pt x="5906" y="19406"/>
                </a:cubicBezTo>
                <a:cubicBezTo>
                  <a:pt x="5927" y="19406"/>
                  <a:pt x="5948" y="19417"/>
                  <a:pt x="5971" y="19442"/>
                </a:cubicBezTo>
                <a:cubicBezTo>
                  <a:pt x="7139" y="20843"/>
                  <a:pt x="8406" y="22044"/>
                  <a:pt x="9307" y="23612"/>
                </a:cubicBezTo>
                <a:cubicBezTo>
                  <a:pt x="10274" y="25246"/>
                  <a:pt x="10474" y="27181"/>
                  <a:pt x="10875" y="28982"/>
                </a:cubicBezTo>
                <a:cubicBezTo>
                  <a:pt x="11108" y="30117"/>
                  <a:pt x="11408" y="31251"/>
                  <a:pt x="11642" y="32385"/>
                </a:cubicBezTo>
                <a:cubicBezTo>
                  <a:pt x="11275" y="31284"/>
                  <a:pt x="10741" y="30250"/>
                  <a:pt x="10274" y="29183"/>
                </a:cubicBezTo>
                <a:cubicBezTo>
                  <a:pt x="9474" y="27381"/>
                  <a:pt x="8873" y="25447"/>
                  <a:pt x="7706" y="23912"/>
                </a:cubicBezTo>
                <a:cubicBezTo>
                  <a:pt x="7686" y="23902"/>
                  <a:pt x="7667" y="23898"/>
                  <a:pt x="7650" y="23898"/>
                </a:cubicBezTo>
                <a:cubicBezTo>
                  <a:pt x="7608" y="23898"/>
                  <a:pt x="7582" y="23922"/>
                  <a:pt x="7606" y="23945"/>
                </a:cubicBezTo>
                <a:cubicBezTo>
                  <a:pt x="8439" y="25547"/>
                  <a:pt x="9107" y="27114"/>
                  <a:pt x="9807" y="28749"/>
                </a:cubicBezTo>
                <a:cubicBezTo>
                  <a:pt x="10541" y="30283"/>
                  <a:pt x="11375" y="31784"/>
                  <a:pt x="11809" y="33452"/>
                </a:cubicBezTo>
                <a:cubicBezTo>
                  <a:pt x="11542" y="32852"/>
                  <a:pt x="11075" y="32218"/>
                  <a:pt x="10774" y="31751"/>
                </a:cubicBezTo>
                <a:cubicBezTo>
                  <a:pt x="9941" y="30383"/>
                  <a:pt x="9207" y="28949"/>
                  <a:pt x="8239" y="27681"/>
                </a:cubicBezTo>
                <a:cubicBezTo>
                  <a:pt x="7749" y="27028"/>
                  <a:pt x="7266" y="26374"/>
                  <a:pt x="6851" y="25680"/>
                </a:cubicBezTo>
                <a:lnTo>
                  <a:pt x="6851" y="25680"/>
                </a:lnTo>
                <a:cubicBezTo>
                  <a:pt x="5861" y="24474"/>
                  <a:pt x="4680" y="23428"/>
                  <a:pt x="3403" y="22511"/>
                </a:cubicBezTo>
                <a:cubicBezTo>
                  <a:pt x="3403" y="22444"/>
                  <a:pt x="3369" y="22411"/>
                  <a:pt x="3336" y="22378"/>
                </a:cubicBezTo>
                <a:lnTo>
                  <a:pt x="3269" y="22378"/>
                </a:lnTo>
                <a:cubicBezTo>
                  <a:pt x="3236" y="22344"/>
                  <a:pt x="3202" y="22278"/>
                  <a:pt x="3102" y="22278"/>
                </a:cubicBezTo>
                <a:cubicBezTo>
                  <a:pt x="2936" y="22211"/>
                  <a:pt x="2769" y="22077"/>
                  <a:pt x="2602" y="22011"/>
                </a:cubicBezTo>
                <a:cubicBezTo>
                  <a:pt x="2573" y="21981"/>
                  <a:pt x="2538" y="21969"/>
                  <a:pt x="2501" y="21969"/>
                </a:cubicBezTo>
                <a:cubicBezTo>
                  <a:pt x="2413" y="21969"/>
                  <a:pt x="2316" y="22040"/>
                  <a:pt x="2268" y="22111"/>
                </a:cubicBezTo>
                <a:cubicBezTo>
                  <a:pt x="2168" y="22211"/>
                  <a:pt x="2068" y="22378"/>
                  <a:pt x="2202" y="22511"/>
                </a:cubicBezTo>
                <a:cubicBezTo>
                  <a:pt x="2235" y="22544"/>
                  <a:pt x="2268" y="22544"/>
                  <a:pt x="2268" y="22578"/>
                </a:cubicBezTo>
                <a:cubicBezTo>
                  <a:pt x="2363" y="22886"/>
                  <a:pt x="2559" y="23176"/>
                  <a:pt x="2831" y="23176"/>
                </a:cubicBezTo>
                <a:cubicBezTo>
                  <a:pt x="2942" y="23176"/>
                  <a:pt x="3067" y="23128"/>
                  <a:pt x="3202" y="23011"/>
                </a:cubicBezTo>
                <a:lnTo>
                  <a:pt x="3269" y="22911"/>
                </a:lnTo>
                <a:cubicBezTo>
                  <a:pt x="4570" y="23545"/>
                  <a:pt x="5738" y="24679"/>
                  <a:pt x="6672" y="25780"/>
                </a:cubicBezTo>
                <a:cubicBezTo>
                  <a:pt x="6160" y="25533"/>
                  <a:pt x="5533" y="25424"/>
                  <a:pt x="4869" y="25424"/>
                </a:cubicBezTo>
                <a:cubicBezTo>
                  <a:pt x="3021" y="25424"/>
                  <a:pt x="876" y="26268"/>
                  <a:pt x="67" y="27348"/>
                </a:cubicBezTo>
                <a:cubicBezTo>
                  <a:pt x="0" y="27448"/>
                  <a:pt x="33" y="27615"/>
                  <a:pt x="200" y="27615"/>
                </a:cubicBezTo>
                <a:cubicBezTo>
                  <a:pt x="402" y="27607"/>
                  <a:pt x="605" y="27603"/>
                  <a:pt x="809" y="27603"/>
                </a:cubicBezTo>
                <a:cubicBezTo>
                  <a:pt x="3269" y="27603"/>
                  <a:pt x="5857" y="28178"/>
                  <a:pt x="7706" y="29750"/>
                </a:cubicBezTo>
                <a:cubicBezTo>
                  <a:pt x="9540" y="31284"/>
                  <a:pt x="11742" y="32552"/>
                  <a:pt x="12276" y="35053"/>
                </a:cubicBezTo>
                <a:cubicBezTo>
                  <a:pt x="12276" y="35053"/>
                  <a:pt x="12276" y="35087"/>
                  <a:pt x="12342" y="35087"/>
                </a:cubicBezTo>
                <a:cubicBezTo>
                  <a:pt x="12209" y="35554"/>
                  <a:pt x="12042" y="36021"/>
                  <a:pt x="11909" y="36454"/>
                </a:cubicBezTo>
                <a:cubicBezTo>
                  <a:pt x="11542" y="37689"/>
                  <a:pt x="11208" y="38923"/>
                  <a:pt x="10875" y="40124"/>
                </a:cubicBezTo>
                <a:cubicBezTo>
                  <a:pt x="10374" y="38022"/>
                  <a:pt x="9607" y="35921"/>
                  <a:pt x="8373" y="34119"/>
                </a:cubicBezTo>
                <a:cubicBezTo>
                  <a:pt x="8071" y="33680"/>
                  <a:pt x="7067" y="32426"/>
                  <a:pt x="6312" y="32426"/>
                </a:cubicBezTo>
                <a:cubicBezTo>
                  <a:pt x="6151" y="32426"/>
                  <a:pt x="6000" y="32483"/>
                  <a:pt x="5871" y="32618"/>
                </a:cubicBezTo>
                <a:cubicBezTo>
                  <a:pt x="4991" y="33555"/>
                  <a:pt x="5536" y="35265"/>
                  <a:pt x="6089" y="36371"/>
                </a:cubicBezTo>
                <a:lnTo>
                  <a:pt x="6089" y="36371"/>
                </a:lnTo>
                <a:cubicBezTo>
                  <a:pt x="5664" y="35478"/>
                  <a:pt x="5476" y="34502"/>
                  <a:pt x="5671" y="33452"/>
                </a:cubicBezTo>
                <a:cubicBezTo>
                  <a:pt x="5740" y="33080"/>
                  <a:pt x="5901" y="32939"/>
                  <a:pt x="6107" y="32939"/>
                </a:cubicBezTo>
                <a:cubicBezTo>
                  <a:pt x="6694" y="32939"/>
                  <a:pt x="7641" y="34089"/>
                  <a:pt x="7839" y="34286"/>
                </a:cubicBezTo>
                <a:cubicBezTo>
                  <a:pt x="8373" y="34953"/>
                  <a:pt x="8773" y="35754"/>
                  <a:pt x="9107" y="36554"/>
                </a:cubicBezTo>
                <a:cubicBezTo>
                  <a:pt x="9540" y="37522"/>
                  <a:pt x="9740" y="38556"/>
                  <a:pt x="10074" y="39557"/>
                </a:cubicBezTo>
                <a:cubicBezTo>
                  <a:pt x="9740" y="38756"/>
                  <a:pt x="9240" y="37922"/>
                  <a:pt x="8540" y="37589"/>
                </a:cubicBezTo>
                <a:cubicBezTo>
                  <a:pt x="8508" y="37581"/>
                  <a:pt x="8480" y="37577"/>
                  <a:pt x="8456" y="37577"/>
                </a:cubicBezTo>
                <a:cubicBezTo>
                  <a:pt x="8378" y="37577"/>
                  <a:pt x="8339" y="37620"/>
                  <a:pt x="8339" y="37722"/>
                </a:cubicBezTo>
                <a:lnTo>
                  <a:pt x="8339" y="37922"/>
                </a:lnTo>
                <a:cubicBezTo>
                  <a:pt x="8322" y="37916"/>
                  <a:pt x="8304" y="37914"/>
                  <a:pt x="8286" y="37914"/>
                </a:cubicBezTo>
                <a:cubicBezTo>
                  <a:pt x="8200" y="37914"/>
                  <a:pt x="8123" y="37978"/>
                  <a:pt x="8206" y="38089"/>
                </a:cubicBezTo>
                <a:lnTo>
                  <a:pt x="8439" y="38456"/>
                </a:lnTo>
                <a:cubicBezTo>
                  <a:pt x="8684" y="39097"/>
                  <a:pt x="9236" y="39683"/>
                  <a:pt x="9660" y="40187"/>
                </a:cubicBezTo>
                <a:lnTo>
                  <a:pt x="9660" y="40187"/>
                </a:lnTo>
                <a:cubicBezTo>
                  <a:pt x="8377" y="39260"/>
                  <a:pt x="7165" y="38210"/>
                  <a:pt x="6371" y="36888"/>
                </a:cubicBezTo>
                <a:cubicBezTo>
                  <a:pt x="6282" y="36739"/>
                  <a:pt x="6185" y="36564"/>
                  <a:pt x="6089" y="36371"/>
                </a:cubicBezTo>
                <a:lnTo>
                  <a:pt x="6089" y="36371"/>
                </a:lnTo>
                <a:cubicBezTo>
                  <a:pt x="6832" y="37933"/>
                  <a:pt x="8300" y="39242"/>
                  <a:pt x="9712" y="40249"/>
                </a:cubicBezTo>
                <a:lnTo>
                  <a:pt x="9712" y="40249"/>
                </a:lnTo>
                <a:cubicBezTo>
                  <a:pt x="9695" y="40228"/>
                  <a:pt x="9678" y="40208"/>
                  <a:pt x="9660" y="40187"/>
                </a:cubicBezTo>
                <a:lnTo>
                  <a:pt x="9660" y="40187"/>
                </a:lnTo>
                <a:cubicBezTo>
                  <a:pt x="9744" y="40247"/>
                  <a:pt x="9827" y="40307"/>
                  <a:pt x="9911" y="40366"/>
                </a:cubicBezTo>
                <a:lnTo>
                  <a:pt x="9911" y="40366"/>
                </a:lnTo>
                <a:cubicBezTo>
                  <a:pt x="9988" y="40340"/>
                  <a:pt x="10049" y="40252"/>
                  <a:pt x="10007" y="40190"/>
                </a:cubicBezTo>
                <a:cubicBezTo>
                  <a:pt x="9674" y="39690"/>
                  <a:pt x="9240" y="39223"/>
                  <a:pt x="8873" y="38723"/>
                </a:cubicBezTo>
                <a:cubicBezTo>
                  <a:pt x="8740" y="38523"/>
                  <a:pt x="8673" y="38256"/>
                  <a:pt x="8606" y="38022"/>
                </a:cubicBezTo>
                <a:lnTo>
                  <a:pt x="8606" y="38022"/>
                </a:lnTo>
                <a:cubicBezTo>
                  <a:pt x="9407" y="38556"/>
                  <a:pt x="9674" y="39723"/>
                  <a:pt x="10207" y="40457"/>
                </a:cubicBezTo>
                <a:cubicBezTo>
                  <a:pt x="10221" y="40497"/>
                  <a:pt x="10249" y="40515"/>
                  <a:pt x="10277" y="40515"/>
                </a:cubicBezTo>
                <a:cubicBezTo>
                  <a:pt x="10320" y="40515"/>
                  <a:pt x="10361" y="40471"/>
                  <a:pt x="10341" y="40391"/>
                </a:cubicBezTo>
                <a:lnTo>
                  <a:pt x="10341" y="40324"/>
                </a:lnTo>
                <a:cubicBezTo>
                  <a:pt x="10373" y="40483"/>
                  <a:pt x="10435" y="40642"/>
                  <a:pt x="10498" y="40772"/>
                </a:cubicBezTo>
                <a:lnTo>
                  <a:pt x="10498" y="40772"/>
                </a:lnTo>
                <a:cubicBezTo>
                  <a:pt x="10302" y="40639"/>
                  <a:pt x="10106" y="40504"/>
                  <a:pt x="9911" y="40366"/>
                </a:cubicBezTo>
                <a:lnTo>
                  <a:pt x="9911" y="40366"/>
                </a:lnTo>
                <a:cubicBezTo>
                  <a:pt x="9903" y="40369"/>
                  <a:pt x="9895" y="40371"/>
                  <a:pt x="9887" y="40372"/>
                </a:cubicBezTo>
                <a:lnTo>
                  <a:pt x="9887" y="40372"/>
                </a:lnTo>
                <a:cubicBezTo>
                  <a:pt x="10096" y="40518"/>
                  <a:pt x="10304" y="40658"/>
                  <a:pt x="10508" y="40791"/>
                </a:cubicBezTo>
                <a:cubicBezTo>
                  <a:pt x="10504" y="40785"/>
                  <a:pt x="10501" y="40778"/>
                  <a:pt x="10498" y="40772"/>
                </a:cubicBezTo>
                <a:lnTo>
                  <a:pt x="10498" y="40772"/>
                </a:lnTo>
                <a:cubicBezTo>
                  <a:pt x="10557" y="40812"/>
                  <a:pt x="10616" y="40851"/>
                  <a:pt x="10674" y="40891"/>
                </a:cubicBezTo>
                <a:cubicBezTo>
                  <a:pt x="10207" y="42592"/>
                  <a:pt x="9774" y="44360"/>
                  <a:pt x="9407" y="46095"/>
                </a:cubicBezTo>
                <a:lnTo>
                  <a:pt x="9407" y="46195"/>
                </a:lnTo>
                <a:cubicBezTo>
                  <a:pt x="9240" y="47029"/>
                  <a:pt x="9073" y="47896"/>
                  <a:pt x="8906" y="48730"/>
                </a:cubicBezTo>
                <a:cubicBezTo>
                  <a:pt x="8448" y="47041"/>
                  <a:pt x="7179" y="44688"/>
                  <a:pt x="5838" y="44688"/>
                </a:cubicBezTo>
                <a:cubicBezTo>
                  <a:pt x="5616" y="44688"/>
                  <a:pt x="5393" y="44752"/>
                  <a:pt x="5170" y="44894"/>
                </a:cubicBezTo>
                <a:cubicBezTo>
                  <a:pt x="4236" y="45461"/>
                  <a:pt x="5070" y="47095"/>
                  <a:pt x="5504" y="47729"/>
                </a:cubicBezTo>
                <a:cubicBezTo>
                  <a:pt x="6247" y="48763"/>
                  <a:pt x="7427" y="49640"/>
                  <a:pt x="8471" y="50361"/>
                </a:cubicBezTo>
                <a:lnTo>
                  <a:pt x="8471" y="50361"/>
                </a:lnTo>
                <a:cubicBezTo>
                  <a:pt x="8371" y="50196"/>
                  <a:pt x="8239" y="50097"/>
                  <a:pt x="8173" y="50031"/>
                </a:cubicBezTo>
                <a:lnTo>
                  <a:pt x="8173" y="49931"/>
                </a:lnTo>
                <a:cubicBezTo>
                  <a:pt x="8039" y="49631"/>
                  <a:pt x="7872" y="49364"/>
                  <a:pt x="7706" y="49063"/>
                </a:cubicBezTo>
                <a:cubicBezTo>
                  <a:pt x="7663" y="49000"/>
                  <a:pt x="7621" y="48977"/>
                  <a:pt x="7579" y="48977"/>
                </a:cubicBezTo>
                <a:cubicBezTo>
                  <a:pt x="7554" y="48977"/>
                  <a:pt x="7530" y="48985"/>
                  <a:pt x="7505" y="48997"/>
                </a:cubicBezTo>
                <a:cubicBezTo>
                  <a:pt x="7405" y="48897"/>
                  <a:pt x="7372" y="48797"/>
                  <a:pt x="7272" y="48663"/>
                </a:cubicBezTo>
                <a:cubicBezTo>
                  <a:pt x="7253" y="48635"/>
                  <a:pt x="7226" y="48622"/>
                  <a:pt x="7199" y="48622"/>
                </a:cubicBezTo>
                <a:cubicBezTo>
                  <a:pt x="7129" y="48622"/>
                  <a:pt x="7057" y="48701"/>
                  <a:pt x="7105" y="48797"/>
                </a:cubicBezTo>
                <a:cubicBezTo>
                  <a:pt x="7239" y="48997"/>
                  <a:pt x="7372" y="49264"/>
                  <a:pt x="7505" y="49530"/>
                </a:cubicBezTo>
                <a:cubicBezTo>
                  <a:pt x="6271" y="48596"/>
                  <a:pt x="5004" y="47629"/>
                  <a:pt x="4904" y="46061"/>
                </a:cubicBezTo>
                <a:cubicBezTo>
                  <a:pt x="4884" y="45468"/>
                  <a:pt x="5181" y="45261"/>
                  <a:pt x="5544" y="45261"/>
                </a:cubicBezTo>
                <a:cubicBezTo>
                  <a:pt x="5793" y="45261"/>
                  <a:pt x="6074" y="45358"/>
                  <a:pt x="6305" y="45494"/>
                </a:cubicBezTo>
                <a:cubicBezTo>
                  <a:pt x="6738" y="45761"/>
                  <a:pt x="7005" y="46161"/>
                  <a:pt x="7239" y="46595"/>
                </a:cubicBezTo>
                <a:cubicBezTo>
                  <a:pt x="7872" y="47629"/>
                  <a:pt x="8139" y="48730"/>
                  <a:pt x="8573" y="49864"/>
                </a:cubicBezTo>
                <a:cubicBezTo>
                  <a:pt x="8540" y="49997"/>
                  <a:pt x="8540" y="50196"/>
                  <a:pt x="8474" y="50363"/>
                </a:cubicBezTo>
                <a:lnTo>
                  <a:pt x="8474" y="50363"/>
                </a:lnTo>
                <a:cubicBezTo>
                  <a:pt x="8473" y="50362"/>
                  <a:pt x="8472" y="50361"/>
                  <a:pt x="8471" y="50361"/>
                </a:cubicBezTo>
                <a:lnTo>
                  <a:pt x="8471" y="50361"/>
                </a:lnTo>
                <a:cubicBezTo>
                  <a:pt x="8471" y="50362"/>
                  <a:pt x="8472" y="50363"/>
                  <a:pt x="8473" y="50364"/>
                </a:cubicBezTo>
                <a:cubicBezTo>
                  <a:pt x="8473" y="50364"/>
                  <a:pt x="8473" y="50363"/>
                  <a:pt x="8474" y="50363"/>
                </a:cubicBezTo>
                <a:lnTo>
                  <a:pt x="8474" y="50363"/>
                </a:lnTo>
                <a:cubicBezTo>
                  <a:pt x="8507" y="50386"/>
                  <a:pt x="8540" y="50408"/>
                  <a:pt x="8573" y="50431"/>
                </a:cubicBezTo>
                <a:cubicBezTo>
                  <a:pt x="7239" y="58103"/>
                  <a:pt x="6672" y="65942"/>
                  <a:pt x="7205" y="73614"/>
                </a:cubicBezTo>
                <a:cubicBezTo>
                  <a:pt x="7205" y="73764"/>
                  <a:pt x="7330" y="73839"/>
                  <a:pt x="7451" y="73839"/>
                </a:cubicBezTo>
                <a:cubicBezTo>
                  <a:pt x="7572" y="73839"/>
                  <a:pt x="7689" y="73764"/>
                  <a:pt x="7672" y="73614"/>
                </a:cubicBezTo>
                <a:cubicBezTo>
                  <a:pt x="7239" y="66910"/>
                  <a:pt x="7606" y="60105"/>
                  <a:pt x="8606" y="53400"/>
                </a:cubicBezTo>
                <a:cubicBezTo>
                  <a:pt x="8673" y="53400"/>
                  <a:pt x="8706" y="53367"/>
                  <a:pt x="8706" y="53300"/>
                </a:cubicBezTo>
                <a:lnTo>
                  <a:pt x="8706" y="53266"/>
                </a:lnTo>
                <a:cubicBezTo>
                  <a:pt x="9707" y="53100"/>
                  <a:pt x="10741" y="51899"/>
                  <a:pt x="11408" y="51232"/>
                </a:cubicBezTo>
                <a:cubicBezTo>
                  <a:pt x="11942" y="50698"/>
                  <a:pt x="13210" y="49430"/>
                  <a:pt x="12576" y="48596"/>
                </a:cubicBezTo>
                <a:cubicBezTo>
                  <a:pt x="12372" y="48306"/>
                  <a:pt x="12113" y="48193"/>
                  <a:pt x="11835" y="48193"/>
                </a:cubicBezTo>
                <a:cubicBezTo>
                  <a:pt x="11154" y="48193"/>
                  <a:pt x="10362" y="48871"/>
                  <a:pt x="10007" y="49297"/>
                </a:cubicBezTo>
                <a:cubicBezTo>
                  <a:pt x="9574" y="49864"/>
                  <a:pt x="9240" y="50464"/>
                  <a:pt x="9007" y="51198"/>
                </a:cubicBezTo>
                <a:cubicBezTo>
                  <a:pt x="9273" y="49397"/>
                  <a:pt x="9674" y="47596"/>
                  <a:pt x="10041" y="45794"/>
                </a:cubicBezTo>
                <a:cubicBezTo>
                  <a:pt x="10374" y="45394"/>
                  <a:pt x="10774" y="45127"/>
                  <a:pt x="11275" y="45027"/>
                </a:cubicBezTo>
                <a:cubicBezTo>
                  <a:pt x="11333" y="45024"/>
                  <a:pt x="11391" y="45022"/>
                  <a:pt x="11448" y="45022"/>
                </a:cubicBezTo>
                <a:cubicBezTo>
                  <a:pt x="13752" y="45022"/>
                  <a:pt x="15277" y="47599"/>
                  <a:pt x="16612" y="49063"/>
                </a:cubicBezTo>
                <a:cubicBezTo>
                  <a:pt x="17946" y="50464"/>
                  <a:pt x="19681" y="51532"/>
                  <a:pt x="21582" y="51966"/>
                </a:cubicBezTo>
                <a:cubicBezTo>
                  <a:pt x="21607" y="51978"/>
                  <a:pt x="21629" y="51983"/>
                  <a:pt x="21649" y="51983"/>
                </a:cubicBezTo>
                <a:cubicBezTo>
                  <a:pt x="21737" y="51983"/>
                  <a:pt x="21776" y="51874"/>
                  <a:pt x="21749" y="51765"/>
                </a:cubicBezTo>
                <a:cubicBezTo>
                  <a:pt x="21015" y="49564"/>
                  <a:pt x="19848" y="47295"/>
                  <a:pt x="17880" y="45961"/>
                </a:cubicBezTo>
                <a:lnTo>
                  <a:pt x="17880" y="45961"/>
                </a:lnTo>
                <a:cubicBezTo>
                  <a:pt x="19286" y="46323"/>
                  <a:pt x="21059" y="46822"/>
                  <a:pt x="22687" y="46822"/>
                </a:cubicBezTo>
                <a:cubicBezTo>
                  <a:pt x="23608" y="46822"/>
                  <a:pt x="24483" y="46662"/>
                  <a:pt x="25218" y="46228"/>
                </a:cubicBezTo>
                <a:cubicBezTo>
                  <a:pt x="25285" y="46195"/>
                  <a:pt x="25285" y="46095"/>
                  <a:pt x="25285" y="46028"/>
                </a:cubicBezTo>
                <a:cubicBezTo>
                  <a:pt x="24951" y="45027"/>
                  <a:pt x="23217" y="44127"/>
                  <a:pt x="22349" y="43626"/>
                </a:cubicBezTo>
                <a:cubicBezTo>
                  <a:pt x="22016" y="43426"/>
                  <a:pt x="21682" y="43259"/>
                  <a:pt x="21282" y="43126"/>
                </a:cubicBezTo>
                <a:lnTo>
                  <a:pt x="21282" y="43126"/>
                </a:lnTo>
                <a:cubicBezTo>
                  <a:pt x="21916" y="43226"/>
                  <a:pt x="22550" y="43259"/>
                  <a:pt x="23183" y="43359"/>
                </a:cubicBezTo>
                <a:cubicBezTo>
                  <a:pt x="23850" y="43426"/>
                  <a:pt x="24851" y="43426"/>
                  <a:pt x="25518" y="43793"/>
                </a:cubicBezTo>
                <a:cubicBezTo>
                  <a:pt x="25452" y="43893"/>
                  <a:pt x="25518" y="43960"/>
                  <a:pt x="25585" y="44060"/>
                </a:cubicBezTo>
                <a:cubicBezTo>
                  <a:pt x="25919" y="44360"/>
                  <a:pt x="25885" y="44360"/>
                  <a:pt x="26252" y="44560"/>
                </a:cubicBezTo>
                <a:cubicBezTo>
                  <a:pt x="26217" y="44605"/>
                  <a:pt x="26207" y="44623"/>
                  <a:pt x="26210" y="44623"/>
                </a:cubicBezTo>
                <a:cubicBezTo>
                  <a:pt x="26219" y="44623"/>
                  <a:pt x="26326" y="44483"/>
                  <a:pt x="26252" y="44360"/>
                </a:cubicBezTo>
                <a:cubicBezTo>
                  <a:pt x="26219" y="44260"/>
                  <a:pt x="26185" y="44227"/>
                  <a:pt x="26085" y="44127"/>
                </a:cubicBezTo>
                <a:cubicBezTo>
                  <a:pt x="26085" y="44093"/>
                  <a:pt x="26119" y="44060"/>
                  <a:pt x="26119" y="43960"/>
                </a:cubicBezTo>
                <a:cubicBezTo>
                  <a:pt x="26194" y="43784"/>
                  <a:pt x="26023" y="43645"/>
                  <a:pt x="25863" y="43645"/>
                </a:cubicBezTo>
                <a:cubicBezTo>
                  <a:pt x="25811" y="43645"/>
                  <a:pt x="25759" y="43660"/>
                  <a:pt x="25718" y="43693"/>
                </a:cubicBezTo>
                <a:lnTo>
                  <a:pt x="25685" y="43626"/>
                </a:lnTo>
                <a:cubicBezTo>
                  <a:pt x="25585" y="43593"/>
                  <a:pt x="25552" y="43593"/>
                  <a:pt x="25452" y="43593"/>
                </a:cubicBezTo>
                <a:cubicBezTo>
                  <a:pt x="25018" y="43393"/>
                  <a:pt x="24451" y="43259"/>
                  <a:pt x="23917" y="43226"/>
                </a:cubicBezTo>
                <a:cubicBezTo>
                  <a:pt x="22683" y="43059"/>
                  <a:pt x="21382" y="42926"/>
                  <a:pt x="20114" y="42792"/>
                </a:cubicBezTo>
                <a:cubicBezTo>
                  <a:pt x="19781" y="42692"/>
                  <a:pt x="19447" y="42592"/>
                  <a:pt x="19080" y="42525"/>
                </a:cubicBezTo>
                <a:cubicBezTo>
                  <a:pt x="19180" y="42459"/>
                  <a:pt x="19281" y="42425"/>
                  <a:pt x="19381" y="42392"/>
                </a:cubicBezTo>
                <a:cubicBezTo>
                  <a:pt x="20281" y="42392"/>
                  <a:pt x="21182" y="42259"/>
                  <a:pt x="22083" y="42092"/>
                </a:cubicBezTo>
                <a:cubicBezTo>
                  <a:pt x="22583" y="42025"/>
                  <a:pt x="23083" y="41858"/>
                  <a:pt x="23617" y="41725"/>
                </a:cubicBezTo>
                <a:cubicBezTo>
                  <a:pt x="23750" y="41691"/>
                  <a:pt x="24051" y="41625"/>
                  <a:pt x="24384" y="41591"/>
                </a:cubicBezTo>
                <a:lnTo>
                  <a:pt x="24384" y="41591"/>
                </a:lnTo>
                <a:cubicBezTo>
                  <a:pt x="24284" y="41625"/>
                  <a:pt x="24217" y="41725"/>
                  <a:pt x="24084" y="41792"/>
                </a:cubicBezTo>
                <a:cubicBezTo>
                  <a:pt x="24017" y="41892"/>
                  <a:pt x="24084" y="42058"/>
                  <a:pt x="24217" y="42058"/>
                </a:cubicBezTo>
                <a:cubicBezTo>
                  <a:pt x="24351" y="42058"/>
                  <a:pt x="24451" y="42025"/>
                  <a:pt x="24584" y="41958"/>
                </a:cubicBezTo>
                <a:cubicBezTo>
                  <a:pt x="24618" y="42025"/>
                  <a:pt x="24618" y="42025"/>
                  <a:pt x="24684" y="42025"/>
                </a:cubicBezTo>
                <a:cubicBezTo>
                  <a:pt x="24716" y="42034"/>
                  <a:pt x="24748" y="42038"/>
                  <a:pt x="24778" y="42038"/>
                </a:cubicBezTo>
                <a:cubicBezTo>
                  <a:pt x="24973" y="42038"/>
                  <a:pt x="25150" y="41873"/>
                  <a:pt x="25352" y="41758"/>
                </a:cubicBezTo>
                <a:cubicBezTo>
                  <a:pt x="25385" y="41725"/>
                  <a:pt x="25418" y="41725"/>
                  <a:pt x="25418" y="41691"/>
                </a:cubicBezTo>
                <a:cubicBezTo>
                  <a:pt x="25518" y="41625"/>
                  <a:pt x="25552" y="41558"/>
                  <a:pt x="25618" y="41458"/>
                </a:cubicBezTo>
                <a:cubicBezTo>
                  <a:pt x="25685" y="41425"/>
                  <a:pt x="25718" y="41291"/>
                  <a:pt x="25685" y="41258"/>
                </a:cubicBezTo>
                <a:cubicBezTo>
                  <a:pt x="25574" y="41102"/>
                  <a:pt x="25355" y="41047"/>
                  <a:pt x="25096" y="41047"/>
                </a:cubicBezTo>
                <a:cubicBezTo>
                  <a:pt x="24577" y="41047"/>
                  <a:pt x="23895" y="41269"/>
                  <a:pt x="23584" y="41358"/>
                </a:cubicBezTo>
                <a:cubicBezTo>
                  <a:pt x="22716" y="41558"/>
                  <a:pt x="21849" y="41792"/>
                  <a:pt x="20948" y="41925"/>
                </a:cubicBezTo>
                <a:cubicBezTo>
                  <a:pt x="21115" y="41892"/>
                  <a:pt x="21349" y="41858"/>
                  <a:pt x="21449" y="41758"/>
                </a:cubicBezTo>
                <a:cubicBezTo>
                  <a:pt x="22683" y="41291"/>
                  <a:pt x="23717" y="40591"/>
                  <a:pt x="24751" y="39857"/>
                </a:cubicBezTo>
                <a:cubicBezTo>
                  <a:pt x="24885" y="39757"/>
                  <a:pt x="24818" y="39590"/>
                  <a:pt x="24718" y="39557"/>
                </a:cubicBezTo>
                <a:cubicBezTo>
                  <a:pt x="24801" y="39391"/>
                  <a:pt x="24632" y="39157"/>
                  <a:pt x="24420" y="39157"/>
                </a:cubicBezTo>
                <a:cubicBezTo>
                  <a:pt x="24376" y="39157"/>
                  <a:pt x="24330" y="39167"/>
                  <a:pt x="24284" y="39190"/>
                </a:cubicBezTo>
                <a:cubicBezTo>
                  <a:pt x="23917" y="39390"/>
                  <a:pt x="23650" y="39523"/>
                  <a:pt x="23383" y="39790"/>
                </a:cubicBezTo>
                <a:cubicBezTo>
                  <a:pt x="23250" y="39890"/>
                  <a:pt x="23317" y="40057"/>
                  <a:pt x="23450" y="40090"/>
                </a:cubicBezTo>
                <a:cubicBezTo>
                  <a:pt x="23417" y="40190"/>
                  <a:pt x="23450" y="40290"/>
                  <a:pt x="23517" y="40357"/>
                </a:cubicBezTo>
                <a:cubicBezTo>
                  <a:pt x="22583" y="40958"/>
                  <a:pt x="21582" y="41458"/>
                  <a:pt x="20581" y="41725"/>
                </a:cubicBezTo>
                <a:cubicBezTo>
                  <a:pt x="20281" y="41792"/>
                  <a:pt x="19948" y="41858"/>
                  <a:pt x="19614" y="41925"/>
                </a:cubicBezTo>
                <a:cubicBezTo>
                  <a:pt x="21382" y="40691"/>
                  <a:pt x="22583" y="38122"/>
                  <a:pt x="22816" y="36254"/>
                </a:cubicBezTo>
                <a:cubicBezTo>
                  <a:pt x="22816" y="36138"/>
                  <a:pt x="22766" y="36048"/>
                  <a:pt x="22665" y="36048"/>
                </a:cubicBezTo>
                <a:cubicBezTo>
                  <a:pt x="22650" y="36048"/>
                  <a:pt x="22634" y="36050"/>
                  <a:pt x="22616" y="36054"/>
                </a:cubicBezTo>
                <a:cubicBezTo>
                  <a:pt x="21282" y="36388"/>
                  <a:pt x="20415" y="37388"/>
                  <a:pt x="19314" y="38189"/>
                </a:cubicBezTo>
                <a:cubicBezTo>
                  <a:pt x="17913" y="39190"/>
                  <a:pt x="16378" y="39924"/>
                  <a:pt x="14811" y="40691"/>
                </a:cubicBezTo>
                <a:cubicBezTo>
                  <a:pt x="15111" y="40290"/>
                  <a:pt x="15378" y="39924"/>
                  <a:pt x="15611" y="39523"/>
                </a:cubicBezTo>
                <a:cubicBezTo>
                  <a:pt x="16045" y="38889"/>
                  <a:pt x="16479" y="38289"/>
                  <a:pt x="16912" y="37689"/>
                </a:cubicBezTo>
                <a:cubicBezTo>
                  <a:pt x="16939" y="37634"/>
                  <a:pt x="16900" y="37580"/>
                  <a:pt x="16848" y="37580"/>
                </a:cubicBezTo>
                <a:cubicBezTo>
                  <a:pt x="16837" y="37580"/>
                  <a:pt x="16824" y="37582"/>
                  <a:pt x="16812" y="37589"/>
                </a:cubicBezTo>
                <a:cubicBezTo>
                  <a:pt x="15778" y="38389"/>
                  <a:pt x="15311" y="39790"/>
                  <a:pt x="14544" y="40791"/>
                </a:cubicBezTo>
                <a:cubicBezTo>
                  <a:pt x="14477" y="40791"/>
                  <a:pt x="14477" y="40858"/>
                  <a:pt x="14444" y="40858"/>
                </a:cubicBezTo>
                <a:cubicBezTo>
                  <a:pt x="14177" y="40958"/>
                  <a:pt x="13743" y="41191"/>
                  <a:pt x="13343" y="41425"/>
                </a:cubicBezTo>
                <a:cubicBezTo>
                  <a:pt x="14277" y="40391"/>
                  <a:pt x="14944" y="39023"/>
                  <a:pt x="15845" y="37955"/>
                </a:cubicBezTo>
                <a:cubicBezTo>
                  <a:pt x="16612" y="37055"/>
                  <a:pt x="17546" y="36087"/>
                  <a:pt x="18747" y="35687"/>
                </a:cubicBezTo>
                <a:cubicBezTo>
                  <a:pt x="18793" y="35669"/>
                  <a:pt x="18833" y="35661"/>
                  <a:pt x="18866" y="35661"/>
                </a:cubicBezTo>
                <a:cubicBezTo>
                  <a:pt x="19331" y="35661"/>
                  <a:pt x="18540" y="37304"/>
                  <a:pt x="18447" y="37522"/>
                </a:cubicBezTo>
                <a:cubicBezTo>
                  <a:pt x="18113" y="38189"/>
                  <a:pt x="17579" y="38723"/>
                  <a:pt x="17112" y="39290"/>
                </a:cubicBezTo>
                <a:cubicBezTo>
                  <a:pt x="17085" y="39344"/>
                  <a:pt x="17102" y="39399"/>
                  <a:pt x="17164" y="39399"/>
                </a:cubicBezTo>
                <a:cubicBezTo>
                  <a:pt x="17178" y="39399"/>
                  <a:pt x="17194" y="39396"/>
                  <a:pt x="17212" y="39390"/>
                </a:cubicBezTo>
                <a:cubicBezTo>
                  <a:pt x="18447" y="38556"/>
                  <a:pt x="19247" y="36955"/>
                  <a:pt x="19514" y="35520"/>
                </a:cubicBezTo>
                <a:cubicBezTo>
                  <a:pt x="19514" y="35387"/>
                  <a:pt x="19447" y="35287"/>
                  <a:pt x="19347" y="35287"/>
                </a:cubicBezTo>
                <a:cubicBezTo>
                  <a:pt x="16045" y="35287"/>
                  <a:pt x="14611" y="39690"/>
                  <a:pt x="12743" y="41758"/>
                </a:cubicBezTo>
                <a:cubicBezTo>
                  <a:pt x="11842" y="42359"/>
                  <a:pt x="10841" y="43059"/>
                  <a:pt x="10341" y="43893"/>
                </a:cubicBezTo>
                <a:cubicBezTo>
                  <a:pt x="10841" y="41625"/>
                  <a:pt x="11408" y="39423"/>
                  <a:pt x="12042" y="37255"/>
                </a:cubicBezTo>
                <a:cubicBezTo>
                  <a:pt x="12342" y="36221"/>
                  <a:pt x="12676" y="35220"/>
                  <a:pt x="12943" y="34186"/>
                </a:cubicBezTo>
                <a:cubicBezTo>
                  <a:pt x="14844" y="33919"/>
                  <a:pt x="17046" y="33719"/>
                  <a:pt x="18680" y="32852"/>
                </a:cubicBezTo>
                <a:cubicBezTo>
                  <a:pt x="19114" y="32585"/>
                  <a:pt x="21182" y="31518"/>
                  <a:pt x="20848" y="30750"/>
                </a:cubicBezTo>
                <a:cubicBezTo>
                  <a:pt x="20653" y="30307"/>
                  <a:pt x="20162" y="30154"/>
                  <a:pt x="19591" y="30154"/>
                </a:cubicBezTo>
                <a:cubicBezTo>
                  <a:pt x="18700" y="30154"/>
                  <a:pt x="17613" y="30527"/>
                  <a:pt x="17146" y="30750"/>
                </a:cubicBezTo>
                <a:cubicBezTo>
                  <a:pt x="15978" y="31284"/>
                  <a:pt x="14310" y="32085"/>
                  <a:pt x="13276" y="33185"/>
                </a:cubicBezTo>
                <a:cubicBezTo>
                  <a:pt x="13943" y="31117"/>
                  <a:pt x="14711" y="29082"/>
                  <a:pt x="15478" y="27081"/>
                </a:cubicBezTo>
                <a:cubicBezTo>
                  <a:pt x="15545" y="27048"/>
                  <a:pt x="15578" y="27048"/>
                  <a:pt x="15611" y="27014"/>
                </a:cubicBezTo>
                <a:cubicBezTo>
                  <a:pt x="15848" y="27065"/>
                  <a:pt x="16104" y="27086"/>
                  <a:pt x="16367" y="27086"/>
                </a:cubicBezTo>
                <a:cubicBezTo>
                  <a:pt x="17145" y="27086"/>
                  <a:pt x="17991" y="26905"/>
                  <a:pt x="18613" y="26781"/>
                </a:cubicBezTo>
                <a:cubicBezTo>
                  <a:pt x="19514" y="26614"/>
                  <a:pt x="20915" y="26381"/>
                  <a:pt x="21349" y="25447"/>
                </a:cubicBezTo>
                <a:cubicBezTo>
                  <a:pt x="21782" y="24412"/>
                  <a:pt x="20348" y="24079"/>
                  <a:pt x="19647" y="24079"/>
                </a:cubicBezTo>
                <a:cubicBezTo>
                  <a:pt x="18213" y="24079"/>
                  <a:pt x="17012" y="24879"/>
                  <a:pt x="15945" y="25847"/>
                </a:cubicBezTo>
                <a:cubicBezTo>
                  <a:pt x="16412" y="24713"/>
                  <a:pt x="16912" y="23579"/>
                  <a:pt x="17413" y="22511"/>
                </a:cubicBezTo>
                <a:cubicBezTo>
                  <a:pt x="17673" y="22563"/>
                  <a:pt x="18109" y="22595"/>
                  <a:pt x="18630" y="22595"/>
                </a:cubicBezTo>
                <a:cubicBezTo>
                  <a:pt x="20779" y="22595"/>
                  <a:pt x="24378" y="22055"/>
                  <a:pt x="23117" y="20176"/>
                </a:cubicBezTo>
                <a:cubicBezTo>
                  <a:pt x="22885" y="19812"/>
                  <a:pt x="22420" y="19663"/>
                  <a:pt x="21851" y="19663"/>
                </a:cubicBezTo>
                <a:cubicBezTo>
                  <a:pt x="20698" y="19663"/>
                  <a:pt x="19118" y="20273"/>
                  <a:pt x="18180" y="20943"/>
                </a:cubicBezTo>
                <a:cubicBezTo>
                  <a:pt x="18613" y="19943"/>
                  <a:pt x="19114" y="19009"/>
                  <a:pt x="19614" y="18008"/>
                </a:cubicBezTo>
                <a:cubicBezTo>
                  <a:pt x="19801" y="18043"/>
                  <a:pt x="20000" y="18057"/>
                  <a:pt x="20205" y="18057"/>
                </a:cubicBezTo>
                <a:cubicBezTo>
                  <a:pt x="20986" y="18057"/>
                  <a:pt x="21856" y="17847"/>
                  <a:pt x="22516" y="17741"/>
                </a:cubicBezTo>
                <a:cubicBezTo>
                  <a:pt x="23250" y="17608"/>
                  <a:pt x="24684" y="17441"/>
                  <a:pt x="25085" y="16674"/>
                </a:cubicBezTo>
                <a:cubicBezTo>
                  <a:pt x="25518" y="15773"/>
                  <a:pt x="23984" y="15406"/>
                  <a:pt x="23450" y="15406"/>
                </a:cubicBezTo>
                <a:cubicBezTo>
                  <a:pt x="22383" y="15506"/>
                  <a:pt x="21215" y="16073"/>
                  <a:pt x="20281" y="16774"/>
                </a:cubicBezTo>
                <a:cubicBezTo>
                  <a:pt x="20748" y="15940"/>
                  <a:pt x="21215" y="15106"/>
                  <a:pt x="21682" y="14339"/>
                </a:cubicBezTo>
                <a:cubicBezTo>
                  <a:pt x="21718" y="14345"/>
                  <a:pt x="21754" y="14351"/>
                  <a:pt x="21790" y="14356"/>
                </a:cubicBezTo>
                <a:lnTo>
                  <a:pt x="21790" y="14356"/>
                </a:lnTo>
                <a:cubicBezTo>
                  <a:pt x="21843" y="14307"/>
                  <a:pt x="21924" y="14264"/>
                  <a:pt x="21949" y="14238"/>
                </a:cubicBezTo>
                <a:cubicBezTo>
                  <a:pt x="22083" y="14172"/>
                  <a:pt x="22216" y="14105"/>
                  <a:pt x="22316" y="14072"/>
                </a:cubicBezTo>
                <a:cubicBezTo>
                  <a:pt x="22449" y="14038"/>
                  <a:pt x="22583" y="14005"/>
                  <a:pt x="22683" y="13938"/>
                </a:cubicBezTo>
                <a:lnTo>
                  <a:pt x="22683" y="13938"/>
                </a:lnTo>
                <a:cubicBezTo>
                  <a:pt x="22451" y="14104"/>
                  <a:pt x="22121" y="14236"/>
                  <a:pt x="21888" y="14369"/>
                </a:cubicBezTo>
                <a:lnTo>
                  <a:pt x="21888" y="14369"/>
                </a:lnTo>
                <a:cubicBezTo>
                  <a:pt x="22063" y="14390"/>
                  <a:pt x="22242" y="14400"/>
                  <a:pt x="22424" y="14400"/>
                </a:cubicBezTo>
                <a:cubicBezTo>
                  <a:pt x="23578" y="14400"/>
                  <a:pt x="24828" y="13997"/>
                  <a:pt x="25785" y="13505"/>
                </a:cubicBezTo>
                <a:cubicBezTo>
                  <a:pt x="26386" y="13204"/>
                  <a:pt x="27086" y="12437"/>
                  <a:pt x="26252" y="12037"/>
                </a:cubicBezTo>
                <a:cubicBezTo>
                  <a:pt x="25954" y="11876"/>
                  <a:pt x="25601" y="11814"/>
                  <a:pt x="25230" y="11814"/>
                </a:cubicBezTo>
                <a:cubicBezTo>
                  <a:pt x="24523" y="11814"/>
                  <a:pt x="23752" y="12040"/>
                  <a:pt x="23183" y="12237"/>
                </a:cubicBezTo>
                <a:cubicBezTo>
                  <a:pt x="23050" y="12270"/>
                  <a:pt x="22916" y="12337"/>
                  <a:pt x="22783" y="12404"/>
                </a:cubicBezTo>
                <a:cubicBezTo>
                  <a:pt x="23050" y="12004"/>
                  <a:pt x="23350" y="11570"/>
                  <a:pt x="23584" y="11103"/>
                </a:cubicBezTo>
                <a:cubicBezTo>
                  <a:pt x="23717" y="11070"/>
                  <a:pt x="23784" y="11070"/>
                  <a:pt x="23917" y="11036"/>
                </a:cubicBezTo>
                <a:cubicBezTo>
                  <a:pt x="24170" y="11087"/>
                  <a:pt x="24431" y="11109"/>
                  <a:pt x="24695" y="11109"/>
                </a:cubicBezTo>
                <a:cubicBezTo>
                  <a:pt x="25649" y="11109"/>
                  <a:pt x="26643" y="10816"/>
                  <a:pt x="27453" y="10502"/>
                </a:cubicBezTo>
                <a:cubicBezTo>
                  <a:pt x="27887" y="10336"/>
                  <a:pt x="28787" y="9735"/>
                  <a:pt x="28454" y="9168"/>
                </a:cubicBezTo>
                <a:cubicBezTo>
                  <a:pt x="28211" y="8720"/>
                  <a:pt x="27718" y="8575"/>
                  <a:pt x="27208" y="8575"/>
                </a:cubicBezTo>
                <a:cubicBezTo>
                  <a:pt x="26806" y="8575"/>
                  <a:pt x="26394" y="8665"/>
                  <a:pt x="26085" y="8768"/>
                </a:cubicBezTo>
                <a:cubicBezTo>
                  <a:pt x="25552" y="8935"/>
                  <a:pt x="25051" y="9235"/>
                  <a:pt x="24618" y="9602"/>
                </a:cubicBezTo>
                <a:cubicBezTo>
                  <a:pt x="25085" y="8901"/>
                  <a:pt x="25585" y="8201"/>
                  <a:pt x="26052" y="7534"/>
                </a:cubicBezTo>
                <a:cubicBezTo>
                  <a:pt x="26052" y="7534"/>
                  <a:pt x="26052" y="7567"/>
                  <a:pt x="26085" y="7567"/>
                </a:cubicBezTo>
                <a:cubicBezTo>
                  <a:pt x="26185" y="7600"/>
                  <a:pt x="26252" y="7667"/>
                  <a:pt x="26352" y="7667"/>
                </a:cubicBezTo>
                <a:cubicBezTo>
                  <a:pt x="26272" y="7694"/>
                  <a:pt x="26278" y="7786"/>
                  <a:pt x="26335" y="7786"/>
                </a:cubicBezTo>
                <a:cubicBezTo>
                  <a:pt x="26349" y="7786"/>
                  <a:pt x="26366" y="7780"/>
                  <a:pt x="26386" y="7767"/>
                </a:cubicBezTo>
                <a:cubicBezTo>
                  <a:pt x="26452" y="7767"/>
                  <a:pt x="26586" y="7734"/>
                  <a:pt x="26686" y="7734"/>
                </a:cubicBezTo>
                <a:cubicBezTo>
                  <a:pt x="27036" y="7829"/>
                  <a:pt x="27417" y="7872"/>
                  <a:pt x="27799" y="7872"/>
                </a:cubicBezTo>
                <a:cubicBezTo>
                  <a:pt x="28217" y="7872"/>
                  <a:pt x="28637" y="7821"/>
                  <a:pt x="29021" y="7734"/>
                </a:cubicBezTo>
                <a:cubicBezTo>
                  <a:pt x="29521" y="7667"/>
                  <a:pt x="30388" y="7334"/>
                  <a:pt x="30288" y="6666"/>
                </a:cubicBezTo>
                <a:cubicBezTo>
                  <a:pt x="30213" y="6113"/>
                  <a:pt x="29474" y="5958"/>
                  <a:pt x="28915" y="5958"/>
                </a:cubicBezTo>
                <a:cubicBezTo>
                  <a:pt x="28732" y="5958"/>
                  <a:pt x="28569" y="5975"/>
                  <a:pt x="28454" y="5999"/>
                </a:cubicBezTo>
                <a:cubicBezTo>
                  <a:pt x="27853" y="6066"/>
                  <a:pt x="27220" y="6400"/>
                  <a:pt x="26619" y="6766"/>
                </a:cubicBezTo>
                <a:cubicBezTo>
                  <a:pt x="27053" y="6166"/>
                  <a:pt x="27520" y="5566"/>
                  <a:pt x="27953" y="4999"/>
                </a:cubicBezTo>
                <a:cubicBezTo>
                  <a:pt x="28053" y="4999"/>
                  <a:pt x="28120" y="5032"/>
                  <a:pt x="28220" y="5032"/>
                </a:cubicBezTo>
                <a:cubicBezTo>
                  <a:pt x="28187" y="5065"/>
                  <a:pt x="28187" y="5199"/>
                  <a:pt x="28254" y="5199"/>
                </a:cubicBezTo>
                <a:lnTo>
                  <a:pt x="28454" y="5199"/>
                </a:lnTo>
                <a:cubicBezTo>
                  <a:pt x="28690" y="5336"/>
                  <a:pt x="29019" y="5381"/>
                  <a:pt x="29324" y="5381"/>
                </a:cubicBezTo>
                <a:cubicBezTo>
                  <a:pt x="29536" y="5381"/>
                  <a:pt x="29738" y="5360"/>
                  <a:pt x="29888" y="5332"/>
                </a:cubicBezTo>
                <a:cubicBezTo>
                  <a:pt x="30355" y="5265"/>
                  <a:pt x="31022" y="5099"/>
                  <a:pt x="31222" y="4665"/>
                </a:cubicBezTo>
                <a:cubicBezTo>
                  <a:pt x="31389" y="4165"/>
                  <a:pt x="30455" y="3764"/>
                  <a:pt x="30122" y="3731"/>
                </a:cubicBezTo>
                <a:cubicBezTo>
                  <a:pt x="30079" y="3728"/>
                  <a:pt x="30036" y="3727"/>
                  <a:pt x="29993" y="3727"/>
                </a:cubicBezTo>
                <a:cubicBezTo>
                  <a:pt x="29536" y="3727"/>
                  <a:pt x="29084" y="3884"/>
                  <a:pt x="28687" y="4098"/>
                </a:cubicBezTo>
                <a:cubicBezTo>
                  <a:pt x="28721" y="4031"/>
                  <a:pt x="28787" y="3931"/>
                  <a:pt x="28854" y="3898"/>
                </a:cubicBezTo>
                <a:cubicBezTo>
                  <a:pt x="28887" y="3898"/>
                  <a:pt x="28921" y="3898"/>
                  <a:pt x="28921" y="3864"/>
                </a:cubicBezTo>
                <a:cubicBezTo>
                  <a:pt x="28954" y="3764"/>
                  <a:pt x="29021" y="3698"/>
                  <a:pt x="29021" y="3664"/>
                </a:cubicBezTo>
                <a:cubicBezTo>
                  <a:pt x="29021" y="3664"/>
                  <a:pt x="29021" y="3598"/>
                  <a:pt x="29054" y="3598"/>
                </a:cubicBezTo>
                <a:lnTo>
                  <a:pt x="29054" y="3531"/>
                </a:lnTo>
                <a:cubicBezTo>
                  <a:pt x="29088" y="3431"/>
                  <a:pt x="29121" y="3331"/>
                  <a:pt x="29121" y="3231"/>
                </a:cubicBezTo>
                <a:cubicBezTo>
                  <a:pt x="29221" y="3164"/>
                  <a:pt x="29254" y="3030"/>
                  <a:pt x="29354" y="2897"/>
                </a:cubicBezTo>
                <a:cubicBezTo>
                  <a:pt x="29354" y="2930"/>
                  <a:pt x="29421" y="2997"/>
                  <a:pt x="29454" y="2997"/>
                </a:cubicBezTo>
                <a:lnTo>
                  <a:pt x="29521" y="2997"/>
                </a:lnTo>
                <a:cubicBezTo>
                  <a:pt x="29521" y="2997"/>
                  <a:pt x="29555" y="2997"/>
                  <a:pt x="29555" y="2930"/>
                </a:cubicBezTo>
                <a:cubicBezTo>
                  <a:pt x="30022" y="2930"/>
                  <a:pt x="30522" y="2697"/>
                  <a:pt x="30889" y="2530"/>
                </a:cubicBezTo>
                <a:cubicBezTo>
                  <a:pt x="31189" y="2397"/>
                  <a:pt x="32056" y="2096"/>
                  <a:pt x="32023" y="1663"/>
                </a:cubicBezTo>
                <a:cubicBezTo>
                  <a:pt x="31986" y="1352"/>
                  <a:pt x="31750" y="1252"/>
                  <a:pt x="31494" y="1252"/>
                </a:cubicBezTo>
                <a:cubicBezTo>
                  <a:pt x="31283" y="1252"/>
                  <a:pt x="31058" y="1321"/>
                  <a:pt x="30922" y="1396"/>
                </a:cubicBezTo>
                <a:cubicBezTo>
                  <a:pt x="30555" y="1563"/>
                  <a:pt x="30255" y="1863"/>
                  <a:pt x="29955" y="2096"/>
                </a:cubicBezTo>
                <a:lnTo>
                  <a:pt x="29588" y="2497"/>
                </a:lnTo>
                <a:cubicBezTo>
                  <a:pt x="29721" y="2263"/>
                  <a:pt x="29788" y="2096"/>
                  <a:pt x="29888" y="1930"/>
                </a:cubicBezTo>
                <a:cubicBezTo>
                  <a:pt x="30088" y="1563"/>
                  <a:pt x="30589" y="562"/>
                  <a:pt x="30088" y="195"/>
                </a:cubicBezTo>
                <a:cubicBezTo>
                  <a:pt x="29897" y="60"/>
                  <a:pt x="29727" y="0"/>
                  <a:pt x="29576" y="0"/>
                </a:cubicBezTo>
                <a:close/>
              </a:path>
            </a:pathLst>
          </a:custGeom>
          <a:solidFill>
            <a:srgbClr val="F1D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59522">
            <a:off x="8561056" y="125508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rgbClr val="F1D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59522">
            <a:off x="8955808" y="101924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rgbClr val="F1D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4"/>
          <p:cNvSpPr txBox="1">
            <a:spLocks noGrp="1"/>
          </p:cNvSpPr>
          <p:nvPr>
            <p:ph type="body" idx="1"/>
          </p:nvPr>
        </p:nvSpPr>
        <p:spPr>
          <a:xfrm>
            <a:off x="713225" y="1184650"/>
            <a:ext cx="7346100" cy="3414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Clr>
                <a:srgbClr val="434343"/>
              </a:buClr>
              <a:buSzPts val="1200"/>
              <a:buFont typeface="Roboto Condensed Light"/>
              <a:buChar char="○"/>
              <a:defRPr sz="1200"/>
            </a:lvl2pPr>
            <a:lvl3pPr marL="1371600" lvl="2" indent="-304800" rtl="0">
              <a:spcBef>
                <a:spcPts val="1600"/>
              </a:spcBef>
              <a:spcAft>
                <a:spcPts val="0"/>
              </a:spcAft>
              <a:buClr>
                <a:srgbClr val="434343"/>
              </a:buClr>
              <a:buSzPts val="1200"/>
              <a:buFont typeface="Roboto Condensed Light"/>
              <a:buChar char="■"/>
              <a:defRPr sz="1200"/>
            </a:lvl3pPr>
            <a:lvl4pPr marL="1828800" lvl="3" indent="-304800" rtl="0">
              <a:spcBef>
                <a:spcPts val="1600"/>
              </a:spcBef>
              <a:spcAft>
                <a:spcPts val="0"/>
              </a:spcAft>
              <a:buClr>
                <a:srgbClr val="434343"/>
              </a:buClr>
              <a:buSzPts val="1200"/>
              <a:buFont typeface="Roboto Condensed Light"/>
              <a:buChar char="●"/>
              <a:defRPr sz="1200"/>
            </a:lvl4pPr>
            <a:lvl5pPr marL="2286000" lvl="4" indent="-304800" rtl="0">
              <a:spcBef>
                <a:spcPts val="1600"/>
              </a:spcBef>
              <a:spcAft>
                <a:spcPts val="0"/>
              </a:spcAft>
              <a:buClr>
                <a:srgbClr val="434343"/>
              </a:buClr>
              <a:buSzPts val="1200"/>
              <a:buFont typeface="Roboto Condensed Light"/>
              <a:buChar char="○"/>
              <a:defRPr sz="1200"/>
            </a:lvl5pPr>
            <a:lvl6pPr marL="2743200" lvl="5" indent="-304800" rtl="0">
              <a:spcBef>
                <a:spcPts val="1600"/>
              </a:spcBef>
              <a:spcAft>
                <a:spcPts val="0"/>
              </a:spcAft>
              <a:buClr>
                <a:srgbClr val="434343"/>
              </a:buClr>
              <a:buSzPts val="1200"/>
              <a:buFont typeface="Roboto Condensed Light"/>
              <a:buChar char="■"/>
              <a:defRPr sz="1200"/>
            </a:lvl6pPr>
            <a:lvl7pPr marL="3200400" lvl="6" indent="-304800" rtl="0">
              <a:spcBef>
                <a:spcPts val="1600"/>
              </a:spcBef>
              <a:spcAft>
                <a:spcPts val="0"/>
              </a:spcAft>
              <a:buClr>
                <a:srgbClr val="434343"/>
              </a:buClr>
              <a:buSzPts val="1200"/>
              <a:buFont typeface="Roboto Condensed Light"/>
              <a:buChar char="●"/>
              <a:defRPr sz="1200"/>
            </a:lvl7pPr>
            <a:lvl8pPr marL="3657600" lvl="7" indent="-304800" rtl="0">
              <a:spcBef>
                <a:spcPts val="1600"/>
              </a:spcBef>
              <a:spcAft>
                <a:spcPts val="0"/>
              </a:spcAft>
              <a:buClr>
                <a:srgbClr val="434343"/>
              </a:buClr>
              <a:buSzPts val="1200"/>
              <a:buFont typeface="Roboto Condensed Light"/>
              <a:buChar char="○"/>
              <a:defRPr sz="1200"/>
            </a:lvl8pPr>
            <a:lvl9pPr marL="4114800" lvl="8" indent="-304800" rtl="0">
              <a:spcBef>
                <a:spcPts val="1600"/>
              </a:spcBef>
              <a:spcAft>
                <a:spcPts val="1600"/>
              </a:spcAft>
              <a:buClr>
                <a:srgbClr val="434343"/>
              </a:buClr>
              <a:buSzPts val="1200"/>
              <a:buFont typeface="Roboto Condensed Light"/>
              <a:buChar char="■"/>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hree columns 1">
  <p:cSld name="CUSTOM_8">
    <p:spTree>
      <p:nvGrpSpPr>
        <p:cNvPr id="1" name="Shape 406"/>
        <p:cNvGrpSpPr/>
        <p:nvPr/>
      </p:nvGrpSpPr>
      <p:grpSpPr>
        <a:xfrm>
          <a:off x="0" y="0"/>
          <a:ext cx="0" cy="0"/>
          <a:chOff x="0" y="0"/>
          <a:chExt cx="0" cy="0"/>
        </a:xfrm>
      </p:grpSpPr>
      <p:sp>
        <p:nvSpPr>
          <p:cNvPr id="407" name="Google Shape;407;p19"/>
          <p:cNvSpPr txBox="1">
            <a:spLocks noGrp="1"/>
          </p:cNvSpPr>
          <p:nvPr>
            <p:ph type="title"/>
          </p:nvPr>
        </p:nvSpPr>
        <p:spPr>
          <a:xfrm>
            <a:off x="3968136" y="539500"/>
            <a:ext cx="4060500" cy="47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408" name="Google Shape;408;p19"/>
          <p:cNvSpPr txBox="1">
            <a:spLocks noGrp="1"/>
          </p:cNvSpPr>
          <p:nvPr>
            <p:ph type="subTitle" idx="1"/>
          </p:nvPr>
        </p:nvSpPr>
        <p:spPr>
          <a:xfrm>
            <a:off x="4834687" y="1489850"/>
            <a:ext cx="23274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9" name="Google Shape;409;p19"/>
          <p:cNvSpPr txBox="1">
            <a:spLocks noGrp="1"/>
          </p:cNvSpPr>
          <p:nvPr>
            <p:ph type="subTitle" idx="2"/>
          </p:nvPr>
        </p:nvSpPr>
        <p:spPr>
          <a:xfrm>
            <a:off x="4834671" y="2572150"/>
            <a:ext cx="23274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0" name="Google Shape;410;p19"/>
          <p:cNvSpPr txBox="1">
            <a:spLocks noGrp="1"/>
          </p:cNvSpPr>
          <p:nvPr>
            <p:ph type="subTitle" idx="3"/>
          </p:nvPr>
        </p:nvSpPr>
        <p:spPr>
          <a:xfrm>
            <a:off x="4834672" y="3654450"/>
            <a:ext cx="23274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1" name="Google Shape;411;p19"/>
          <p:cNvSpPr txBox="1">
            <a:spLocks noGrp="1"/>
          </p:cNvSpPr>
          <p:nvPr>
            <p:ph type="subTitle" idx="4"/>
          </p:nvPr>
        </p:nvSpPr>
        <p:spPr>
          <a:xfrm>
            <a:off x="4834687" y="1886728"/>
            <a:ext cx="23274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2" name="Google Shape;412;p19"/>
          <p:cNvSpPr txBox="1">
            <a:spLocks noGrp="1"/>
          </p:cNvSpPr>
          <p:nvPr>
            <p:ph type="subTitle" idx="5"/>
          </p:nvPr>
        </p:nvSpPr>
        <p:spPr>
          <a:xfrm>
            <a:off x="4834669" y="2969028"/>
            <a:ext cx="23274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3" name="Google Shape;413;p19"/>
          <p:cNvSpPr txBox="1">
            <a:spLocks noGrp="1"/>
          </p:cNvSpPr>
          <p:nvPr>
            <p:ph type="subTitle" idx="6"/>
          </p:nvPr>
        </p:nvSpPr>
        <p:spPr>
          <a:xfrm>
            <a:off x="4833672" y="4051328"/>
            <a:ext cx="23292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six columns">
  <p:cSld name="CUSTOM_16">
    <p:spTree>
      <p:nvGrpSpPr>
        <p:cNvPr id="1" name="Shape 430"/>
        <p:cNvGrpSpPr/>
        <p:nvPr/>
      </p:nvGrpSpPr>
      <p:grpSpPr>
        <a:xfrm>
          <a:off x="0" y="0"/>
          <a:ext cx="0" cy="0"/>
          <a:chOff x="0" y="0"/>
          <a:chExt cx="0" cy="0"/>
        </a:xfrm>
      </p:grpSpPr>
      <p:sp>
        <p:nvSpPr>
          <p:cNvPr id="431" name="Google Shape;431;p23"/>
          <p:cNvSpPr txBox="1">
            <a:spLocks noGrp="1"/>
          </p:cNvSpPr>
          <p:nvPr>
            <p:ph type="title"/>
          </p:nvPr>
        </p:nvSpPr>
        <p:spPr>
          <a:xfrm>
            <a:off x="1524000" y="539500"/>
            <a:ext cx="6096000" cy="47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432" name="Google Shape;432;p23"/>
          <p:cNvSpPr txBox="1">
            <a:spLocks noGrp="1"/>
          </p:cNvSpPr>
          <p:nvPr>
            <p:ph type="subTitle" idx="1"/>
          </p:nvPr>
        </p:nvSpPr>
        <p:spPr>
          <a:xfrm>
            <a:off x="1129300" y="191581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3" name="Google Shape;433;p23"/>
          <p:cNvSpPr txBox="1">
            <a:spLocks noGrp="1"/>
          </p:cNvSpPr>
          <p:nvPr>
            <p:ph type="subTitle" idx="2"/>
          </p:nvPr>
        </p:nvSpPr>
        <p:spPr>
          <a:xfrm>
            <a:off x="3560107" y="191581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4" name="Google Shape;434;p23"/>
          <p:cNvSpPr txBox="1">
            <a:spLocks noGrp="1"/>
          </p:cNvSpPr>
          <p:nvPr>
            <p:ph type="subTitle" idx="3"/>
          </p:nvPr>
        </p:nvSpPr>
        <p:spPr>
          <a:xfrm>
            <a:off x="5990889" y="191581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5" name="Google Shape;435;p23"/>
          <p:cNvSpPr txBox="1">
            <a:spLocks noGrp="1"/>
          </p:cNvSpPr>
          <p:nvPr>
            <p:ph type="subTitle" idx="4"/>
          </p:nvPr>
        </p:nvSpPr>
        <p:spPr>
          <a:xfrm>
            <a:off x="1129300" y="2263789"/>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6" name="Google Shape;436;p23"/>
          <p:cNvSpPr txBox="1">
            <a:spLocks noGrp="1"/>
          </p:cNvSpPr>
          <p:nvPr>
            <p:ph type="subTitle" idx="5"/>
          </p:nvPr>
        </p:nvSpPr>
        <p:spPr>
          <a:xfrm>
            <a:off x="3560111" y="2263789"/>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7" name="Google Shape;437;p23"/>
          <p:cNvSpPr txBox="1">
            <a:spLocks noGrp="1"/>
          </p:cNvSpPr>
          <p:nvPr>
            <p:ph type="subTitle" idx="6"/>
          </p:nvPr>
        </p:nvSpPr>
        <p:spPr>
          <a:xfrm>
            <a:off x="5990897" y="2263789"/>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8" name="Google Shape;438;p23"/>
          <p:cNvSpPr txBox="1">
            <a:spLocks noGrp="1"/>
          </p:cNvSpPr>
          <p:nvPr>
            <p:ph type="subTitle" idx="7"/>
          </p:nvPr>
        </p:nvSpPr>
        <p:spPr>
          <a:xfrm>
            <a:off x="1129300" y="362697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9" name="Google Shape;439;p23"/>
          <p:cNvSpPr txBox="1">
            <a:spLocks noGrp="1"/>
          </p:cNvSpPr>
          <p:nvPr>
            <p:ph type="subTitle" idx="8"/>
          </p:nvPr>
        </p:nvSpPr>
        <p:spPr>
          <a:xfrm>
            <a:off x="3560107" y="362697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0" name="Google Shape;440;p23"/>
          <p:cNvSpPr txBox="1">
            <a:spLocks noGrp="1"/>
          </p:cNvSpPr>
          <p:nvPr>
            <p:ph type="subTitle" idx="9"/>
          </p:nvPr>
        </p:nvSpPr>
        <p:spPr>
          <a:xfrm>
            <a:off x="5990889" y="3626973"/>
            <a:ext cx="2023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1" name="Google Shape;441;p23"/>
          <p:cNvSpPr txBox="1">
            <a:spLocks noGrp="1"/>
          </p:cNvSpPr>
          <p:nvPr>
            <p:ph type="subTitle" idx="13"/>
          </p:nvPr>
        </p:nvSpPr>
        <p:spPr>
          <a:xfrm>
            <a:off x="1129300" y="3973571"/>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2" name="Google Shape;442;p23"/>
          <p:cNvSpPr txBox="1">
            <a:spLocks noGrp="1"/>
          </p:cNvSpPr>
          <p:nvPr>
            <p:ph type="subTitle" idx="14"/>
          </p:nvPr>
        </p:nvSpPr>
        <p:spPr>
          <a:xfrm>
            <a:off x="3560111" y="3973571"/>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3" name="Google Shape;443;p23"/>
          <p:cNvSpPr txBox="1">
            <a:spLocks noGrp="1"/>
          </p:cNvSpPr>
          <p:nvPr>
            <p:ph type="subTitle" idx="15"/>
          </p:nvPr>
        </p:nvSpPr>
        <p:spPr>
          <a:xfrm>
            <a:off x="5990897" y="3973571"/>
            <a:ext cx="20238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p:cSld name="CUSTOM_32">
    <p:spTree>
      <p:nvGrpSpPr>
        <p:cNvPr id="1" name="Shape 480"/>
        <p:cNvGrpSpPr/>
        <p:nvPr/>
      </p:nvGrpSpPr>
      <p:grpSpPr>
        <a:xfrm>
          <a:off x="0" y="0"/>
          <a:ext cx="0" cy="0"/>
          <a:chOff x="0" y="0"/>
          <a:chExt cx="0" cy="0"/>
        </a:xfrm>
      </p:grpSpPr>
      <p:grpSp>
        <p:nvGrpSpPr>
          <p:cNvPr id="481" name="Google Shape;481;p31"/>
          <p:cNvGrpSpPr/>
          <p:nvPr/>
        </p:nvGrpSpPr>
        <p:grpSpPr>
          <a:xfrm>
            <a:off x="311958" y="381702"/>
            <a:ext cx="2006367" cy="4621461"/>
            <a:chOff x="4111450" y="2425650"/>
            <a:chExt cx="801425" cy="1846000"/>
          </a:xfrm>
        </p:grpSpPr>
        <p:sp>
          <p:nvSpPr>
            <p:cNvPr id="482" name="Google Shape;482;p31"/>
            <p:cNvSpPr/>
            <p:nvPr/>
          </p:nvSpPr>
          <p:spPr>
            <a:xfrm>
              <a:off x="4111450" y="2425650"/>
              <a:ext cx="801425" cy="1846000"/>
            </a:xfrm>
            <a:custGeom>
              <a:avLst/>
              <a:gdLst/>
              <a:ahLst/>
              <a:cxnLst/>
              <a:rect l="l" t="t" r="r" b="b"/>
              <a:pathLst>
                <a:path w="32057" h="73840" extrusionOk="0">
                  <a:moveTo>
                    <a:pt x="31400" y="1592"/>
                  </a:moveTo>
                  <a:cubicBezTo>
                    <a:pt x="31579" y="1592"/>
                    <a:pt x="31710" y="1775"/>
                    <a:pt x="31556" y="1930"/>
                  </a:cubicBezTo>
                  <a:cubicBezTo>
                    <a:pt x="31222" y="2330"/>
                    <a:pt x="30655" y="2497"/>
                    <a:pt x="30188" y="2597"/>
                  </a:cubicBezTo>
                  <a:cubicBezTo>
                    <a:pt x="30288" y="2530"/>
                    <a:pt x="30422" y="2397"/>
                    <a:pt x="30455" y="2230"/>
                  </a:cubicBezTo>
                  <a:cubicBezTo>
                    <a:pt x="30455" y="2206"/>
                    <a:pt x="30439" y="2183"/>
                    <a:pt x="30417" y="2183"/>
                  </a:cubicBezTo>
                  <a:cubicBezTo>
                    <a:pt x="30408" y="2183"/>
                    <a:pt x="30398" y="2187"/>
                    <a:pt x="30388" y="2197"/>
                  </a:cubicBezTo>
                  <a:cubicBezTo>
                    <a:pt x="30222" y="2263"/>
                    <a:pt x="30055" y="2397"/>
                    <a:pt x="29888" y="2497"/>
                  </a:cubicBezTo>
                  <a:cubicBezTo>
                    <a:pt x="30122" y="2330"/>
                    <a:pt x="30288" y="2163"/>
                    <a:pt x="30555" y="1996"/>
                  </a:cubicBezTo>
                  <a:cubicBezTo>
                    <a:pt x="30755" y="1830"/>
                    <a:pt x="31056" y="1663"/>
                    <a:pt x="31356" y="1596"/>
                  </a:cubicBezTo>
                  <a:cubicBezTo>
                    <a:pt x="31371" y="1594"/>
                    <a:pt x="31386" y="1592"/>
                    <a:pt x="31400" y="1592"/>
                  </a:cubicBezTo>
                  <a:close/>
                  <a:moveTo>
                    <a:pt x="29534" y="425"/>
                  </a:moveTo>
                  <a:cubicBezTo>
                    <a:pt x="29661" y="425"/>
                    <a:pt x="29776" y="500"/>
                    <a:pt x="29855" y="695"/>
                  </a:cubicBezTo>
                  <a:cubicBezTo>
                    <a:pt x="30055" y="1229"/>
                    <a:pt x="29388" y="2163"/>
                    <a:pt x="29121" y="2563"/>
                  </a:cubicBezTo>
                  <a:cubicBezTo>
                    <a:pt x="29021" y="2730"/>
                    <a:pt x="28921" y="2897"/>
                    <a:pt x="28787" y="3064"/>
                  </a:cubicBezTo>
                  <a:cubicBezTo>
                    <a:pt x="28854" y="2764"/>
                    <a:pt x="28921" y="2497"/>
                    <a:pt x="28921" y="2197"/>
                  </a:cubicBezTo>
                  <a:cubicBezTo>
                    <a:pt x="28902" y="2141"/>
                    <a:pt x="28854" y="2117"/>
                    <a:pt x="28814" y="2117"/>
                  </a:cubicBezTo>
                  <a:cubicBezTo>
                    <a:pt x="28781" y="2117"/>
                    <a:pt x="28754" y="2133"/>
                    <a:pt x="28754" y="2163"/>
                  </a:cubicBezTo>
                  <a:cubicBezTo>
                    <a:pt x="28687" y="2330"/>
                    <a:pt x="28621" y="2430"/>
                    <a:pt x="28587" y="2597"/>
                  </a:cubicBezTo>
                  <a:lnTo>
                    <a:pt x="28587" y="2330"/>
                  </a:lnTo>
                  <a:cubicBezTo>
                    <a:pt x="28621" y="1896"/>
                    <a:pt x="28687" y="1496"/>
                    <a:pt x="28787" y="1096"/>
                  </a:cubicBezTo>
                  <a:cubicBezTo>
                    <a:pt x="28858" y="860"/>
                    <a:pt x="29228" y="425"/>
                    <a:pt x="29534" y="425"/>
                  </a:cubicBezTo>
                  <a:close/>
                  <a:moveTo>
                    <a:pt x="27693" y="4896"/>
                  </a:moveTo>
                  <a:cubicBezTo>
                    <a:pt x="27714" y="4916"/>
                    <a:pt x="27754" y="4932"/>
                    <a:pt x="27787" y="4932"/>
                  </a:cubicBezTo>
                  <a:cubicBezTo>
                    <a:pt x="27720" y="5032"/>
                    <a:pt x="27687" y="5099"/>
                    <a:pt x="27586" y="5199"/>
                  </a:cubicBezTo>
                  <a:cubicBezTo>
                    <a:pt x="27628" y="5100"/>
                    <a:pt x="27663" y="4999"/>
                    <a:pt x="27693" y="4896"/>
                  </a:cubicBezTo>
                  <a:close/>
                  <a:moveTo>
                    <a:pt x="29696" y="4210"/>
                  </a:moveTo>
                  <a:cubicBezTo>
                    <a:pt x="29927" y="4210"/>
                    <a:pt x="30141" y="4270"/>
                    <a:pt x="30355" y="4398"/>
                  </a:cubicBezTo>
                  <a:cubicBezTo>
                    <a:pt x="30522" y="4498"/>
                    <a:pt x="30789" y="4665"/>
                    <a:pt x="30589" y="4865"/>
                  </a:cubicBezTo>
                  <a:cubicBezTo>
                    <a:pt x="30288" y="5165"/>
                    <a:pt x="29721" y="5199"/>
                    <a:pt x="29354" y="5199"/>
                  </a:cubicBezTo>
                  <a:cubicBezTo>
                    <a:pt x="29121" y="5199"/>
                    <a:pt x="28887" y="5199"/>
                    <a:pt x="28687" y="5165"/>
                  </a:cubicBezTo>
                  <a:cubicBezTo>
                    <a:pt x="28754" y="5099"/>
                    <a:pt x="28787" y="5065"/>
                    <a:pt x="28887" y="4999"/>
                  </a:cubicBezTo>
                  <a:cubicBezTo>
                    <a:pt x="29011" y="4906"/>
                    <a:pt x="28906" y="4728"/>
                    <a:pt x="28758" y="4728"/>
                  </a:cubicBezTo>
                  <a:cubicBezTo>
                    <a:pt x="28746" y="4728"/>
                    <a:pt x="28733" y="4729"/>
                    <a:pt x="28721" y="4732"/>
                  </a:cubicBezTo>
                  <a:cubicBezTo>
                    <a:pt x="28454" y="4832"/>
                    <a:pt x="28187" y="4932"/>
                    <a:pt x="27887" y="4999"/>
                  </a:cubicBezTo>
                  <a:cubicBezTo>
                    <a:pt x="27953" y="4932"/>
                    <a:pt x="28020" y="4898"/>
                    <a:pt x="28020" y="4898"/>
                  </a:cubicBezTo>
                  <a:cubicBezTo>
                    <a:pt x="28420" y="4665"/>
                    <a:pt x="28854" y="4398"/>
                    <a:pt x="29288" y="4265"/>
                  </a:cubicBezTo>
                  <a:cubicBezTo>
                    <a:pt x="29431" y="4229"/>
                    <a:pt x="29566" y="4210"/>
                    <a:pt x="29696" y="4210"/>
                  </a:cubicBezTo>
                  <a:close/>
                  <a:moveTo>
                    <a:pt x="26940" y="2349"/>
                  </a:moveTo>
                  <a:cubicBezTo>
                    <a:pt x="27041" y="2349"/>
                    <a:pt x="27140" y="2436"/>
                    <a:pt x="27220" y="2664"/>
                  </a:cubicBezTo>
                  <a:cubicBezTo>
                    <a:pt x="27286" y="2930"/>
                    <a:pt x="27286" y="3264"/>
                    <a:pt x="27286" y="3564"/>
                  </a:cubicBezTo>
                  <a:cubicBezTo>
                    <a:pt x="27253" y="4198"/>
                    <a:pt x="27119" y="4698"/>
                    <a:pt x="26953" y="5232"/>
                  </a:cubicBezTo>
                  <a:cubicBezTo>
                    <a:pt x="26953" y="4999"/>
                    <a:pt x="26919" y="4732"/>
                    <a:pt x="26919" y="4532"/>
                  </a:cubicBezTo>
                  <a:cubicBezTo>
                    <a:pt x="26919" y="4482"/>
                    <a:pt x="26878" y="4456"/>
                    <a:pt x="26836" y="4456"/>
                  </a:cubicBezTo>
                  <a:cubicBezTo>
                    <a:pt x="26794" y="4456"/>
                    <a:pt x="26753" y="4482"/>
                    <a:pt x="26753" y="4532"/>
                  </a:cubicBezTo>
                  <a:lnTo>
                    <a:pt x="26753" y="4932"/>
                  </a:lnTo>
                  <a:cubicBezTo>
                    <a:pt x="26619" y="4331"/>
                    <a:pt x="26452" y="3731"/>
                    <a:pt x="26452" y="3097"/>
                  </a:cubicBezTo>
                  <a:cubicBezTo>
                    <a:pt x="26452" y="2839"/>
                    <a:pt x="26700" y="2349"/>
                    <a:pt x="26940" y="2349"/>
                  </a:cubicBezTo>
                  <a:close/>
                  <a:moveTo>
                    <a:pt x="28585" y="6476"/>
                  </a:moveTo>
                  <a:cubicBezTo>
                    <a:pt x="28868" y="6476"/>
                    <a:pt x="29148" y="6541"/>
                    <a:pt x="29421" y="6700"/>
                  </a:cubicBezTo>
                  <a:cubicBezTo>
                    <a:pt x="30455" y="7233"/>
                    <a:pt x="28554" y="7667"/>
                    <a:pt x="28187" y="7700"/>
                  </a:cubicBezTo>
                  <a:cubicBezTo>
                    <a:pt x="28089" y="7710"/>
                    <a:pt x="27992" y="7714"/>
                    <a:pt x="27894" y="7714"/>
                  </a:cubicBezTo>
                  <a:cubicBezTo>
                    <a:pt x="27658" y="7714"/>
                    <a:pt x="27422" y="7691"/>
                    <a:pt x="27186" y="7667"/>
                  </a:cubicBezTo>
                  <a:cubicBezTo>
                    <a:pt x="27286" y="7567"/>
                    <a:pt x="27253" y="7367"/>
                    <a:pt x="27086" y="7367"/>
                  </a:cubicBezTo>
                  <a:cubicBezTo>
                    <a:pt x="26853" y="7367"/>
                    <a:pt x="26586" y="7367"/>
                    <a:pt x="26286" y="7400"/>
                  </a:cubicBezTo>
                  <a:cubicBezTo>
                    <a:pt x="26997" y="6983"/>
                    <a:pt x="27799" y="6476"/>
                    <a:pt x="28585" y="6476"/>
                  </a:cubicBezTo>
                  <a:close/>
                  <a:moveTo>
                    <a:pt x="22176" y="6834"/>
                  </a:moveTo>
                  <a:lnTo>
                    <a:pt x="22176" y="6834"/>
                  </a:lnTo>
                  <a:cubicBezTo>
                    <a:pt x="22149" y="7534"/>
                    <a:pt x="22342" y="8476"/>
                    <a:pt x="22624" y="9245"/>
                  </a:cubicBezTo>
                  <a:lnTo>
                    <a:pt x="22624" y="9245"/>
                  </a:lnTo>
                  <a:cubicBezTo>
                    <a:pt x="22447" y="8714"/>
                    <a:pt x="22342" y="8163"/>
                    <a:pt x="22283" y="7867"/>
                  </a:cubicBezTo>
                  <a:cubicBezTo>
                    <a:pt x="22246" y="7583"/>
                    <a:pt x="22186" y="7206"/>
                    <a:pt x="22176" y="6834"/>
                  </a:cubicBezTo>
                  <a:close/>
                  <a:moveTo>
                    <a:pt x="22624" y="9245"/>
                  </a:moveTo>
                  <a:cubicBezTo>
                    <a:pt x="22751" y="9628"/>
                    <a:pt x="22917" y="10001"/>
                    <a:pt x="23130" y="10259"/>
                  </a:cubicBezTo>
                  <a:lnTo>
                    <a:pt x="23130" y="10259"/>
                  </a:lnTo>
                  <a:cubicBezTo>
                    <a:pt x="22949" y="10012"/>
                    <a:pt x="22773" y="9653"/>
                    <a:pt x="22624" y="9245"/>
                  </a:cubicBezTo>
                  <a:close/>
                  <a:moveTo>
                    <a:pt x="27019" y="9104"/>
                  </a:moveTo>
                  <a:cubicBezTo>
                    <a:pt x="27207" y="9104"/>
                    <a:pt x="27396" y="9124"/>
                    <a:pt x="27586" y="9168"/>
                  </a:cubicBezTo>
                  <a:cubicBezTo>
                    <a:pt x="28387" y="9335"/>
                    <a:pt x="28053" y="9935"/>
                    <a:pt x="27586" y="10236"/>
                  </a:cubicBezTo>
                  <a:cubicBezTo>
                    <a:pt x="27253" y="10436"/>
                    <a:pt x="26853" y="10569"/>
                    <a:pt x="26486" y="10703"/>
                  </a:cubicBezTo>
                  <a:cubicBezTo>
                    <a:pt x="25785" y="10903"/>
                    <a:pt x="25085" y="10936"/>
                    <a:pt x="24384" y="10969"/>
                  </a:cubicBezTo>
                  <a:cubicBezTo>
                    <a:pt x="24551" y="10869"/>
                    <a:pt x="24718" y="10736"/>
                    <a:pt x="24818" y="10536"/>
                  </a:cubicBezTo>
                  <a:cubicBezTo>
                    <a:pt x="24899" y="10454"/>
                    <a:pt x="24804" y="10351"/>
                    <a:pt x="24730" y="10351"/>
                  </a:cubicBezTo>
                  <a:cubicBezTo>
                    <a:pt x="24713" y="10351"/>
                    <a:pt x="24697" y="10357"/>
                    <a:pt x="24684" y="10369"/>
                  </a:cubicBezTo>
                  <a:cubicBezTo>
                    <a:pt x="24418" y="10536"/>
                    <a:pt x="24184" y="10703"/>
                    <a:pt x="23917" y="10769"/>
                  </a:cubicBezTo>
                  <a:cubicBezTo>
                    <a:pt x="23917" y="10769"/>
                    <a:pt x="23951" y="10669"/>
                    <a:pt x="24051" y="10569"/>
                  </a:cubicBezTo>
                  <a:cubicBezTo>
                    <a:pt x="24877" y="9800"/>
                    <a:pt x="25922" y="9104"/>
                    <a:pt x="27019" y="9104"/>
                  </a:cubicBezTo>
                  <a:close/>
                  <a:moveTo>
                    <a:pt x="25352" y="12404"/>
                  </a:moveTo>
                  <a:cubicBezTo>
                    <a:pt x="25685" y="12404"/>
                    <a:pt x="26552" y="12537"/>
                    <a:pt x="26185" y="13038"/>
                  </a:cubicBezTo>
                  <a:cubicBezTo>
                    <a:pt x="25885" y="13405"/>
                    <a:pt x="25285" y="13605"/>
                    <a:pt x="24885" y="13771"/>
                  </a:cubicBezTo>
                  <a:cubicBezTo>
                    <a:pt x="24184" y="14038"/>
                    <a:pt x="23450" y="14172"/>
                    <a:pt x="22716" y="14238"/>
                  </a:cubicBezTo>
                  <a:cubicBezTo>
                    <a:pt x="22883" y="14105"/>
                    <a:pt x="23050" y="14005"/>
                    <a:pt x="23117" y="13771"/>
                  </a:cubicBezTo>
                  <a:cubicBezTo>
                    <a:pt x="23176" y="13712"/>
                    <a:pt x="23103" y="13599"/>
                    <a:pt x="23039" y="13599"/>
                  </a:cubicBezTo>
                  <a:cubicBezTo>
                    <a:pt x="23031" y="13599"/>
                    <a:pt x="23024" y="13601"/>
                    <a:pt x="23017" y="13605"/>
                  </a:cubicBezTo>
                  <a:cubicBezTo>
                    <a:pt x="22716" y="13671"/>
                    <a:pt x="22416" y="13771"/>
                    <a:pt x="22183" y="13938"/>
                  </a:cubicBezTo>
                  <a:cubicBezTo>
                    <a:pt x="22083" y="14005"/>
                    <a:pt x="21949" y="14038"/>
                    <a:pt x="21882" y="14105"/>
                  </a:cubicBezTo>
                  <a:cubicBezTo>
                    <a:pt x="22049" y="13771"/>
                    <a:pt x="22249" y="13438"/>
                    <a:pt x="22449" y="13104"/>
                  </a:cubicBezTo>
                  <a:cubicBezTo>
                    <a:pt x="23283" y="12571"/>
                    <a:pt x="24518" y="12404"/>
                    <a:pt x="25352" y="12404"/>
                  </a:cubicBezTo>
                  <a:close/>
                  <a:moveTo>
                    <a:pt x="21790" y="14356"/>
                  </a:moveTo>
                  <a:cubicBezTo>
                    <a:pt x="21772" y="14372"/>
                    <a:pt x="21757" y="14389"/>
                    <a:pt x="21749" y="14405"/>
                  </a:cubicBezTo>
                  <a:cubicBezTo>
                    <a:pt x="21782" y="14372"/>
                    <a:pt x="21849" y="14372"/>
                    <a:pt x="21882" y="14372"/>
                  </a:cubicBezTo>
                  <a:cubicBezTo>
                    <a:pt x="21884" y="14371"/>
                    <a:pt x="21886" y="14370"/>
                    <a:pt x="21888" y="14369"/>
                  </a:cubicBezTo>
                  <a:lnTo>
                    <a:pt x="21888" y="14369"/>
                  </a:lnTo>
                  <a:cubicBezTo>
                    <a:pt x="21855" y="14365"/>
                    <a:pt x="21822" y="14361"/>
                    <a:pt x="21790" y="14356"/>
                  </a:cubicBezTo>
                  <a:close/>
                  <a:moveTo>
                    <a:pt x="17533" y="14263"/>
                  </a:moveTo>
                  <a:cubicBezTo>
                    <a:pt x="17412" y="15249"/>
                    <a:pt x="17934" y="16468"/>
                    <a:pt x="18613" y="17374"/>
                  </a:cubicBezTo>
                  <a:cubicBezTo>
                    <a:pt x="18590" y="17280"/>
                    <a:pt x="18566" y="17219"/>
                    <a:pt x="18543" y="17144"/>
                  </a:cubicBezTo>
                  <a:lnTo>
                    <a:pt x="18543" y="17144"/>
                  </a:lnTo>
                  <a:cubicBezTo>
                    <a:pt x="18721" y="17393"/>
                    <a:pt x="18927" y="17613"/>
                    <a:pt x="19165" y="17779"/>
                  </a:cubicBezTo>
                  <a:lnTo>
                    <a:pt x="19165" y="17779"/>
                  </a:lnTo>
                  <a:cubicBezTo>
                    <a:pt x="19174" y="17765"/>
                    <a:pt x="19180" y="17751"/>
                    <a:pt x="19180" y="17741"/>
                  </a:cubicBezTo>
                  <a:cubicBezTo>
                    <a:pt x="19180" y="17541"/>
                    <a:pt x="19080" y="17341"/>
                    <a:pt x="18947" y="17174"/>
                  </a:cubicBezTo>
                  <a:cubicBezTo>
                    <a:pt x="18914" y="17041"/>
                    <a:pt x="18880" y="16940"/>
                    <a:pt x="18847" y="16840"/>
                  </a:cubicBezTo>
                  <a:cubicBezTo>
                    <a:pt x="18814" y="16790"/>
                    <a:pt x="18780" y="16765"/>
                    <a:pt x="18751" y="16765"/>
                  </a:cubicBezTo>
                  <a:cubicBezTo>
                    <a:pt x="18722" y="16765"/>
                    <a:pt x="18697" y="16790"/>
                    <a:pt x="18680" y="16840"/>
                  </a:cubicBezTo>
                  <a:lnTo>
                    <a:pt x="18680" y="16874"/>
                  </a:lnTo>
                  <a:cubicBezTo>
                    <a:pt x="18580" y="16874"/>
                    <a:pt x="18513" y="16940"/>
                    <a:pt x="18513" y="17041"/>
                  </a:cubicBezTo>
                  <a:cubicBezTo>
                    <a:pt x="18523" y="17080"/>
                    <a:pt x="18533" y="17113"/>
                    <a:pt x="18543" y="17144"/>
                  </a:cubicBezTo>
                  <a:lnTo>
                    <a:pt x="18543" y="17144"/>
                  </a:lnTo>
                  <a:cubicBezTo>
                    <a:pt x="18198" y="16665"/>
                    <a:pt x="17955" y="16079"/>
                    <a:pt x="17779" y="15573"/>
                  </a:cubicBezTo>
                  <a:cubicBezTo>
                    <a:pt x="17677" y="15248"/>
                    <a:pt x="17540" y="14740"/>
                    <a:pt x="17533" y="14263"/>
                  </a:cubicBezTo>
                  <a:close/>
                  <a:moveTo>
                    <a:pt x="23620" y="15920"/>
                  </a:moveTo>
                  <a:cubicBezTo>
                    <a:pt x="24069" y="15920"/>
                    <a:pt x="24497" y="16059"/>
                    <a:pt x="24751" y="16440"/>
                  </a:cubicBezTo>
                  <a:cubicBezTo>
                    <a:pt x="25051" y="16907"/>
                    <a:pt x="24251" y="17207"/>
                    <a:pt x="23951" y="17307"/>
                  </a:cubicBezTo>
                  <a:cubicBezTo>
                    <a:pt x="22850" y="17741"/>
                    <a:pt x="21716" y="17774"/>
                    <a:pt x="20548" y="17874"/>
                  </a:cubicBezTo>
                  <a:cubicBezTo>
                    <a:pt x="20615" y="17774"/>
                    <a:pt x="20715" y="17674"/>
                    <a:pt x="20748" y="17541"/>
                  </a:cubicBezTo>
                  <a:cubicBezTo>
                    <a:pt x="20774" y="17437"/>
                    <a:pt x="20678" y="17353"/>
                    <a:pt x="20603" y="17353"/>
                  </a:cubicBezTo>
                  <a:cubicBezTo>
                    <a:pt x="20582" y="17353"/>
                    <a:pt x="20563" y="17359"/>
                    <a:pt x="20548" y="17374"/>
                  </a:cubicBezTo>
                  <a:cubicBezTo>
                    <a:pt x="20415" y="17441"/>
                    <a:pt x="20248" y="17508"/>
                    <a:pt x="20114" y="17541"/>
                  </a:cubicBezTo>
                  <a:cubicBezTo>
                    <a:pt x="20081" y="17541"/>
                    <a:pt x="20014" y="17574"/>
                    <a:pt x="19948" y="17574"/>
                  </a:cubicBezTo>
                  <a:cubicBezTo>
                    <a:pt x="19914" y="17541"/>
                    <a:pt x="19948" y="17508"/>
                    <a:pt x="20014" y="17441"/>
                  </a:cubicBezTo>
                  <a:cubicBezTo>
                    <a:pt x="20848" y="16774"/>
                    <a:pt x="21849" y="16340"/>
                    <a:pt x="22850" y="16040"/>
                  </a:cubicBezTo>
                  <a:cubicBezTo>
                    <a:pt x="23094" y="15967"/>
                    <a:pt x="23360" y="15920"/>
                    <a:pt x="23620" y="15920"/>
                  </a:cubicBezTo>
                  <a:close/>
                  <a:moveTo>
                    <a:pt x="14916" y="18015"/>
                  </a:moveTo>
                  <a:lnTo>
                    <a:pt x="14916" y="18015"/>
                  </a:lnTo>
                  <a:cubicBezTo>
                    <a:pt x="14910" y="18069"/>
                    <a:pt x="14908" y="18122"/>
                    <a:pt x="14911" y="18175"/>
                  </a:cubicBezTo>
                  <a:cubicBezTo>
                    <a:pt x="14944" y="19442"/>
                    <a:pt x="15611" y="20777"/>
                    <a:pt x="16512" y="21844"/>
                  </a:cubicBezTo>
                  <a:cubicBezTo>
                    <a:pt x="16498" y="21803"/>
                    <a:pt x="16485" y="21762"/>
                    <a:pt x="16472" y="21722"/>
                  </a:cubicBezTo>
                  <a:lnTo>
                    <a:pt x="16472" y="21722"/>
                  </a:lnTo>
                  <a:cubicBezTo>
                    <a:pt x="16609" y="21886"/>
                    <a:pt x="16755" y="22037"/>
                    <a:pt x="16910" y="22168"/>
                  </a:cubicBezTo>
                  <a:lnTo>
                    <a:pt x="16910" y="22168"/>
                  </a:lnTo>
                  <a:cubicBezTo>
                    <a:pt x="16912" y="22156"/>
                    <a:pt x="16912" y="22140"/>
                    <a:pt x="16912" y="22111"/>
                  </a:cubicBezTo>
                  <a:cubicBezTo>
                    <a:pt x="16879" y="21911"/>
                    <a:pt x="16845" y="21510"/>
                    <a:pt x="16579" y="21344"/>
                  </a:cubicBezTo>
                  <a:cubicBezTo>
                    <a:pt x="16512" y="21110"/>
                    <a:pt x="16412" y="20877"/>
                    <a:pt x="16312" y="20676"/>
                  </a:cubicBezTo>
                  <a:cubicBezTo>
                    <a:pt x="16298" y="20635"/>
                    <a:pt x="16272" y="20616"/>
                    <a:pt x="16247" y="20616"/>
                  </a:cubicBezTo>
                  <a:cubicBezTo>
                    <a:pt x="16212" y="20616"/>
                    <a:pt x="16178" y="20652"/>
                    <a:pt x="16178" y="20710"/>
                  </a:cubicBezTo>
                  <a:cubicBezTo>
                    <a:pt x="16268" y="21039"/>
                    <a:pt x="16358" y="21368"/>
                    <a:pt x="16472" y="21722"/>
                  </a:cubicBezTo>
                  <a:lnTo>
                    <a:pt x="16472" y="21722"/>
                  </a:lnTo>
                  <a:cubicBezTo>
                    <a:pt x="16014" y="21175"/>
                    <a:pt x="15654" y="20484"/>
                    <a:pt x="15411" y="19909"/>
                  </a:cubicBezTo>
                  <a:cubicBezTo>
                    <a:pt x="15199" y="19400"/>
                    <a:pt x="14919" y="18673"/>
                    <a:pt x="14916" y="18015"/>
                  </a:cubicBezTo>
                  <a:close/>
                  <a:moveTo>
                    <a:pt x="21672" y="20154"/>
                  </a:moveTo>
                  <a:cubicBezTo>
                    <a:pt x="22294" y="20154"/>
                    <a:pt x="22783" y="20365"/>
                    <a:pt x="22950" y="20910"/>
                  </a:cubicBezTo>
                  <a:cubicBezTo>
                    <a:pt x="23417" y="22311"/>
                    <a:pt x="20281" y="22511"/>
                    <a:pt x="18447" y="22511"/>
                  </a:cubicBezTo>
                  <a:cubicBezTo>
                    <a:pt x="18880" y="22411"/>
                    <a:pt x="19281" y="22211"/>
                    <a:pt x="19547" y="21944"/>
                  </a:cubicBezTo>
                  <a:cubicBezTo>
                    <a:pt x="19614" y="21877"/>
                    <a:pt x="19547" y="21711"/>
                    <a:pt x="19414" y="21711"/>
                  </a:cubicBezTo>
                  <a:cubicBezTo>
                    <a:pt x="18947" y="21711"/>
                    <a:pt x="18580" y="21877"/>
                    <a:pt x="18180" y="22044"/>
                  </a:cubicBezTo>
                  <a:cubicBezTo>
                    <a:pt x="17946" y="22111"/>
                    <a:pt x="17779" y="22178"/>
                    <a:pt x="17613" y="22244"/>
                  </a:cubicBezTo>
                  <a:cubicBezTo>
                    <a:pt x="17713" y="22044"/>
                    <a:pt x="17779" y="21877"/>
                    <a:pt x="17880" y="21711"/>
                  </a:cubicBezTo>
                  <a:cubicBezTo>
                    <a:pt x="18658" y="20999"/>
                    <a:pt x="20430" y="20154"/>
                    <a:pt x="21672" y="20154"/>
                  </a:cubicBezTo>
                  <a:close/>
                  <a:moveTo>
                    <a:pt x="6758" y="25522"/>
                  </a:moveTo>
                  <a:cubicBezTo>
                    <a:pt x="6788" y="25575"/>
                    <a:pt x="6819" y="25628"/>
                    <a:pt x="6851" y="25680"/>
                  </a:cubicBezTo>
                  <a:lnTo>
                    <a:pt x="6851" y="25680"/>
                  </a:lnTo>
                  <a:cubicBezTo>
                    <a:pt x="6869" y="25702"/>
                    <a:pt x="6887" y="25725"/>
                    <a:pt x="6905" y="25747"/>
                  </a:cubicBezTo>
                  <a:cubicBezTo>
                    <a:pt x="6854" y="25670"/>
                    <a:pt x="6805" y="25595"/>
                    <a:pt x="6758" y="25522"/>
                  </a:cubicBezTo>
                  <a:close/>
                  <a:moveTo>
                    <a:pt x="19714" y="24578"/>
                  </a:moveTo>
                  <a:cubicBezTo>
                    <a:pt x="20340" y="24578"/>
                    <a:pt x="21032" y="24720"/>
                    <a:pt x="21082" y="25413"/>
                  </a:cubicBezTo>
                  <a:cubicBezTo>
                    <a:pt x="21115" y="25880"/>
                    <a:pt x="20448" y="26147"/>
                    <a:pt x="20114" y="26314"/>
                  </a:cubicBezTo>
                  <a:cubicBezTo>
                    <a:pt x="18880" y="26881"/>
                    <a:pt x="17546" y="26914"/>
                    <a:pt x="16212" y="26948"/>
                  </a:cubicBezTo>
                  <a:cubicBezTo>
                    <a:pt x="16245" y="26914"/>
                    <a:pt x="16278" y="26914"/>
                    <a:pt x="16378" y="26881"/>
                  </a:cubicBezTo>
                  <a:cubicBezTo>
                    <a:pt x="17079" y="26647"/>
                    <a:pt x="17813" y="26481"/>
                    <a:pt x="18480" y="26147"/>
                  </a:cubicBezTo>
                  <a:cubicBezTo>
                    <a:pt x="18547" y="26114"/>
                    <a:pt x="18547" y="26047"/>
                    <a:pt x="18447" y="26047"/>
                  </a:cubicBezTo>
                  <a:cubicBezTo>
                    <a:pt x="17980" y="26080"/>
                    <a:pt x="17546" y="26214"/>
                    <a:pt x="17079" y="26314"/>
                  </a:cubicBezTo>
                  <a:cubicBezTo>
                    <a:pt x="17079" y="26280"/>
                    <a:pt x="17112" y="26280"/>
                    <a:pt x="17112" y="26280"/>
                  </a:cubicBezTo>
                  <a:cubicBezTo>
                    <a:pt x="17218" y="26149"/>
                    <a:pt x="17136" y="26017"/>
                    <a:pt x="17014" y="26017"/>
                  </a:cubicBezTo>
                  <a:cubicBezTo>
                    <a:pt x="16982" y="26017"/>
                    <a:pt x="16947" y="26026"/>
                    <a:pt x="16912" y="26047"/>
                  </a:cubicBezTo>
                  <a:cubicBezTo>
                    <a:pt x="16479" y="26247"/>
                    <a:pt x="16112" y="26547"/>
                    <a:pt x="15711" y="26614"/>
                  </a:cubicBezTo>
                  <a:lnTo>
                    <a:pt x="15711" y="26547"/>
                  </a:lnTo>
                  <a:cubicBezTo>
                    <a:pt x="16679" y="25580"/>
                    <a:pt x="17746" y="24813"/>
                    <a:pt x="19114" y="24613"/>
                  </a:cubicBezTo>
                  <a:cubicBezTo>
                    <a:pt x="19286" y="24595"/>
                    <a:pt x="19496" y="24578"/>
                    <a:pt x="19714" y="24578"/>
                  </a:cubicBezTo>
                  <a:close/>
                  <a:moveTo>
                    <a:pt x="10188" y="17676"/>
                  </a:moveTo>
                  <a:cubicBezTo>
                    <a:pt x="10498" y="17676"/>
                    <a:pt x="11234" y="20610"/>
                    <a:pt x="11241" y="20610"/>
                  </a:cubicBezTo>
                  <a:cubicBezTo>
                    <a:pt x="11241" y="20610"/>
                    <a:pt x="11241" y="20610"/>
                    <a:pt x="11241" y="20610"/>
                  </a:cubicBezTo>
                  <a:cubicBezTo>
                    <a:pt x="11375" y="21510"/>
                    <a:pt x="11408" y="22378"/>
                    <a:pt x="11442" y="23245"/>
                  </a:cubicBezTo>
                  <a:cubicBezTo>
                    <a:pt x="11575" y="25713"/>
                    <a:pt x="11542" y="28215"/>
                    <a:pt x="11742" y="30617"/>
                  </a:cubicBezTo>
                  <a:cubicBezTo>
                    <a:pt x="11375" y="28849"/>
                    <a:pt x="10941" y="27081"/>
                    <a:pt x="10441" y="25380"/>
                  </a:cubicBezTo>
                  <a:cubicBezTo>
                    <a:pt x="10241" y="24579"/>
                    <a:pt x="9907" y="23912"/>
                    <a:pt x="9540" y="23245"/>
                  </a:cubicBezTo>
                  <a:cubicBezTo>
                    <a:pt x="9373" y="21344"/>
                    <a:pt x="9574" y="19609"/>
                    <a:pt x="10107" y="17774"/>
                  </a:cubicBezTo>
                  <a:cubicBezTo>
                    <a:pt x="10129" y="17706"/>
                    <a:pt x="10156" y="17676"/>
                    <a:pt x="10188" y="17676"/>
                  </a:cubicBezTo>
                  <a:close/>
                  <a:moveTo>
                    <a:pt x="4007" y="26014"/>
                  </a:moveTo>
                  <a:cubicBezTo>
                    <a:pt x="5132" y="26014"/>
                    <a:pt x="6253" y="26255"/>
                    <a:pt x="7038" y="26647"/>
                  </a:cubicBezTo>
                  <a:cubicBezTo>
                    <a:pt x="7072" y="26747"/>
                    <a:pt x="7172" y="26814"/>
                    <a:pt x="7205" y="26914"/>
                  </a:cubicBezTo>
                  <a:cubicBezTo>
                    <a:pt x="7222" y="26931"/>
                    <a:pt x="7239" y="26939"/>
                    <a:pt x="7251" y="26939"/>
                  </a:cubicBezTo>
                  <a:cubicBezTo>
                    <a:pt x="7264" y="26939"/>
                    <a:pt x="7272" y="26931"/>
                    <a:pt x="7272" y="26914"/>
                  </a:cubicBezTo>
                  <a:cubicBezTo>
                    <a:pt x="8173" y="28148"/>
                    <a:pt x="9107" y="29349"/>
                    <a:pt x="9907" y="30650"/>
                  </a:cubicBezTo>
                  <a:cubicBezTo>
                    <a:pt x="10241" y="31284"/>
                    <a:pt x="10941" y="32185"/>
                    <a:pt x="11442" y="33085"/>
                  </a:cubicBezTo>
                  <a:cubicBezTo>
                    <a:pt x="10908" y="32218"/>
                    <a:pt x="10107" y="31551"/>
                    <a:pt x="9507" y="30717"/>
                  </a:cubicBezTo>
                  <a:cubicBezTo>
                    <a:pt x="8940" y="30016"/>
                    <a:pt x="8506" y="29183"/>
                    <a:pt x="7706" y="28682"/>
                  </a:cubicBezTo>
                  <a:cubicBezTo>
                    <a:pt x="7606" y="28682"/>
                    <a:pt x="7572" y="28749"/>
                    <a:pt x="7606" y="28782"/>
                  </a:cubicBezTo>
                  <a:cubicBezTo>
                    <a:pt x="8273" y="29483"/>
                    <a:pt x="8873" y="30283"/>
                    <a:pt x="9440" y="31051"/>
                  </a:cubicBezTo>
                  <a:cubicBezTo>
                    <a:pt x="8339" y="29983"/>
                    <a:pt x="7005" y="28949"/>
                    <a:pt x="5704" y="28249"/>
                  </a:cubicBezTo>
                  <a:cubicBezTo>
                    <a:pt x="5223" y="27981"/>
                    <a:pt x="2301" y="27264"/>
                    <a:pt x="970" y="27264"/>
                  </a:cubicBezTo>
                  <a:cubicBezTo>
                    <a:pt x="651" y="27264"/>
                    <a:pt x="424" y="27305"/>
                    <a:pt x="342" y="27403"/>
                  </a:cubicBezTo>
                  <a:lnTo>
                    <a:pt x="342" y="27403"/>
                  </a:lnTo>
                  <a:cubicBezTo>
                    <a:pt x="1098" y="26414"/>
                    <a:pt x="2556" y="26014"/>
                    <a:pt x="4007" y="26014"/>
                  </a:cubicBezTo>
                  <a:close/>
                  <a:moveTo>
                    <a:pt x="19185" y="30738"/>
                  </a:moveTo>
                  <a:cubicBezTo>
                    <a:pt x="19493" y="30738"/>
                    <a:pt x="19806" y="30775"/>
                    <a:pt x="20081" y="30850"/>
                  </a:cubicBezTo>
                  <a:cubicBezTo>
                    <a:pt x="20882" y="31017"/>
                    <a:pt x="20048" y="31718"/>
                    <a:pt x="19881" y="31884"/>
                  </a:cubicBezTo>
                  <a:cubicBezTo>
                    <a:pt x="19047" y="32618"/>
                    <a:pt x="17946" y="33119"/>
                    <a:pt x="16879" y="33386"/>
                  </a:cubicBezTo>
                  <a:cubicBezTo>
                    <a:pt x="16178" y="33552"/>
                    <a:pt x="15444" y="33586"/>
                    <a:pt x="14711" y="33686"/>
                  </a:cubicBezTo>
                  <a:cubicBezTo>
                    <a:pt x="15078" y="33452"/>
                    <a:pt x="15411" y="33252"/>
                    <a:pt x="15745" y="33019"/>
                  </a:cubicBezTo>
                  <a:cubicBezTo>
                    <a:pt x="15868" y="32926"/>
                    <a:pt x="15792" y="32748"/>
                    <a:pt x="15648" y="32748"/>
                  </a:cubicBezTo>
                  <a:cubicBezTo>
                    <a:pt x="15636" y="32748"/>
                    <a:pt x="15624" y="32749"/>
                    <a:pt x="15611" y="32752"/>
                  </a:cubicBezTo>
                  <a:cubicBezTo>
                    <a:pt x="14744" y="32952"/>
                    <a:pt x="13943" y="33386"/>
                    <a:pt x="13210" y="33853"/>
                  </a:cubicBezTo>
                  <a:cubicBezTo>
                    <a:pt x="14043" y="32952"/>
                    <a:pt x="15244" y="32318"/>
                    <a:pt x="16212" y="31751"/>
                  </a:cubicBezTo>
                  <a:cubicBezTo>
                    <a:pt x="17046" y="31251"/>
                    <a:pt x="17913" y="30884"/>
                    <a:pt x="18880" y="30750"/>
                  </a:cubicBezTo>
                  <a:cubicBezTo>
                    <a:pt x="18980" y="30742"/>
                    <a:pt x="19082" y="30738"/>
                    <a:pt x="19185" y="30738"/>
                  </a:cubicBezTo>
                  <a:close/>
                  <a:moveTo>
                    <a:pt x="9712" y="40249"/>
                  </a:moveTo>
                  <a:lnTo>
                    <a:pt x="9712" y="40249"/>
                  </a:lnTo>
                  <a:cubicBezTo>
                    <a:pt x="9733" y="40274"/>
                    <a:pt x="9754" y="40299"/>
                    <a:pt x="9774" y="40324"/>
                  </a:cubicBezTo>
                  <a:cubicBezTo>
                    <a:pt x="9800" y="40359"/>
                    <a:pt x="9834" y="40373"/>
                    <a:pt x="9868" y="40373"/>
                  </a:cubicBezTo>
                  <a:cubicBezTo>
                    <a:pt x="9874" y="40373"/>
                    <a:pt x="9880" y="40373"/>
                    <a:pt x="9887" y="40372"/>
                  </a:cubicBezTo>
                  <a:lnTo>
                    <a:pt x="9887" y="40372"/>
                  </a:lnTo>
                  <a:cubicBezTo>
                    <a:pt x="9829" y="40332"/>
                    <a:pt x="9771" y="40291"/>
                    <a:pt x="9712" y="40249"/>
                  </a:cubicBezTo>
                  <a:close/>
                  <a:moveTo>
                    <a:pt x="22085" y="36831"/>
                  </a:moveTo>
                  <a:cubicBezTo>
                    <a:pt x="22563" y="36831"/>
                    <a:pt x="22107" y="37923"/>
                    <a:pt x="21782" y="38623"/>
                  </a:cubicBezTo>
                  <a:cubicBezTo>
                    <a:pt x="21082" y="40257"/>
                    <a:pt x="19948" y="41591"/>
                    <a:pt x="18447" y="42459"/>
                  </a:cubicBezTo>
                  <a:cubicBezTo>
                    <a:pt x="17779" y="42392"/>
                    <a:pt x="17146" y="42292"/>
                    <a:pt x="16512" y="42292"/>
                  </a:cubicBezTo>
                  <a:cubicBezTo>
                    <a:pt x="15878" y="42292"/>
                    <a:pt x="15211" y="42392"/>
                    <a:pt x="14510" y="42559"/>
                  </a:cubicBezTo>
                  <a:cubicBezTo>
                    <a:pt x="15044" y="42359"/>
                    <a:pt x="15578" y="42192"/>
                    <a:pt x="16078" y="41958"/>
                  </a:cubicBezTo>
                  <a:cubicBezTo>
                    <a:pt x="17579" y="41291"/>
                    <a:pt x="19114" y="40524"/>
                    <a:pt x="20048" y="39123"/>
                  </a:cubicBezTo>
                  <a:cubicBezTo>
                    <a:pt x="20071" y="39099"/>
                    <a:pt x="20045" y="39076"/>
                    <a:pt x="20004" y="39076"/>
                  </a:cubicBezTo>
                  <a:cubicBezTo>
                    <a:pt x="19987" y="39076"/>
                    <a:pt x="19967" y="39080"/>
                    <a:pt x="19948" y="39090"/>
                  </a:cubicBezTo>
                  <a:cubicBezTo>
                    <a:pt x="18213" y="40724"/>
                    <a:pt x="16245" y="41725"/>
                    <a:pt x="14010" y="42559"/>
                  </a:cubicBezTo>
                  <a:cubicBezTo>
                    <a:pt x="12843" y="43026"/>
                    <a:pt x="11375" y="43359"/>
                    <a:pt x="10674" y="44527"/>
                  </a:cubicBezTo>
                  <a:cubicBezTo>
                    <a:pt x="10374" y="44727"/>
                    <a:pt x="10174" y="44960"/>
                    <a:pt x="10007" y="45261"/>
                  </a:cubicBezTo>
                  <a:cubicBezTo>
                    <a:pt x="10374" y="43593"/>
                    <a:pt x="12609" y="42259"/>
                    <a:pt x="13943" y="41558"/>
                  </a:cubicBezTo>
                  <a:cubicBezTo>
                    <a:pt x="15778" y="40591"/>
                    <a:pt x="17613" y="39757"/>
                    <a:pt x="19414" y="38623"/>
                  </a:cubicBezTo>
                  <a:cubicBezTo>
                    <a:pt x="20081" y="38222"/>
                    <a:pt x="20615" y="37722"/>
                    <a:pt x="21249" y="37255"/>
                  </a:cubicBezTo>
                  <a:cubicBezTo>
                    <a:pt x="21659" y="36953"/>
                    <a:pt x="21924" y="36831"/>
                    <a:pt x="22085" y="36831"/>
                  </a:cubicBezTo>
                  <a:close/>
                  <a:moveTo>
                    <a:pt x="16624" y="42717"/>
                  </a:moveTo>
                  <a:cubicBezTo>
                    <a:pt x="17109" y="42717"/>
                    <a:pt x="17587" y="42744"/>
                    <a:pt x="18046" y="42792"/>
                  </a:cubicBezTo>
                  <a:cubicBezTo>
                    <a:pt x="18046" y="42792"/>
                    <a:pt x="18080" y="42859"/>
                    <a:pt x="18113" y="42859"/>
                  </a:cubicBezTo>
                  <a:lnTo>
                    <a:pt x="18180" y="42859"/>
                  </a:lnTo>
                  <a:cubicBezTo>
                    <a:pt x="18280" y="42859"/>
                    <a:pt x="18413" y="42892"/>
                    <a:pt x="18513" y="42892"/>
                  </a:cubicBezTo>
                  <a:cubicBezTo>
                    <a:pt x="18513" y="42916"/>
                    <a:pt x="18547" y="42940"/>
                    <a:pt x="18578" y="42940"/>
                  </a:cubicBezTo>
                  <a:cubicBezTo>
                    <a:pt x="18591" y="42940"/>
                    <a:pt x="18604" y="42935"/>
                    <a:pt x="18613" y="42926"/>
                  </a:cubicBezTo>
                  <a:lnTo>
                    <a:pt x="18680" y="42892"/>
                  </a:lnTo>
                  <a:lnTo>
                    <a:pt x="19281" y="43026"/>
                  </a:lnTo>
                  <a:cubicBezTo>
                    <a:pt x="19781" y="43126"/>
                    <a:pt x="25552" y="45894"/>
                    <a:pt x="24017" y="46428"/>
                  </a:cubicBezTo>
                  <a:cubicBezTo>
                    <a:pt x="23563" y="46577"/>
                    <a:pt x="23072" y="46636"/>
                    <a:pt x="22564" y="46636"/>
                  </a:cubicBezTo>
                  <a:cubicBezTo>
                    <a:pt x="21131" y="46636"/>
                    <a:pt x="19560" y="46165"/>
                    <a:pt x="18280" y="45894"/>
                  </a:cubicBezTo>
                  <a:cubicBezTo>
                    <a:pt x="16781" y="45547"/>
                    <a:pt x="14423" y="44640"/>
                    <a:pt x="12412" y="44640"/>
                  </a:cubicBezTo>
                  <a:cubicBezTo>
                    <a:pt x="11917" y="44640"/>
                    <a:pt x="11443" y="44695"/>
                    <a:pt x="11008" y="44827"/>
                  </a:cubicBezTo>
                  <a:cubicBezTo>
                    <a:pt x="11875" y="44460"/>
                    <a:pt x="13009" y="44393"/>
                    <a:pt x="13843" y="44293"/>
                  </a:cubicBezTo>
                  <a:cubicBezTo>
                    <a:pt x="14030" y="44277"/>
                    <a:pt x="14214" y="44270"/>
                    <a:pt x="14398" y="44270"/>
                  </a:cubicBezTo>
                  <a:cubicBezTo>
                    <a:pt x="16125" y="44270"/>
                    <a:pt x="17759" y="44923"/>
                    <a:pt x="19447" y="45194"/>
                  </a:cubicBezTo>
                  <a:cubicBezTo>
                    <a:pt x="19514" y="45194"/>
                    <a:pt x="19547" y="45094"/>
                    <a:pt x="19514" y="45094"/>
                  </a:cubicBezTo>
                  <a:cubicBezTo>
                    <a:pt x="17819" y="44487"/>
                    <a:pt x="16125" y="44052"/>
                    <a:pt x="14386" y="44052"/>
                  </a:cubicBezTo>
                  <a:cubicBezTo>
                    <a:pt x="13832" y="44052"/>
                    <a:pt x="13274" y="44097"/>
                    <a:pt x="12709" y="44193"/>
                  </a:cubicBezTo>
                  <a:cubicBezTo>
                    <a:pt x="12109" y="44260"/>
                    <a:pt x="11275" y="44427"/>
                    <a:pt x="10608" y="44760"/>
                  </a:cubicBezTo>
                  <a:cubicBezTo>
                    <a:pt x="12083" y="43258"/>
                    <a:pt x="14430" y="42717"/>
                    <a:pt x="16624" y="42717"/>
                  </a:cubicBezTo>
                  <a:close/>
                  <a:moveTo>
                    <a:pt x="12242" y="44960"/>
                  </a:moveTo>
                  <a:cubicBezTo>
                    <a:pt x="12609" y="44960"/>
                    <a:pt x="13009" y="45027"/>
                    <a:pt x="13410" y="45061"/>
                  </a:cubicBezTo>
                  <a:cubicBezTo>
                    <a:pt x="14544" y="45461"/>
                    <a:pt x="15411" y="46128"/>
                    <a:pt x="16278" y="47062"/>
                  </a:cubicBezTo>
                  <a:cubicBezTo>
                    <a:pt x="17046" y="47896"/>
                    <a:pt x="17679" y="48930"/>
                    <a:pt x="18580" y="49597"/>
                  </a:cubicBezTo>
                  <a:cubicBezTo>
                    <a:pt x="18586" y="49604"/>
                    <a:pt x="18595" y="49606"/>
                    <a:pt x="18605" y="49606"/>
                  </a:cubicBezTo>
                  <a:cubicBezTo>
                    <a:pt x="18647" y="49606"/>
                    <a:pt x="18707" y="49557"/>
                    <a:pt x="18680" y="49530"/>
                  </a:cubicBezTo>
                  <a:cubicBezTo>
                    <a:pt x="17946" y="48363"/>
                    <a:pt x="16912" y="47262"/>
                    <a:pt x="15945" y="46295"/>
                  </a:cubicBezTo>
                  <a:cubicBezTo>
                    <a:pt x="15578" y="45894"/>
                    <a:pt x="15111" y="45561"/>
                    <a:pt x="14611" y="45294"/>
                  </a:cubicBezTo>
                  <a:lnTo>
                    <a:pt x="14611" y="45294"/>
                  </a:lnTo>
                  <a:cubicBezTo>
                    <a:pt x="15545" y="45528"/>
                    <a:pt x="16412" y="45761"/>
                    <a:pt x="17112" y="45961"/>
                  </a:cubicBezTo>
                  <a:cubicBezTo>
                    <a:pt x="17112" y="46028"/>
                    <a:pt x="17112" y="46028"/>
                    <a:pt x="17179" y="46028"/>
                  </a:cubicBezTo>
                  <a:cubicBezTo>
                    <a:pt x="18814" y="47262"/>
                    <a:pt x="19948" y="48730"/>
                    <a:pt x="20848" y="50698"/>
                  </a:cubicBezTo>
                  <a:cubicBezTo>
                    <a:pt x="21127" y="51344"/>
                    <a:pt x="21016" y="51562"/>
                    <a:pt x="20731" y="51562"/>
                  </a:cubicBezTo>
                  <a:cubicBezTo>
                    <a:pt x="20266" y="51562"/>
                    <a:pt x="19336" y="50980"/>
                    <a:pt x="18880" y="50731"/>
                  </a:cubicBezTo>
                  <a:cubicBezTo>
                    <a:pt x="17880" y="50131"/>
                    <a:pt x="17012" y="49230"/>
                    <a:pt x="16212" y="48396"/>
                  </a:cubicBezTo>
                  <a:cubicBezTo>
                    <a:pt x="15211" y="47329"/>
                    <a:pt x="13877" y="45294"/>
                    <a:pt x="12242" y="44960"/>
                  </a:cubicBezTo>
                  <a:close/>
                  <a:moveTo>
                    <a:pt x="11569" y="48677"/>
                  </a:moveTo>
                  <a:cubicBezTo>
                    <a:pt x="11975" y="48677"/>
                    <a:pt x="12332" y="48856"/>
                    <a:pt x="12276" y="49364"/>
                  </a:cubicBezTo>
                  <a:cubicBezTo>
                    <a:pt x="12209" y="50231"/>
                    <a:pt x="11175" y="51098"/>
                    <a:pt x="10541" y="51632"/>
                  </a:cubicBezTo>
                  <a:cubicBezTo>
                    <a:pt x="10041" y="52099"/>
                    <a:pt x="9440" y="52533"/>
                    <a:pt x="8906" y="52933"/>
                  </a:cubicBezTo>
                  <a:cubicBezTo>
                    <a:pt x="9207" y="52566"/>
                    <a:pt x="9507" y="52232"/>
                    <a:pt x="9740" y="51799"/>
                  </a:cubicBezTo>
                  <a:cubicBezTo>
                    <a:pt x="9774" y="51732"/>
                    <a:pt x="9740" y="51699"/>
                    <a:pt x="9707" y="51699"/>
                  </a:cubicBezTo>
                  <a:cubicBezTo>
                    <a:pt x="9707" y="51632"/>
                    <a:pt x="9740" y="51632"/>
                    <a:pt x="9740" y="51599"/>
                  </a:cubicBezTo>
                  <a:cubicBezTo>
                    <a:pt x="9764" y="51551"/>
                    <a:pt x="9721" y="51504"/>
                    <a:pt x="9670" y="51504"/>
                  </a:cubicBezTo>
                  <a:cubicBezTo>
                    <a:pt x="9649" y="51504"/>
                    <a:pt x="9627" y="51512"/>
                    <a:pt x="9607" y="51532"/>
                  </a:cubicBezTo>
                  <a:cubicBezTo>
                    <a:pt x="9340" y="51799"/>
                    <a:pt x="9073" y="52132"/>
                    <a:pt x="8840" y="52533"/>
                  </a:cubicBezTo>
                  <a:cubicBezTo>
                    <a:pt x="8906" y="52266"/>
                    <a:pt x="9073" y="52066"/>
                    <a:pt x="9173" y="51899"/>
                  </a:cubicBezTo>
                  <a:cubicBezTo>
                    <a:pt x="9373" y="51565"/>
                    <a:pt x="9607" y="51198"/>
                    <a:pt x="9707" y="50798"/>
                  </a:cubicBezTo>
                  <a:cubicBezTo>
                    <a:pt x="9707" y="50749"/>
                    <a:pt x="9636" y="50718"/>
                    <a:pt x="9584" y="50718"/>
                  </a:cubicBezTo>
                  <a:cubicBezTo>
                    <a:pt x="9565" y="50718"/>
                    <a:pt x="9549" y="50722"/>
                    <a:pt x="9540" y="50731"/>
                  </a:cubicBezTo>
                  <a:cubicBezTo>
                    <a:pt x="9373" y="50931"/>
                    <a:pt x="9207" y="51198"/>
                    <a:pt x="9040" y="51465"/>
                  </a:cubicBezTo>
                  <a:cubicBezTo>
                    <a:pt x="9173" y="51098"/>
                    <a:pt x="9340" y="50731"/>
                    <a:pt x="9540" y="50398"/>
                  </a:cubicBezTo>
                  <a:cubicBezTo>
                    <a:pt x="9840" y="49864"/>
                    <a:pt x="10207" y="49297"/>
                    <a:pt x="10708" y="48930"/>
                  </a:cubicBezTo>
                  <a:cubicBezTo>
                    <a:pt x="10912" y="48784"/>
                    <a:pt x="11255" y="48677"/>
                    <a:pt x="11569" y="48677"/>
                  </a:cubicBezTo>
                  <a:close/>
                  <a:moveTo>
                    <a:pt x="29576" y="0"/>
                  </a:moveTo>
                  <a:cubicBezTo>
                    <a:pt x="28564" y="0"/>
                    <a:pt x="28391" y="2678"/>
                    <a:pt x="28420" y="3664"/>
                  </a:cubicBezTo>
                  <a:cubicBezTo>
                    <a:pt x="28420" y="3731"/>
                    <a:pt x="28387" y="3764"/>
                    <a:pt x="28387" y="3864"/>
                  </a:cubicBezTo>
                  <a:cubicBezTo>
                    <a:pt x="28354" y="3931"/>
                    <a:pt x="28387" y="4031"/>
                    <a:pt x="28454" y="4065"/>
                  </a:cubicBezTo>
                  <a:cubicBezTo>
                    <a:pt x="28387" y="4198"/>
                    <a:pt x="28254" y="4331"/>
                    <a:pt x="28187" y="4431"/>
                  </a:cubicBezTo>
                  <a:cubicBezTo>
                    <a:pt x="28020" y="4565"/>
                    <a:pt x="27853" y="4698"/>
                    <a:pt x="27720" y="4832"/>
                  </a:cubicBezTo>
                  <a:cubicBezTo>
                    <a:pt x="27716" y="4833"/>
                    <a:pt x="27713" y="4834"/>
                    <a:pt x="27709" y="4836"/>
                  </a:cubicBezTo>
                  <a:lnTo>
                    <a:pt x="27709" y="4836"/>
                  </a:lnTo>
                  <a:cubicBezTo>
                    <a:pt x="27853" y="4295"/>
                    <a:pt x="27853" y="3713"/>
                    <a:pt x="27853" y="3197"/>
                  </a:cubicBezTo>
                  <a:cubicBezTo>
                    <a:pt x="27853" y="2746"/>
                    <a:pt x="27760" y="1826"/>
                    <a:pt x="27150" y="1826"/>
                  </a:cubicBezTo>
                  <a:cubicBezTo>
                    <a:pt x="27130" y="1826"/>
                    <a:pt x="27108" y="1827"/>
                    <a:pt x="27086" y="1830"/>
                  </a:cubicBezTo>
                  <a:cubicBezTo>
                    <a:pt x="26386" y="1863"/>
                    <a:pt x="26352" y="2997"/>
                    <a:pt x="26386" y="3431"/>
                  </a:cubicBezTo>
                  <a:cubicBezTo>
                    <a:pt x="26419" y="3864"/>
                    <a:pt x="26519" y="4265"/>
                    <a:pt x="26619" y="4698"/>
                  </a:cubicBezTo>
                  <a:cubicBezTo>
                    <a:pt x="26719" y="5032"/>
                    <a:pt x="26719" y="5499"/>
                    <a:pt x="26919" y="5766"/>
                  </a:cubicBezTo>
                  <a:lnTo>
                    <a:pt x="26953" y="5766"/>
                  </a:lnTo>
                  <a:lnTo>
                    <a:pt x="26953" y="5832"/>
                  </a:lnTo>
                  <a:cubicBezTo>
                    <a:pt x="26953" y="5866"/>
                    <a:pt x="26953" y="5899"/>
                    <a:pt x="27019" y="5933"/>
                  </a:cubicBezTo>
                  <a:lnTo>
                    <a:pt x="26019" y="7334"/>
                  </a:lnTo>
                  <a:cubicBezTo>
                    <a:pt x="25952" y="7334"/>
                    <a:pt x="25952" y="7367"/>
                    <a:pt x="25919" y="7367"/>
                  </a:cubicBezTo>
                  <a:cubicBezTo>
                    <a:pt x="26189" y="6496"/>
                    <a:pt x="26053" y="3134"/>
                    <a:pt x="25097" y="3134"/>
                  </a:cubicBezTo>
                  <a:cubicBezTo>
                    <a:pt x="24992" y="3134"/>
                    <a:pt x="24877" y="3175"/>
                    <a:pt x="24751" y="3264"/>
                  </a:cubicBezTo>
                  <a:cubicBezTo>
                    <a:pt x="24148" y="3711"/>
                    <a:pt x="24368" y="5474"/>
                    <a:pt x="24849" y="6660"/>
                  </a:cubicBezTo>
                  <a:lnTo>
                    <a:pt x="24849" y="6660"/>
                  </a:lnTo>
                  <a:cubicBezTo>
                    <a:pt x="24761" y="6370"/>
                    <a:pt x="24703" y="6109"/>
                    <a:pt x="24684" y="5999"/>
                  </a:cubicBezTo>
                  <a:cubicBezTo>
                    <a:pt x="24518" y="5365"/>
                    <a:pt x="24084" y="4165"/>
                    <a:pt x="24751" y="3698"/>
                  </a:cubicBezTo>
                  <a:cubicBezTo>
                    <a:pt x="24791" y="3666"/>
                    <a:pt x="24830" y="3651"/>
                    <a:pt x="24867" y="3651"/>
                  </a:cubicBezTo>
                  <a:cubicBezTo>
                    <a:pt x="25257" y="3651"/>
                    <a:pt x="25457" y="5280"/>
                    <a:pt x="25518" y="5432"/>
                  </a:cubicBezTo>
                  <a:cubicBezTo>
                    <a:pt x="25518" y="6033"/>
                    <a:pt x="25585" y="6766"/>
                    <a:pt x="25385" y="7367"/>
                  </a:cubicBezTo>
                  <a:cubicBezTo>
                    <a:pt x="25352" y="7233"/>
                    <a:pt x="25352" y="7100"/>
                    <a:pt x="25285" y="6933"/>
                  </a:cubicBezTo>
                  <a:cubicBezTo>
                    <a:pt x="25251" y="6666"/>
                    <a:pt x="25218" y="6366"/>
                    <a:pt x="25085" y="6099"/>
                  </a:cubicBezTo>
                  <a:cubicBezTo>
                    <a:pt x="25071" y="6072"/>
                    <a:pt x="25040" y="6056"/>
                    <a:pt x="25008" y="6056"/>
                  </a:cubicBezTo>
                  <a:cubicBezTo>
                    <a:pt x="24964" y="6056"/>
                    <a:pt x="24918" y="6088"/>
                    <a:pt x="24918" y="6166"/>
                  </a:cubicBezTo>
                  <a:cubicBezTo>
                    <a:pt x="24918" y="6366"/>
                    <a:pt x="24951" y="6566"/>
                    <a:pt x="25018" y="6766"/>
                  </a:cubicBezTo>
                  <a:cubicBezTo>
                    <a:pt x="25018" y="6833"/>
                    <a:pt x="25018" y="6900"/>
                    <a:pt x="25051" y="6933"/>
                  </a:cubicBezTo>
                  <a:cubicBezTo>
                    <a:pt x="25070" y="7007"/>
                    <a:pt x="25078" y="7080"/>
                    <a:pt x="25087" y="7159"/>
                  </a:cubicBezTo>
                  <a:lnTo>
                    <a:pt x="25087" y="7159"/>
                  </a:lnTo>
                  <a:cubicBezTo>
                    <a:pt x="25003" y="7011"/>
                    <a:pt x="24923" y="6842"/>
                    <a:pt x="24849" y="6660"/>
                  </a:cubicBezTo>
                  <a:lnTo>
                    <a:pt x="24849" y="6660"/>
                  </a:lnTo>
                  <a:cubicBezTo>
                    <a:pt x="24921" y="6899"/>
                    <a:pt x="25013" y="7156"/>
                    <a:pt x="25118" y="7367"/>
                  </a:cubicBezTo>
                  <a:cubicBezTo>
                    <a:pt x="25103" y="7292"/>
                    <a:pt x="25095" y="7223"/>
                    <a:pt x="25087" y="7159"/>
                  </a:cubicBezTo>
                  <a:lnTo>
                    <a:pt x="25087" y="7159"/>
                  </a:lnTo>
                  <a:cubicBezTo>
                    <a:pt x="25274" y="7487"/>
                    <a:pt x="25480" y="7714"/>
                    <a:pt x="25685" y="7767"/>
                  </a:cubicBezTo>
                  <a:cubicBezTo>
                    <a:pt x="25185" y="8501"/>
                    <a:pt x="24684" y="9202"/>
                    <a:pt x="24217" y="9902"/>
                  </a:cubicBezTo>
                  <a:cubicBezTo>
                    <a:pt x="24598" y="8441"/>
                    <a:pt x="24405" y="5408"/>
                    <a:pt x="23119" y="5408"/>
                  </a:cubicBezTo>
                  <a:cubicBezTo>
                    <a:pt x="23055" y="5408"/>
                    <a:pt x="22987" y="5416"/>
                    <a:pt x="22916" y="5432"/>
                  </a:cubicBezTo>
                  <a:cubicBezTo>
                    <a:pt x="22287" y="5579"/>
                    <a:pt x="22159" y="6201"/>
                    <a:pt x="22176" y="6834"/>
                  </a:cubicBezTo>
                  <a:lnTo>
                    <a:pt x="22176" y="6834"/>
                  </a:lnTo>
                  <a:cubicBezTo>
                    <a:pt x="22198" y="6244"/>
                    <a:pt x="22375" y="5825"/>
                    <a:pt x="22783" y="5825"/>
                  </a:cubicBezTo>
                  <a:cubicBezTo>
                    <a:pt x="22815" y="5825"/>
                    <a:pt x="22848" y="5827"/>
                    <a:pt x="22883" y="5832"/>
                  </a:cubicBezTo>
                  <a:cubicBezTo>
                    <a:pt x="23717" y="5899"/>
                    <a:pt x="23717" y="7700"/>
                    <a:pt x="23750" y="8268"/>
                  </a:cubicBezTo>
                  <a:cubicBezTo>
                    <a:pt x="23750" y="8935"/>
                    <a:pt x="23717" y="9568"/>
                    <a:pt x="23550" y="10202"/>
                  </a:cubicBezTo>
                  <a:cubicBezTo>
                    <a:pt x="23550" y="9869"/>
                    <a:pt x="23450" y="9568"/>
                    <a:pt x="23350" y="9268"/>
                  </a:cubicBezTo>
                  <a:cubicBezTo>
                    <a:pt x="23283" y="9235"/>
                    <a:pt x="23250" y="9235"/>
                    <a:pt x="23217" y="9235"/>
                  </a:cubicBezTo>
                  <a:cubicBezTo>
                    <a:pt x="23200" y="9202"/>
                    <a:pt x="23167" y="9185"/>
                    <a:pt x="23133" y="9185"/>
                  </a:cubicBezTo>
                  <a:cubicBezTo>
                    <a:pt x="23100" y="9185"/>
                    <a:pt x="23067" y="9202"/>
                    <a:pt x="23050" y="9235"/>
                  </a:cubicBezTo>
                  <a:cubicBezTo>
                    <a:pt x="23017" y="9402"/>
                    <a:pt x="23083" y="9568"/>
                    <a:pt x="23083" y="9735"/>
                  </a:cubicBezTo>
                  <a:cubicBezTo>
                    <a:pt x="23083" y="9769"/>
                    <a:pt x="23083" y="9802"/>
                    <a:pt x="23117" y="9869"/>
                  </a:cubicBezTo>
                  <a:cubicBezTo>
                    <a:pt x="23117" y="10028"/>
                    <a:pt x="23178" y="10218"/>
                    <a:pt x="23212" y="10351"/>
                  </a:cubicBezTo>
                  <a:lnTo>
                    <a:pt x="23212" y="10351"/>
                  </a:lnTo>
                  <a:cubicBezTo>
                    <a:pt x="23184" y="10322"/>
                    <a:pt x="23156" y="10292"/>
                    <a:pt x="23130" y="10259"/>
                  </a:cubicBezTo>
                  <a:lnTo>
                    <a:pt x="23130" y="10259"/>
                  </a:lnTo>
                  <a:cubicBezTo>
                    <a:pt x="23159" y="10299"/>
                    <a:pt x="23188" y="10335"/>
                    <a:pt x="23217" y="10369"/>
                  </a:cubicBezTo>
                  <a:cubicBezTo>
                    <a:pt x="23215" y="10363"/>
                    <a:pt x="23214" y="10357"/>
                    <a:pt x="23212" y="10351"/>
                  </a:cubicBezTo>
                  <a:lnTo>
                    <a:pt x="23212" y="10351"/>
                  </a:lnTo>
                  <a:cubicBezTo>
                    <a:pt x="23350" y="10491"/>
                    <a:pt x="23507" y="10583"/>
                    <a:pt x="23684" y="10603"/>
                  </a:cubicBezTo>
                  <a:cubicBezTo>
                    <a:pt x="23717" y="10603"/>
                    <a:pt x="23717" y="10603"/>
                    <a:pt x="23750" y="10569"/>
                  </a:cubicBezTo>
                  <a:lnTo>
                    <a:pt x="23750" y="10569"/>
                  </a:lnTo>
                  <a:cubicBezTo>
                    <a:pt x="23250" y="11336"/>
                    <a:pt x="22750" y="12104"/>
                    <a:pt x="22283" y="12904"/>
                  </a:cubicBezTo>
                  <a:cubicBezTo>
                    <a:pt x="22183" y="13004"/>
                    <a:pt x="22083" y="13104"/>
                    <a:pt x="21949" y="13238"/>
                  </a:cubicBezTo>
                  <a:cubicBezTo>
                    <a:pt x="22116" y="12070"/>
                    <a:pt x="22016" y="10769"/>
                    <a:pt x="21515" y="9735"/>
                  </a:cubicBezTo>
                  <a:cubicBezTo>
                    <a:pt x="21227" y="9206"/>
                    <a:pt x="20782" y="8503"/>
                    <a:pt x="20256" y="8503"/>
                  </a:cubicBezTo>
                  <a:cubicBezTo>
                    <a:pt x="20052" y="8503"/>
                    <a:pt x="19837" y="8608"/>
                    <a:pt x="19614" y="8868"/>
                  </a:cubicBezTo>
                  <a:cubicBezTo>
                    <a:pt x="19131" y="9464"/>
                    <a:pt x="19422" y="10664"/>
                    <a:pt x="19663" y="11461"/>
                  </a:cubicBezTo>
                  <a:lnTo>
                    <a:pt x="19663" y="11461"/>
                  </a:lnTo>
                  <a:cubicBezTo>
                    <a:pt x="19528" y="10869"/>
                    <a:pt x="19468" y="10294"/>
                    <a:pt x="19481" y="9835"/>
                  </a:cubicBezTo>
                  <a:cubicBezTo>
                    <a:pt x="19481" y="9365"/>
                    <a:pt x="19719" y="9095"/>
                    <a:pt x="20011" y="9095"/>
                  </a:cubicBezTo>
                  <a:cubicBezTo>
                    <a:pt x="20195" y="9095"/>
                    <a:pt x="20401" y="9203"/>
                    <a:pt x="20581" y="9435"/>
                  </a:cubicBezTo>
                  <a:cubicBezTo>
                    <a:pt x="20848" y="9769"/>
                    <a:pt x="21015" y="10202"/>
                    <a:pt x="21115" y="10569"/>
                  </a:cubicBezTo>
                  <a:cubicBezTo>
                    <a:pt x="21549" y="11703"/>
                    <a:pt x="21349" y="12871"/>
                    <a:pt x="21249" y="14038"/>
                  </a:cubicBezTo>
                  <a:lnTo>
                    <a:pt x="21249" y="13872"/>
                  </a:lnTo>
                  <a:lnTo>
                    <a:pt x="21249" y="13838"/>
                  </a:lnTo>
                  <a:cubicBezTo>
                    <a:pt x="21249" y="13771"/>
                    <a:pt x="21215" y="13771"/>
                    <a:pt x="21215" y="13771"/>
                  </a:cubicBezTo>
                  <a:cubicBezTo>
                    <a:pt x="21149" y="13671"/>
                    <a:pt x="21082" y="13538"/>
                    <a:pt x="21015" y="13438"/>
                  </a:cubicBezTo>
                  <a:cubicBezTo>
                    <a:pt x="20915" y="13171"/>
                    <a:pt x="20782" y="12871"/>
                    <a:pt x="20648" y="12571"/>
                  </a:cubicBezTo>
                  <a:cubicBezTo>
                    <a:pt x="20636" y="12522"/>
                    <a:pt x="20601" y="12500"/>
                    <a:pt x="20564" y="12500"/>
                  </a:cubicBezTo>
                  <a:cubicBezTo>
                    <a:pt x="20499" y="12500"/>
                    <a:pt x="20427" y="12565"/>
                    <a:pt x="20448" y="12671"/>
                  </a:cubicBezTo>
                  <a:cubicBezTo>
                    <a:pt x="20548" y="12871"/>
                    <a:pt x="20581" y="13104"/>
                    <a:pt x="20648" y="13371"/>
                  </a:cubicBezTo>
                  <a:cubicBezTo>
                    <a:pt x="20615" y="13405"/>
                    <a:pt x="20615" y="13438"/>
                    <a:pt x="20648" y="13505"/>
                  </a:cubicBezTo>
                  <a:cubicBezTo>
                    <a:pt x="20715" y="13605"/>
                    <a:pt x="20748" y="13738"/>
                    <a:pt x="20815" y="13838"/>
                  </a:cubicBezTo>
                  <a:cubicBezTo>
                    <a:pt x="20815" y="13899"/>
                    <a:pt x="20870" y="13932"/>
                    <a:pt x="20905" y="14013"/>
                  </a:cubicBezTo>
                  <a:lnTo>
                    <a:pt x="20905" y="14013"/>
                  </a:lnTo>
                  <a:cubicBezTo>
                    <a:pt x="20337" y="13462"/>
                    <a:pt x="19988" y="12407"/>
                    <a:pt x="19781" y="11837"/>
                  </a:cubicBezTo>
                  <a:cubicBezTo>
                    <a:pt x="19746" y="11728"/>
                    <a:pt x="19705" y="11600"/>
                    <a:pt x="19663" y="11461"/>
                  </a:cubicBezTo>
                  <a:lnTo>
                    <a:pt x="19663" y="11461"/>
                  </a:lnTo>
                  <a:cubicBezTo>
                    <a:pt x="19882" y="12419"/>
                    <a:pt x="20297" y="13420"/>
                    <a:pt x="20915" y="14038"/>
                  </a:cubicBezTo>
                  <a:cubicBezTo>
                    <a:pt x="20912" y="14029"/>
                    <a:pt x="20909" y="14021"/>
                    <a:pt x="20905" y="14013"/>
                  </a:cubicBezTo>
                  <a:lnTo>
                    <a:pt x="20905" y="14013"/>
                  </a:lnTo>
                  <a:cubicBezTo>
                    <a:pt x="21068" y="14170"/>
                    <a:pt x="21248" y="14287"/>
                    <a:pt x="21449" y="14339"/>
                  </a:cubicBezTo>
                  <a:cubicBezTo>
                    <a:pt x="20915" y="15206"/>
                    <a:pt x="20415" y="16107"/>
                    <a:pt x="19948" y="17041"/>
                  </a:cubicBezTo>
                  <a:cubicBezTo>
                    <a:pt x="20048" y="16040"/>
                    <a:pt x="19848" y="14939"/>
                    <a:pt x="19447" y="14105"/>
                  </a:cubicBezTo>
                  <a:cubicBezTo>
                    <a:pt x="19258" y="13700"/>
                    <a:pt x="18828" y="13053"/>
                    <a:pt x="18352" y="13053"/>
                  </a:cubicBezTo>
                  <a:cubicBezTo>
                    <a:pt x="18241" y="13053"/>
                    <a:pt x="18127" y="13089"/>
                    <a:pt x="18013" y="13171"/>
                  </a:cubicBezTo>
                  <a:cubicBezTo>
                    <a:pt x="17639" y="13383"/>
                    <a:pt x="17526" y="13809"/>
                    <a:pt x="17533" y="14263"/>
                  </a:cubicBezTo>
                  <a:lnTo>
                    <a:pt x="17533" y="14263"/>
                  </a:lnTo>
                  <a:cubicBezTo>
                    <a:pt x="17537" y="14232"/>
                    <a:pt x="17541" y="14202"/>
                    <a:pt x="17546" y="14172"/>
                  </a:cubicBezTo>
                  <a:cubicBezTo>
                    <a:pt x="17607" y="13736"/>
                    <a:pt x="17745" y="13574"/>
                    <a:pt x="17913" y="13574"/>
                  </a:cubicBezTo>
                  <a:cubicBezTo>
                    <a:pt x="18301" y="13574"/>
                    <a:pt x="18851" y="14424"/>
                    <a:pt x="19014" y="14772"/>
                  </a:cubicBezTo>
                  <a:cubicBezTo>
                    <a:pt x="19366" y="15828"/>
                    <a:pt x="19226" y="16793"/>
                    <a:pt x="19215" y="17812"/>
                  </a:cubicBezTo>
                  <a:lnTo>
                    <a:pt x="19215" y="17812"/>
                  </a:lnTo>
                  <a:cubicBezTo>
                    <a:pt x="19198" y="17801"/>
                    <a:pt x="19182" y="17790"/>
                    <a:pt x="19165" y="17779"/>
                  </a:cubicBezTo>
                  <a:lnTo>
                    <a:pt x="19165" y="17779"/>
                  </a:lnTo>
                  <a:cubicBezTo>
                    <a:pt x="19146" y="17809"/>
                    <a:pt x="19114" y="17841"/>
                    <a:pt x="19114" y="17841"/>
                  </a:cubicBezTo>
                  <a:cubicBezTo>
                    <a:pt x="19180" y="17874"/>
                    <a:pt x="19214" y="17908"/>
                    <a:pt x="19214" y="17941"/>
                  </a:cubicBezTo>
                  <a:cubicBezTo>
                    <a:pt x="19214" y="17898"/>
                    <a:pt x="19214" y="17855"/>
                    <a:pt x="19215" y="17812"/>
                  </a:cubicBezTo>
                  <a:lnTo>
                    <a:pt x="19215" y="17812"/>
                  </a:lnTo>
                  <a:cubicBezTo>
                    <a:pt x="19289" y="17861"/>
                    <a:pt x="19367" y="17904"/>
                    <a:pt x="19447" y="17941"/>
                  </a:cubicBezTo>
                  <a:cubicBezTo>
                    <a:pt x="18847" y="19175"/>
                    <a:pt x="18246" y="20376"/>
                    <a:pt x="17679" y="21577"/>
                  </a:cubicBezTo>
                  <a:cubicBezTo>
                    <a:pt x="17746" y="20243"/>
                    <a:pt x="17579" y="18842"/>
                    <a:pt x="17046" y="17674"/>
                  </a:cubicBezTo>
                  <a:cubicBezTo>
                    <a:pt x="16794" y="17149"/>
                    <a:pt x="16371" y="16608"/>
                    <a:pt x="15905" y="16608"/>
                  </a:cubicBezTo>
                  <a:cubicBezTo>
                    <a:pt x="15690" y="16608"/>
                    <a:pt x="15465" y="16723"/>
                    <a:pt x="15244" y="17007"/>
                  </a:cubicBezTo>
                  <a:cubicBezTo>
                    <a:pt x="15002" y="17286"/>
                    <a:pt x="14914" y="17639"/>
                    <a:pt x="14916" y="18015"/>
                  </a:cubicBezTo>
                  <a:lnTo>
                    <a:pt x="14916" y="18015"/>
                  </a:lnTo>
                  <a:cubicBezTo>
                    <a:pt x="14962" y="17575"/>
                    <a:pt x="15276" y="17122"/>
                    <a:pt x="15661" y="17122"/>
                  </a:cubicBezTo>
                  <a:cubicBezTo>
                    <a:pt x="15826" y="17122"/>
                    <a:pt x="16003" y="17205"/>
                    <a:pt x="16178" y="17407"/>
                  </a:cubicBezTo>
                  <a:cubicBezTo>
                    <a:pt x="16412" y="17741"/>
                    <a:pt x="16579" y="18108"/>
                    <a:pt x="16712" y="18542"/>
                  </a:cubicBezTo>
                  <a:cubicBezTo>
                    <a:pt x="17012" y="19409"/>
                    <a:pt x="17012" y="20276"/>
                    <a:pt x="17046" y="21177"/>
                  </a:cubicBezTo>
                  <a:cubicBezTo>
                    <a:pt x="16779" y="20576"/>
                    <a:pt x="16545" y="20009"/>
                    <a:pt x="16378" y="19409"/>
                  </a:cubicBezTo>
                  <a:cubicBezTo>
                    <a:pt x="16354" y="19361"/>
                    <a:pt x="16322" y="19343"/>
                    <a:pt x="16291" y="19343"/>
                  </a:cubicBezTo>
                  <a:cubicBezTo>
                    <a:pt x="16237" y="19343"/>
                    <a:pt x="16190" y="19399"/>
                    <a:pt x="16212" y="19442"/>
                  </a:cubicBezTo>
                  <a:cubicBezTo>
                    <a:pt x="16412" y="20343"/>
                    <a:pt x="16712" y="21177"/>
                    <a:pt x="17079" y="22011"/>
                  </a:cubicBezTo>
                  <a:cubicBezTo>
                    <a:pt x="17079" y="22077"/>
                    <a:pt x="17079" y="22211"/>
                    <a:pt x="17112" y="22278"/>
                  </a:cubicBezTo>
                  <a:cubicBezTo>
                    <a:pt x="17112" y="22296"/>
                    <a:pt x="17110" y="22310"/>
                    <a:pt x="17106" y="22320"/>
                  </a:cubicBezTo>
                  <a:lnTo>
                    <a:pt x="17106" y="22320"/>
                  </a:lnTo>
                  <a:cubicBezTo>
                    <a:pt x="17039" y="22273"/>
                    <a:pt x="16974" y="22222"/>
                    <a:pt x="16910" y="22168"/>
                  </a:cubicBezTo>
                  <a:lnTo>
                    <a:pt x="16910" y="22168"/>
                  </a:lnTo>
                  <a:cubicBezTo>
                    <a:pt x="16906" y="22184"/>
                    <a:pt x="16898" y="22192"/>
                    <a:pt x="16879" y="22211"/>
                  </a:cubicBezTo>
                  <a:cubicBezTo>
                    <a:pt x="16946" y="22278"/>
                    <a:pt x="17012" y="22311"/>
                    <a:pt x="17079" y="22378"/>
                  </a:cubicBezTo>
                  <a:cubicBezTo>
                    <a:pt x="17079" y="22354"/>
                    <a:pt x="17096" y="22347"/>
                    <a:pt x="17106" y="22320"/>
                  </a:cubicBezTo>
                  <a:lnTo>
                    <a:pt x="17106" y="22320"/>
                  </a:lnTo>
                  <a:cubicBezTo>
                    <a:pt x="17152" y="22352"/>
                    <a:pt x="17199" y="22383"/>
                    <a:pt x="17246" y="22411"/>
                  </a:cubicBezTo>
                  <a:cubicBezTo>
                    <a:pt x="16745" y="23512"/>
                    <a:pt x="16278" y="24579"/>
                    <a:pt x="15845" y="25680"/>
                  </a:cubicBezTo>
                  <a:cubicBezTo>
                    <a:pt x="15911" y="24513"/>
                    <a:pt x="15778" y="23245"/>
                    <a:pt x="15278" y="22278"/>
                  </a:cubicBezTo>
                  <a:cubicBezTo>
                    <a:pt x="15013" y="21726"/>
                    <a:pt x="14558" y="21247"/>
                    <a:pt x="14059" y="21247"/>
                  </a:cubicBezTo>
                  <a:cubicBezTo>
                    <a:pt x="13803" y="21247"/>
                    <a:pt x="13536" y="21372"/>
                    <a:pt x="13276" y="21677"/>
                  </a:cubicBezTo>
                  <a:cubicBezTo>
                    <a:pt x="12856" y="22222"/>
                    <a:pt x="13059" y="23115"/>
                    <a:pt x="13315" y="23839"/>
                  </a:cubicBezTo>
                  <a:lnTo>
                    <a:pt x="13315" y="23839"/>
                  </a:lnTo>
                  <a:cubicBezTo>
                    <a:pt x="13206" y="23444"/>
                    <a:pt x="13135" y="23059"/>
                    <a:pt x="13109" y="22711"/>
                  </a:cubicBezTo>
                  <a:cubicBezTo>
                    <a:pt x="13085" y="22227"/>
                    <a:pt x="13360" y="21673"/>
                    <a:pt x="13805" y="21673"/>
                  </a:cubicBezTo>
                  <a:cubicBezTo>
                    <a:pt x="13974" y="21673"/>
                    <a:pt x="14167" y="21752"/>
                    <a:pt x="14377" y="21944"/>
                  </a:cubicBezTo>
                  <a:cubicBezTo>
                    <a:pt x="14711" y="22278"/>
                    <a:pt x="14911" y="22778"/>
                    <a:pt x="15044" y="23212"/>
                  </a:cubicBezTo>
                  <a:cubicBezTo>
                    <a:pt x="15411" y="24379"/>
                    <a:pt x="15078" y="25613"/>
                    <a:pt x="15178" y="26781"/>
                  </a:cubicBezTo>
                  <a:cubicBezTo>
                    <a:pt x="15129" y="26829"/>
                    <a:pt x="15116" y="26878"/>
                    <a:pt x="15099" y="26914"/>
                  </a:cubicBezTo>
                  <a:lnTo>
                    <a:pt x="15099" y="26914"/>
                  </a:lnTo>
                  <a:cubicBezTo>
                    <a:pt x="14390" y="26367"/>
                    <a:pt x="13903" y="25264"/>
                    <a:pt x="13576" y="24513"/>
                  </a:cubicBezTo>
                  <a:cubicBezTo>
                    <a:pt x="13499" y="24323"/>
                    <a:pt x="13404" y="24091"/>
                    <a:pt x="13315" y="23839"/>
                  </a:cubicBezTo>
                  <a:lnTo>
                    <a:pt x="13315" y="23839"/>
                  </a:lnTo>
                  <a:cubicBezTo>
                    <a:pt x="13634" y="24998"/>
                    <a:pt x="14282" y="26251"/>
                    <a:pt x="15078" y="26948"/>
                  </a:cubicBezTo>
                  <a:cubicBezTo>
                    <a:pt x="15087" y="26939"/>
                    <a:pt x="15093" y="26927"/>
                    <a:pt x="15099" y="26914"/>
                  </a:cubicBezTo>
                  <a:lnTo>
                    <a:pt x="15099" y="26914"/>
                  </a:lnTo>
                  <a:cubicBezTo>
                    <a:pt x="15114" y="26925"/>
                    <a:pt x="15129" y="26937"/>
                    <a:pt x="15144" y="26948"/>
                  </a:cubicBezTo>
                  <a:cubicBezTo>
                    <a:pt x="15044" y="27048"/>
                    <a:pt x="14911" y="27181"/>
                    <a:pt x="14877" y="27348"/>
                  </a:cubicBezTo>
                  <a:cubicBezTo>
                    <a:pt x="14877" y="27381"/>
                    <a:pt x="14911" y="27415"/>
                    <a:pt x="14944" y="27415"/>
                  </a:cubicBezTo>
                  <a:lnTo>
                    <a:pt x="15078" y="27415"/>
                  </a:lnTo>
                  <a:cubicBezTo>
                    <a:pt x="14244" y="29549"/>
                    <a:pt x="13443" y="31718"/>
                    <a:pt x="12743" y="33919"/>
                  </a:cubicBezTo>
                  <a:cubicBezTo>
                    <a:pt x="11909" y="30584"/>
                    <a:pt x="12042" y="27114"/>
                    <a:pt x="12042" y="23712"/>
                  </a:cubicBezTo>
                  <a:cubicBezTo>
                    <a:pt x="12042" y="21244"/>
                    <a:pt x="11909" y="18875"/>
                    <a:pt x="10541" y="16740"/>
                  </a:cubicBezTo>
                  <a:cubicBezTo>
                    <a:pt x="10494" y="16677"/>
                    <a:pt x="10424" y="16644"/>
                    <a:pt x="10360" y="16644"/>
                  </a:cubicBezTo>
                  <a:cubicBezTo>
                    <a:pt x="10289" y="16644"/>
                    <a:pt x="10225" y="16686"/>
                    <a:pt x="10207" y="16774"/>
                  </a:cubicBezTo>
                  <a:cubicBezTo>
                    <a:pt x="9740" y="18508"/>
                    <a:pt x="9240" y="20209"/>
                    <a:pt x="9373" y="21944"/>
                  </a:cubicBezTo>
                  <a:cubicBezTo>
                    <a:pt x="9240" y="21410"/>
                    <a:pt x="9207" y="20843"/>
                    <a:pt x="9107" y="20276"/>
                  </a:cubicBezTo>
                  <a:cubicBezTo>
                    <a:pt x="9073" y="19943"/>
                    <a:pt x="9040" y="19576"/>
                    <a:pt x="8973" y="19242"/>
                  </a:cubicBezTo>
                  <a:cubicBezTo>
                    <a:pt x="8973" y="19109"/>
                    <a:pt x="8940" y="19009"/>
                    <a:pt x="8940" y="18875"/>
                  </a:cubicBezTo>
                  <a:cubicBezTo>
                    <a:pt x="8973" y="18675"/>
                    <a:pt x="8906" y="18542"/>
                    <a:pt x="8773" y="18442"/>
                  </a:cubicBezTo>
                  <a:lnTo>
                    <a:pt x="8773" y="18408"/>
                  </a:lnTo>
                  <a:lnTo>
                    <a:pt x="8773" y="18341"/>
                  </a:lnTo>
                  <a:cubicBezTo>
                    <a:pt x="8787" y="18369"/>
                    <a:pt x="8795" y="18385"/>
                    <a:pt x="8797" y="18385"/>
                  </a:cubicBezTo>
                  <a:cubicBezTo>
                    <a:pt x="8801" y="18385"/>
                    <a:pt x="8793" y="18353"/>
                    <a:pt x="8773" y="18275"/>
                  </a:cubicBezTo>
                  <a:cubicBezTo>
                    <a:pt x="8773" y="18241"/>
                    <a:pt x="8773" y="18175"/>
                    <a:pt x="8806" y="18108"/>
                  </a:cubicBezTo>
                  <a:cubicBezTo>
                    <a:pt x="9107" y="17608"/>
                    <a:pt x="9073" y="17107"/>
                    <a:pt x="8906" y="16574"/>
                  </a:cubicBezTo>
                  <a:cubicBezTo>
                    <a:pt x="8856" y="16457"/>
                    <a:pt x="8740" y="16398"/>
                    <a:pt x="8627" y="16398"/>
                  </a:cubicBezTo>
                  <a:cubicBezTo>
                    <a:pt x="8515" y="16398"/>
                    <a:pt x="8406" y="16457"/>
                    <a:pt x="8373" y="16574"/>
                  </a:cubicBezTo>
                  <a:cubicBezTo>
                    <a:pt x="8239" y="17074"/>
                    <a:pt x="8239" y="17441"/>
                    <a:pt x="8373" y="17874"/>
                  </a:cubicBezTo>
                  <a:lnTo>
                    <a:pt x="8373" y="18041"/>
                  </a:lnTo>
                  <a:cubicBezTo>
                    <a:pt x="8373" y="18175"/>
                    <a:pt x="8439" y="18241"/>
                    <a:pt x="8573" y="18241"/>
                  </a:cubicBezTo>
                  <a:lnTo>
                    <a:pt x="8606" y="18275"/>
                  </a:lnTo>
                  <a:lnTo>
                    <a:pt x="8606" y="18341"/>
                  </a:lnTo>
                  <a:cubicBezTo>
                    <a:pt x="8606" y="18375"/>
                    <a:pt x="8606" y="18408"/>
                    <a:pt x="8640" y="18408"/>
                  </a:cubicBezTo>
                  <a:cubicBezTo>
                    <a:pt x="8940" y="19742"/>
                    <a:pt x="8906" y="21077"/>
                    <a:pt x="9373" y="22378"/>
                  </a:cubicBezTo>
                  <a:cubicBezTo>
                    <a:pt x="9307" y="22344"/>
                    <a:pt x="9273" y="22244"/>
                    <a:pt x="9240" y="22211"/>
                  </a:cubicBezTo>
                  <a:cubicBezTo>
                    <a:pt x="8873" y="20743"/>
                    <a:pt x="8206" y="19376"/>
                    <a:pt x="7706" y="17908"/>
                  </a:cubicBezTo>
                  <a:cubicBezTo>
                    <a:pt x="7772" y="17341"/>
                    <a:pt x="7706" y="16874"/>
                    <a:pt x="7272" y="16407"/>
                  </a:cubicBezTo>
                  <a:cubicBezTo>
                    <a:pt x="7215" y="16350"/>
                    <a:pt x="7150" y="16325"/>
                    <a:pt x="7086" y="16325"/>
                  </a:cubicBezTo>
                  <a:cubicBezTo>
                    <a:pt x="6923" y="16325"/>
                    <a:pt x="6762" y="16482"/>
                    <a:pt x="6738" y="16674"/>
                  </a:cubicBezTo>
                  <a:cubicBezTo>
                    <a:pt x="6705" y="17341"/>
                    <a:pt x="6872" y="17841"/>
                    <a:pt x="7272" y="18375"/>
                  </a:cubicBezTo>
                  <a:cubicBezTo>
                    <a:pt x="7311" y="18401"/>
                    <a:pt x="7365" y="18416"/>
                    <a:pt x="7414" y="18416"/>
                  </a:cubicBezTo>
                  <a:cubicBezTo>
                    <a:pt x="7492" y="18416"/>
                    <a:pt x="7559" y="18377"/>
                    <a:pt x="7539" y="18275"/>
                  </a:cubicBezTo>
                  <a:lnTo>
                    <a:pt x="7539" y="18208"/>
                  </a:lnTo>
                  <a:cubicBezTo>
                    <a:pt x="7539" y="18208"/>
                    <a:pt x="7572" y="18208"/>
                    <a:pt x="7572" y="18175"/>
                  </a:cubicBezTo>
                  <a:cubicBezTo>
                    <a:pt x="8073" y="19342"/>
                    <a:pt x="8439" y="20543"/>
                    <a:pt x="8873" y="21744"/>
                  </a:cubicBezTo>
                  <a:cubicBezTo>
                    <a:pt x="8039" y="20676"/>
                    <a:pt x="7072" y="19676"/>
                    <a:pt x="6171" y="18575"/>
                  </a:cubicBezTo>
                  <a:cubicBezTo>
                    <a:pt x="6143" y="18547"/>
                    <a:pt x="6109" y="18536"/>
                    <a:pt x="6071" y="18536"/>
                  </a:cubicBezTo>
                  <a:cubicBezTo>
                    <a:pt x="6020" y="18536"/>
                    <a:pt x="5962" y="18556"/>
                    <a:pt x="5904" y="18575"/>
                  </a:cubicBezTo>
                  <a:cubicBezTo>
                    <a:pt x="4937" y="19676"/>
                    <a:pt x="5237" y="21877"/>
                    <a:pt x="5771" y="23545"/>
                  </a:cubicBezTo>
                  <a:cubicBezTo>
                    <a:pt x="5271" y="22444"/>
                    <a:pt x="4637" y="21410"/>
                    <a:pt x="3936" y="20510"/>
                  </a:cubicBezTo>
                  <a:cubicBezTo>
                    <a:pt x="3936" y="20443"/>
                    <a:pt x="3903" y="20443"/>
                    <a:pt x="3870" y="20443"/>
                  </a:cubicBezTo>
                  <a:lnTo>
                    <a:pt x="3870" y="20410"/>
                  </a:lnTo>
                  <a:cubicBezTo>
                    <a:pt x="3878" y="20414"/>
                    <a:pt x="3888" y="20416"/>
                    <a:pt x="3898" y="20416"/>
                  </a:cubicBezTo>
                  <a:cubicBezTo>
                    <a:pt x="3961" y="20416"/>
                    <a:pt x="4032" y="20329"/>
                    <a:pt x="4003" y="20243"/>
                  </a:cubicBezTo>
                  <a:cubicBezTo>
                    <a:pt x="3903" y="20176"/>
                    <a:pt x="3870" y="20076"/>
                    <a:pt x="3836" y="19943"/>
                  </a:cubicBezTo>
                  <a:lnTo>
                    <a:pt x="3836" y="19843"/>
                  </a:lnTo>
                  <a:cubicBezTo>
                    <a:pt x="3736" y="19576"/>
                    <a:pt x="3669" y="19376"/>
                    <a:pt x="3536" y="19109"/>
                  </a:cubicBezTo>
                  <a:cubicBezTo>
                    <a:pt x="3488" y="19025"/>
                    <a:pt x="3397" y="18988"/>
                    <a:pt x="3303" y="18988"/>
                  </a:cubicBezTo>
                  <a:cubicBezTo>
                    <a:pt x="3136" y="18988"/>
                    <a:pt x="2960" y="19104"/>
                    <a:pt x="3002" y="19275"/>
                  </a:cubicBezTo>
                  <a:cubicBezTo>
                    <a:pt x="3002" y="19376"/>
                    <a:pt x="3036" y="19442"/>
                    <a:pt x="3036" y="19542"/>
                  </a:cubicBezTo>
                  <a:cubicBezTo>
                    <a:pt x="2936" y="19609"/>
                    <a:pt x="2902" y="19776"/>
                    <a:pt x="3036" y="19909"/>
                  </a:cubicBezTo>
                  <a:cubicBezTo>
                    <a:pt x="3336" y="20209"/>
                    <a:pt x="3436" y="20510"/>
                    <a:pt x="3569" y="20877"/>
                  </a:cubicBezTo>
                  <a:cubicBezTo>
                    <a:pt x="3587" y="20965"/>
                    <a:pt x="3670" y="21006"/>
                    <a:pt x="3754" y="21006"/>
                  </a:cubicBezTo>
                  <a:cubicBezTo>
                    <a:pt x="3829" y="21006"/>
                    <a:pt x="3905" y="20973"/>
                    <a:pt x="3936" y="20910"/>
                  </a:cubicBezTo>
                  <a:cubicBezTo>
                    <a:pt x="4870" y="22178"/>
                    <a:pt x="5337" y="23679"/>
                    <a:pt x="6238" y="24879"/>
                  </a:cubicBezTo>
                  <a:cubicBezTo>
                    <a:pt x="6255" y="24896"/>
                    <a:pt x="6280" y="24904"/>
                    <a:pt x="6305" y="24904"/>
                  </a:cubicBezTo>
                  <a:cubicBezTo>
                    <a:pt x="6330" y="24904"/>
                    <a:pt x="6355" y="24896"/>
                    <a:pt x="6371" y="24879"/>
                  </a:cubicBezTo>
                  <a:cubicBezTo>
                    <a:pt x="6495" y="25103"/>
                    <a:pt x="6620" y="25308"/>
                    <a:pt x="6758" y="25522"/>
                  </a:cubicBezTo>
                  <a:lnTo>
                    <a:pt x="6758" y="25522"/>
                  </a:lnTo>
                  <a:cubicBezTo>
                    <a:pt x="6367" y="24847"/>
                    <a:pt x="6043" y="24133"/>
                    <a:pt x="5838" y="23345"/>
                  </a:cubicBezTo>
                  <a:cubicBezTo>
                    <a:pt x="5704" y="22778"/>
                    <a:pt x="5671" y="22211"/>
                    <a:pt x="5571" y="21677"/>
                  </a:cubicBezTo>
                  <a:cubicBezTo>
                    <a:pt x="5571" y="21584"/>
                    <a:pt x="5629" y="19406"/>
                    <a:pt x="5906" y="19406"/>
                  </a:cubicBezTo>
                  <a:cubicBezTo>
                    <a:pt x="5927" y="19406"/>
                    <a:pt x="5948" y="19417"/>
                    <a:pt x="5971" y="19442"/>
                  </a:cubicBezTo>
                  <a:cubicBezTo>
                    <a:pt x="7139" y="20843"/>
                    <a:pt x="8406" y="22044"/>
                    <a:pt x="9307" y="23612"/>
                  </a:cubicBezTo>
                  <a:cubicBezTo>
                    <a:pt x="10274" y="25246"/>
                    <a:pt x="10474" y="27181"/>
                    <a:pt x="10875" y="28982"/>
                  </a:cubicBezTo>
                  <a:cubicBezTo>
                    <a:pt x="11108" y="30117"/>
                    <a:pt x="11408" y="31251"/>
                    <a:pt x="11642" y="32385"/>
                  </a:cubicBezTo>
                  <a:cubicBezTo>
                    <a:pt x="11275" y="31284"/>
                    <a:pt x="10741" y="30250"/>
                    <a:pt x="10274" y="29183"/>
                  </a:cubicBezTo>
                  <a:cubicBezTo>
                    <a:pt x="9474" y="27381"/>
                    <a:pt x="8873" y="25447"/>
                    <a:pt x="7706" y="23912"/>
                  </a:cubicBezTo>
                  <a:cubicBezTo>
                    <a:pt x="7686" y="23902"/>
                    <a:pt x="7667" y="23898"/>
                    <a:pt x="7650" y="23898"/>
                  </a:cubicBezTo>
                  <a:cubicBezTo>
                    <a:pt x="7608" y="23898"/>
                    <a:pt x="7582" y="23922"/>
                    <a:pt x="7606" y="23945"/>
                  </a:cubicBezTo>
                  <a:cubicBezTo>
                    <a:pt x="8439" y="25547"/>
                    <a:pt x="9107" y="27114"/>
                    <a:pt x="9807" y="28749"/>
                  </a:cubicBezTo>
                  <a:cubicBezTo>
                    <a:pt x="10541" y="30283"/>
                    <a:pt x="11375" y="31784"/>
                    <a:pt x="11809" y="33452"/>
                  </a:cubicBezTo>
                  <a:cubicBezTo>
                    <a:pt x="11542" y="32852"/>
                    <a:pt x="11075" y="32218"/>
                    <a:pt x="10774" y="31751"/>
                  </a:cubicBezTo>
                  <a:cubicBezTo>
                    <a:pt x="9941" y="30383"/>
                    <a:pt x="9207" y="28949"/>
                    <a:pt x="8239" y="27681"/>
                  </a:cubicBezTo>
                  <a:cubicBezTo>
                    <a:pt x="7749" y="27028"/>
                    <a:pt x="7266" y="26374"/>
                    <a:pt x="6851" y="25680"/>
                  </a:cubicBezTo>
                  <a:lnTo>
                    <a:pt x="6851" y="25680"/>
                  </a:lnTo>
                  <a:cubicBezTo>
                    <a:pt x="5861" y="24474"/>
                    <a:pt x="4680" y="23428"/>
                    <a:pt x="3403" y="22511"/>
                  </a:cubicBezTo>
                  <a:cubicBezTo>
                    <a:pt x="3403" y="22444"/>
                    <a:pt x="3369" y="22411"/>
                    <a:pt x="3336" y="22378"/>
                  </a:cubicBezTo>
                  <a:lnTo>
                    <a:pt x="3269" y="22378"/>
                  </a:lnTo>
                  <a:cubicBezTo>
                    <a:pt x="3236" y="22344"/>
                    <a:pt x="3202" y="22278"/>
                    <a:pt x="3102" y="22278"/>
                  </a:cubicBezTo>
                  <a:cubicBezTo>
                    <a:pt x="2936" y="22211"/>
                    <a:pt x="2769" y="22077"/>
                    <a:pt x="2602" y="22011"/>
                  </a:cubicBezTo>
                  <a:cubicBezTo>
                    <a:pt x="2573" y="21981"/>
                    <a:pt x="2538" y="21969"/>
                    <a:pt x="2501" y="21969"/>
                  </a:cubicBezTo>
                  <a:cubicBezTo>
                    <a:pt x="2413" y="21969"/>
                    <a:pt x="2316" y="22040"/>
                    <a:pt x="2268" y="22111"/>
                  </a:cubicBezTo>
                  <a:cubicBezTo>
                    <a:pt x="2168" y="22211"/>
                    <a:pt x="2068" y="22378"/>
                    <a:pt x="2202" y="22511"/>
                  </a:cubicBezTo>
                  <a:cubicBezTo>
                    <a:pt x="2235" y="22544"/>
                    <a:pt x="2268" y="22544"/>
                    <a:pt x="2268" y="22578"/>
                  </a:cubicBezTo>
                  <a:cubicBezTo>
                    <a:pt x="2363" y="22886"/>
                    <a:pt x="2559" y="23176"/>
                    <a:pt x="2831" y="23176"/>
                  </a:cubicBezTo>
                  <a:cubicBezTo>
                    <a:pt x="2942" y="23176"/>
                    <a:pt x="3067" y="23128"/>
                    <a:pt x="3202" y="23011"/>
                  </a:cubicBezTo>
                  <a:lnTo>
                    <a:pt x="3269" y="22911"/>
                  </a:lnTo>
                  <a:cubicBezTo>
                    <a:pt x="4570" y="23545"/>
                    <a:pt x="5738" y="24679"/>
                    <a:pt x="6672" y="25780"/>
                  </a:cubicBezTo>
                  <a:cubicBezTo>
                    <a:pt x="6160" y="25533"/>
                    <a:pt x="5533" y="25424"/>
                    <a:pt x="4869" y="25424"/>
                  </a:cubicBezTo>
                  <a:cubicBezTo>
                    <a:pt x="3021" y="25424"/>
                    <a:pt x="876" y="26268"/>
                    <a:pt x="67" y="27348"/>
                  </a:cubicBezTo>
                  <a:cubicBezTo>
                    <a:pt x="0" y="27448"/>
                    <a:pt x="33" y="27615"/>
                    <a:pt x="200" y="27615"/>
                  </a:cubicBezTo>
                  <a:cubicBezTo>
                    <a:pt x="402" y="27607"/>
                    <a:pt x="605" y="27603"/>
                    <a:pt x="809" y="27603"/>
                  </a:cubicBezTo>
                  <a:cubicBezTo>
                    <a:pt x="3269" y="27603"/>
                    <a:pt x="5857" y="28178"/>
                    <a:pt x="7706" y="29750"/>
                  </a:cubicBezTo>
                  <a:cubicBezTo>
                    <a:pt x="9540" y="31284"/>
                    <a:pt x="11742" y="32552"/>
                    <a:pt x="12276" y="35053"/>
                  </a:cubicBezTo>
                  <a:cubicBezTo>
                    <a:pt x="12276" y="35053"/>
                    <a:pt x="12276" y="35087"/>
                    <a:pt x="12342" y="35087"/>
                  </a:cubicBezTo>
                  <a:cubicBezTo>
                    <a:pt x="12209" y="35554"/>
                    <a:pt x="12042" y="36021"/>
                    <a:pt x="11909" y="36454"/>
                  </a:cubicBezTo>
                  <a:cubicBezTo>
                    <a:pt x="11542" y="37689"/>
                    <a:pt x="11208" y="38923"/>
                    <a:pt x="10875" y="40124"/>
                  </a:cubicBezTo>
                  <a:cubicBezTo>
                    <a:pt x="10374" y="38022"/>
                    <a:pt x="9607" y="35921"/>
                    <a:pt x="8373" y="34119"/>
                  </a:cubicBezTo>
                  <a:cubicBezTo>
                    <a:pt x="8071" y="33680"/>
                    <a:pt x="7067" y="32426"/>
                    <a:pt x="6312" y="32426"/>
                  </a:cubicBezTo>
                  <a:cubicBezTo>
                    <a:pt x="6151" y="32426"/>
                    <a:pt x="6000" y="32483"/>
                    <a:pt x="5871" y="32618"/>
                  </a:cubicBezTo>
                  <a:cubicBezTo>
                    <a:pt x="4991" y="33555"/>
                    <a:pt x="5536" y="35265"/>
                    <a:pt x="6089" y="36371"/>
                  </a:cubicBezTo>
                  <a:lnTo>
                    <a:pt x="6089" y="36371"/>
                  </a:lnTo>
                  <a:cubicBezTo>
                    <a:pt x="5664" y="35478"/>
                    <a:pt x="5476" y="34502"/>
                    <a:pt x="5671" y="33452"/>
                  </a:cubicBezTo>
                  <a:cubicBezTo>
                    <a:pt x="5740" y="33080"/>
                    <a:pt x="5901" y="32939"/>
                    <a:pt x="6107" y="32939"/>
                  </a:cubicBezTo>
                  <a:cubicBezTo>
                    <a:pt x="6694" y="32939"/>
                    <a:pt x="7641" y="34089"/>
                    <a:pt x="7839" y="34286"/>
                  </a:cubicBezTo>
                  <a:cubicBezTo>
                    <a:pt x="8373" y="34953"/>
                    <a:pt x="8773" y="35754"/>
                    <a:pt x="9107" y="36554"/>
                  </a:cubicBezTo>
                  <a:cubicBezTo>
                    <a:pt x="9540" y="37522"/>
                    <a:pt x="9740" y="38556"/>
                    <a:pt x="10074" y="39557"/>
                  </a:cubicBezTo>
                  <a:cubicBezTo>
                    <a:pt x="9740" y="38756"/>
                    <a:pt x="9240" y="37922"/>
                    <a:pt x="8540" y="37589"/>
                  </a:cubicBezTo>
                  <a:cubicBezTo>
                    <a:pt x="8508" y="37581"/>
                    <a:pt x="8480" y="37577"/>
                    <a:pt x="8456" y="37577"/>
                  </a:cubicBezTo>
                  <a:cubicBezTo>
                    <a:pt x="8378" y="37577"/>
                    <a:pt x="8339" y="37620"/>
                    <a:pt x="8339" y="37722"/>
                  </a:cubicBezTo>
                  <a:lnTo>
                    <a:pt x="8339" y="37922"/>
                  </a:lnTo>
                  <a:cubicBezTo>
                    <a:pt x="8322" y="37916"/>
                    <a:pt x="8304" y="37914"/>
                    <a:pt x="8286" y="37914"/>
                  </a:cubicBezTo>
                  <a:cubicBezTo>
                    <a:pt x="8200" y="37914"/>
                    <a:pt x="8123" y="37978"/>
                    <a:pt x="8206" y="38089"/>
                  </a:cubicBezTo>
                  <a:lnTo>
                    <a:pt x="8439" y="38456"/>
                  </a:lnTo>
                  <a:cubicBezTo>
                    <a:pt x="8684" y="39097"/>
                    <a:pt x="9236" y="39683"/>
                    <a:pt x="9660" y="40187"/>
                  </a:cubicBezTo>
                  <a:lnTo>
                    <a:pt x="9660" y="40187"/>
                  </a:lnTo>
                  <a:cubicBezTo>
                    <a:pt x="8377" y="39260"/>
                    <a:pt x="7165" y="38210"/>
                    <a:pt x="6371" y="36888"/>
                  </a:cubicBezTo>
                  <a:cubicBezTo>
                    <a:pt x="6282" y="36739"/>
                    <a:pt x="6185" y="36564"/>
                    <a:pt x="6089" y="36371"/>
                  </a:cubicBezTo>
                  <a:lnTo>
                    <a:pt x="6089" y="36371"/>
                  </a:lnTo>
                  <a:cubicBezTo>
                    <a:pt x="6832" y="37933"/>
                    <a:pt x="8300" y="39242"/>
                    <a:pt x="9712" y="40249"/>
                  </a:cubicBezTo>
                  <a:lnTo>
                    <a:pt x="9712" y="40249"/>
                  </a:lnTo>
                  <a:cubicBezTo>
                    <a:pt x="9695" y="40228"/>
                    <a:pt x="9678" y="40208"/>
                    <a:pt x="9660" y="40187"/>
                  </a:cubicBezTo>
                  <a:lnTo>
                    <a:pt x="9660" y="40187"/>
                  </a:lnTo>
                  <a:cubicBezTo>
                    <a:pt x="9744" y="40247"/>
                    <a:pt x="9827" y="40307"/>
                    <a:pt x="9911" y="40366"/>
                  </a:cubicBezTo>
                  <a:lnTo>
                    <a:pt x="9911" y="40366"/>
                  </a:lnTo>
                  <a:cubicBezTo>
                    <a:pt x="9988" y="40340"/>
                    <a:pt x="10049" y="40252"/>
                    <a:pt x="10007" y="40190"/>
                  </a:cubicBezTo>
                  <a:cubicBezTo>
                    <a:pt x="9674" y="39690"/>
                    <a:pt x="9240" y="39223"/>
                    <a:pt x="8873" y="38723"/>
                  </a:cubicBezTo>
                  <a:cubicBezTo>
                    <a:pt x="8740" y="38523"/>
                    <a:pt x="8673" y="38256"/>
                    <a:pt x="8606" y="38022"/>
                  </a:cubicBezTo>
                  <a:lnTo>
                    <a:pt x="8606" y="38022"/>
                  </a:lnTo>
                  <a:cubicBezTo>
                    <a:pt x="9407" y="38556"/>
                    <a:pt x="9674" y="39723"/>
                    <a:pt x="10207" y="40457"/>
                  </a:cubicBezTo>
                  <a:cubicBezTo>
                    <a:pt x="10221" y="40497"/>
                    <a:pt x="10249" y="40515"/>
                    <a:pt x="10277" y="40515"/>
                  </a:cubicBezTo>
                  <a:cubicBezTo>
                    <a:pt x="10320" y="40515"/>
                    <a:pt x="10361" y="40471"/>
                    <a:pt x="10341" y="40391"/>
                  </a:cubicBezTo>
                  <a:lnTo>
                    <a:pt x="10341" y="40324"/>
                  </a:lnTo>
                  <a:cubicBezTo>
                    <a:pt x="10373" y="40483"/>
                    <a:pt x="10435" y="40642"/>
                    <a:pt x="10498" y="40772"/>
                  </a:cubicBezTo>
                  <a:lnTo>
                    <a:pt x="10498" y="40772"/>
                  </a:lnTo>
                  <a:cubicBezTo>
                    <a:pt x="10302" y="40639"/>
                    <a:pt x="10106" y="40504"/>
                    <a:pt x="9911" y="40366"/>
                  </a:cubicBezTo>
                  <a:lnTo>
                    <a:pt x="9911" y="40366"/>
                  </a:lnTo>
                  <a:cubicBezTo>
                    <a:pt x="9903" y="40369"/>
                    <a:pt x="9895" y="40371"/>
                    <a:pt x="9887" y="40372"/>
                  </a:cubicBezTo>
                  <a:lnTo>
                    <a:pt x="9887" y="40372"/>
                  </a:lnTo>
                  <a:cubicBezTo>
                    <a:pt x="10096" y="40518"/>
                    <a:pt x="10304" y="40658"/>
                    <a:pt x="10508" y="40791"/>
                  </a:cubicBezTo>
                  <a:cubicBezTo>
                    <a:pt x="10504" y="40785"/>
                    <a:pt x="10501" y="40778"/>
                    <a:pt x="10498" y="40772"/>
                  </a:cubicBezTo>
                  <a:lnTo>
                    <a:pt x="10498" y="40772"/>
                  </a:lnTo>
                  <a:cubicBezTo>
                    <a:pt x="10557" y="40812"/>
                    <a:pt x="10616" y="40851"/>
                    <a:pt x="10674" y="40891"/>
                  </a:cubicBezTo>
                  <a:cubicBezTo>
                    <a:pt x="10207" y="42592"/>
                    <a:pt x="9774" y="44360"/>
                    <a:pt x="9407" y="46095"/>
                  </a:cubicBezTo>
                  <a:lnTo>
                    <a:pt x="9407" y="46195"/>
                  </a:lnTo>
                  <a:cubicBezTo>
                    <a:pt x="9240" y="47029"/>
                    <a:pt x="9073" y="47896"/>
                    <a:pt x="8906" y="48730"/>
                  </a:cubicBezTo>
                  <a:cubicBezTo>
                    <a:pt x="8448" y="47041"/>
                    <a:pt x="7179" y="44688"/>
                    <a:pt x="5838" y="44688"/>
                  </a:cubicBezTo>
                  <a:cubicBezTo>
                    <a:pt x="5616" y="44688"/>
                    <a:pt x="5393" y="44752"/>
                    <a:pt x="5170" y="44894"/>
                  </a:cubicBezTo>
                  <a:cubicBezTo>
                    <a:pt x="4236" y="45461"/>
                    <a:pt x="5070" y="47095"/>
                    <a:pt x="5504" y="47729"/>
                  </a:cubicBezTo>
                  <a:cubicBezTo>
                    <a:pt x="6247" y="48763"/>
                    <a:pt x="7427" y="49640"/>
                    <a:pt x="8471" y="50361"/>
                  </a:cubicBezTo>
                  <a:lnTo>
                    <a:pt x="8471" y="50361"/>
                  </a:lnTo>
                  <a:cubicBezTo>
                    <a:pt x="8371" y="50196"/>
                    <a:pt x="8239" y="50097"/>
                    <a:pt x="8173" y="50031"/>
                  </a:cubicBezTo>
                  <a:lnTo>
                    <a:pt x="8173" y="49931"/>
                  </a:lnTo>
                  <a:cubicBezTo>
                    <a:pt x="8039" y="49631"/>
                    <a:pt x="7872" y="49364"/>
                    <a:pt x="7706" y="49063"/>
                  </a:cubicBezTo>
                  <a:cubicBezTo>
                    <a:pt x="7663" y="49000"/>
                    <a:pt x="7621" y="48977"/>
                    <a:pt x="7579" y="48977"/>
                  </a:cubicBezTo>
                  <a:cubicBezTo>
                    <a:pt x="7554" y="48977"/>
                    <a:pt x="7530" y="48985"/>
                    <a:pt x="7505" y="48997"/>
                  </a:cubicBezTo>
                  <a:cubicBezTo>
                    <a:pt x="7405" y="48897"/>
                    <a:pt x="7372" y="48797"/>
                    <a:pt x="7272" y="48663"/>
                  </a:cubicBezTo>
                  <a:cubicBezTo>
                    <a:pt x="7253" y="48635"/>
                    <a:pt x="7226" y="48622"/>
                    <a:pt x="7199" y="48622"/>
                  </a:cubicBezTo>
                  <a:cubicBezTo>
                    <a:pt x="7129" y="48622"/>
                    <a:pt x="7057" y="48701"/>
                    <a:pt x="7105" y="48797"/>
                  </a:cubicBezTo>
                  <a:cubicBezTo>
                    <a:pt x="7239" y="48997"/>
                    <a:pt x="7372" y="49264"/>
                    <a:pt x="7505" y="49530"/>
                  </a:cubicBezTo>
                  <a:cubicBezTo>
                    <a:pt x="6271" y="48596"/>
                    <a:pt x="5004" y="47629"/>
                    <a:pt x="4904" y="46061"/>
                  </a:cubicBezTo>
                  <a:cubicBezTo>
                    <a:pt x="4884" y="45468"/>
                    <a:pt x="5181" y="45261"/>
                    <a:pt x="5544" y="45261"/>
                  </a:cubicBezTo>
                  <a:cubicBezTo>
                    <a:pt x="5793" y="45261"/>
                    <a:pt x="6074" y="45358"/>
                    <a:pt x="6305" y="45494"/>
                  </a:cubicBezTo>
                  <a:cubicBezTo>
                    <a:pt x="6738" y="45761"/>
                    <a:pt x="7005" y="46161"/>
                    <a:pt x="7239" y="46595"/>
                  </a:cubicBezTo>
                  <a:cubicBezTo>
                    <a:pt x="7872" y="47629"/>
                    <a:pt x="8139" y="48730"/>
                    <a:pt x="8573" y="49864"/>
                  </a:cubicBezTo>
                  <a:cubicBezTo>
                    <a:pt x="8540" y="49997"/>
                    <a:pt x="8540" y="50196"/>
                    <a:pt x="8474" y="50363"/>
                  </a:cubicBezTo>
                  <a:lnTo>
                    <a:pt x="8474" y="50363"/>
                  </a:lnTo>
                  <a:cubicBezTo>
                    <a:pt x="8473" y="50362"/>
                    <a:pt x="8472" y="50361"/>
                    <a:pt x="8471" y="50361"/>
                  </a:cubicBezTo>
                  <a:lnTo>
                    <a:pt x="8471" y="50361"/>
                  </a:lnTo>
                  <a:cubicBezTo>
                    <a:pt x="8471" y="50362"/>
                    <a:pt x="8472" y="50363"/>
                    <a:pt x="8473" y="50364"/>
                  </a:cubicBezTo>
                  <a:cubicBezTo>
                    <a:pt x="8473" y="50364"/>
                    <a:pt x="8473" y="50363"/>
                    <a:pt x="8474" y="50363"/>
                  </a:cubicBezTo>
                  <a:lnTo>
                    <a:pt x="8474" y="50363"/>
                  </a:lnTo>
                  <a:cubicBezTo>
                    <a:pt x="8507" y="50386"/>
                    <a:pt x="8540" y="50408"/>
                    <a:pt x="8573" y="50431"/>
                  </a:cubicBezTo>
                  <a:cubicBezTo>
                    <a:pt x="7239" y="58103"/>
                    <a:pt x="6672" y="65942"/>
                    <a:pt x="7205" y="73614"/>
                  </a:cubicBezTo>
                  <a:cubicBezTo>
                    <a:pt x="7205" y="73764"/>
                    <a:pt x="7330" y="73839"/>
                    <a:pt x="7451" y="73839"/>
                  </a:cubicBezTo>
                  <a:cubicBezTo>
                    <a:pt x="7572" y="73839"/>
                    <a:pt x="7689" y="73764"/>
                    <a:pt x="7672" y="73614"/>
                  </a:cubicBezTo>
                  <a:cubicBezTo>
                    <a:pt x="7239" y="66910"/>
                    <a:pt x="7606" y="60105"/>
                    <a:pt x="8606" y="53400"/>
                  </a:cubicBezTo>
                  <a:cubicBezTo>
                    <a:pt x="8673" y="53400"/>
                    <a:pt x="8706" y="53367"/>
                    <a:pt x="8706" y="53300"/>
                  </a:cubicBezTo>
                  <a:lnTo>
                    <a:pt x="8706" y="53266"/>
                  </a:lnTo>
                  <a:cubicBezTo>
                    <a:pt x="9707" y="53100"/>
                    <a:pt x="10741" y="51899"/>
                    <a:pt x="11408" y="51232"/>
                  </a:cubicBezTo>
                  <a:cubicBezTo>
                    <a:pt x="11942" y="50698"/>
                    <a:pt x="13210" y="49430"/>
                    <a:pt x="12576" y="48596"/>
                  </a:cubicBezTo>
                  <a:cubicBezTo>
                    <a:pt x="12372" y="48306"/>
                    <a:pt x="12113" y="48193"/>
                    <a:pt x="11835" y="48193"/>
                  </a:cubicBezTo>
                  <a:cubicBezTo>
                    <a:pt x="11154" y="48193"/>
                    <a:pt x="10362" y="48871"/>
                    <a:pt x="10007" y="49297"/>
                  </a:cubicBezTo>
                  <a:cubicBezTo>
                    <a:pt x="9574" y="49864"/>
                    <a:pt x="9240" y="50464"/>
                    <a:pt x="9007" y="51198"/>
                  </a:cubicBezTo>
                  <a:cubicBezTo>
                    <a:pt x="9273" y="49397"/>
                    <a:pt x="9674" y="47596"/>
                    <a:pt x="10041" y="45794"/>
                  </a:cubicBezTo>
                  <a:cubicBezTo>
                    <a:pt x="10374" y="45394"/>
                    <a:pt x="10774" y="45127"/>
                    <a:pt x="11275" y="45027"/>
                  </a:cubicBezTo>
                  <a:cubicBezTo>
                    <a:pt x="11333" y="45024"/>
                    <a:pt x="11391" y="45022"/>
                    <a:pt x="11448" y="45022"/>
                  </a:cubicBezTo>
                  <a:cubicBezTo>
                    <a:pt x="13752" y="45022"/>
                    <a:pt x="15277" y="47599"/>
                    <a:pt x="16612" y="49063"/>
                  </a:cubicBezTo>
                  <a:cubicBezTo>
                    <a:pt x="17946" y="50464"/>
                    <a:pt x="19681" y="51532"/>
                    <a:pt x="21582" y="51966"/>
                  </a:cubicBezTo>
                  <a:cubicBezTo>
                    <a:pt x="21607" y="51978"/>
                    <a:pt x="21629" y="51983"/>
                    <a:pt x="21649" y="51983"/>
                  </a:cubicBezTo>
                  <a:cubicBezTo>
                    <a:pt x="21737" y="51983"/>
                    <a:pt x="21776" y="51874"/>
                    <a:pt x="21749" y="51765"/>
                  </a:cubicBezTo>
                  <a:cubicBezTo>
                    <a:pt x="21015" y="49564"/>
                    <a:pt x="19848" y="47295"/>
                    <a:pt x="17880" y="45961"/>
                  </a:cubicBezTo>
                  <a:lnTo>
                    <a:pt x="17880" y="45961"/>
                  </a:lnTo>
                  <a:cubicBezTo>
                    <a:pt x="19286" y="46323"/>
                    <a:pt x="21059" y="46822"/>
                    <a:pt x="22687" y="46822"/>
                  </a:cubicBezTo>
                  <a:cubicBezTo>
                    <a:pt x="23608" y="46822"/>
                    <a:pt x="24483" y="46662"/>
                    <a:pt x="25218" y="46228"/>
                  </a:cubicBezTo>
                  <a:cubicBezTo>
                    <a:pt x="25285" y="46195"/>
                    <a:pt x="25285" y="46095"/>
                    <a:pt x="25285" y="46028"/>
                  </a:cubicBezTo>
                  <a:cubicBezTo>
                    <a:pt x="24951" y="45027"/>
                    <a:pt x="23217" y="44127"/>
                    <a:pt x="22349" y="43626"/>
                  </a:cubicBezTo>
                  <a:cubicBezTo>
                    <a:pt x="22016" y="43426"/>
                    <a:pt x="21682" y="43259"/>
                    <a:pt x="21282" y="43126"/>
                  </a:cubicBezTo>
                  <a:lnTo>
                    <a:pt x="21282" y="43126"/>
                  </a:lnTo>
                  <a:cubicBezTo>
                    <a:pt x="21916" y="43226"/>
                    <a:pt x="22550" y="43259"/>
                    <a:pt x="23183" y="43359"/>
                  </a:cubicBezTo>
                  <a:cubicBezTo>
                    <a:pt x="23850" y="43426"/>
                    <a:pt x="24851" y="43426"/>
                    <a:pt x="25518" y="43793"/>
                  </a:cubicBezTo>
                  <a:cubicBezTo>
                    <a:pt x="25452" y="43893"/>
                    <a:pt x="25518" y="43960"/>
                    <a:pt x="25585" y="44060"/>
                  </a:cubicBezTo>
                  <a:cubicBezTo>
                    <a:pt x="25919" y="44360"/>
                    <a:pt x="25885" y="44360"/>
                    <a:pt x="26252" y="44560"/>
                  </a:cubicBezTo>
                  <a:cubicBezTo>
                    <a:pt x="26217" y="44605"/>
                    <a:pt x="26207" y="44623"/>
                    <a:pt x="26210" y="44623"/>
                  </a:cubicBezTo>
                  <a:cubicBezTo>
                    <a:pt x="26219" y="44623"/>
                    <a:pt x="26326" y="44483"/>
                    <a:pt x="26252" y="44360"/>
                  </a:cubicBezTo>
                  <a:cubicBezTo>
                    <a:pt x="26219" y="44260"/>
                    <a:pt x="26185" y="44227"/>
                    <a:pt x="26085" y="44127"/>
                  </a:cubicBezTo>
                  <a:cubicBezTo>
                    <a:pt x="26085" y="44093"/>
                    <a:pt x="26119" y="44060"/>
                    <a:pt x="26119" y="43960"/>
                  </a:cubicBezTo>
                  <a:cubicBezTo>
                    <a:pt x="26194" y="43784"/>
                    <a:pt x="26023" y="43645"/>
                    <a:pt x="25863" y="43645"/>
                  </a:cubicBezTo>
                  <a:cubicBezTo>
                    <a:pt x="25811" y="43645"/>
                    <a:pt x="25759" y="43660"/>
                    <a:pt x="25718" y="43693"/>
                  </a:cubicBezTo>
                  <a:lnTo>
                    <a:pt x="25685" y="43626"/>
                  </a:lnTo>
                  <a:cubicBezTo>
                    <a:pt x="25585" y="43593"/>
                    <a:pt x="25552" y="43593"/>
                    <a:pt x="25452" y="43593"/>
                  </a:cubicBezTo>
                  <a:cubicBezTo>
                    <a:pt x="25018" y="43393"/>
                    <a:pt x="24451" y="43259"/>
                    <a:pt x="23917" y="43226"/>
                  </a:cubicBezTo>
                  <a:cubicBezTo>
                    <a:pt x="22683" y="43059"/>
                    <a:pt x="21382" y="42926"/>
                    <a:pt x="20114" y="42792"/>
                  </a:cubicBezTo>
                  <a:cubicBezTo>
                    <a:pt x="19781" y="42692"/>
                    <a:pt x="19447" y="42592"/>
                    <a:pt x="19080" y="42525"/>
                  </a:cubicBezTo>
                  <a:cubicBezTo>
                    <a:pt x="19180" y="42459"/>
                    <a:pt x="19281" y="42425"/>
                    <a:pt x="19381" y="42392"/>
                  </a:cubicBezTo>
                  <a:cubicBezTo>
                    <a:pt x="20281" y="42392"/>
                    <a:pt x="21182" y="42259"/>
                    <a:pt x="22083" y="42092"/>
                  </a:cubicBezTo>
                  <a:cubicBezTo>
                    <a:pt x="22583" y="42025"/>
                    <a:pt x="23083" y="41858"/>
                    <a:pt x="23617" y="41725"/>
                  </a:cubicBezTo>
                  <a:cubicBezTo>
                    <a:pt x="23750" y="41691"/>
                    <a:pt x="24051" y="41625"/>
                    <a:pt x="24384" y="41591"/>
                  </a:cubicBezTo>
                  <a:lnTo>
                    <a:pt x="24384" y="41591"/>
                  </a:lnTo>
                  <a:cubicBezTo>
                    <a:pt x="24284" y="41625"/>
                    <a:pt x="24217" y="41725"/>
                    <a:pt x="24084" y="41792"/>
                  </a:cubicBezTo>
                  <a:cubicBezTo>
                    <a:pt x="24017" y="41892"/>
                    <a:pt x="24084" y="42058"/>
                    <a:pt x="24217" y="42058"/>
                  </a:cubicBezTo>
                  <a:cubicBezTo>
                    <a:pt x="24351" y="42058"/>
                    <a:pt x="24451" y="42025"/>
                    <a:pt x="24584" y="41958"/>
                  </a:cubicBezTo>
                  <a:cubicBezTo>
                    <a:pt x="24618" y="42025"/>
                    <a:pt x="24618" y="42025"/>
                    <a:pt x="24684" y="42025"/>
                  </a:cubicBezTo>
                  <a:cubicBezTo>
                    <a:pt x="24716" y="42034"/>
                    <a:pt x="24748" y="42038"/>
                    <a:pt x="24778" y="42038"/>
                  </a:cubicBezTo>
                  <a:cubicBezTo>
                    <a:pt x="24973" y="42038"/>
                    <a:pt x="25150" y="41873"/>
                    <a:pt x="25352" y="41758"/>
                  </a:cubicBezTo>
                  <a:cubicBezTo>
                    <a:pt x="25385" y="41725"/>
                    <a:pt x="25418" y="41725"/>
                    <a:pt x="25418" y="41691"/>
                  </a:cubicBezTo>
                  <a:cubicBezTo>
                    <a:pt x="25518" y="41625"/>
                    <a:pt x="25552" y="41558"/>
                    <a:pt x="25618" y="41458"/>
                  </a:cubicBezTo>
                  <a:cubicBezTo>
                    <a:pt x="25685" y="41425"/>
                    <a:pt x="25718" y="41291"/>
                    <a:pt x="25685" y="41258"/>
                  </a:cubicBezTo>
                  <a:cubicBezTo>
                    <a:pt x="25574" y="41102"/>
                    <a:pt x="25355" y="41047"/>
                    <a:pt x="25096" y="41047"/>
                  </a:cubicBezTo>
                  <a:cubicBezTo>
                    <a:pt x="24577" y="41047"/>
                    <a:pt x="23895" y="41269"/>
                    <a:pt x="23584" y="41358"/>
                  </a:cubicBezTo>
                  <a:cubicBezTo>
                    <a:pt x="22716" y="41558"/>
                    <a:pt x="21849" y="41792"/>
                    <a:pt x="20948" y="41925"/>
                  </a:cubicBezTo>
                  <a:cubicBezTo>
                    <a:pt x="21115" y="41892"/>
                    <a:pt x="21349" y="41858"/>
                    <a:pt x="21449" y="41758"/>
                  </a:cubicBezTo>
                  <a:cubicBezTo>
                    <a:pt x="22683" y="41291"/>
                    <a:pt x="23717" y="40591"/>
                    <a:pt x="24751" y="39857"/>
                  </a:cubicBezTo>
                  <a:cubicBezTo>
                    <a:pt x="24885" y="39757"/>
                    <a:pt x="24818" y="39590"/>
                    <a:pt x="24718" y="39557"/>
                  </a:cubicBezTo>
                  <a:cubicBezTo>
                    <a:pt x="24801" y="39391"/>
                    <a:pt x="24632" y="39157"/>
                    <a:pt x="24420" y="39157"/>
                  </a:cubicBezTo>
                  <a:cubicBezTo>
                    <a:pt x="24376" y="39157"/>
                    <a:pt x="24330" y="39167"/>
                    <a:pt x="24284" y="39190"/>
                  </a:cubicBezTo>
                  <a:cubicBezTo>
                    <a:pt x="23917" y="39390"/>
                    <a:pt x="23650" y="39523"/>
                    <a:pt x="23383" y="39790"/>
                  </a:cubicBezTo>
                  <a:cubicBezTo>
                    <a:pt x="23250" y="39890"/>
                    <a:pt x="23317" y="40057"/>
                    <a:pt x="23450" y="40090"/>
                  </a:cubicBezTo>
                  <a:cubicBezTo>
                    <a:pt x="23417" y="40190"/>
                    <a:pt x="23450" y="40290"/>
                    <a:pt x="23517" y="40357"/>
                  </a:cubicBezTo>
                  <a:cubicBezTo>
                    <a:pt x="22583" y="40958"/>
                    <a:pt x="21582" y="41458"/>
                    <a:pt x="20581" y="41725"/>
                  </a:cubicBezTo>
                  <a:cubicBezTo>
                    <a:pt x="20281" y="41792"/>
                    <a:pt x="19948" y="41858"/>
                    <a:pt x="19614" y="41925"/>
                  </a:cubicBezTo>
                  <a:cubicBezTo>
                    <a:pt x="21382" y="40691"/>
                    <a:pt x="22583" y="38122"/>
                    <a:pt x="22816" y="36254"/>
                  </a:cubicBezTo>
                  <a:cubicBezTo>
                    <a:pt x="22816" y="36138"/>
                    <a:pt x="22766" y="36048"/>
                    <a:pt x="22665" y="36048"/>
                  </a:cubicBezTo>
                  <a:cubicBezTo>
                    <a:pt x="22650" y="36048"/>
                    <a:pt x="22634" y="36050"/>
                    <a:pt x="22616" y="36054"/>
                  </a:cubicBezTo>
                  <a:cubicBezTo>
                    <a:pt x="21282" y="36388"/>
                    <a:pt x="20415" y="37388"/>
                    <a:pt x="19314" y="38189"/>
                  </a:cubicBezTo>
                  <a:cubicBezTo>
                    <a:pt x="17913" y="39190"/>
                    <a:pt x="16378" y="39924"/>
                    <a:pt x="14811" y="40691"/>
                  </a:cubicBezTo>
                  <a:cubicBezTo>
                    <a:pt x="15111" y="40290"/>
                    <a:pt x="15378" y="39924"/>
                    <a:pt x="15611" y="39523"/>
                  </a:cubicBezTo>
                  <a:cubicBezTo>
                    <a:pt x="16045" y="38889"/>
                    <a:pt x="16479" y="38289"/>
                    <a:pt x="16912" y="37689"/>
                  </a:cubicBezTo>
                  <a:cubicBezTo>
                    <a:pt x="16939" y="37634"/>
                    <a:pt x="16900" y="37580"/>
                    <a:pt x="16848" y="37580"/>
                  </a:cubicBezTo>
                  <a:cubicBezTo>
                    <a:pt x="16837" y="37580"/>
                    <a:pt x="16824" y="37582"/>
                    <a:pt x="16812" y="37589"/>
                  </a:cubicBezTo>
                  <a:cubicBezTo>
                    <a:pt x="15778" y="38389"/>
                    <a:pt x="15311" y="39790"/>
                    <a:pt x="14544" y="40791"/>
                  </a:cubicBezTo>
                  <a:cubicBezTo>
                    <a:pt x="14477" y="40791"/>
                    <a:pt x="14477" y="40858"/>
                    <a:pt x="14444" y="40858"/>
                  </a:cubicBezTo>
                  <a:cubicBezTo>
                    <a:pt x="14177" y="40958"/>
                    <a:pt x="13743" y="41191"/>
                    <a:pt x="13343" y="41425"/>
                  </a:cubicBezTo>
                  <a:cubicBezTo>
                    <a:pt x="14277" y="40391"/>
                    <a:pt x="14944" y="39023"/>
                    <a:pt x="15845" y="37955"/>
                  </a:cubicBezTo>
                  <a:cubicBezTo>
                    <a:pt x="16612" y="37055"/>
                    <a:pt x="17546" y="36087"/>
                    <a:pt x="18747" y="35687"/>
                  </a:cubicBezTo>
                  <a:cubicBezTo>
                    <a:pt x="18793" y="35669"/>
                    <a:pt x="18833" y="35661"/>
                    <a:pt x="18866" y="35661"/>
                  </a:cubicBezTo>
                  <a:cubicBezTo>
                    <a:pt x="19331" y="35661"/>
                    <a:pt x="18540" y="37304"/>
                    <a:pt x="18447" y="37522"/>
                  </a:cubicBezTo>
                  <a:cubicBezTo>
                    <a:pt x="18113" y="38189"/>
                    <a:pt x="17579" y="38723"/>
                    <a:pt x="17112" y="39290"/>
                  </a:cubicBezTo>
                  <a:cubicBezTo>
                    <a:pt x="17085" y="39344"/>
                    <a:pt x="17102" y="39399"/>
                    <a:pt x="17164" y="39399"/>
                  </a:cubicBezTo>
                  <a:cubicBezTo>
                    <a:pt x="17178" y="39399"/>
                    <a:pt x="17194" y="39396"/>
                    <a:pt x="17212" y="39390"/>
                  </a:cubicBezTo>
                  <a:cubicBezTo>
                    <a:pt x="18447" y="38556"/>
                    <a:pt x="19247" y="36955"/>
                    <a:pt x="19514" y="35520"/>
                  </a:cubicBezTo>
                  <a:cubicBezTo>
                    <a:pt x="19514" y="35387"/>
                    <a:pt x="19447" y="35287"/>
                    <a:pt x="19347" y="35287"/>
                  </a:cubicBezTo>
                  <a:cubicBezTo>
                    <a:pt x="16045" y="35287"/>
                    <a:pt x="14611" y="39690"/>
                    <a:pt x="12743" y="41758"/>
                  </a:cubicBezTo>
                  <a:cubicBezTo>
                    <a:pt x="11842" y="42359"/>
                    <a:pt x="10841" y="43059"/>
                    <a:pt x="10341" y="43893"/>
                  </a:cubicBezTo>
                  <a:cubicBezTo>
                    <a:pt x="10841" y="41625"/>
                    <a:pt x="11408" y="39423"/>
                    <a:pt x="12042" y="37255"/>
                  </a:cubicBezTo>
                  <a:cubicBezTo>
                    <a:pt x="12342" y="36221"/>
                    <a:pt x="12676" y="35220"/>
                    <a:pt x="12943" y="34186"/>
                  </a:cubicBezTo>
                  <a:cubicBezTo>
                    <a:pt x="14844" y="33919"/>
                    <a:pt x="17046" y="33719"/>
                    <a:pt x="18680" y="32852"/>
                  </a:cubicBezTo>
                  <a:cubicBezTo>
                    <a:pt x="19114" y="32585"/>
                    <a:pt x="21182" y="31518"/>
                    <a:pt x="20848" y="30750"/>
                  </a:cubicBezTo>
                  <a:cubicBezTo>
                    <a:pt x="20653" y="30307"/>
                    <a:pt x="20162" y="30154"/>
                    <a:pt x="19591" y="30154"/>
                  </a:cubicBezTo>
                  <a:cubicBezTo>
                    <a:pt x="18700" y="30154"/>
                    <a:pt x="17613" y="30527"/>
                    <a:pt x="17146" y="30750"/>
                  </a:cubicBezTo>
                  <a:cubicBezTo>
                    <a:pt x="15978" y="31284"/>
                    <a:pt x="14310" y="32085"/>
                    <a:pt x="13276" y="33185"/>
                  </a:cubicBezTo>
                  <a:cubicBezTo>
                    <a:pt x="13943" y="31117"/>
                    <a:pt x="14711" y="29082"/>
                    <a:pt x="15478" y="27081"/>
                  </a:cubicBezTo>
                  <a:cubicBezTo>
                    <a:pt x="15545" y="27048"/>
                    <a:pt x="15578" y="27048"/>
                    <a:pt x="15611" y="27014"/>
                  </a:cubicBezTo>
                  <a:cubicBezTo>
                    <a:pt x="15848" y="27065"/>
                    <a:pt x="16104" y="27086"/>
                    <a:pt x="16367" y="27086"/>
                  </a:cubicBezTo>
                  <a:cubicBezTo>
                    <a:pt x="17145" y="27086"/>
                    <a:pt x="17991" y="26905"/>
                    <a:pt x="18613" y="26781"/>
                  </a:cubicBezTo>
                  <a:cubicBezTo>
                    <a:pt x="19514" y="26614"/>
                    <a:pt x="20915" y="26381"/>
                    <a:pt x="21349" y="25447"/>
                  </a:cubicBezTo>
                  <a:cubicBezTo>
                    <a:pt x="21782" y="24412"/>
                    <a:pt x="20348" y="24079"/>
                    <a:pt x="19647" y="24079"/>
                  </a:cubicBezTo>
                  <a:cubicBezTo>
                    <a:pt x="18213" y="24079"/>
                    <a:pt x="17012" y="24879"/>
                    <a:pt x="15945" y="25847"/>
                  </a:cubicBezTo>
                  <a:cubicBezTo>
                    <a:pt x="16412" y="24713"/>
                    <a:pt x="16912" y="23579"/>
                    <a:pt x="17413" y="22511"/>
                  </a:cubicBezTo>
                  <a:cubicBezTo>
                    <a:pt x="17673" y="22563"/>
                    <a:pt x="18109" y="22595"/>
                    <a:pt x="18630" y="22595"/>
                  </a:cubicBezTo>
                  <a:cubicBezTo>
                    <a:pt x="20779" y="22595"/>
                    <a:pt x="24378" y="22055"/>
                    <a:pt x="23117" y="20176"/>
                  </a:cubicBezTo>
                  <a:cubicBezTo>
                    <a:pt x="22885" y="19812"/>
                    <a:pt x="22420" y="19663"/>
                    <a:pt x="21851" y="19663"/>
                  </a:cubicBezTo>
                  <a:cubicBezTo>
                    <a:pt x="20698" y="19663"/>
                    <a:pt x="19118" y="20273"/>
                    <a:pt x="18180" y="20943"/>
                  </a:cubicBezTo>
                  <a:cubicBezTo>
                    <a:pt x="18613" y="19943"/>
                    <a:pt x="19114" y="19009"/>
                    <a:pt x="19614" y="18008"/>
                  </a:cubicBezTo>
                  <a:cubicBezTo>
                    <a:pt x="19801" y="18043"/>
                    <a:pt x="20000" y="18057"/>
                    <a:pt x="20205" y="18057"/>
                  </a:cubicBezTo>
                  <a:cubicBezTo>
                    <a:pt x="20986" y="18057"/>
                    <a:pt x="21856" y="17847"/>
                    <a:pt x="22516" y="17741"/>
                  </a:cubicBezTo>
                  <a:cubicBezTo>
                    <a:pt x="23250" y="17608"/>
                    <a:pt x="24684" y="17441"/>
                    <a:pt x="25085" y="16674"/>
                  </a:cubicBezTo>
                  <a:cubicBezTo>
                    <a:pt x="25518" y="15773"/>
                    <a:pt x="23984" y="15406"/>
                    <a:pt x="23450" y="15406"/>
                  </a:cubicBezTo>
                  <a:cubicBezTo>
                    <a:pt x="22383" y="15506"/>
                    <a:pt x="21215" y="16073"/>
                    <a:pt x="20281" y="16774"/>
                  </a:cubicBezTo>
                  <a:cubicBezTo>
                    <a:pt x="20748" y="15940"/>
                    <a:pt x="21215" y="15106"/>
                    <a:pt x="21682" y="14339"/>
                  </a:cubicBezTo>
                  <a:cubicBezTo>
                    <a:pt x="21718" y="14345"/>
                    <a:pt x="21754" y="14351"/>
                    <a:pt x="21790" y="14356"/>
                  </a:cubicBezTo>
                  <a:lnTo>
                    <a:pt x="21790" y="14356"/>
                  </a:lnTo>
                  <a:cubicBezTo>
                    <a:pt x="21843" y="14307"/>
                    <a:pt x="21924" y="14264"/>
                    <a:pt x="21949" y="14238"/>
                  </a:cubicBezTo>
                  <a:cubicBezTo>
                    <a:pt x="22083" y="14172"/>
                    <a:pt x="22216" y="14105"/>
                    <a:pt x="22316" y="14072"/>
                  </a:cubicBezTo>
                  <a:cubicBezTo>
                    <a:pt x="22449" y="14038"/>
                    <a:pt x="22583" y="14005"/>
                    <a:pt x="22683" y="13938"/>
                  </a:cubicBezTo>
                  <a:lnTo>
                    <a:pt x="22683" y="13938"/>
                  </a:lnTo>
                  <a:cubicBezTo>
                    <a:pt x="22451" y="14104"/>
                    <a:pt x="22121" y="14236"/>
                    <a:pt x="21888" y="14369"/>
                  </a:cubicBezTo>
                  <a:lnTo>
                    <a:pt x="21888" y="14369"/>
                  </a:lnTo>
                  <a:cubicBezTo>
                    <a:pt x="22063" y="14390"/>
                    <a:pt x="22242" y="14400"/>
                    <a:pt x="22424" y="14400"/>
                  </a:cubicBezTo>
                  <a:cubicBezTo>
                    <a:pt x="23578" y="14400"/>
                    <a:pt x="24828" y="13997"/>
                    <a:pt x="25785" y="13505"/>
                  </a:cubicBezTo>
                  <a:cubicBezTo>
                    <a:pt x="26386" y="13204"/>
                    <a:pt x="27086" y="12437"/>
                    <a:pt x="26252" y="12037"/>
                  </a:cubicBezTo>
                  <a:cubicBezTo>
                    <a:pt x="25954" y="11876"/>
                    <a:pt x="25601" y="11814"/>
                    <a:pt x="25230" y="11814"/>
                  </a:cubicBezTo>
                  <a:cubicBezTo>
                    <a:pt x="24523" y="11814"/>
                    <a:pt x="23752" y="12040"/>
                    <a:pt x="23183" y="12237"/>
                  </a:cubicBezTo>
                  <a:cubicBezTo>
                    <a:pt x="23050" y="12270"/>
                    <a:pt x="22916" y="12337"/>
                    <a:pt x="22783" y="12404"/>
                  </a:cubicBezTo>
                  <a:cubicBezTo>
                    <a:pt x="23050" y="12004"/>
                    <a:pt x="23350" y="11570"/>
                    <a:pt x="23584" y="11103"/>
                  </a:cubicBezTo>
                  <a:cubicBezTo>
                    <a:pt x="23717" y="11070"/>
                    <a:pt x="23784" y="11070"/>
                    <a:pt x="23917" y="11036"/>
                  </a:cubicBezTo>
                  <a:cubicBezTo>
                    <a:pt x="24170" y="11087"/>
                    <a:pt x="24431" y="11109"/>
                    <a:pt x="24695" y="11109"/>
                  </a:cubicBezTo>
                  <a:cubicBezTo>
                    <a:pt x="25649" y="11109"/>
                    <a:pt x="26643" y="10816"/>
                    <a:pt x="27453" y="10502"/>
                  </a:cubicBezTo>
                  <a:cubicBezTo>
                    <a:pt x="27887" y="10336"/>
                    <a:pt x="28787" y="9735"/>
                    <a:pt x="28454" y="9168"/>
                  </a:cubicBezTo>
                  <a:cubicBezTo>
                    <a:pt x="28211" y="8720"/>
                    <a:pt x="27718" y="8575"/>
                    <a:pt x="27208" y="8575"/>
                  </a:cubicBezTo>
                  <a:cubicBezTo>
                    <a:pt x="26806" y="8575"/>
                    <a:pt x="26394" y="8665"/>
                    <a:pt x="26085" y="8768"/>
                  </a:cubicBezTo>
                  <a:cubicBezTo>
                    <a:pt x="25552" y="8935"/>
                    <a:pt x="25051" y="9235"/>
                    <a:pt x="24618" y="9602"/>
                  </a:cubicBezTo>
                  <a:cubicBezTo>
                    <a:pt x="25085" y="8901"/>
                    <a:pt x="25585" y="8201"/>
                    <a:pt x="26052" y="7534"/>
                  </a:cubicBezTo>
                  <a:cubicBezTo>
                    <a:pt x="26052" y="7534"/>
                    <a:pt x="26052" y="7567"/>
                    <a:pt x="26085" y="7567"/>
                  </a:cubicBezTo>
                  <a:cubicBezTo>
                    <a:pt x="26185" y="7600"/>
                    <a:pt x="26252" y="7667"/>
                    <a:pt x="26352" y="7667"/>
                  </a:cubicBezTo>
                  <a:cubicBezTo>
                    <a:pt x="26272" y="7694"/>
                    <a:pt x="26278" y="7786"/>
                    <a:pt x="26335" y="7786"/>
                  </a:cubicBezTo>
                  <a:cubicBezTo>
                    <a:pt x="26349" y="7786"/>
                    <a:pt x="26366" y="7780"/>
                    <a:pt x="26386" y="7767"/>
                  </a:cubicBezTo>
                  <a:cubicBezTo>
                    <a:pt x="26452" y="7767"/>
                    <a:pt x="26586" y="7734"/>
                    <a:pt x="26686" y="7734"/>
                  </a:cubicBezTo>
                  <a:cubicBezTo>
                    <a:pt x="27036" y="7829"/>
                    <a:pt x="27417" y="7872"/>
                    <a:pt x="27799" y="7872"/>
                  </a:cubicBezTo>
                  <a:cubicBezTo>
                    <a:pt x="28217" y="7872"/>
                    <a:pt x="28637" y="7821"/>
                    <a:pt x="29021" y="7734"/>
                  </a:cubicBezTo>
                  <a:cubicBezTo>
                    <a:pt x="29521" y="7667"/>
                    <a:pt x="30388" y="7334"/>
                    <a:pt x="30288" y="6666"/>
                  </a:cubicBezTo>
                  <a:cubicBezTo>
                    <a:pt x="30213" y="6113"/>
                    <a:pt x="29474" y="5958"/>
                    <a:pt x="28915" y="5958"/>
                  </a:cubicBezTo>
                  <a:cubicBezTo>
                    <a:pt x="28732" y="5958"/>
                    <a:pt x="28569" y="5975"/>
                    <a:pt x="28454" y="5999"/>
                  </a:cubicBezTo>
                  <a:cubicBezTo>
                    <a:pt x="27853" y="6066"/>
                    <a:pt x="27220" y="6400"/>
                    <a:pt x="26619" y="6766"/>
                  </a:cubicBezTo>
                  <a:cubicBezTo>
                    <a:pt x="27053" y="6166"/>
                    <a:pt x="27520" y="5566"/>
                    <a:pt x="27953" y="4999"/>
                  </a:cubicBezTo>
                  <a:cubicBezTo>
                    <a:pt x="28053" y="4999"/>
                    <a:pt x="28120" y="5032"/>
                    <a:pt x="28220" y="5032"/>
                  </a:cubicBezTo>
                  <a:cubicBezTo>
                    <a:pt x="28187" y="5065"/>
                    <a:pt x="28187" y="5199"/>
                    <a:pt x="28254" y="5199"/>
                  </a:cubicBezTo>
                  <a:lnTo>
                    <a:pt x="28454" y="5199"/>
                  </a:lnTo>
                  <a:cubicBezTo>
                    <a:pt x="28690" y="5336"/>
                    <a:pt x="29019" y="5381"/>
                    <a:pt x="29324" y="5381"/>
                  </a:cubicBezTo>
                  <a:cubicBezTo>
                    <a:pt x="29536" y="5381"/>
                    <a:pt x="29738" y="5360"/>
                    <a:pt x="29888" y="5332"/>
                  </a:cubicBezTo>
                  <a:cubicBezTo>
                    <a:pt x="30355" y="5265"/>
                    <a:pt x="31022" y="5099"/>
                    <a:pt x="31222" y="4665"/>
                  </a:cubicBezTo>
                  <a:cubicBezTo>
                    <a:pt x="31389" y="4165"/>
                    <a:pt x="30455" y="3764"/>
                    <a:pt x="30122" y="3731"/>
                  </a:cubicBezTo>
                  <a:cubicBezTo>
                    <a:pt x="30079" y="3728"/>
                    <a:pt x="30036" y="3727"/>
                    <a:pt x="29993" y="3727"/>
                  </a:cubicBezTo>
                  <a:cubicBezTo>
                    <a:pt x="29536" y="3727"/>
                    <a:pt x="29084" y="3884"/>
                    <a:pt x="28687" y="4098"/>
                  </a:cubicBezTo>
                  <a:cubicBezTo>
                    <a:pt x="28721" y="4031"/>
                    <a:pt x="28787" y="3931"/>
                    <a:pt x="28854" y="3898"/>
                  </a:cubicBezTo>
                  <a:cubicBezTo>
                    <a:pt x="28887" y="3898"/>
                    <a:pt x="28921" y="3898"/>
                    <a:pt x="28921" y="3864"/>
                  </a:cubicBezTo>
                  <a:cubicBezTo>
                    <a:pt x="28954" y="3764"/>
                    <a:pt x="29021" y="3698"/>
                    <a:pt x="29021" y="3664"/>
                  </a:cubicBezTo>
                  <a:cubicBezTo>
                    <a:pt x="29021" y="3664"/>
                    <a:pt x="29021" y="3598"/>
                    <a:pt x="29054" y="3598"/>
                  </a:cubicBezTo>
                  <a:lnTo>
                    <a:pt x="29054" y="3531"/>
                  </a:lnTo>
                  <a:cubicBezTo>
                    <a:pt x="29088" y="3431"/>
                    <a:pt x="29121" y="3331"/>
                    <a:pt x="29121" y="3231"/>
                  </a:cubicBezTo>
                  <a:cubicBezTo>
                    <a:pt x="29221" y="3164"/>
                    <a:pt x="29254" y="3030"/>
                    <a:pt x="29354" y="2897"/>
                  </a:cubicBezTo>
                  <a:cubicBezTo>
                    <a:pt x="29354" y="2930"/>
                    <a:pt x="29421" y="2997"/>
                    <a:pt x="29454" y="2997"/>
                  </a:cubicBezTo>
                  <a:lnTo>
                    <a:pt x="29521" y="2997"/>
                  </a:lnTo>
                  <a:cubicBezTo>
                    <a:pt x="29521" y="2997"/>
                    <a:pt x="29555" y="2997"/>
                    <a:pt x="29555" y="2930"/>
                  </a:cubicBezTo>
                  <a:cubicBezTo>
                    <a:pt x="30022" y="2930"/>
                    <a:pt x="30522" y="2697"/>
                    <a:pt x="30889" y="2530"/>
                  </a:cubicBezTo>
                  <a:cubicBezTo>
                    <a:pt x="31189" y="2397"/>
                    <a:pt x="32056" y="2096"/>
                    <a:pt x="32023" y="1663"/>
                  </a:cubicBezTo>
                  <a:cubicBezTo>
                    <a:pt x="31986" y="1352"/>
                    <a:pt x="31750" y="1252"/>
                    <a:pt x="31494" y="1252"/>
                  </a:cubicBezTo>
                  <a:cubicBezTo>
                    <a:pt x="31283" y="1252"/>
                    <a:pt x="31058" y="1321"/>
                    <a:pt x="30922" y="1396"/>
                  </a:cubicBezTo>
                  <a:cubicBezTo>
                    <a:pt x="30555" y="1563"/>
                    <a:pt x="30255" y="1863"/>
                    <a:pt x="29955" y="2096"/>
                  </a:cubicBezTo>
                  <a:lnTo>
                    <a:pt x="29588" y="2497"/>
                  </a:lnTo>
                  <a:cubicBezTo>
                    <a:pt x="29721" y="2263"/>
                    <a:pt x="29788" y="2096"/>
                    <a:pt x="29888" y="1930"/>
                  </a:cubicBezTo>
                  <a:cubicBezTo>
                    <a:pt x="30088" y="1563"/>
                    <a:pt x="30589" y="562"/>
                    <a:pt x="30088" y="195"/>
                  </a:cubicBezTo>
                  <a:cubicBezTo>
                    <a:pt x="29897" y="60"/>
                    <a:pt x="29727" y="0"/>
                    <a:pt x="29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4470025" y="3046800"/>
              <a:ext cx="17550" cy="44925"/>
            </a:xfrm>
            <a:custGeom>
              <a:avLst/>
              <a:gdLst/>
              <a:ahLst/>
              <a:cxnLst/>
              <a:rect l="l" t="t" r="r" b="b"/>
              <a:pathLst>
                <a:path w="702" h="1797" extrusionOk="0">
                  <a:moveTo>
                    <a:pt x="97" y="0"/>
                  </a:moveTo>
                  <a:cubicBezTo>
                    <a:pt x="42" y="0"/>
                    <a:pt x="1" y="33"/>
                    <a:pt x="34" y="100"/>
                  </a:cubicBezTo>
                  <a:cubicBezTo>
                    <a:pt x="101" y="601"/>
                    <a:pt x="201" y="1168"/>
                    <a:pt x="401" y="1601"/>
                  </a:cubicBezTo>
                  <a:cubicBezTo>
                    <a:pt x="401" y="1668"/>
                    <a:pt x="434" y="1668"/>
                    <a:pt x="468" y="1701"/>
                  </a:cubicBezTo>
                  <a:lnTo>
                    <a:pt x="568" y="1768"/>
                  </a:lnTo>
                  <a:cubicBezTo>
                    <a:pt x="578" y="1789"/>
                    <a:pt x="595" y="1797"/>
                    <a:pt x="613" y="1797"/>
                  </a:cubicBezTo>
                  <a:cubicBezTo>
                    <a:pt x="654" y="1797"/>
                    <a:pt x="701" y="1758"/>
                    <a:pt x="701" y="1735"/>
                  </a:cubicBezTo>
                  <a:cubicBezTo>
                    <a:pt x="601" y="1701"/>
                    <a:pt x="601" y="1635"/>
                    <a:pt x="601" y="1601"/>
                  </a:cubicBezTo>
                  <a:cubicBezTo>
                    <a:pt x="668" y="1334"/>
                    <a:pt x="601" y="1068"/>
                    <a:pt x="501" y="767"/>
                  </a:cubicBezTo>
                  <a:cubicBezTo>
                    <a:pt x="434" y="734"/>
                    <a:pt x="401" y="734"/>
                    <a:pt x="368" y="734"/>
                  </a:cubicBezTo>
                  <a:cubicBezTo>
                    <a:pt x="301" y="534"/>
                    <a:pt x="234" y="334"/>
                    <a:pt x="234" y="100"/>
                  </a:cubicBezTo>
                  <a:cubicBezTo>
                    <a:pt x="218" y="33"/>
                    <a:pt x="151"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1"/>
            <p:cNvSpPr/>
            <p:nvPr/>
          </p:nvSpPr>
          <p:spPr>
            <a:xfrm>
              <a:off x="4281250" y="3343800"/>
              <a:ext cx="20350" cy="32575"/>
            </a:xfrm>
            <a:custGeom>
              <a:avLst/>
              <a:gdLst/>
              <a:ahLst/>
              <a:cxnLst/>
              <a:rect l="l" t="t" r="r" b="b"/>
              <a:pathLst>
                <a:path w="814" h="1303" extrusionOk="0">
                  <a:moveTo>
                    <a:pt x="95" y="0"/>
                  </a:moveTo>
                  <a:cubicBezTo>
                    <a:pt x="50" y="0"/>
                    <a:pt x="0" y="39"/>
                    <a:pt x="46" y="62"/>
                  </a:cubicBezTo>
                  <a:lnTo>
                    <a:pt x="280" y="696"/>
                  </a:lnTo>
                  <a:cubicBezTo>
                    <a:pt x="380" y="896"/>
                    <a:pt x="480" y="1163"/>
                    <a:pt x="713" y="1296"/>
                  </a:cubicBezTo>
                  <a:cubicBezTo>
                    <a:pt x="718" y="1301"/>
                    <a:pt x="723" y="1303"/>
                    <a:pt x="729" y="1303"/>
                  </a:cubicBezTo>
                  <a:cubicBezTo>
                    <a:pt x="764" y="1303"/>
                    <a:pt x="814" y="1225"/>
                    <a:pt x="814" y="1196"/>
                  </a:cubicBezTo>
                  <a:cubicBezTo>
                    <a:pt x="747" y="1029"/>
                    <a:pt x="613" y="863"/>
                    <a:pt x="547" y="696"/>
                  </a:cubicBezTo>
                  <a:cubicBezTo>
                    <a:pt x="413" y="496"/>
                    <a:pt x="280" y="295"/>
                    <a:pt x="146" y="29"/>
                  </a:cubicBezTo>
                  <a:cubicBezTo>
                    <a:pt x="136" y="8"/>
                    <a:pt x="116"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4373300" y="2982775"/>
              <a:ext cx="20025" cy="119825"/>
            </a:xfrm>
            <a:custGeom>
              <a:avLst/>
              <a:gdLst/>
              <a:ahLst/>
              <a:cxnLst/>
              <a:rect l="l" t="t" r="r" b="b"/>
              <a:pathLst>
                <a:path w="801" h="4793" extrusionOk="0">
                  <a:moveTo>
                    <a:pt x="42" y="1"/>
                  </a:moveTo>
                  <a:cubicBezTo>
                    <a:pt x="17" y="1"/>
                    <a:pt x="0" y="9"/>
                    <a:pt x="34" y="26"/>
                  </a:cubicBezTo>
                  <a:cubicBezTo>
                    <a:pt x="234" y="1594"/>
                    <a:pt x="434" y="3228"/>
                    <a:pt x="767" y="4696"/>
                  </a:cubicBezTo>
                  <a:cubicBezTo>
                    <a:pt x="749" y="4770"/>
                    <a:pt x="761" y="4793"/>
                    <a:pt x="776" y="4793"/>
                  </a:cubicBezTo>
                  <a:cubicBezTo>
                    <a:pt x="787" y="4793"/>
                    <a:pt x="801" y="4778"/>
                    <a:pt x="801" y="4763"/>
                  </a:cubicBezTo>
                  <a:cubicBezTo>
                    <a:pt x="734" y="3228"/>
                    <a:pt x="534" y="1594"/>
                    <a:pt x="100" y="26"/>
                  </a:cubicBezTo>
                  <a:cubicBezTo>
                    <a:pt x="100" y="9"/>
                    <a:pt x="67" y="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4296800" y="2990250"/>
              <a:ext cx="37075" cy="62750"/>
            </a:xfrm>
            <a:custGeom>
              <a:avLst/>
              <a:gdLst/>
              <a:ahLst/>
              <a:cxnLst/>
              <a:rect l="l" t="t" r="r" b="b"/>
              <a:pathLst>
                <a:path w="1483" h="2510" extrusionOk="0">
                  <a:moveTo>
                    <a:pt x="140" y="0"/>
                  </a:moveTo>
                  <a:cubicBezTo>
                    <a:pt x="81" y="0"/>
                    <a:pt x="1" y="55"/>
                    <a:pt x="25" y="127"/>
                  </a:cubicBezTo>
                  <a:cubicBezTo>
                    <a:pt x="458" y="894"/>
                    <a:pt x="859" y="1728"/>
                    <a:pt x="1326" y="2496"/>
                  </a:cubicBezTo>
                  <a:cubicBezTo>
                    <a:pt x="1335" y="2505"/>
                    <a:pt x="1354" y="2509"/>
                    <a:pt x="1374" y="2509"/>
                  </a:cubicBezTo>
                  <a:cubicBezTo>
                    <a:pt x="1423" y="2509"/>
                    <a:pt x="1483" y="2486"/>
                    <a:pt x="1459" y="2462"/>
                  </a:cubicBezTo>
                  <a:cubicBezTo>
                    <a:pt x="1159" y="1562"/>
                    <a:pt x="659" y="794"/>
                    <a:pt x="192" y="27"/>
                  </a:cubicBezTo>
                  <a:cubicBezTo>
                    <a:pt x="182" y="9"/>
                    <a:pt x="163"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4240975" y="3093925"/>
              <a:ext cx="35600" cy="24775"/>
            </a:xfrm>
            <a:custGeom>
              <a:avLst/>
              <a:gdLst/>
              <a:ahLst/>
              <a:cxnLst/>
              <a:rect l="l" t="t" r="r" b="b"/>
              <a:pathLst>
                <a:path w="1424" h="991" extrusionOk="0">
                  <a:moveTo>
                    <a:pt x="111" y="1"/>
                  </a:moveTo>
                  <a:cubicBezTo>
                    <a:pt x="38" y="1"/>
                    <a:pt x="0" y="127"/>
                    <a:pt x="56" y="183"/>
                  </a:cubicBezTo>
                  <a:cubicBezTo>
                    <a:pt x="490" y="483"/>
                    <a:pt x="923" y="717"/>
                    <a:pt x="1357" y="984"/>
                  </a:cubicBezTo>
                  <a:cubicBezTo>
                    <a:pt x="1362" y="988"/>
                    <a:pt x="1366" y="991"/>
                    <a:pt x="1371" y="991"/>
                  </a:cubicBezTo>
                  <a:cubicBezTo>
                    <a:pt x="1399" y="991"/>
                    <a:pt x="1424" y="912"/>
                    <a:pt x="1424" y="884"/>
                  </a:cubicBezTo>
                  <a:cubicBezTo>
                    <a:pt x="1124" y="483"/>
                    <a:pt x="557" y="317"/>
                    <a:pt x="156" y="16"/>
                  </a:cubicBezTo>
                  <a:cubicBezTo>
                    <a:pt x="140" y="6"/>
                    <a:pt x="125" y="1"/>
                    <a:pt x="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4501725" y="3522125"/>
              <a:ext cx="87575" cy="14200"/>
            </a:xfrm>
            <a:custGeom>
              <a:avLst/>
              <a:gdLst/>
              <a:ahLst/>
              <a:cxnLst/>
              <a:rect l="l" t="t" r="r" b="b"/>
              <a:pathLst>
                <a:path w="3503" h="568" extrusionOk="0">
                  <a:moveTo>
                    <a:pt x="67" y="1"/>
                  </a:moveTo>
                  <a:cubicBezTo>
                    <a:pt x="0" y="1"/>
                    <a:pt x="0" y="67"/>
                    <a:pt x="67" y="67"/>
                  </a:cubicBezTo>
                  <a:cubicBezTo>
                    <a:pt x="1168" y="201"/>
                    <a:pt x="2302" y="434"/>
                    <a:pt x="3436" y="568"/>
                  </a:cubicBezTo>
                  <a:cubicBezTo>
                    <a:pt x="3469" y="568"/>
                    <a:pt x="3503" y="501"/>
                    <a:pt x="3469" y="501"/>
                  </a:cubicBezTo>
                  <a:cubicBezTo>
                    <a:pt x="2335" y="101"/>
                    <a:pt x="1168" y="67"/>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4507825" y="3390025"/>
              <a:ext cx="18100" cy="26475"/>
            </a:xfrm>
            <a:custGeom>
              <a:avLst/>
              <a:gdLst/>
              <a:ahLst/>
              <a:cxnLst/>
              <a:rect l="l" t="t" r="r" b="b"/>
              <a:pathLst>
                <a:path w="724" h="1059" extrusionOk="0">
                  <a:moveTo>
                    <a:pt x="671" y="0"/>
                  </a:moveTo>
                  <a:cubicBezTo>
                    <a:pt x="663" y="0"/>
                    <a:pt x="657" y="4"/>
                    <a:pt x="657" y="14"/>
                  </a:cubicBezTo>
                  <a:cubicBezTo>
                    <a:pt x="357" y="281"/>
                    <a:pt x="157" y="581"/>
                    <a:pt x="23" y="982"/>
                  </a:cubicBezTo>
                  <a:cubicBezTo>
                    <a:pt x="0" y="1004"/>
                    <a:pt x="24" y="1058"/>
                    <a:pt x="52" y="1058"/>
                  </a:cubicBezTo>
                  <a:cubicBezTo>
                    <a:pt x="65" y="1058"/>
                    <a:pt x="79" y="1047"/>
                    <a:pt x="90" y="1015"/>
                  </a:cubicBezTo>
                  <a:cubicBezTo>
                    <a:pt x="257" y="681"/>
                    <a:pt x="523" y="381"/>
                    <a:pt x="724" y="48"/>
                  </a:cubicBezTo>
                  <a:cubicBezTo>
                    <a:pt x="724" y="24"/>
                    <a:pt x="690" y="0"/>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31"/>
          <p:cNvGrpSpPr/>
          <p:nvPr/>
        </p:nvGrpSpPr>
        <p:grpSpPr>
          <a:xfrm>
            <a:off x="8113519" y="4478720"/>
            <a:ext cx="577314" cy="368094"/>
            <a:chOff x="5449969" y="3456545"/>
            <a:chExt cx="577314" cy="368094"/>
          </a:xfrm>
        </p:grpSpPr>
        <p:sp>
          <p:nvSpPr>
            <p:cNvPr id="491" name="Google Shape;491;p31"/>
            <p:cNvSpPr/>
            <p:nvPr/>
          </p:nvSpPr>
          <p:spPr>
            <a:xfrm rot="59522">
              <a:off x="5451081" y="36939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rot="59522">
              <a:off x="5845833" y="34580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31"/>
          <p:cNvGrpSpPr/>
          <p:nvPr/>
        </p:nvGrpSpPr>
        <p:grpSpPr>
          <a:xfrm flipH="1">
            <a:off x="7536219" y="626795"/>
            <a:ext cx="577314" cy="368094"/>
            <a:chOff x="5449969" y="3456545"/>
            <a:chExt cx="577314" cy="368094"/>
          </a:xfrm>
        </p:grpSpPr>
        <p:sp>
          <p:nvSpPr>
            <p:cNvPr id="494" name="Google Shape;494;p31"/>
            <p:cNvSpPr/>
            <p:nvPr/>
          </p:nvSpPr>
          <p:spPr>
            <a:xfrm rot="59522">
              <a:off x="5451081" y="36939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rot="59522">
              <a:off x="5845833" y="34580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2">
  <p:cSld name="CUSTOM_33">
    <p:spTree>
      <p:nvGrpSpPr>
        <p:cNvPr id="1" name="Shape 496"/>
        <p:cNvGrpSpPr/>
        <p:nvPr/>
      </p:nvGrpSpPr>
      <p:grpSpPr>
        <a:xfrm>
          <a:off x="0" y="0"/>
          <a:ext cx="0" cy="0"/>
          <a:chOff x="0" y="0"/>
          <a:chExt cx="0" cy="0"/>
        </a:xfrm>
      </p:grpSpPr>
      <p:sp>
        <p:nvSpPr>
          <p:cNvPr id="497" name="Google Shape;497;p32"/>
          <p:cNvSpPr/>
          <p:nvPr/>
        </p:nvSpPr>
        <p:spPr>
          <a:xfrm rot="9000010">
            <a:off x="-902016" y="-43220"/>
            <a:ext cx="2080809" cy="2692176"/>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32"/>
          <p:cNvGrpSpPr/>
          <p:nvPr/>
        </p:nvGrpSpPr>
        <p:grpSpPr>
          <a:xfrm rot="-921812" flipH="1">
            <a:off x="8118574" y="3470280"/>
            <a:ext cx="833046" cy="1943083"/>
            <a:chOff x="4430825" y="1490500"/>
            <a:chExt cx="462025" cy="1077675"/>
          </a:xfrm>
        </p:grpSpPr>
        <p:sp>
          <p:nvSpPr>
            <p:cNvPr id="499" name="Google Shape;499;p32"/>
            <p:cNvSpPr/>
            <p:nvPr/>
          </p:nvSpPr>
          <p:spPr>
            <a:xfrm>
              <a:off x="4430825" y="1503850"/>
              <a:ext cx="462025" cy="1064325"/>
            </a:xfrm>
            <a:custGeom>
              <a:avLst/>
              <a:gdLst/>
              <a:ahLst/>
              <a:cxnLst/>
              <a:rect l="l" t="t" r="r" b="b"/>
              <a:pathLst>
                <a:path w="18481" h="42573" extrusionOk="0">
                  <a:moveTo>
                    <a:pt x="11561" y="4416"/>
                  </a:moveTo>
                  <a:cubicBezTo>
                    <a:pt x="11860" y="4416"/>
                    <a:pt x="12278" y="6922"/>
                    <a:pt x="12310" y="7079"/>
                  </a:cubicBezTo>
                  <a:cubicBezTo>
                    <a:pt x="12310" y="7246"/>
                    <a:pt x="12343" y="7413"/>
                    <a:pt x="12343" y="7579"/>
                  </a:cubicBezTo>
                  <a:lnTo>
                    <a:pt x="12343" y="7679"/>
                  </a:lnTo>
                  <a:lnTo>
                    <a:pt x="12343" y="7713"/>
                  </a:lnTo>
                  <a:cubicBezTo>
                    <a:pt x="12343" y="8847"/>
                    <a:pt x="12110" y="10014"/>
                    <a:pt x="11743" y="11048"/>
                  </a:cubicBezTo>
                  <a:cubicBezTo>
                    <a:pt x="11142" y="12716"/>
                    <a:pt x="10075" y="14084"/>
                    <a:pt x="8941" y="15418"/>
                  </a:cubicBezTo>
                  <a:cubicBezTo>
                    <a:pt x="8974" y="15285"/>
                    <a:pt x="8974" y="15218"/>
                    <a:pt x="9007" y="15185"/>
                  </a:cubicBezTo>
                  <a:cubicBezTo>
                    <a:pt x="9057" y="15110"/>
                    <a:pt x="9014" y="15072"/>
                    <a:pt x="8960" y="15072"/>
                  </a:cubicBezTo>
                  <a:cubicBezTo>
                    <a:pt x="8943" y="15072"/>
                    <a:pt x="8924" y="15076"/>
                    <a:pt x="8907" y="15085"/>
                  </a:cubicBezTo>
                  <a:cubicBezTo>
                    <a:pt x="9608" y="13350"/>
                    <a:pt x="10141" y="11549"/>
                    <a:pt x="10575" y="9681"/>
                  </a:cubicBezTo>
                  <a:cubicBezTo>
                    <a:pt x="10575" y="9631"/>
                    <a:pt x="10550" y="9606"/>
                    <a:pt x="10521" y="9606"/>
                  </a:cubicBezTo>
                  <a:cubicBezTo>
                    <a:pt x="10492" y="9606"/>
                    <a:pt x="10458" y="9631"/>
                    <a:pt x="10442" y="9681"/>
                  </a:cubicBezTo>
                  <a:cubicBezTo>
                    <a:pt x="10008" y="11349"/>
                    <a:pt x="9474" y="12916"/>
                    <a:pt x="8907" y="14551"/>
                  </a:cubicBezTo>
                  <a:cubicBezTo>
                    <a:pt x="8907" y="13217"/>
                    <a:pt x="8607" y="11916"/>
                    <a:pt x="8674" y="10581"/>
                  </a:cubicBezTo>
                  <a:cubicBezTo>
                    <a:pt x="8740" y="9547"/>
                    <a:pt x="9107" y="8447"/>
                    <a:pt x="9574" y="7446"/>
                  </a:cubicBezTo>
                  <a:cubicBezTo>
                    <a:pt x="9608" y="7446"/>
                    <a:pt x="9608" y="7413"/>
                    <a:pt x="9608" y="7379"/>
                  </a:cubicBezTo>
                  <a:lnTo>
                    <a:pt x="9608" y="7346"/>
                  </a:lnTo>
                  <a:cubicBezTo>
                    <a:pt x="9674" y="7212"/>
                    <a:pt x="9741" y="7079"/>
                    <a:pt x="9808" y="6912"/>
                  </a:cubicBezTo>
                  <a:cubicBezTo>
                    <a:pt x="9835" y="6921"/>
                    <a:pt x="9859" y="6925"/>
                    <a:pt x="9881" y="6925"/>
                  </a:cubicBezTo>
                  <a:cubicBezTo>
                    <a:pt x="9939" y="6925"/>
                    <a:pt x="9975" y="6894"/>
                    <a:pt x="9975" y="6845"/>
                  </a:cubicBezTo>
                  <a:lnTo>
                    <a:pt x="9975" y="6679"/>
                  </a:lnTo>
                  <a:cubicBezTo>
                    <a:pt x="10442" y="5878"/>
                    <a:pt x="10975" y="5111"/>
                    <a:pt x="11509" y="4444"/>
                  </a:cubicBezTo>
                  <a:cubicBezTo>
                    <a:pt x="11526" y="4425"/>
                    <a:pt x="11543" y="4416"/>
                    <a:pt x="11561" y="4416"/>
                  </a:cubicBezTo>
                  <a:close/>
                  <a:moveTo>
                    <a:pt x="8974" y="4177"/>
                  </a:moveTo>
                  <a:cubicBezTo>
                    <a:pt x="9441" y="4544"/>
                    <a:pt x="9541" y="5044"/>
                    <a:pt x="9341" y="5678"/>
                  </a:cubicBezTo>
                  <a:cubicBezTo>
                    <a:pt x="9341" y="6145"/>
                    <a:pt x="9341" y="6579"/>
                    <a:pt x="9408" y="7046"/>
                  </a:cubicBezTo>
                  <a:cubicBezTo>
                    <a:pt x="9074" y="7713"/>
                    <a:pt x="8807" y="8447"/>
                    <a:pt x="8607" y="9214"/>
                  </a:cubicBezTo>
                  <a:cubicBezTo>
                    <a:pt x="8073" y="11115"/>
                    <a:pt x="8640" y="13050"/>
                    <a:pt x="8640" y="15018"/>
                  </a:cubicBezTo>
                  <a:cubicBezTo>
                    <a:pt x="8574" y="15185"/>
                    <a:pt x="8507" y="15385"/>
                    <a:pt x="8440" y="15552"/>
                  </a:cubicBezTo>
                  <a:cubicBezTo>
                    <a:pt x="8474" y="15285"/>
                    <a:pt x="8407" y="15051"/>
                    <a:pt x="8273" y="14751"/>
                  </a:cubicBezTo>
                  <a:cubicBezTo>
                    <a:pt x="8340" y="13250"/>
                    <a:pt x="7740" y="11749"/>
                    <a:pt x="7740" y="10248"/>
                  </a:cubicBezTo>
                  <a:cubicBezTo>
                    <a:pt x="7740" y="10215"/>
                    <a:pt x="7706" y="10198"/>
                    <a:pt x="7673" y="10198"/>
                  </a:cubicBezTo>
                  <a:cubicBezTo>
                    <a:pt x="7640" y="10198"/>
                    <a:pt x="7606" y="10215"/>
                    <a:pt x="7606" y="10248"/>
                  </a:cubicBezTo>
                  <a:cubicBezTo>
                    <a:pt x="7540" y="11582"/>
                    <a:pt x="7840" y="12916"/>
                    <a:pt x="8073" y="14217"/>
                  </a:cubicBezTo>
                  <a:cubicBezTo>
                    <a:pt x="7640" y="13283"/>
                    <a:pt x="7106" y="12383"/>
                    <a:pt x="6872" y="11349"/>
                  </a:cubicBezTo>
                  <a:cubicBezTo>
                    <a:pt x="6506" y="9414"/>
                    <a:pt x="7239" y="7346"/>
                    <a:pt x="8073" y="5678"/>
                  </a:cubicBezTo>
                  <a:cubicBezTo>
                    <a:pt x="8307" y="5178"/>
                    <a:pt x="8640" y="4677"/>
                    <a:pt x="8974" y="4177"/>
                  </a:cubicBezTo>
                  <a:close/>
                  <a:moveTo>
                    <a:pt x="14605" y="5055"/>
                  </a:moveTo>
                  <a:cubicBezTo>
                    <a:pt x="14560" y="5148"/>
                    <a:pt x="14493" y="5310"/>
                    <a:pt x="14445" y="5578"/>
                  </a:cubicBezTo>
                  <a:cubicBezTo>
                    <a:pt x="14011" y="7446"/>
                    <a:pt x="14111" y="9381"/>
                    <a:pt x="13477" y="11215"/>
                  </a:cubicBezTo>
                  <a:cubicBezTo>
                    <a:pt x="12643" y="13617"/>
                    <a:pt x="9841" y="14918"/>
                    <a:pt x="8474" y="16953"/>
                  </a:cubicBezTo>
                  <a:cubicBezTo>
                    <a:pt x="8807" y="16252"/>
                    <a:pt x="9241" y="15552"/>
                    <a:pt x="9941" y="14951"/>
                  </a:cubicBezTo>
                  <a:cubicBezTo>
                    <a:pt x="10008" y="14918"/>
                    <a:pt x="9941" y="14784"/>
                    <a:pt x="9808" y="14784"/>
                  </a:cubicBezTo>
                  <a:cubicBezTo>
                    <a:pt x="11609" y="12750"/>
                    <a:pt x="12510" y="10181"/>
                    <a:pt x="12577" y="7546"/>
                  </a:cubicBezTo>
                  <a:cubicBezTo>
                    <a:pt x="12843" y="6579"/>
                    <a:pt x="13611" y="6012"/>
                    <a:pt x="14344" y="5311"/>
                  </a:cubicBezTo>
                  <a:cubicBezTo>
                    <a:pt x="14457" y="5199"/>
                    <a:pt x="14554" y="5117"/>
                    <a:pt x="14605" y="5055"/>
                  </a:cubicBezTo>
                  <a:close/>
                  <a:moveTo>
                    <a:pt x="1168" y="6078"/>
                  </a:moveTo>
                  <a:cubicBezTo>
                    <a:pt x="1235" y="6112"/>
                    <a:pt x="1235" y="6145"/>
                    <a:pt x="1268" y="6212"/>
                  </a:cubicBezTo>
                  <a:cubicBezTo>
                    <a:pt x="1335" y="6612"/>
                    <a:pt x="1435" y="7079"/>
                    <a:pt x="1569" y="7479"/>
                  </a:cubicBezTo>
                  <a:cubicBezTo>
                    <a:pt x="2069" y="9147"/>
                    <a:pt x="2836" y="10615"/>
                    <a:pt x="3170" y="12316"/>
                  </a:cubicBezTo>
                  <a:cubicBezTo>
                    <a:pt x="3603" y="14418"/>
                    <a:pt x="3503" y="16552"/>
                    <a:pt x="3837" y="18621"/>
                  </a:cubicBezTo>
                  <a:cubicBezTo>
                    <a:pt x="4304" y="21089"/>
                    <a:pt x="4938" y="23624"/>
                    <a:pt x="5004" y="26159"/>
                  </a:cubicBezTo>
                  <a:cubicBezTo>
                    <a:pt x="3670" y="24892"/>
                    <a:pt x="3237" y="23224"/>
                    <a:pt x="2603" y="21556"/>
                  </a:cubicBezTo>
                  <a:cubicBezTo>
                    <a:pt x="1936" y="19788"/>
                    <a:pt x="1302" y="18054"/>
                    <a:pt x="935" y="16219"/>
                  </a:cubicBezTo>
                  <a:cubicBezTo>
                    <a:pt x="468" y="13951"/>
                    <a:pt x="568" y="11782"/>
                    <a:pt x="768" y="9614"/>
                  </a:cubicBezTo>
                  <a:lnTo>
                    <a:pt x="768" y="9614"/>
                  </a:lnTo>
                  <a:cubicBezTo>
                    <a:pt x="835" y="10982"/>
                    <a:pt x="1068" y="12416"/>
                    <a:pt x="1302" y="13750"/>
                  </a:cubicBezTo>
                  <a:cubicBezTo>
                    <a:pt x="1936" y="17320"/>
                    <a:pt x="3103" y="20789"/>
                    <a:pt x="4237" y="24258"/>
                  </a:cubicBezTo>
                  <a:cubicBezTo>
                    <a:pt x="4249" y="24316"/>
                    <a:pt x="4285" y="24342"/>
                    <a:pt x="4326" y="24342"/>
                  </a:cubicBezTo>
                  <a:cubicBezTo>
                    <a:pt x="4402" y="24342"/>
                    <a:pt x="4492" y="24254"/>
                    <a:pt x="4471" y="24125"/>
                  </a:cubicBezTo>
                  <a:cubicBezTo>
                    <a:pt x="3437" y="20255"/>
                    <a:pt x="2102" y="16552"/>
                    <a:pt x="1435" y="12550"/>
                  </a:cubicBezTo>
                  <a:cubicBezTo>
                    <a:pt x="1102" y="10615"/>
                    <a:pt x="968" y="8713"/>
                    <a:pt x="1135" y="6779"/>
                  </a:cubicBezTo>
                  <a:lnTo>
                    <a:pt x="1135" y="6312"/>
                  </a:lnTo>
                  <a:cubicBezTo>
                    <a:pt x="1135" y="6245"/>
                    <a:pt x="1168" y="6145"/>
                    <a:pt x="1168" y="6078"/>
                  </a:cubicBezTo>
                  <a:close/>
                  <a:moveTo>
                    <a:pt x="17947" y="15785"/>
                  </a:moveTo>
                  <a:cubicBezTo>
                    <a:pt x="17580" y="16386"/>
                    <a:pt x="16980" y="17253"/>
                    <a:pt x="16613" y="17853"/>
                  </a:cubicBezTo>
                  <a:cubicBezTo>
                    <a:pt x="14578" y="20956"/>
                    <a:pt x="11643" y="23591"/>
                    <a:pt x="8941" y="26193"/>
                  </a:cubicBezTo>
                  <a:cubicBezTo>
                    <a:pt x="10175" y="24525"/>
                    <a:pt x="11442" y="22890"/>
                    <a:pt x="12843" y="21356"/>
                  </a:cubicBezTo>
                  <a:cubicBezTo>
                    <a:pt x="14244" y="19788"/>
                    <a:pt x="15779" y="18554"/>
                    <a:pt x="16980" y="16919"/>
                  </a:cubicBezTo>
                  <a:lnTo>
                    <a:pt x="17080" y="16853"/>
                  </a:lnTo>
                  <a:cubicBezTo>
                    <a:pt x="17413" y="16552"/>
                    <a:pt x="17647" y="16185"/>
                    <a:pt x="17947" y="15785"/>
                  </a:cubicBezTo>
                  <a:close/>
                  <a:moveTo>
                    <a:pt x="15979" y="17753"/>
                  </a:moveTo>
                  <a:cubicBezTo>
                    <a:pt x="14912" y="18954"/>
                    <a:pt x="13677" y="20055"/>
                    <a:pt x="12577" y="21222"/>
                  </a:cubicBezTo>
                  <a:cubicBezTo>
                    <a:pt x="10809" y="23057"/>
                    <a:pt x="9308" y="25125"/>
                    <a:pt x="7806" y="27260"/>
                  </a:cubicBezTo>
                  <a:cubicBezTo>
                    <a:pt x="9274" y="24725"/>
                    <a:pt x="10642" y="22023"/>
                    <a:pt x="12910" y="20055"/>
                  </a:cubicBezTo>
                  <a:cubicBezTo>
                    <a:pt x="13911" y="19221"/>
                    <a:pt x="14978" y="18521"/>
                    <a:pt x="15979" y="17753"/>
                  </a:cubicBezTo>
                  <a:close/>
                  <a:moveTo>
                    <a:pt x="1669" y="6845"/>
                  </a:moveTo>
                  <a:cubicBezTo>
                    <a:pt x="3503" y="9781"/>
                    <a:pt x="4504" y="12883"/>
                    <a:pt x="4938" y="16419"/>
                  </a:cubicBezTo>
                  <a:cubicBezTo>
                    <a:pt x="5305" y="19721"/>
                    <a:pt x="5004" y="23124"/>
                    <a:pt x="5505" y="26426"/>
                  </a:cubicBezTo>
                  <a:lnTo>
                    <a:pt x="5505" y="26460"/>
                  </a:lnTo>
                  <a:cubicBezTo>
                    <a:pt x="5438" y="26760"/>
                    <a:pt x="5338" y="27093"/>
                    <a:pt x="5271" y="27394"/>
                  </a:cubicBezTo>
                  <a:cubicBezTo>
                    <a:pt x="5471" y="24258"/>
                    <a:pt x="4638" y="21089"/>
                    <a:pt x="4104" y="18087"/>
                  </a:cubicBezTo>
                  <a:cubicBezTo>
                    <a:pt x="3670" y="15752"/>
                    <a:pt x="3937" y="13350"/>
                    <a:pt x="3203" y="11048"/>
                  </a:cubicBezTo>
                  <a:cubicBezTo>
                    <a:pt x="2803" y="9714"/>
                    <a:pt x="1969" y="8280"/>
                    <a:pt x="1669" y="6845"/>
                  </a:cubicBezTo>
                  <a:close/>
                  <a:moveTo>
                    <a:pt x="17880" y="15952"/>
                  </a:moveTo>
                  <a:cubicBezTo>
                    <a:pt x="17513" y="17753"/>
                    <a:pt x="17046" y="19288"/>
                    <a:pt x="16012" y="20889"/>
                  </a:cubicBezTo>
                  <a:cubicBezTo>
                    <a:pt x="15012" y="22423"/>
                    <a:pt x="13644" y="23691"/>
                    <a:pt x="12276" y="24858"/>
                  </a:cubicBezTo>
                  <a:cubicBezTo>
                    <a:pt x="10508" y="26293"/>
                    <a:pt x="8574" y="27560"/>
                    <a:pt x="6772" y="28961"/>
                  </a:cubicBezTo>
                  <a:cubicBezTo>
                    <a:pt x="6806" y="28928"/>
                    <a:pt x="6806" y="28895"/>
                    <a:pt x="6839" y="28861"/>
                  </a:cubicBezTo>
                  <a:lnTo>
                    <a:pt x="7840" y="27594"/>
                  </a:lnTo>
                  <a:cubicBezTo>
                    <a:pt x="8740" y="26726"/>
                    <a:pt x="9641" y="25892"/>
                    <a:pt x="10508" y="25059"/>
                  </a:cubicBezTo>
                  <a:cubicBezTo>
                    <a:pt x="13344" y="22257"/>
                    <a:pt x="16079" y="19521"/>
                    <a:pt x="17880" y="15952"/>
                  </a:cubicBezTo>
                  <a:close/>
                  <a:moveTo>
                    <a:pt x="17113" y="16286"/>
                  </a:moveTo>
                  <a:lnTo>
                    <a:pt x="17113" y="16286"/>
                  </a:lnTo>
                  <a:cubicBezTo>
                    <a:pt x="15445" y="18054"/>
                    <a:pt x="13144" y="19121"/>
                    <a:pt x="11509" y="20956"/>
                  </a:cubicBezTo>
                  <a:cubicBezTo>
                    <a:pt x="9641" y="23024"/>
                    <a:pt x="8107" y="25759"/>
                    <a:pt x="6772" y="28328"/>
                  </a:cubicBezTo>
                  <a:cubicBezTo>
                    <a:pt x="6005" y="29061"/>
                    <a:pt x="5338" y="29795"/>
                    <a:pt x="4838" y="30629"/>
                  </a:cubicBezTo>
                  <a:lnTo>
                    <a:pt x="4738" y="30763"/>
                  </a:lnTo>
                  <a:cubicBezTo>
                    <a:pt x="4771" y="30562"/>
                    <a:pt x="4804" y="30396"/>
                    <a:pt x="4871" y="30196"/>
                  </a:cubicBezTo>
                  <a:cubicBezTo>
                    <a:pt x="6205" y="27460"/>
                    <a:pt x="7606" y="24858"/>
                    <a:pt x="9474" y="22457"/>
                  </a:cubicBezTo>
                  <a:cubicBezTo>
                    <a:pt x="11576" y="19855"/>
                    <a:pt x="14211" y="17920"/>
                    <a:pt x="17113" y="16286"/>
                  </a:cubicBezTo>
                  <a:close/>
                  <a:moveTo>
                    <a:pt x="11077" y="0"/>
                  </a:moveTo>
                  <a:cubicBezTo>
                    <a:pt x="10973" y="0"/>
                    <a:pt x="10863" y="46"/>
                    <a:pt x="10809" y="141"/>
                  </a:cubicBezTo>
                  <a:cubicBezTo>
                    <a:pt x="10675" y="441"/>
                    <a:pt x="10608" y="708"/>
                    <a:pt x="10608" y="941"/>
                  </a:cubicBezTo>
                  <a:lnTo>
                    <a:pt x="10508" y="1241"/>
                  </a:lnTo>
                  <a:cubicBezTo>
                    <a:pt x="10475" y="1342"/>
                    <a:pt x="10508" y="1442"/>
                    <a:pt x="10608" y="1475"/>
                  </a:cubicBezTo>
                  <a:cubicBezTo>
                    <a:pt x="10275" y="3176"/>
                    <a:pt x="9608" y="4744"/>
                    <a:pt x="9741" y="6445"/>
                  </a:cubicBezTo>
                  <a:cubicBezTo>
                    <a:pt x="9682" y="6475"/>
                    <a:pt x="9649" y="6556"/>
                    <a:pt x="9643" y="6598"/>
                  </a:cubicBezTo>
                  <a:lnTo>
                    <a:pt x="9643" y="6598"/>
                  </a:lnTo>
                  <a:cubicBezTo>
                    <a:pt x="9742" y="5561"/>
                    <a:pt x="9839" y="3775"/>
                    <a:pt x="9274" y="3476"/>
                  </a:cubicBezTo>
                  <a:cubicBezTo>
                    <a:pt x="9247" y="3467"/>
                    <a:pt x="9223" y="3463"/>
                    <a:pt x="9201" y="3463"/>
                  </a:cubicBezTo>
                  <a:cubicBezTo>
                    <a:pt x="9141" y="3463"/>
                    <a:pt x="9098" y="3494"/>
                    <a:pt x="9074" y="3543"/>
                  </a:cubicBezTo>
                  <a:cubicBezTo>
                    <a:pt x="7506" y="5411"/>
                    <a:pt x="6405" y="7813"/>
                    <a:pt x="6439" y="10281"/>
                  </a:cubicBezTo>
                  <a:cubicBezTo>
                    <a:pt x="6472" y="11616"/>
                    <a:pt x="7006" y="12783"/>
                    <a:pt x="7473" y="13917"/>
                  </a:cubicBezTo>
                  <a:cubicBezTo>
                    <a:pt x="7440" y="13917"/>
                    <a:pt x="7339" y="13951"/>
                    <a:pt x="7406" y="14051"/>
                  </a:cubicBezTo>
                  <a:cubicBezTo>
                    <a:pt x="7740" y="14718"/>
                    <a:pt x="7840" y="15418"/>
                    <a:pt x="7907" y="16119"/>
                  </a:cubicBezTo>
                  <a:cubicBezTo>
                    <a:pt x="7806" y="15752"/>
                    <a:pt x="7673" y="15318"/>
                    <a:pt x="7573" y="14985"/>
                  </a:cubicBezTo>
                  <a:cubicBezTo>
                    <a:pt x="7551" y="14951"/>
                    <a:pt x="7517" y="14936"/>
                    <a:pt x="7485" y="14936"/>
                  </a:cubicBezTo>
                  <a:cubicBezTo>
                    <a:pt x="7421" y="14936"/>
                    <a:pt x="7362" y="14996"/>
                    <a:pt x="7406" y="15085"/>
                  </a:cubicBezTo>
                  <a:cubicBezTo>
                    <a:pt x="7673" y="15919"/>
                    <a:pt x="7640" y="16719"/>
                    <a:pt x="7740" y="17553"/>
                  </a:cubicBezTo>
                  <a:cubicBezTo>
                    <a:pt x="7573" y="17987"/>
                    <a:pt x="7440" y="18454"/>
                    <a:pt x="7339" y="18921"/>
                  </a:cubicBezTo>
                  <a:cubicBezTo>
                    <a:pt x="6672" y="21089"/>
                    <a:pt x="6239" y="23291"/>
                    <a:pt x="5738" y="25526"/>
                  </a:cubicBezTo>
                  <a:cubicBezTo>
                    <a:pt x="5805" y="19188"/>
                    <a:pt x="5605" y="11549"/>
                    <a:pt x="1569" y="6412"/>
                  </a:cubicBezTo>
                  <a:cubicBezTo>
                    <a:pt x="1469" y="5911"/>
                    <a:pt x="1469" y="5378"/>
                    <a:pt x="1602" y="4877"/>
                  </a:cubicBezTo>
                  <a:cubicBezTo>
                    <a:pt x="1623" y="4771"/>
                    <a:pt x="1509" y="4692"/>
                    <a:pt x="1414" y="4692"/>
                  </a:cubicBezTo>
                  <a:cubicBezTo>
                    <a:pt x="1361" y="4692"/>
                    <a:pt x="1314" y="4717"/>
                    <a:pt x="1302" y="4777"/>
                  </a:cubicBezTo>
                  <a:cubicBezTo>
                    <a:pt x="1102" y="5344"/>
                    <a:pt x="968" y="5911"/>
                    <a:pt x="835" y="6512"/>
                  </a:cubicBezTo>
                  <a:cubicBezTo>
                    <a:pt x="1" y="9914"/>
                    <a:pt x="1" y="13517"/>
                    <a:pt x="735" y="16919"/>
                  </a:cubicBezTo>
                  <a:cubicBezTo>
                    <a:pt x="1102" y="18754"/>
                    <a:pt x="1836" y="20555"/>
                    <a:pt x="2503" y="22257"/>
                  </a:cubicBezTo>
                  <a:cubicBezTo>
                    <a:pt x="3103" y="23758"/>
                    <a:pt x="3570" y="25392"/>
                    <a:pt x="4971" y="26359"/>
                  </a:cubicBezTo>
                  <a:lnTo>
                    <a:pt x="5004" y="26359"/>
                  </a:lnTo>
                  <a:cubicBezTo>
                    <a:pt x="5004" y="27127"/>
                    <a:pt x="5004" y="27927"/>
                    <a:pt x="4904" y="28728"/>
                  </a:cubicBezTo>
                  <a:cubicBezTo>
                    <a:pt x="3570" y="33398"/>
                    <a:pt x="1902" y="37901"/>
                    <a:pt x="334" y="42471"/>
                  </a:cubicBezTo>
                  <a:cubicBezTo>
                    <a:pt x="313" y="42536"/>
                    <a:pt x="361" y="42572"/>
                    <a:pt x="407" y="42572"/>
                  </a:cubicBezTo>
                  <a:cubicBezTo>
                    <a:pt x="432" y="42572"/>
                    <a:pt x="456" y="42561"/>
                    <a:pt x="468" y="42538"/>
                  </a:cubicBezTo>
                  <a:cubicBezTo>
                    <a:pt x="2136" y="39269"/>
                    <a:pt x="3303" y="35800"/>
                    <a:pt x="4271" y="32297"/>
                  </a:cubicBezTo>
                  <a:cubicBezTo>
                    <a:pt x="4504" y="31730"/>
                    <a:pt x="4838" y="31130"/>
                    <a:pt x="5238" y="30629"/>
                  </a:cubicBezTo>
                  <a:cubicBezTo>
                    <a:pt x="5438" y="30462"/>
                    <a:pt x="5672" y="30296"/>
                    <a:pt x="5905" y="30129"/>
                  </a:cubicBezTo>
                  <a:cubicBezTo>
                    <a:pt x="5905" y="30129"/>
                    <a:pt x="5938" y="30129"/>
                    <a:pt x="5938" y="30095"/>
                  </a:cubicBezTo>
                  <a:cubicBezTo>
                    <a:pt x="11109" y="26393"/>
                    <a:pt x="18481" y="22023"/>
                    <a:pt x="18247" y="15218"/>
                  </a:cubicBezTo>
                  <a:cubicBezTo>
                    <a:pt x="18281" y="15118"/>
                    <a:pt x="18314" y="15051"/>
                    <a:pt x="18347" y="15018"/>
                  </a:cubicBezTo>
                  <a:cubicBezTo>
                    <a:pt x="18395" y="14924"/>
                    <a:pt x="18325" y="14829"/>
                    <a:pt x="18245" y="14829"/>
                  </a:cubicBezTo>
                  <a:cubicBezTo>
                    <a:pt x="18212" y="14829"/>
                    <a:pt x="18177" y="14845"/>
                    <a:pt x="18147" y="14885"/>
                  </a:cubicBezTo>
                  <a:cubicBezTo>
                    <a:pt x="18167" y="14826"/>
                    <a:pt x="18141" y="14791"/>
                    <a:pt x="18103" y="14791"/>
                  </a:cubicBezTo>
                  <a:cubicBezTo>
                    <a:pt x="18076" y="14791"/>
                    <a:pt x="18042" y="14809"/>
                    <a:pt x="18014" y="14851"/>
                  </a:cubicBezTo>
                  <a:cubicBezTo>
                    <a:pt x="17847" y="15218"/>
                    <a:pt x="17647" y="15552"/>
                    <a:pt x="17413" y="15885"/>
                  </a:cubicBezTo>
                  <a:cubicBezTo>
                    <a:pt x="11809" y="18287"/>
                    <a:pt x="7740" y="23257"/>
                    <a:pt x="5238" y="28728"/>
                  </a:cubicBezTo>
                  <a:cubicBezTo>
                    <a:pt x="5805" y="26359"/>
                    <a:pt x="6405" y="24024"/>
                    <a:pt x="7006" y="21623"/>
                  </a:cubicBezTo>
                  <a:cubicBezTo>
                    <a:pt x="7306" y="20889"/>
                    <a:pt x="7640" y="20122"/>
                    <a:pt x="7840" y="19354"/>
                  </a:cubicBezTo>
                  <a:lnTo>
                    <a:pt x="7907" y="19288"/>
                  </a:lnTo>
                  <a:cubicBezTo>
                    <a:pt x="7940" y="19121"/>
                    <a:pt x="7973" y="19021"/>
                    <a:pt x="8007" y="18887"/>
                  </a:cubicBezTo>
                  <a:lnTo>
                    <a:pt x="8073" y="18854"/>
                  </a:lnTo>
                  <a:cubicBezTo>
                    <a:pt x="8073" y="18787"/>
                    <a:pt x="8073" y="18754"/>
                    <a:pt x="8107" y="18721"/>
                  </a:cubicBezTo>
                  <a:cubicBezTo>
                    <a:pt x="9141" y="16052"/>
                    <a:pt x="11609" y="14784"/>
                    <a:pt x="13244" y="12516"/>
                  </a:cubicBezTo>
                  <a:cubicBezTo>
                    <a:pt x="14811" y="10248"/>
                    <a:pt x="14445" y="7012"/>
                    <a:pt x="15078" y="4444"/>
                  </a:cubicBezTo>
                  <a:cubicBezTo>
                    <a:pt x="15101" y="4330"/>
                    <a:pt x="14985" y="4263"/>
                    <a:pt x="14887" y="4263"/>
                  </a:cubicBezTo>
                  <a:cubicBezTo>
                    <a:pt x="14841" y="4263"/>
                    <a:pt x="14800" y="4278"/>
                    <a:pt x="14778" y="4310"/>
                  </a:cubicBezTo>
                  <a:cubicBezTo>
                    <a:pt x="14078" y="5211"/>
                    <a:pt x="13010" y="5778"/>
                    <a:pt x="12577" y="6779"/>
                  </a:cubicBezTo>
                  <a:cubicBezTo>
                    <a:pt x="12510" y="5745"/>
                    <a:pt x="12343" y="4711"/>
                    <a:pt x="12009" y="3710"/>
                  </a:cubicBezTo>
                  <a:cubicBezTo>
                    <a:pt x="11990" y="3632"/>
                    <a:pt x="11925" y="3599"/>
                    <a:pt x="11867" y="3599"/>
                  </a:cubicBezTo>
                  <a:cubicBezTo>
                    <a:pt x="11827" y="3599"/>
                    <a:pt x="11790" y="3616"/>
                    <a:pt x="11776" y="3643"/>
                  </a:cubicBezTo>
                  <a:cubicBezTo>
                    <a:pt x="11075" y="4377"/>
                    <a:pt x="10508" y="5144"/>
                    <a:pt x="10008" y="5978"/>
                  </a:cubicBezTo>
                  <a:cubicBezTo>
                    <a:pt x="10008" y="4444"/>
                    <a:pt x="10508" y="2943"/>
                    <a:pt x="10909" y="1442"/>
                  </a:cubicBezTo>
                  <a:cubicBezTo>
                    <a:pt x="10909" y="1475"/>
                    <a:pt x="10942" y="1475"/>
                    <a:pt x="10942" y="1542"/>
                  </a:cubicBezTo>
                  <a:cubicBezTo>
                    <a:pt x="10964" y="1575"/>
                    <a:pt x="10998" y="1590"/>
                    <a:pt x="11032" y="1590"/>
                  </a:cubicBezTo>
                  <a:cubicBezTo>
                    <a:pt x="11101" y="1590"/>
                    <a:pt x="11176" y="1531"/>
                    <a:pt x="11176" y="1442"/>
                  </a:cubicBezTo>
                  <a:cubicBezTo>
                    <a:pt x="11142" y="1208"/>
                    <a:pt x="11176" y="908"/>
                    <a:pt x="11242" y="641"/>
                  </a:cubicBezTo>
                  <a:cubicBezTo>
                    <a:pt x="11276" y="574"/>
                    <a:pt x="11276" y="474"/>
                    <a:pt x="11309" y="408"/>
                  </a:cubicBezTo>
                  <a:lnTo>
                    <a:pt x="11309" y="374"/>
                  </a:lnTo>
                  <a:lnTo>
                    <a:pt x="11309" y="274"/>
                  </a:lnTo>
                  <a:cubicBezTo>
                    <a:pt x="11368" y="96"/>
                    <a:pt x="11228" y="0"/>
                    <a:pt x="1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4692700" y="1490500"/>
              <a:ext cx="62725" cy="135325"/>
            </a:xfrm>
            <a:custGeom>
              <a:avLst/>
              <a:gdLst/>
              <a:ahLst/>
              <a:cxnLst/>
              <a:rect l="l" t="t" r="r" b="b"/>
              <a:pathLst>
                <a:path w="2509" h="5413" extrusionOk="0">
                  <a:moveTo>
                    <a:pt x="2226" y="1"/>
                  </a:moveTo>
                  <a:cubicBezTo>
                    <a:pt x="2127" y="1"/>
                    <a:pt x="2022" y="46"/>
                    <a:pt x="1968" y="141"/>
                  </a:cubicBezTo>
                  <a:cubicBezTo>
                    <a:pt x="1868" y="308"/>
                    <a:pt x="1835" y="441"/>
                    <a:pt x="1835" y="575"/>
                  </a:cubicBezTo>
                  <a:cubicBezTo>
                    <a:pt x="867" y="1976"/>
                    <a:pt x="367" y="3643"/>
                    <a:pt x="0" y="5311"/>
                  </a:cubicBezTo>
                  <a:cubicBezTo>
                    <a:pt x="0" y="5376"/>
                    <a:pt x="56" y="5413"/>
                    <a:pt x="95" y="5413"/>
                  </a:cubicBezTo>
                  <a:cubicBezTo>
                    <a:pt x="117" y="5413"/>
                    <a:pt x="133" y="5402"/>
                    <a:pt x="133" y="5378"/>
                  </a:cubicBezTo>
                  <a:cubicBezTo>
                    <a:pt x="600" y="3944"/>
                    <a:pt x="934" y="2209"/>
                    <a:pt x="1835" y="975"/>
                  </a:cubicBezTo>
                  <a:cubicBezTo>
                    <a:pt x="1835" y="975"/>
                    <a:pt x="1868" y="975"/>
                    <a:pt x="1868" y="1042"/>
                  </a:cubicBezTo>
                  <a:cubicBezTo>
                    <a:pt x="1868" y="1075"/>
                    <a:pt x="1868" y="1075"/>
                    <a:pt x="1935" y="1108"/>
                  </a:cubicBezTo>
                  <a:cubicBezTo>
                    <a:pt x="1953" y="1162"/>
                    <a:pt x="2009" y="1196"/>
                    <a:pt x="2062" y="1196"/>
                  </a:cubicBezTo>
                  <a:cubicBezTo>
                    <a:pt x="2108" y="1196"/>
                    <a:pt x="2153" y="1170"/>
                    <a:pt x="2168" y="1108"/>
                  </a:cubicBezTo>
                  <a:cubicBezTo>
                    <a:pt x="2202" y="1042"/>
                    <a:pt x="2202" y="975"/>
                    <a:pt x="2268" y="908"/>
                  </a:cubicBezTo>
                  <a:cubicBezTo>
                    <a:pt x="2368" y="608"/>
                    <a:pt x="2368" y="575"/>
                    <a:pt x="2468" y="274"/>
                  </a:cubicBezTo>
                  <a:cubicBezTo>
                    <a:pt x="2508" y="96"/>
                    <a:pt x="2372" y="1"/>
                    <a:pt x="2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4753950" y="1519450"/>
              <a:ext cx="33000" cy="128350"/>
            </a:xfrm>
            <a:custGeom>
              <a:avLst/>
              <a:gdLst/>
              <a:ahLst/>
              <a:cxnLst/>
              <a:rect l="l" t="t" r="r" b="b"/>
              <a:pathLst>
                <a:path w="1320" h="5134" extrusionOk="0">
                  <a:moveTo>
                    <a:pt x="1036" y="0"/>
                  </a:moveTo>
                  <a:cubicBezTo>
                    <a:pt x="911" y="0"/>
                    <a:pt x="786" y="84"/>
                    <a:pt x="752" y="251"/>
                  </a:cubicBezTo>
                  <a:cubicBezTo>
                    <a:pt x="719" y="451"/>
                    <a:pt x="719" y="651"/>
                    <a:pt x="819" y="884"/>
                  </a:cubicBezTo>
                  <a:cubicBezTo>
                    <a:pt x="586" y="2252"/>
                    <a:pt x="252" y="3620"/>
                    <a:pt x="18" y="5054"/>
                  </a:cubicBezTo>
                  <a:cubicBezTo>
                    <a:pt x="0" y="5109"/>
                    <a:pt x="53" y="5134"/>
                    <a:pt x="103" y="5134"/>
                  </a:cubicBezTo>
                  <a:cubicBezTo>
                    <a:pt x="145" y="5134"/>
                    <a:pt x="185" y="5117"/>
                    <a:pt x="185" y="5087"/>
                  </a:cubicBezTo>
                  <a:cubicBezTo>
                    <a:pt x="385" y="3920"/>
                    <a:pt x="519" y="2619"/>
                    <a:pt x="886" y="1451"/>
                  </a:cubicBezTo>
                  <a:cubicBezTo>
                    <a:pt x="927" y="1482"/>
                    <a:pt x="978" y="1497"/>
                    <a:pt x="1029" y="1497"/>
                  </a:cubicBezTo>
                  <a:cubicBezTo>
                    <a:pt x="1141" y="1497"/>
                    <a:pt x="1253" y="1423"/>
                    <a:pt x="1253" y="1285"/>
                  </a:cubicBezTo>
                  <a:cubicBezTo>
                    <a:pt x="1319" y="918"/>
                    <a:pt x="1319" y="617"/>
                    <a:pt x="1319" y="251"/>
                  </a:cubicBezTo>
                  <a:cubicBezTo>
                    <a:pt x="1286" y="84"/>
                    <a:pt x="1161" y="0"/>
                    <a:pt x="1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4766450" y="1520525"/>
              <a:ext cx="54850" cy="113225"/>
            </a:xfrm>
            <a:custGeom>
              <a:avLst/>
              <a:gdLst/>
              <a:ahLst/>
              <a:cxnLst/>
              <a:rect l="l" t="t" r="r" b="b"/>
              <a:pathLst>
                <a:path w="2194" h="4529" extrusionOk="0">
                  <a:moveTo>
                    <a:pt x="1904" y="0"/>
                  </a:moveTo>
                  <a:cubicBezTo>
                    <a:pt x="1807" y="0"/>
                    <a:pt x="1714" y="46"/>
                    <a:pt x="1687" y="141"/>
                  </a:cubicBezTo>
                  <a:cubicBezTo>
                    <a:pt x="1553" y="474"/>
                    <a:pt x="1420" y="741"/>
                    <a:pt x="1386" y="1041"/>
                  </a:cubicBezTo>
                  <a:cubicBezTo>
                    <a:pt x="919" y="2142"/>
                    <a:pt x="252" y="3210"/>
                    <a:pt x="19" y="4411"/>
                  </a:cubicBezTo>
                  <a:cubicBezTo>
                    <a:pt x="0" y="4485"/>
                    <a:pt x="55" y="4529"/>
                    <a:pt x="113" y="4529"/>
                  </a:cubicBezTo>
                  <a:cubicBezTo>
                    <a:pt x="158" y="4529"/>
                    <a:pt x="204" y="4502"/>
                    <a:pt x="219" y="4444"/>
                  </a:cubicBezTo>
                  <a:cubicBezTo>
                    <a:pt x="419" y="3410"/>
                    <a:pt x="986" y="2409"/>
                    <a:pt x="1487" y="1442"/>
                  </a:cubicBezTo>
                  <a:cubicBezTo>
                    <a:pt x="1500" y="1456"/>
                    <a:pt x="1520" y="1464"/>
                    <a:pt x="1543" y="1464"/>
                  </a:cubicBezTo>
                  <a:cubicBezTo>
                    <a:pt x="1575" y="1464"/>
                    <a:pt x="1614" y="1447"/>
                    <a:pt x="1653" y="1408"/>
                  </a:cubicBezTo>
                  <a:cubicBezTo>
                    <a:pt x="1720" y="1275"/>
                    <a:pt x="1753" y="1175"/>
                    <a:pt x="1853" y="1041"/>
                  </a:cubicBezTo>
                  <a:cubicBezTo>
                    <a:pt x="1887" y="1041"/>
                    <a:pt x="1920" y="1008"/>
                    <a:pt x="1920" y="941"/>
                  </a:cubicBezTo>
                  <a:cubicBezTo>
                    <a:pt x="2020" y="741"/>
                    <a:pt x="2087" y="574"/>
                    <a:pt x="2154" y="374"/>
                  </a:cubicBezTo>
                  <a:lnTo>
                    <a:pt x="2154" y="274"/>
                  </a:lnTo>
                  <a:cubicBezTo>
                    <a:pt x="2193" y="96"/>
                    <a:pt x="2045" y="0"/>
                    <a:pt x="1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4664325" y="1705800"/>
              <a:ext cx="23925" cy="94925"/>
            </a:xfrm>
            <a:custGeom>
              <a:avLst/>
              <a:gdLst/>
              <a:ahLst/>
              <a:cxnLst/>
              <a:rect l="l" t="t" r="r" b="b"/>
              <a:pathLst>
                <a:path w="957" h="3797" extrusionOk="0">
                  <a:moveTo>
                    <a:pt x="901" y="0"/>
                  </a:moveTo>
                  <a:cubicBezTo>
                    <a:pt x="882" y="0"/>
                    <a:pt x="858" y="11"/>
                    <a:pt x="835" y="35"/>
                  </a:cubicBezTo>
                  <a:cubicBezTo>
                    <a:pt x="435" y="1269"/>
                    <a:pt x="1" y="2470"/>
                    <a:pt x="101" y="3771"/>
                  </a:cubicBezTo>
                  <a:cubicBezTo>
                    <a:pt x="101" y="3788"/>
                    <a:pt x="118" y="3796"/>
                    <a:pt x="134" y="3796"/>
                  </a:cubicBezTo>
                  <a:cubicBezTo>
                    <a:pt x="151" y="3796"/>
                    <a:pt x="168" y="3788"/>
                    <a:pt x="168" y="3771"/>
                  </a:cubicBezTo>
                  <a:cubicBezTo>
                    <a:pt x="268" y="2503"/>
                    <a:pt x="501" y="1269"/>
                    <a:pt x="935" y="102"/>
                  </a:cubicBezTo>
                  <a:cubicBezTo>
                    <a:pt x="956" y="37"/>
                    <a:pt x="93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4722950" y="1743325"/>
              <a:ext cx="41475" cy="87125"/>
            </a:xfrm>
            <a:custGeom>
              <a:avLst/>
              <a:gdLst/>
              <a:ahLst/>
              <a:cxnLst/>
              <a:rect l="l" t="t" r="r" b="b"/>
              <a:pathLst>
                <a:path w="1659" h="3485" extrusionOk="0">
                  <a:moveTo>
                    <a:pt x="1587" y="0"/>
                  </a:moveTo>
                  <a:cubicBezTo>
                    <a:pt x="1571" y="0"/>
                    <a:pt x="1559" y="11"/>
                    <a:pt x="1559" y="35"/>
                  </a:cubicBezTo>
                  <a:cubicBezTo>
                    <a:pt x="1192" y="1269"/>
                    <a:pt x="658" y="2337"/>
                    <a:pt x="24" y="3438"/>
                  </a:cubicBezTo>
                  <a:cubicBezTo>
                    <a:pt x="1" y="3461"/>
                    <a:pt x="44" y="3485"/>
                    <a:pt x="83" y="3485"/>
                  </a:cubicBezTo>
                  <a:cubicBezTo>
                    <a:pt x="99" y="3485"/>
                    <a:pt x="115" y="3481"/>
                    <a:pt x="124" y="3471"/>
                  </a:cubicBezTo>
                  <a:cubicBezTo>
                    <a:pt x="925" y="2470"/>
                    <a:pt x="1392" y="1303"/>
                    <a:pt x="1659" y="102"/>
                  </a:cubicBezTo>
                  <a:cubicBezTo>
                    <a:pt x="1659" y="37"/>
                    <a:pt x="1617"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32"/>
          <p:cNvGrpSpPr/>
          <p:nvPr/>
        </p:nvGrpSpPr>
        <p:grpSpPr>
          <a:xfrm rot="10800000">
            <a:off x="440185" y="138612"/>
            <a:ext cx="8289310" cy="4471537"/>
            <a:chOff x="324373" y="495770"/>
            <a:chExt cx="8289310" cy="4471537"/>
          </a:xfrm>
        </p:grpSpPr>
        <p:sp>
          <p:nvSpPr>
            <p:cNvPr id="506" name="Google Shape;506;p32"/>
            <p:cNvSpPr/>
            <p:nvPr/>
          </p:nvSpPr>
          <p:spPr>
            <a:xfrm rot="59522">
              <a:off x="714708" y="47955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rot="59522">
              <a:off x="325833" y="44277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rot="59522">
              <a:off x="8432233" y="4973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ackground 3">
  <p:cSld name="CUSTOM_34">
    <p:spTree>
      <p:nvGrpSpPr>
        <p:cNvPr id="1" name="Shape 509"/>
        <p:cNvGrpSpPr/>
        <p:nvPr/>
      </p:nvGrpSpPr>
      <p:grpSpPr>
        <a:xfrm>
          <a:off x="0" y="0"/>
          <a:ext cx="0" cy="0"/>
          <a:chOff x="0" y="0"/>
          <a:chExt cx="0" cy="0"/>
        </a:xfrm>
      </p:grpSpPr>
      <p:sp>
        <p:nvSpPr>
          <p:cNvPr id="510" name="Google Shape;510;p33"/>
          <p:cNvSpPr/>
          <p:nvPr/>
        </p:nvSpPr>
        <p:spPr>
          <a:xfrm rot="10800000" flipH="1">
            <a:off x="-338397" y="-337706"/>
            <a:ext cx="1766754" cy="2732105"/>
          </a:xfrm>
          <a:custGeom>
            <a:avLst/>
            <a:gdLst/>
            <a:ahLst/>
            <a:cxnLst/>
            <a:rect l="l" t="t" r="r" b="b"/>
            <a:pathLst>
              <a:path w="23417" h="36212" extrusionOk="0">
                <a:moveTo>
                  <a:pt x="4688" y="688"/>
                </a:moveTo>
                <a:cubicBezTo>
                  <a:pt x="4907" y="688"/>
                  <a:pt x="5264" y="1195"/>
                  <a:pt x="5437" y="1477"/>
                </a:cubicBezTo>
                <a:cubicBezTo>
                  <a:pt x="5671" y="1944"/>
                  <a:pt x="5838" y="2411"/>
                  <a:pt x="6038" y="2912"/>
                </a:cubicBezTo>
                <a:cubicBezTo>
                  <a:pt x="6438" y="3746"/>
                  <a:pt x="6638" y="4580"/>
                  <a:pt x="6838" y="5413"/>
                </a:cubicBezTo>
                <a:cubicBezTo>
                  <a:pt x="6671" y="4980"/>
                  <a:pt x="6471" y="4546"/>
                  <a:pt x="6171" y="4279"/>
                </a:cubicBezTo>
                <a:lnTo>
                  <a:pt x="6138" y="4279"/>
                </a:lnTo>
                <a:lnTo>
                  <a:pt x="6138" y="4313"/>
                </a:lnTo>
                <a:cubicBezTo>
                  <a:pt x="6171" y="4813"/>
                  <a:pt x="6638" y="5480"/>
                  <a:pt x="6838" y="5947"/>
                </a:cubicBezTo>
                <a:cubicBezTo>
                  <a:pt x="6938" y="6114"/>
                  <a:pt x="7005" y="6314"/>
                  <a:pt x="7038" y="6481"/>
                </a:cubicBezTo>
                <a:cubicBezTo>
                  <a:pt x="5704" y="4980"/>
                  <a:pt x="4537" y="3245"/>
                  <a:pt x="4503" y="1244"/>
                </a:cubicBezTo>
                <a:cubicBezTo>
                  <a:pt x="4492" y="835"/>
                  <a:pt x="4570" y="688"/>
                  <a:pt x="4688" y="688"/>
                </a:cubicBezTo>
                <a:close/>
                <a:moveTo>
                  <a:pt x="1873" y="3232"/>
                </a:moveTo>
                <a:cubicBezTo>
                  <a:pt x="2091" y="3232"/>
                  <a:pt x="2327" y="3268"/>
                  <a:pt x="2502" y="3312"/>
                </a:cubicBezTo>
                <a:cubicBezTo>
                  <a:pt x="4070" y="3712"/>
                  <a:pt x="4837" y="5013"/>
                  <a:pt x="5504" y="6347"/>
                </a:cubicBezTo>
                <a:cubicBezTo>
                  <a:pt x="5371" y="6247"/>
                  <a:pt x="5304" y="6114"/>
                  <a:pt x="5170" y="6014"/>
                </a:cubicBezTo>
                <a:cubicBezTo>
                  <a:pt x="5137" y="5947"/>
                  <a:pt x="5104" y="5914"/>
                  <a:pt x="5104" y="5814"/>
                </a:cubicBezTo>
                <a:lnTo>
                  <a:pt x="5037" y="5814"/>
                </a:lnTo>
                <a:cubicBezTo>
                  <a:pt x="5037" y="5847"/>
                  <a:pt x="5104" y="5914"/>
                  <a:pt x="5104" y="5947"/>
                </a:cubicBezTo>
                <a:lnTo>
                  <a:pt x="4670" y="5514"/>
                </a:lnTo>
                <a:cubicBezTo>
                  <a:pt x="4656" y="5509"/>
                  <a:pt x="4643" y="5507"/>
                  <a:pt x="4630" y="5507"/>
                </a:cubicBezTo>
                <a:cubicBezTo>
                  <a:pt x="4554" y="5507"/>
                  <a:pt x="4513" y="5585"/>
                  <a:pt x="4570" y="5614"/>
                </a:cubicBezTo>
                <a:cubicBezTo>
                  <a:pt x="5037" y="6081"/>
                  <a:pt x="5471" y="6514"/>
                  <a:pt x="5871" y="7015"/>
                </a:cubicBezTo>
                <a:cubicBezTo>
                  <a:pt x="5871" y="7015"/>
                  <a:pt x="5871" y="7053"/>
                  <a:pt x="5886" y="7072"/>
                </a:cubicBezTo>
                <a:lnTo>
                  <a:pt x="5886" y="7072"/>
                </a:lnTo>
                <a:cubicBezTo>
                  <a:pt x="4924" y="6577"/>
                  <a:pt x="3930" y="6244"/>
                  <a:pt x="3036" y="5647"/>
                </a:cubicBezTo>
                <a:cubicBezTo>
                  <a:pt x="2368" y="5180"/>
                  <a:pt x="1835" y="4613"/>
                  <a:pt x="1434" y="3946"/>
                </a:cubicBezTo>
                <a:cubicBezTo>
                  <a:pt x="1053" y="3385"/>
                  <a:pt x="1425" y="3232"/>
                  <a:pt x="1873" y="3232"/>
                </a:cubicBezTo>
                <a:close/>
                <a:moveTo>
                  <a:pt x="1465" y="7206"/>
                </a:moveTo>
                <a:cubicBezTo>
                  <a:pt x="1516" y="7206"/>
                  <a:pt x="1572" y="7209"/>
                  <a:pt x="1635" y="7215"/>
                </a:cubicBezTo>
                <a:cubicBezTo>
                  <a:pt x="2535" y="7281"/>
                  <a:pt x="3469" y="7615"/>
                  <a:pt x="4303" y="7949"/>
                </a:cubicBezTo>
                <a:cubicBezTo>
                  <a:pt x="4803" y="8149"/>
                  <a:pt x="5304" y="8382"/>
                  <a:pt x="5804" y="8649"/>
                </a:cubicBezTo>
                <a:cubicBezTo>
                  <a:pt x="6238" y="8949"/>
                  <a:pt x="6605" y="9383"/>
                  <a:pt x="6972" y="9750"/>
                </a:cubicBezTo>
                <a:cubicBezTo>
                  <a:pt x="6338" y="9450"/>
                  <a:pt x="5704" y="9116"/>
                  <a:pt x="5104" y="8816"/>
                </a:cubicBezTo>
                <a:cubicBezTo>
                  <a:pt x="5094" y="8811"/>
                  <a:pt x="5085" y="8809"/>
                  <a:pt x="5076" y="8809"/>
                </a:cubicBezTo>
                <a:cubicBezTo>
                  <a:pt x="5020" y="8809"/>
                  <a:pt x="4975" y="8887"/>
                  <a:pt x="5004" y="8916"/>
                </a:cubicBezTo>
                <a:cubicBezTo>
                  <a:pt x="5537" y="9450"/>
                  <a:pt x="6238" y="9750"/>
                  <a:pt x="6972" y="10083"/>
                </a:cubicBezTo>
                <a:cubicBezTo>
                  <a:pt x="7172" y="10217"/>
                  <a:pt x="7405" y="10284"/>
                  <a:pt x="7639" y="10417"/>
                </a:cubicBezTo>
                <a:cubicBezTo>
                  <a:pt x="7228" y="10600"/>
                  <a:pt x="6831" y="10678"/>
                  <a:pt x="6446" y="10678"/>
                </a:cubicBezTo>
                <a:cubicBezTo>
                  <a:pt x="5148" y="10678"/>
                  <a:pt x="3999" y="9781"/>
                  <a:pt x="2969" y="8983"/>
                </a:cubicBezTo>
                <a:cubicBezTo>
                  <a:pt x="2602" y="8716"/>
                  <a:pt x="2135" y="8449"/>
                  <a:pt x="1768" y="8215"/>
                </a:cubicBezTo>
                <a:cubicBezTo>
                  <a:pt x="1235" y="7902"/>
                  <a:pt x="673" y="7206"/>
                  <a:pt x="1465" y="7206"/>
                </a:cubicBezTo>
                <a:close/>
                <a:moveTo>
                  <a:pt x="9548" y="3206"/>
                </a:moveTo>
                <a:cubicBezTo>
                  <a:pt x="9665" y="3206"/>
                  <a:pt x="10677" y="5455"/>
                  <a:pt x="10774" y="5747"/>
                </a:cubicBezTo>
                <a:cubicBezTo>
                  <a:pt x="11041" y="6981"/>
                  <a:pt x="10874" y="8282"/>
                  <a:pt x="10708" y="9550"/>
                </a:cubicBezTo>
                <a:cubicBezTo>
                  <a:pt x="10541" y="8649"/>
                  <a:pt x="10374" y="7782"/>
                  <a:pt x="10307" y="6915"/>
                </a:cubicBezTo>
                <a:cubicBezTo>
                  <a:pt x="10307" y="6856"/>
                  <a:pt x="10269" y="6830"/>
                  <a:pt x="10228" y="6830"/>
                </a:cubicBezTo>
                <a:cubicBezTo>
                  <a:pt x="10177" y="6830"/>
                  <a:pt x="10122" y="6873"/>
                  <a:pt x="10141" y="6948"/>
                </a:cubicBezTo>
                <a:cubicBezTo>
                  <a:pt x="10274" y="8316"/>
                  <a:pt x="10441" y="9650"/>
                  <a:pt x="10541" y="11051"/>
                </a:cubicBezTo>
                <a:cubicBezTo>
                  <a:pt x="9607" y="9149"/>
                  <a:pt x="9040" y="7081"/>
                  <a:pt x="9107" y="4980"/>
                </a:cubicBezTo>
                <a:cubicBezTo>
                  <a:pt x="9107" y="4379"/>
                  <a:pt x="9273" y="3746"/>
                  <a:pt x="9540" y="3212"/>
                </a:cubicBezTo>
                <a:cubicBezTo>
                  <a:pt x="9542" y="3208"/>
                  <a:pt x="9545" y="3206"/>
                  <a:pt x="9548" y="3206"/>
                </a:cubicBezTo>
                <a:close/>
                <a:moveTo>
                  <a:pt x="4517" y="13447"/>
                </a:moveTo>
                <a:cubicBezTo>
                  <a:pt x="4973" y="13447"/>
                  <a:pt x="5435" y="13528"/>
                  <a:pt x="5838" y="13619"/>
                </a:cubicBezTo>
                <a:cubicBezTo>
                  <a:pt x="7005" y="13853"/>
                  <a:pt x="8006" y="14587"/>
                  <a:pt x="9107" y="15020"/>
                </a:cubicBezTo>
                <a:cubicBezTo>
                  <a:pt x="8373" y="14920"/>
                  <a:pt x="7639" y="14854"/>
                  <a:pt x="6872" y="14753"/>
                </a:cubicBezTo>
                <a:cubicBezTo>
                  <a:pt x="6805" y="14753"/>
                  <a:pt x="6772" y="14854"/>
                  <a:pt x="6872" y="14920"/>
                </a:cubicBezTo>
                <a:cubicBezTo>
                  <a:pt x="7739" y="15087"/>
                  <a:pt x="8673" y="15154"/>
                  <a:pt x="9540" y="15354"/>
                </a:cubicBezTo>
                <a:lnTo>
                  <a:pt x="9940" y="15487"/>
                </a:lnTo>
                <a:cubicBezTo>
                  <a:pt x="9427" y="15893"/>
                  <a:pt x="8791" y="16056"/>
                  <a:pt x="8117" y="16056"/>
                </a:cubicBezTo>
                <a:cubicBezTo>
                  <a:pt x="6688" y="16056"/>
                  <a:pt x="5088" y="15323"/>
                  <a:pt x="4136" y="14620"/>
                </a:cubicBezTo>
                <a:cubicBezTo>
                  <a:pt x="3970" y="14487"/>
                  <a:pt x="3169" y="13786"/>
                  <a:pt x="3436" y="13653"/>
                </a:cubicBezTo>
                <a:cubicBezTo>
                  <a:pt x="3768" y="13502"/>
                  <a:pt x="4140" y="13447"/>
                  <a:pt x="4517" y="13447"/>
                </a:cubicBezTo>
                <a:close/>
                <a:moveTo>
                  <a:pt x="14388" y="8960"/>
                </a:moveTo>
                <a:cubicBezTo>
                  <a:pt x="15015" y="8960"/>
                  <a:pt x="15387" y="12611"/>
                  <a:pt x="15444" y="13152"/>
                </a:cubicBezTo>
                <a:cubicBezTo>
                  <a:pt x="15511" y="14954"/>
                  <a:pt x="14877" y="16488"/>
                  <a:pt x="14410" y="18156"/>
                </a:cubicBezTo>
                <a:cubicBezTo>
                  <a:pt x="14610" y="16655"/>
                  <a:pt x="14610" y="15087"/>
                  <a:pt x="14677" y="13619"/>
                </a:cubicBezTo>
                <a:cubicBezTo>
                  <a:pt x="14677" y="13536"/>
                  <a:pt x="14627" y="13494"/>
                  <a:pt x="14577" y="13494"/>
                </a:cubicBezTo>
                <a:cubicBezTo>
                  <a:pt x="14527" y="13494"/>
                  <a:pt x="14477" y="13536"/>
                  <a:pt x="14477" y="13619"/>
                </a:cubicBezTo>
                <a:cubicBezTo>
                  <a:pt x="14377" y="15020"/>
                  <a:pt x="14210" y="16455"/>
                  <a:pt x="14010" y="17822"/>
                </a:cubicBezTo>
                <a:cubicBezTo>
                  <a:pt x="13009" y="14887"/>
                  <a:pt x="12609" y="12285"/>
                  <a:pt x="14043" y="9316"/>
                </a:cubicBezTo>
                <a:cubicBezTo>
                  <a:pt x="14165" y="9067"/>
                  <a:pt x="14280" y="8960"/>
                  <a:pt x="14388" y="8960"/>
                </a:cubicBezTo>
                <a:close/>
                <a:moveTo>
                  <a:pt x="7065" y="19561"/>
                </a:moveTo>
                <a:cubicBezTo>
                  <a:pt x="7891" y="19561"/>
                  <a:pt x="8733" y="19709"/>
                  <a:pt x="9473" y="19857"/>
                </a:cubicBezTo>
                <a:cubicBezTo>
                  <a:pt x="10641" y="20157"/>
                  <a:pt x="11475" y="20758"/>
                  <a:pt x="12442" y="21291"/>
                </a:cubicBezTo>
                <a:cubicBezTo>
                  <a:pt x="11608" y="21125"/>
                  <a:pt x="10708" y="21091"/>
                  <a:pt x="10174" y="20991"/>
                </a:cubicBezTo>
                <a:cubicBezTo>
                  <a:pt x="10041" y="20991"/>
                  <a:pt x="10041" y="21158"/>
                  <a:pt x="10174" y="21191"/>
                </a:cubicBezTo>
                <a:cubicBezTo>
                  <a:pt x="11008" y="21325"/>
                  <a:pt x="11808" y="21458"/>
                  <a:pt x="12576" y="21658"/>
                </a:cubicBezTo>
                <a:cubicBezTo>
                  <a:pt x="12742" y="21692"/>
                  <a:pt x="12909" y="21792"/>
                  <a:pt x="13043" y="21825"/>
                </a:cubicBezTo>
                <a:cubicBezTo>
                  <a:pt x="12385" y="22287"/>
                  <a:pt x="11711" y="22461"/>
                  <a:pt x="11030" y="22461"/>
                </a:cubicBezTo>
                <a:cubicBezTo>
                  <a:pt x="10088" y="22461"/>
                  <a:pt x="9136" y="22127"/>
                  <a:pt x="8206" y="21758"/>
                </a:cubicBezTo>
                <a:cubicBezTo>
                  <a:pt x="7539" y="21492"/>
                  <a:pt x="6938" y="21225"/>
                  <a:pt x="6305" y="20858"/>
                </a:cubicBezTo>
                <a:cubicBezTo>
                  <a:pt x="6138" y="20791"/>
                  <a:pt x="4970" y="20024"/>
                  <a:pt x="5170" y="19924"/>
                </a:cubicBezTo>
                <a:cubicBezTo>
                  <a:pt x="5750" y="19656"/>
                  <a:pt x="6402" y="19561"/>
                  <a:pt x="7065" y="19561"/>
                </a:cubicBezTo>
                <a:close/>
                <a:moveTo>
                  <a:pt x="19150" y="15314"/>
                </a:moveTo>
                <a:cubicBezTo>
                  <a:pt x="19377" y="15314"/>
                  <a:pt x="19606" y="15585"/>
                  <a:pt x="19814" y="16288"/>
                </a:cubicBezTo>
                <a:cubicBezTo>
                  <a:pt x="20148" y="17389"/>
                  <a:pt x="20148" y="18489"/>
                  <a:pt x="20014" y="19624"/>
                </a:cubicBezTo>
                <a:cubicBezTo>
                  <a:pt x="19848" y="21458"/>
                  <a:pt x="19114" y="23026"/>
                  <a:pt x="18280" y="24594"/>
                </a:cubicBezTo>
                <a:cubicBezTo>
                  <a:pt x="18613" y="22959"/>
                  <a:pt x="18713" y="21258"/>
                  <a:pt x="18847" y="19790"/>
                </a:cubicBezTo>
                <a:cubicBezTo>
                  <a:pt x="18847" y="19720"/>
                  <a:pt x="18791" y="19677"/>
                  <a:pt x="18738" y="19677"/>
                </a:cubicBezTo>
                <a:cubicBezTo>
                  <a:pt x="18691" y="19677"/>
                  <a:pt x="18647" y="19712"/>
                  <a:pt x="18647" y="19790"/>
                </a:cubicBezTo>
                <a:cubicBezTo>
                  <a:pt x="18513" y="21692"/>
                  <a:pt x="18046" y="23460"/>
                  <a:pt x="17513" y="25194"/>
                </a:cubicBezTo>
                <a:cubicBezTo>
                  <a:pt x="17446" y="23893"/>
                  <a:pt x="17279" y="22592"/>
                  <a:pt x="17212" y="21291"/>
                </a:cubicBezTo>
                <a:cubicBezTo>
                  <a:pt x="17179" y="19757"/>
                  <a:pt x="17679" y="18123"/>
                  <a:pt x="18180" y="16688"/>
                </a:cubicBezTo>
                <a:cubicBezTo>
                  <a:pt x="18444" y="15976"/>
                  <a:pt x="18795" y="15314"/>
                  <a:pt x="19150" y="15314"/>
                </a:cubicBezTo>
                <a:close/>
                <a:moveTo>
                  <a:pt x="10262" y="25166"/>
                </a:moveTo>
                <a:cubicBezTo>
                  <a:pt x="12048" y="25166"/>
                  <a:pt x="13509" y="26515"/>
                  <a:pt x="14844" y="27763"/>
                </a:cubicBezTo>
                <a:cubicBezTo>
                  <a:pt x="14344" y="27596"/>
                  <a:pt x="13810" y="27429"/>
                  <a:pt x="13310" y="27296"/>
                </a:cubicBezTo>
                <a:cubicBezTo>
                  <a:pt x="13297" y="27293"/>
                  <a:pt x="13286" y="27291"/>
                  <a:pt x="13276" y="27291"/>
                </a:cubicBezTo>
                <a:cubicBezTo>
                  <a:pt x="13171" y="27291"/>
                  <a:pt x="13155" y="27432"/>
                  <a:pt x="13276" y="27463"/>
                </a:cubicBezTo>
                <a:cubicBezTo>
                  <a:pt x="14043" y="27763"/>
                  <a:pt x="14844" y="28030"/>
                  <a:pt x="15611" y="28430"/>
                </a:cubicBezTo>
                <a:cubicBezTo>
                  <a:pt x="15778" y="28597"/>
                  <a:pt x="15945" y="28697"/>
                  <a:pt x="16112" y="28830"/>
                </a:cubicBezTo>
                <a:cubicBezTo>
                  <a:pt x="15590" y="28934"/>
                  <a:pt x="15089" y="28987"/>
                  <a:pt x="14599" y="28987"/>
                </a:cubicBezTo>
                <a:cubicBezTo>
                  <a:pt x="13523" y="28987"/>
                  <a:pt x="12507" y="28734"/>
                  <a:pt x="11475" y="28230"/>
                </a:cubicBezTo>
                <a:cubicBezTo>
                  <a:pt x="10708" y="27829"/>
                  <a:pt x="10041" y="27296"/>
                  <a:pt x="9473" y="26695"/>
                </a:cubicBezTo>
                <a:cubicBezTo>
                  <a:pt x="9207" y="26462"/>
                  <a:pt x="9006" y="26162"/>
                  <a:pt x="8806" y="25928"/>
                </a:cubicBezTo>
                <a:cubicBezTo>
                  <a:pt x="8339" y="25328"/>
                  <a:pt x="9006" y="25328"/>
                  <a:pt x="9440" y="25261"/>
                </a:cubicBezTo>
                <a:cubicBezTo>
                  <a:pt x="9722" y="25196"/>
                  <a:pt x="9996" y="25166"/>
                  <a:pt x="10262" y="25166"/>
                </a:cubicBezTo>
                <a:close/>
                <a:moveTo>
                  <a:pt x="22714" y="23478"/>
                </a:moveTo>
                <a:cubicBezTo>
                  <a:pt x="23005" y="23478"/>
                  <a:pt x="22950" y="24997"/>
                  <a:pt x="22950" y="25027"/>
                </a:cubicBezTo>
                <a:cubicBezTo>
                  <a:pt x="22883" y="25995"/>
                  <a:pt x="22650" y="26929"/>
                  <a:pt x="22183" y="27763"/>
                </a:cubicBezTo>
                <a:cubicBezTo>
                  <a:pt x="21782" y="28597"/>
                  <a:pt x="21015" y="29097"/>
                  <a:pt x="20281" y="29597"/>
                </a:cubicBezTo>
                <a:cubicBezTo>
                  <a:pt x="20681" y="28864"/>
                  <a:pt x="20982" y="28130"/>
                  <a:pt x="21048" y="27362"/>
                </a:cubicBezTo>
                <a:cubicBezTo>
                  <a:pt x="21048" y="27306"/>
                  <a:pt x="20986" y="27261"/>
                  <a:pt x="20930" y="27261"/>
                </a:cubicBezTo>
                <a:cubicBezTo>
                  <a:pt x="20887" y="27261"/>
                  <a:pt x="20848" y="27289"/>
                  <a:pt x="20848" y="27362"/>
                </a:cubicBezTo>
                <a:cubicBezTo>
                  <a:pt x="20715" y="28363"/>
                  <a:pt x="20214" y="29264"/>
                  <a:pt x="19647" y="30031"/>
                </a:cubicBezTo>
                <a:cubicBezTo>
                  <a:pt x="19948" y="29164"/>
                  <a:pt x="20048" y="28263"/>
                  <a:pt x="20315" y="27362"/>
                </a:cubicBezTo>
                <a:cubicBezTo>
                  <a:pt x="20715" y="26028"/>
                  <a:pt x="21649" y="24494"/>
                  <a:pt x="22616" y="23526"/>
                </a:cubicBezTo>
                <a:cubicBezTo>
                  <a:pt x="22653" y="23493"/>
                  <a:pt x="22685" y="23478"/>
                  <a:pt x="22714" y="23478"/>
                </a:cubicBezTo>
                <a:close/>
                <a:moveTo>
                  <a:pt x="4566" y="1"/>
                </a:moveTo>
                <a:cubicBezTo>
                  <a:pt x="4481" y="1"/>
                  <a:pt x="4393" y="63"/>
                  <a:pt x="4370" y="110"/>
                </a:cubicBezTo>
                <a:cubicBezTo>
                  <a:pt x="3569" y="2578"/>
                  <a:pt x="5304" y="5714"/>
                  <a:pt x="7239" y="7215"/>
                </a:cubicBezTo>
                <a:cubicBezTo>
                  <a:pt x="7372" y="7582"/>
                  <a:pt x="7505" y="7949"/>
                  <a:pt x="7572" y="8316"/>
                </a:cubicBezTo>
                <a:cubicBezTo>
                  <a:pt x="7639" y="8582"/>
                  <a:pt x="7672" y="8883"/>
                  <a:pt x="7706" y="9116"/>
                </a:cubicBezTo>
                <a:cubicBezTo>
                  <a:pt x="7305" y="8549"/>
                  <a:pt x="6838" y="7982"/>
                  <a:pt x="6338" y="7448"/>
                </a:cubicBezTo>
                <a:cubicBezTo>
                  <a:pt x="6171" y="6247"/>
                  <a:pt x="5070" y="4980"/>
                  <a:pt x="4303" y="4213"/>
                </a:cubicBezTo>
                <a:cubicBezTo>
                  <a:pt x="3606" y="3516"/>
                  <a:pt x="2736" y="3061"/>
                  <a:pt x="1817" y="3061"/>
                </a:cubicBezTo>
                <a:cubicBezTo>
                  <a:pt x="1461" y="3061"/>
                  <a:pt x="1097" y="3129"/>
                  <a:pt x="734" y="3279"/>
                </a:cubicBezTo>
                <a:cubicBezTo>
                  <a:pt x="667" y="3312"/>
                  <a:pt x="634" y="3412"/>
                  <a:pt x="667" y="3479"/>
                </a:cubicBezTo>
                <a:cubicBezTo>
                  <a:pt x="1701" y="5614"/>
                  <a:pt x="3703" y="6881"/>
                  <a:pt x="5971" y="7548"/>
                </a:cubicBezTo>
                <a:cubicBezTo>
                  <a:pt x="6004" y="7615"/>
                  <a:pt x="6038" y="7715"/>
                  <a:pt x="6138" y="7782"/>
                </a:cubicBezTo>
                <a:cubicBezTo>
                  <a:pt x="6156" y="7837"/>
                  <a:pt x="6205" y="7862"/>
                  <a:pt x="6250" y="7862"/>
                </a:cubicBezTo>
                <a:cubicBezTo>
                  <a:pt x="6288" y="7862"/>
                  <a:pt x="6323" y="7845"/>
                  <a:pt x="6338" y="7815"/>
                </a:cubicBezTo>
                <a:cubicBezTo>
                  <a:pt x="6838" y="8449"/>
                  <a:pt x="7339" y="9116"/>
                  <a:pt x="7839" y="9783"/>
                </a:cubicBezTo>
                <a:cubicBezTo>
                  <a:pt x="7872" y="9917"/>
                  <a:pt x="7906" y="10050"/>
                  <a:pt x="7972" y="10117"/>
                </a:cubicBezTo>
                <a:cubicBezTo>
                  <a:pt x="8006" y="10217"/>
                  <a:pt x="8072" y="10217"/>
                  <a:pt x="8139" y="10217"/>
                </a:cubicBezTo>
                <a:cubicBezTo>
                  <a:pt x="8206" y="10317"/>
                  <a:pt x="8306" y="10484"/>
                  <a:pt x="8406" y="10617"/>
                </a:cubicBezTo>
                <a:cubicBezTo>
                  <a:pt x="8173" y="10450"/>
                  <a:pt x="7872" y="10317"/>
                  <a:pt x="7639" y="10217"/>
                </a:cubicBezTo>
                <a:cubicBezTo>
                  <a:pt x="7505" y="10150"/>
                  <a:pt x="7372" y="10083"/>
                  <a:pt x="7305" y="10050"/>
                </a:cubicBezTo>
                <a:cubicBezTo>
                  <a:pt x="7339" y="9983"/>
                  <a:pt x="7339" y="9917"/>
                  <a:pt x="7305" y="9817"/>
                </a:cubicBezTo>
                <a:cubicBezTo>
                  <a:pt x="6405" y="8482"/>
                  <a:pt x="5137" y="7915"/>
                  <a:pt x="3669" y="7448"/>
                </a:cubicBezTo>
                <a:cubicBezTo>
                  <a:pt x="3256" y="7311"/>
                  <a:pt x="2180" y="6889"/>
                  <a:pt x="1386" y="6889"/>
                </a:cubicBezTo>
                <a:cubicBezTo>
                  <a:pt x="1025" y="6889"/>
                  <a:pt x="723" y="6975"/>
                  <a:pt x="567" y="7215"/>
                </a:cubicBezTo>
                <a:cubicBezTo>
                  <a:pt x="0" y="8082"/>
                  <a:pt x="2302" y="9049"/>
                  <a:pt x="2702" y="9383"/>
                </a:cubicBezTo>
                <a:cubicBezTo>
                  <a:pt x="3688" y="10147"/>
                  <a:pt x="5001" y="11147"/>
                  <a:pt x="6292" y="11147"/>
                </a:cubicBezTo>
                <a:cubicBezTo>
                  <a:pt x="6749" y="11147"/>
                  <a:pt x="7203" y="11022"/>
                  <a:pt x="7639" y="10717"/>
                </a:cubicBezTo>
                <a:cubicBezTo>
                  <a:pt x="7672" y="10651"/>
                  <a:pt x="7672" y="10651"/>
                  <a:pt x="7672" y="10617"/>
                </a:cubicBezTo>
                <a:cubicBezTo>
                  <a:pt x="7839" y="10717"/>
                  <a:pt x="7972" y="10784"/>
                  <a:pt x="8139" y="10884"/>
                </a:cubicBezTo>
                <a:cubicBezTo>
                  <a:pt x="8406" y="11051"/>
                  <a:pt x="8640" y="11251"/>
                  <a:pt x="8906" y="11418"/>
                </a:cubicBezTo>
                <a:cubicBezTo>
                  <a:pt x="9840" y="12885"/>
                  <a:pt x="10641" y="14387"/>
                  <a:pt x="11375" y="15921"/>
                </a:cubicBezTo>
                <a:cubicBezTo>
                  <a:pt x="10975" y="15621"/>
                  <a:pt x="10407" y="15487"/>
                  <a:pt x="10007" y="15387"/>
                </a:cubicBezTo>
                <a:cubicBezTo>
                  <a:pt x="9874" y="15321"/>
                  <a:pt x="9707" y="15287"/>
                  <a:pt x="9574" y="15287"/>
                </a:cubicBezTo>
                <a:cubicBezTo>
                  <a:pt x="9640" y="15254"/>
                  <a:pt x="9640" y="15120"/>
                  <a:pt x="9540" y="15054"/>
                </a:cubicBezTo>
                <a:cubicBezTo>
                  <a:pt x="8350" y="14034"/>
                  <a:pt x="6435" y="13208"/>
                  <a:pt x="4709" y="13208"/>
                </a:cubicBezTo>
                <a:cubicBezTo>
                  <a:pt x="4064" y="13208"/>
                  <a:pt x="3446" y="13323"/>
                  <a:pt x="2902" y="13586"/>
                </a:cubicBezTo>
                <a:cubicBezTo>
                  <a:pt x="2835" y="13619"/>
                  <a:pt x="2802" y="13753"/>
                  <a:pt x="2835" y="13819"/>
                </a:cubicBezTo>
                <a:cubicBezTo>
                  <a:pt x="3407" y="15283"/>
                  <a:pt x="5860" y="16590"/>
                  <a:pt x="7851" y="16590"/>
                </a:cubicBezTo>
                <a:cubicBezTo>
                  <a:pt x="8765" y="16590"/>
                  <a:pt x="9581" y="16315"/>
                  <a:pt x="10074" y="15654"/>
                </a:cubicBezTo>
                <a:cubicBezTo>
                  <a:pt x="10341" y="15754"/>
                  <a:pt x="10541" y="15821"/>
                  <a:pt x="10741" y="15954"/>
                </a:cubicBezTo>
                <a:cubicBezTo>
                  <a:pt x="11141" y="16154"/>
                  <a:pt x="11375" y="16488"/>
                  <a:pt x="11708" y="16722"/>
                </a:cubicBezTo>
                <a:cubicBezTo>
                  <a:pt x="12175" y="17656"/>
                  <a:pt x="12576" y="18623"/>
                  <a:pt x="13009" y="19624"/>
                </a:cubicBezTo>
                <a:cubicBezTo>
                  <a:pt x="13176" y="20057"/>
                  <a:pt x="13343" y="20424"/>
                  <a:pt x="13510" y="20824"/>
                </a:cubicBezTo>
                <a:lnTo>
                  <a:pt x="13510" y="20891"/>
                </a:lnTo>
                <a:cubicBezTo>
                  <a:pt x="13510" y="20925"/>
                  <a:pt x="13543" y="20958"/>
                  <a:pt x="13576" y="20991"/>
                </a:cubicBezTo>
                <a:cubicBezTo>
                  <a:pt x="13743" y="21325"/>
                  <a:pt x="13877" y="21725"/>
                  <a:pt x="14043" y="22059"/>
                </a:cubicBezTo>
                <a:cubicBezTo>
                  <a:pt x="13810" y="21892"/>
                  <a:pt x="13510" y="21758"/>
                  <a:pt x="13176" y="21658"/>
                </a:cubicBezTo>
                <a:lnTo>
                  <a:pt x="13176" y="21625"/>
                </a:lnTo>
                <a:cubicBezTo>
                  <a:pt x="12509" y="20391"/>
                  <a:pt x="10407" y="19824"/>
                  <a:pt x="9173" y="19557"/>
                </a:cubicBezTo>
                <a:cubicBezTo>
                  <a:pt x="8520" y="19408"/>
                  <a:pt x="7820" y="19306"/>
                  <a:pt x="7127" y="19306"/>
                </a:cubicBezTo>
                <a:cubicBezTo>
                  <a:pt x="6263" y="19306"/>
                  <a:pt x="5410" y="19465"/>
                  <a:pt x="4670" y="19890"/>
                </a:cubicBezTo>
                <a:cubicBezTo>
                  <a:pt x="4570" y="19924"/>
                  <a:pt x="4537" y="20057"/>
                  <a:pt x="4637" y="20124"/>
                </a:cubicBezTo>
                <a:cubicBezTo>
                  <a:pt x="5537" y="21325"/>
                  <a:pt x="7239" y="21892"/>
                  <a:pt x="8640" y="22392"/>
                </a:cubicBezTo>
                <a:cubicBezTo>
                  <a:pt x="9423" y="22676"/>
                  <a:pt x="10224" y="22884"/>
                  <a:pt x="11004" y="22884"/>
                </a:cubicBezTo>
                <a:cubicBezTo>
                  <a:pt x="11783" y="22884"/>
                  <a:pt x="12542" y="22676"/>
                  <a:pt x="13243" y="22125"/>
                </a:cubicBezTo>
                <a:cubicBezTo>
                  <a:pt x="13676" y="22392"/>
                  <a:pt x="14043" y="22659"/>
                  <a:pt x="14477" y="22959"/>
                </a:cubicBezTo>
                <a:cubicBezTo>
                  <a:pt x="15311" y="24961"/>
                  <a:pt x="16078" y="26996"/>
                  <a:pt x="16845" y="29064"/>
                </a:cubicBezTo>
                <a:cubicBezTo>
                  <a:pt x="16612" y="28797"/>
                  <a:pt x="16312" y="28630"/>
                  <a:pt x="16011" y="28430"/>
                </a:cubicBezTo>
                <a:cubicBezTo>
                  <a:pt x="15211" y="27262"/>
                  <a:pt x="13743" y="26295"/>
                  <a:pt x="12576" y="25661"/>
                </a:cubicBezTo>
                <a:cubicBezTo>
                  <a:pt x="11757" y="25213"/>
                  <a:pt x="10870" y="24935"/>
                  <a:pt x="9987" y="24935"/>
                </a:cubicBezTo>
                <a:cubicBezTo>
                  <a:pt x="9360" y="24935"/>
                  <a:pt x="8735" y="25076"/>
                  <a:pt x="8139" y="25394"/>
                </a:cubicBezTo>
                <a:cubicBezTo>
                  <a:pt x="8039" y="25428"/>
                  <a:pt x="7972" y="25561"/>
                  <a:pt x="8039" y="25628"/>
                </a:cubicBezTo>
                <a:cubicBezTo>
                  <a:pt x="9223" y="27627"/>
                  <a:pt x="11879" y="29502"/>
                  <a:pt x="14405" y="29502"/>
                </a:cubicBezTo>
                <a:cubicBezTo>
                  <a:pt x="15083" y="29502"/>
                  <a:pt x="15751" y="29367"/>
                  <a:pt x="16378" y="29064"/>
                </a:cubicBezTo>
                <a:cubicBezTo>
                  <a:pt x="16712" y="29297"/>
                  <a:pt x="16979" y="29631"/>
                  <a:pt x="17212" y="29964"/>
                </a:cubicBezTo>
                <a:cubicBezTo>
                  <a:pt x="17913" y="31966"/>
                  <a:pt x="18513" y="34001"/>
                  <a:pt x="19014" y="36102"/>
                </a:cubicBezTo>
                <a:cubicBezTo>
                  <a:pt x="19029" y="36177"/>
                  <a:pt x="19077" y="36212"/>
                  <a:pt x="19127" y="36212"/>
                </a:cubicBezTo>
                <a:cubicBezTo>
                  <a:pt x="19187" y="36212"/>
                  <a:pt x="19247" y="36160"/>
                  <a:pt x="19247" y="36069"/>
                </a:cubicBezTo>
                <a:cubicBezTo>
                  <a:pt x="19080" y="34668"/>
                  <a:pt x="18847" y="33300"/>
                  <a:pt x="18480" y="31932"/>
                </a:cubicBezTo>
                <a:cubicBezTo>
                  <a:pt x="18847" y="31565"/>
                  <a:pt x="19247" y="31098"/>
                  <a:pt x="19581" y="30631"/>
                </a:cubicBezTo>
                <a:cubicBezTo>
                  <a:pt x="20848" y="29798"/>
                  <a:pt x="22149" y="29097"/>
                  <a:pt x="22750" y="27629"/>
                </a:cubicBezTo>
                <a:cubicBezTo>
                  <a:pt x="23383" y="26128"/>
                  <a:pt x="23417" y="24594"/>
                  <a:pt x="23317" y="22959"/>
                </a:cubicBezTo>
                <a:cubicBezTo>
                  <a:pt x="23317" y="22836"/>
                  <a:pt x="23225" y="22767"/>
                  <a:pt x="23123" y="22767"/>
                </a:cubicBezTo>
                <a:cubicBezTo>
                  <a:pt x="23088" y="22767"/>
                  <a:pt x="23051" y="22775"/>
                  <a:pt x="23016" y="22793"/>
                </a:cubicBezTo>
                <a:cubicBezTo>
                  <a:pt x="21849" y="23560"/>
                  <a:pt x="21182" y="24627"/>
                  <a:pt x="20615" y="25828"/>
                </a:cubicBezTo>
                <a:cubicBezTo>
                  <a:pt x="19848" y="27329"/>
                  <a:pt x="19714" y="28897"/>
                  <a:pt x="19214" y="30431"/>
                </a:cubicBezTo>
                <a:cubicBezTo>
                  <a:pt x="19214" y="30431"/>
                  <a:pt x="19180" y="30465"/>
                  <a:pt x="19147" y="30465"/>
                </a:cubicBezTo>
                <a:cubicBezTo>
                  <a:pt x="19047" y="30565"/>
                  <a:pt x="19047" y="30631"/>
                  <a:pt x="19114" y="30732"/>
                </a:cubicBezTo>
                <a:lnTo>
                  <a:pt x="19114" y="30765"/>
                </a:lnTo>
                <a:cubicBezTo>
                  <a:pt x="18847" y="31065"/>
                  <a:pt x="18613" y="31299"/>
                  <a:pt x="18346" y="31599"/>
                </a:cubicBezTo>
                <a:cubicBezTo>
                  <a:pt x="17980" y="30298"/>
                  <a:pt x="17546" y="29064"/>
                  <a:pt x="17046" y="27796"/>
                </a:cubicBezTo>
                <a:cubicBezTo>
                  <a:pt x="17479" y="27096"/>
                  <a:pt x="17779" y="26295"/>
                  <a:pt x="18013" y="25461"/>
                </a:cubicBezTo>
                <a:lnTo>
                  <a:pt x="18046" y="25461"/>
                </a:lnTo>
                <a:cubicBezTo>
                  <a:pt x="20548" y="22559"/>
                  <a:pt x="21215" y="18056"/>
                  <a:pt x="19514" y="14620"/>
                </a:cubicBezTo>
                <a:cubicBezTo>
                  <a:pt x="19491" y="14574"/>
                  <a:pt x="19419" y="14511"/>
                  <a:pt x="19355" y="14511"/>
                </a:cubicBezTo>
                <a:cubicBezTo>
                  <a:pt x="19327" y="14511"/>
                  <a:pt x="19301" y="14523"/>
                  <a:pt x="19280" y="14553"/>
                </a:cubicBezTo>
                <a:cubicBezTo>
                  <a:pt x="17846" y="15454"/>
                  <a:pt x="17479" y="17422"/>
                  <a:pt x="17179" y="18956"/>
                </a:cubicBezTo>
                <a:cubicBezTo>
                  <a:pt x="16679" y="21325"/>
                  <a:pt x="17112" y="23626"/>
                  <a:pt x="17279" y="26062"/>
                </a:cubicBezTo>
                <a:cubicBezTo>
                  <a:pt x="17146" y="26462"/>
                  <a:pt x="17012" y="26895"/>
                  <a:pt x="16879" y="27329"/>
                </a:cubicBezTo>
                <a:cubicBezTo>
                  <a:pt x="15978" y="25061"/>
                  <a:pt x="14944" y="22793"/>
                  <a:pt x="13977" y="20624"/>
                </a:cubicBezTo>
                <a:cubicBezTo>
                  <a:pt x="14143" y="20091"/>
                  <a:pt x="14277" y="19490"/>
                  <a:pt x="14377" y="18890"/>
                </a:cubicBezTo>
                <a:cubicBezTo>
                  <a:pt x="14418" y="18917"/>
                  <a:pt x="14454" y="18934"/>
                  <a:pt x="14489" y="18934"/>
                </a:cubicBezTo>
                <a:cubicBezTo>
                  <a:pt x="14538" y="18934"/>
                  <a:pt x="14585" y="18901"/>
                  <a:pt x="14644" y="18823"/>
                </a:cubicBezTo>
                <a:cubicBezTo>
                  <a:pt x="16045" y="15621"/>
                  <a:pt x="16612" y="11418"/>
                  <a:pt x="14644" y="8282"/>
                </a:cubicBezTo>
                <a:cubicBezTo>
                  <a:pt x="14588" y="8207"/>
                  <a:pt x="14500" y="8164"/>
                  <a:pt x="14422" y="8164"/>
                </a:cubicBezTo>
                <a:cubicBezTo>
                  <a:pt x="14361" y="8164"/>
                  <a:pt x="14306" y="8190"/>
                  <a:pt x="14277" y="8249"/>
                </a:cubicBezTo>
                <a:cubicBezTo>
                  <a:pt x="12309" y="11451"/>
                  <a:pt x="12142" y="15120"/>
                  <a:pt x="13943" y="18456"/>
                </a:cubicBezTo>
                <a:cubicBezTo>
                  <a:pt x="13843" y="18990"/>
                  <a:pt x="13810" y="19557"/>
                  <a:pt x="13710" y="20057"/>
                </a:cubicBezTo>
                <a:cubicBezTo>
                  <a:pt x="12843" y="18056"/>
                  <a:pt x="11942" y="16054"/>
                  <a:pt x="10874" y="14120"/>
                </a:cubicBezTo>
                <a:cubicBezTo>
                  <a:pt x="11108" y="13119"/>
                  <a:pt x="11041" y="12085"/>
                  <a:pt x="10941" y="11051"/>
                </a:cubicBezTo>
                <a:cubicBezTo>
                  <a:pt x="11442" y="8249"/>
                  <a:pt x="11675" y="5113"/>
                  <a:pt x="9674" y="2812"/>
                </a:cubicBezTo>
                <a:cubicBezTo>
                  <a:pt x="9640" y="2778"/>
                  <a:pt x="9590" y="2762"/>
                  <a:pt x="9536" y="2762"/>
                </a:cubicBezTo>
                <a:cubicBezTo>
                  <a:pt x="9482" y="2762"/>
                  <a:pt x="9423" y="2778"/>
                  <a:pt x="9373" y="2812"/>
                </a:cubicBezTo>
                <a:cubicBezTo>
                  <a:pt x="7839" y="4980"/>
                  <a:pt x="8840" y="9717"/>
                  <a:pt x="10541" y="11651"/>
                </a:cubicBezTo>
                <a:cubicBezTo>
                  <a:pt x="10574" y="12318"/>
                  <a:pt x="10574" y="12952"/>
                  <a:pt x="10574" y="13619"/>
                </a:cubicBezTo>
                <a:cubicBezTo>
                  <a:pt x="9874" y="12318"/>
                  <a:pt x="9107" y="11084"/>
                  <a:pt x="8239" y="9883"/>
                </a:cubicBezTo>
                <a:cubicBezTo>
                  <a:pt x="8139" y="8949"/>
                  <a:pt x="7839" y="8082"/>
                  <a:pt x="7505" y="7215"/>
                </a:cubicBezTo>
                <a:cubicBezTo>
                  <a:pt x="7539" y="7148"/>
                  <a:pt x="7539" y="7115"/>
                  <a:pt x="7539" y="7081"/>
                </a:cubicBezTo>
                <a:cubicBezTo>
                  <a:pt x="7339" y="5547"/>
                  <a:pt x="7038" y="4246"/>
                  <a:pt x="6405" y="2812"/>
                </a:cubicBezTo>
                <a:cubicBezTo>
                  <a:pt x="6004" y="1811"/>
                  <a:pt x="5571" y="710"/>
                  <a:pt x="4670" y="43"/>
                </a:cubicBezTo>
                <a:cubicBezTo>
                  <a:pt x="4640" y="13"/>
                  <a:pt x="4603"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rot="-3754856" flipH="1">
            <a:off x="-463898" y="3534765"/>
            <a:ext cx="1179555" cy="1751989"/>
          </a:xfrm>
          <a:custGeom>
            <a:avLst/>
            <a:gdLst/>
            <a:ahLst/>
            <a:cxnLst/>
            <a:rect l="l" t="t" r="r" b="b"/>
            <a:pathLst>
              <a:path w="22148" h="32897" extrusionOk="0">
                <a:moveTo>
                  <a:pt x="3880" y="19497"/>
                </a:moveTo>
                <a:cubicBezTo>
                  <a:pt x="4822" y="20105"/>
                  <a:pt x="5856" y="20561"/>
                  <a:pt x="6919" y="21017"/>
                </a:cubicBezTo>
                <a:cubicBezTo>
                  <a:pt x="5643" y="21017"/>
                  <a:pt x="4609" y="20500"/>
                  <a:pt x="3880" y="19497"/>
                </a:cubicBezTo>
                <a:close/>
                <a:moveTo>
                  <a:pt x="4624" y="558"/>
                </a:moveTo>
                <a:cubicBezTo>
                  <a:pt x="4925" y="558"/>
                  <a:pt x="5039" y="845"/>
                  <a:pt x="5126" y="1077"/>
                </a:cubicBezTo>
                <a:cubicBezTo>
                  <a:pt x="5339" y="1563"/>
                  <a:pt x="5521" y="2019"/>
                  <a:pt x="5673" y="2506"/>
                </a:cubicBezTo>
                <a:cubicBezTo>
                  <a:pt x="6798" y="5788"/>
                  <a:pt x="8470" y="8737"/>
                  <a:pt x="10384" y="11594"/>
                </a:cubicBezTo>
                <a:cubicBezTo>
                  <a:pt x="11965" y="13995"/>
                  <a:pt x="12998" y="16579"/>
                  <a:pt x="13637" y="19345"/>
                </a:cubicBezTo>
                <a:cubicBezTo>
                  <a:pt x="14032" y="20925"/>
                  <a:pt x="14792" y="22384"/>
                  <a:pt x="15217" y="23965"/>
                </a:cubicBezTo>
                <a:cubicBezTo>
                  <a:pt x="15309" y="24391"/>
                  <a:pt x="15400" y="24816"/>
                  <a:pt x="15400" y="25302"/>
                </a:cubicBezTo>
                <a:cubicBezTo>
                  <a:pt x="14154" y="23357"/>
                  <a:pt x="12998" y="21442"/>
                  <a:pt x="11965" y="19466"/>
                </a:cubicBezTo>
                <a:cubicBezTo>
                  <a:pt x="10932" y="17369"/>
                  <a:pt x="9929" y="15302"/>
                  <a:pt x="8925" y="13175"/>
                </a:cubicBezTo>
                <a:cubicBezTo>
                  <a:pt x="8257" y="11746"/>
                  <a:pt x="7558" y="10287"/>
                  <a:pt x="7071" y="8767"/>
                </a:cubicBezTo>
                <a:cubicBezTo>
                  <a:pt x="6859" y="8129"/>
                  <a:pt x="6585" y="7460"/>
                  <a:pt x="6342" y="6792"/>
                </a:cubicBezTo>
                <a:cubicBezTo>
                  <a:pt x="6282" y="6651"/>
                  <a:pt x="6208" y="6551"/>
                  <a:pt x="6078" y="6551"/>
                </a:cubicBezTo>
                <a:cubicBezTo>
                  <a:pt x="6011" y="6551"/>
                  <a:pt x="5929" y="6577"/>
                  <a:pt x="5825" y="6640"/>
                </a:cubicBezTo>
                <a:cubicBezTo>
                  <a:pt x="6646" y="10135"/>
                  <a:pt x="8378" y="13296"/>
                  <a:pt x="9898" y="16518"/>
                </a:cubicBezTo>
                <a:cubicBezTo>
                  <a:pt x="11418" y="19770"/>
                  <a:pt x="13029" y="22871"/>
                  <a:pt x="15065" y="25880"/>
                </a:cubicBezTo>
                <a:cubicBezTo>
                  <a:pt x="14670" y="25850"/>
                  <a:pt x="14609" y="25637"/>
                  <a:pt x="14488" y="25485"/>
                </a:cubicBezTo>
                <a:cubicBezTo>
                  <a:pt x="13272" y="24178"/>
                  <a:pt x="11904" y="23053"/>
                  <a:pt x="10445" y="22050"/>
                </a:cubicBezTo>
                <a:cubicBezTo>
                  <a:pt x="9229" y="21169"/>
                  <a:pt x="8439" y="19953"/>
                  <a:pt x="7801" y="18615"/>
                </a:cubicBezTo>
                <a:cubicBezTo>
                  <a:pt x="7193" y="17369"/>
                  <a:pt x="6889" y="15971"/>
                  <a:pt x="6281" y="14694"/>
                </a:cubicBezTo>
                <a:cubicBezTo>
                  <a:pt x="5673" y="13448"/>
                  <a:pt x="5035" y="12202"/>
                  <a:pt x="4609" y="10865"/>
                </a:cubicBezTo>
                <a:cubicBezTo>
                  <a:pt x="4123" y="9284"/>
                  <a:pt x="3819" y="7673"/>
                  <a:pt x="3880" y="6001"/>
                </a:cubicBezTo>
                <a:cubicBezTo>
                  <a:pt x="3971" y="4421"/>
                  <a:pt x="4001" y="2779"/>
                  <a:pt x="4214" y="1168"/>
                </a:cubicBezTo>
                <a:cubicBezTo>
                  <a:pt x="4275" y="956"/>
                  <a:pt x="4214" y="621"/>
                  <a:pt x="4579" y="560"/>
                </a:cubicBezTo>
                <a:cubicBezTo>
                  <a:pt x="4595" y="559"/>
                  <a:pt x="4610" y="558"/>
                  <a:pt x="4624" y="558"/>
                </a:cubicBezTo>
                <a:close/>
                <a:moveTo>
                  <a:pt x="6247" y="21593"/>
                </a:moveTo>
                <a:cubicBezTo>
                  <a:pt x="10831" y="21593"/>
                  <a:pt x="14628" y="25764"/>
                  <a:pt x="16342" y="29132"/>
                </a:cubicBezTo>
                <a:cubicBezTo>
                  <a:pt x="16313" y="29147"/>
                  <a:pt x="16287" y="29153"/>
                  <a:pt x="16264" y="29153"/>
                </a:cubicBezTo>
                <a:cubicBezTo>
                  <a:pt x="16189" y="29153"/>
                  <a:pt x="16138" y="29095"/>
                  <a:pt x="16068" y="29071"/>
                </a:cubicBezTo>
                <a:cubicBezTo>
                  <a:pt x="12391" y="27035"/>
                  <a:pt x="9381" y="24087"/>
                  <a:pt x="6099" y="21594"/>
                </a:cubicBezTo>
                <a:cubicBezTo>
                  <a:pt x="6148" y="21593"/>
                  <a:pt x="6197" y="21593"/>
                  <a:pt x="6247" y="21593"/>
                </a:cubicBezTo>
                <a:close/>
                <a:moveTo>
                  <a:pt x="810" y="17734"/>
                </a:moveTo>
                <a:lnTo>
                  <a:pt x="810" y="17734"/>
                </a:lnTo>
                <a:cubicBezTo>
                  <a:pt x="1539" y="18038"/>
                  <a:pt x="2056" y="18494"/>
                  <a:pt x="2603" y="19041"/>
                </a:cubicBezTo>
                <a:cubicBezTo>
                  <a:pt x="3089" y="19527"/>
                  <a:pt x="3545" y="20014"/>
                  <a:pt x="4032" y="20470"/>
                </a:cubicBezTo>
                <a:cubicBezTo>
                  <a:pt x="4488" y="20925"/>
                  <a:pt x="5065" y="21199"/>
                  <a:pt x="5734" y="21442"/>
                </a:cubicBezTo>
                <a:cubicBezTo>
                  <a:pt x="5369" y="21685"/>
                  <a:pt x="5582" y="21898"/>
                  <a:pt x="5825" y="22080"/>
                </a:cubicBezTo>
                <a:cubicBezTo>
                  <a:pt x="9229" y="24512"/>
                  <a:pt x="12087" y="27673"/>
                  <a:pt x="15886" y="29558"/>
                </a:cubicBezTo>
                <a:cubicBezTo>
                  <a:pt x="12786" y="29041"/>
                  <a:pt x="9837" y="28220"/>
                  <a:pt x="7679" y="25698"/>
                </a:cubicBezTo>
                <a:cubicBezTo>
                  <a:pt x="6767" y="24573"/>
                  <a:pt x="5643" y="23722"/>
                  <a:pt x="4488" y="22871"/>
                </a:cubicBezTo>
                <a:cubicBezTo>
                  <a:pt x="2968" y="21777"/>
                  <a:pt x="1934" y="20257"/>
                  <a:pt x="1114" y="18585"/>
                </a:cubicBezTo>
                <a:cubicBezTo>
                  <a:pt x="992" y="18311"/>
                  <a:pt x="779" y="18099"/>
                  <a:pt x="810" y="17734"/>
                </a:cubicBezTo>
                <a:close/>
                <a:moveTo>
                  <a:pt x="16190" y="27521"/>
                </a:moveTo>
                <a:lnTo>
                  <a:pt x="16190" y="27521"/>
                </a:lnTo>
                <a:cubicBezTo>
                  <a:pt x="16920" y="28433"/>
                  <a:pt x="17588" y="29345"/>
                  <a:pt x="18287" y="30257"/>
                </a:cubicBezTo>
                <a:cubicBezTo>
                  <a:pt x="17254" y="29588"/>
                  <a:pt x="16676" y="28585"/>
                  <a:pt x="16190" y="27521"/>
                </a:cubicBezTo>
                <a:close/>
                <a:moveTo>
                  <a:pt x="4680" y="0"/>
                </a:moveTo>
                <a:cubicBezTo>
                  <a:pt x="4629" y="0"/>
                  <a:pt x="4575" y="4"/>
                  <a:pt x="4518" y="13"/>
                </a:cubicBezTo>
                <a:cubicBezTo>
                  <a:pt x="3910" y="74"/>
                  <a:pt x="3789" y="530"/>
                  <a:pt x="3728" y="1016"/>
                </a:cubicBezTo>
                <a:cubicBezTo>
                  <a:pt x="3545" y="2354"/>
                  <a:pt x="3545" y="3661"/>
                  <a:pt x="3424" y="4968"/>
                </a:cubicBezTo>
                <a:cubicBezTo>
                  <a:pt x="3211" y="7825"/>
                  <a:pt x="3728" y="10530"/>
                  <a:pt x="4974" y="13083"/>
                </a:cubicBezTo>
                <a:cubicBezTo>
                  <a:pt x="5491" y="14086"/>
                  <a:pt x="6038" y="15120"/>
                  <a:pt x="6372" y="16184"/>
                </a:cubicBezTo>
                <a:cubicBezTo>
                  <a:pt x="6919" y="17855"/>
                  <a:pt x="7527" y="19497"/>
                  <a:pt x="8713" y="20986"/>
                </a:cubicBezTo>
                <a:cubicBezTo>
                  <a:pt x="6433" y="20287"/>
                  <a:pt x="4427" y="19314"/>
                  <a:pt x="2664" y="17825"/>
                </a:cubicBezTo>
                <a:cubicBezTo>
                  <a:pt x="2178" y="17430"/>
                  <a:pt x="1631" y="17187"/>
                  <a:pt x="1023" y="17096"/>
                </a:cubicBezTo>
                <a:cubicBezTo>
                  <a:pt x="997" y="17094"/>
                  <a:pt x="971" y="17094"/>
                  <a:pt x="946" y="17094"/>
                </a:cubicBezTo>
                <a:cubicBezTo>
                  <a:pt x="327" y="17094"/>
                  <a:pt x="1" y="17456"/>
                  <a:pt x="293" y="18099"/>
                </a:cubicBezTo>
                <a:cubicBezTo>
                  <a:pt x="1175" y="19953"/>
                  <a:pt x="2208" y="21685"/>
                  <a:pt x="3849" y="22992"/>
                </a:cubicBezTo>
                <a:cubicBezTo>
                  <a:pt x="5369" y="24178"/>
                  <a:pt x="6798" y="25454"/>
                  <a:pt x="8166" y="26853"/>
                </a:cubicBezTo>
                <a:cubicBezTo>
                  <a:pt x="9199" y="27916"/>
                  <a:pt x="10445" y="28676"/>
                  <a:pt x="11843" y="29132"/>
                </a:cubicBezTo>
                <a:cubicBezTo>
                  <a:pt x="12847" y="29497"/>
                  <a:pt x="13910" y="29740"/>
                  <a:pt x="14944" y="29983"/>
                </a:cubicBezTo>
                <a:cubicBezTo>
                  <a:pt x="16646" y="30348"/>
                  <a:pt x="18287" y="30774"/>
                  <a:pt x="19716" y="31837"/>
                </a:cubicBezTo>
                <a:cubicBezTo>
                  <a:pt x="20263" y="32233"/>
                  <a:pt x="20871" y="32476"/>
                  <a:pt x="21418" y="32749"/>
                </a:cubicBezTo>
                <a:cubicBezTo>
                  <a:pt x="21539" y="32818"/>
                  <a:pt x="21688" y="32897"/>
                  <a:pt x="21812" y="32897"/>
                </a:cubicBezTo>
                <a:cubicBezTo>
                  <a:pt x="21907" y="32897"/>
                  <a:pt x="21986" y="32851"/>
                  <a:pt x="22026" y="32719"/>
                </a:cubicBezTo>
                <a:cubicBezTo>
                  <a:pt x="22148" y="32445"/>
                  <a:pt x="21844" y="32415"/>
                  <a:pt x="21661" y="32293"/>
                </a:cubicBezTo>
                <a:cubicBezTo>
                  <a:pt x="21205" y="32081"/>
                  <a:pt x="20658" y="31959"/>
                  <a:pt x="20324" y="31564"/>
                </a:cubicBezTo>
                <a:cubicBezTo>
                  <a:pt x="19503" y="30743"/>
                  <a:pt x="18682" y="29862"/>
                  <a:pt x="17983" y="28919"/>
                </a:cubicBezTo>
                <a:cubicBezTo>
                  <a:pt x="16980" y="27612"/>
                  <a:pt x="16038" y="26366"/>
                  <a:pt x="15886" y="24664"/>
                </a:cubicBezTo>
                <a:cubicBezTo>
                  <a:pt x="15825" y="23904"/>
                  <a:pt x="15673" y="23175"/>
                  <a:pt x="15369" y="22506"/>
                </a:cubicBezTo>
                <a:cubicBezTo>
                  <a:pt x="14822" y="21351"/>
                  <a:pt x="14366" y="20166"/>
                  <a:pt x="14093" y="18950"/>
                </a:cubicBezTo>
                <a:cubicBezTo>
                  <a:pt x="13454" y="16153"/>
                  <a:pt x="12391" y="13479"/>
                  <a:pt x="10749" y="11047"/>
                </a:cubicBezTo>
                <a:cubicBezTo>
                  <a:pt x="9077" y="8554"/>
                  <a:pt x="7679" y="5880"/>
                  <a:pt x="6494" y="3114"/>
                </a:cubicBezTo>
                <a:cubicBezTo>
                  <a:pt x="6159" y="2323"/>
                  <a:pt x="6038" y="1472"/>
                  <a:pt x="5582" y="712"/>
                </a:cubicBezTo>
                <a:cubicBezTo>
                  <a:pt x="5390" y="356"/>
                  <a:pt x="5149" y="0"/>
                  <a:pt x="4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rot="-10740478">
            <a:off x="8588802" y="356570"/>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rot="-10740478">
            <a:off x="8143584" y="55183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rot="900055">
            <a:off x="7475698" y="2457772"/>
            <a:ext cx="1910138" cy="3065987"/>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4103875" y="541788"/>
            <a:ext cx="3869700" cy="47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116" name="Google Shape;116;p5"/>
          <p:cNvSpPr txBox="1">
            <a:spLocks noGrp="1"/>
          </p:cNvSpPr>
          <p:nvPr>
            <p:ph type="subTitle" idx="1"/>
          </p:nvPr>
        </p:nvSpPr>
        <p:spPr>
          <a:xfrm>
            <a:off x="4576849" y="1998638"/>
            <a:ext cx="28755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i="1">
                <a:solidFill>
                  <a:schemeClr val="dk2"/>
                </a:solidFill>
                <a:latin typeface="Abril Fatface"/>
                <a:ea typeface="Abril Fatface"/>
                <a:cs typeface="Abril Fatface"/>
                <a:sym typeface="Abril Fatface"/>
              </a:defRPr>
            </a:lvl1pPr>
            <a:lvl2pPr lvl="1" algn="ctr" rtl="0">
              <a:spcBef>
                <a:spcPts val="1600"/>
              </a:spcBef>
              <a:spcAft>
                <a:spcPts val="0"/>
              </a:spcAft>
              <a:buNone/>
              <a:defRPr sz="1800" i="1">
                <a:solidFill>
                  <a:schemeClr val="dk2"/>
                </a:solidFill>
                <a:latin typeface="Abril Fatface"/>
                <a:ea typeface="Abril Fatface"/>
                <a:cs typeface="Abril Fatface"/>
                <a:sym typeface="Abril Fatface"/>
              </a:defRPr>
            </a:lvl2pPr>
            <a:lvl3pPr lvl="2" algn="ctr" rtl="0">
              <a:spcBef>
                <a:spcPts val="1600"/>
              </a:spcBef>
              <a:spcAft>
                <a:spcPts val="0"/>
              </a:spcAft>
              <a:buNone/>
              <a:defRPr sz="1800" i="1">
                <a:solidFill>
                  <a:schemeClr val="dk2"/>
                </a:solidFill>
                <a:latin typeface="Abril Fatface"/>
                <a:ea typeface="Abril Fatface"/>
                <a:cs typeface="Abril Fatface"/>
                <a:sym typeface="Abril Fatface"/>
              </a:defRPr>
            </a:lvl3pPr>
            <a:lvl4pPr lvl="3" algn="ctr" rtl="0">
              <a:spcBef>
                <a:spcPts val="1600"/>
              </a:spcBef>
              <a:spcAft>
                <a:spcPts val="0"/>
              </a:spcAft>
              <a:buNone/>
              <a:defRPr sz="1800" i="1">
                <a:solidFill>
                  <a:schemeClr val="dk2"/>
                </a:solidFill>
                <a:latin typeface="Abril Fatface"/>
                <a:ea typeface="Abril Fatface"/>
                <a:cs typeface="Abril Fatface"/>
                <a:sym typeface="Abril Fatface"/>
              </a:defRPr>
            </a:lvl4pPr>
            <a:lvl5pPr lvl="4" algn="ctr" rtl="0">
              <a:spcBef>
                <a:spcPts val="1600"/>
              </a:spcBef>
              <a:spcAft>
                <a:spcPts val="0"/>
              </a:spcAft>
              <a:buNone/>
              <a:defRPr sz="1800" i="1">
                <a:solidFill>
                  <a:schemeClr val="dk2"/>
                </a:solidFill>
                <a:latin typeface="Abril Fatface"/>
                <a:ea typeface="Abril Fatface"/>
                <a:cs typeface="Abril Fatface"/>
                <a:sym typeface="Abril Fatface"/>
              </a:defRPr>
            </a:lvl5pPr>
            <a:lvl6pPr lvl="5" algn="ctr" rtl="0">
              <a:spcBef>
                <a:spcPts val="1600"/>
              </a:spcBef>
              <a:spcAft>
                <a:spcPts val="0"/>
              </a:spcAft>
              <a:buNone/>
              <a:defRPr sz="1800" i="1">
                <a:solidFill>
                  <a:schemeClr val="dk2"/>
                </a:solidFill>
                <a:latin typeface="Abril Fatface"/>
                <a:ea typeface="Abril Fatface"/>
                <a:cs typeface="Abril Fatface"/>
                <a:sym typeface="Abril Fatface"/>
              </a:defRPr>
            </a:lvl6pPr>
            <a:lvl7pPr lvl="6" algn="ctr" rtl="0">
              <a:spcBef>
                <a:spcPts val="1600"/>
              </a:spcBef>
              <a:spcAft>
                <a:spcPts val="0"/>
              </a:spcAft>
              <a:buNone/>
              <a:defRPr sz="1800" i="1">
                <a:solidFill>
                  <a:schemeClr val="dk2"/>
                </a:solidFill>
                <a:latin typeface="Abril Fatface"/>
                <a:ea typeface="Abril Fatface"/>
                <a:cs typeface="Abril Fatface"/>
                <a:sym typeface="Abril Fatface"/>
              </a:defRPr>
            </a:lvl7pPr>
            <a:lvl8pPr lvl="7" algn="ctr" rtl="0">
              <a:spcBef>
                <a:spcPts val="1600"/>
              </a:spcBef>
              <a:spcAft>
                <a:spcPts val="0"/>
              </a:spcAft>
              <a:buNone/>
              <a:defRPr sz="1800" i="1">
                <a:solidFill>
                  <a:schemeClr val="dk2"/>
                </a:solidFill>
                <a:latin typeface="Abril Fatface"/>
                <a:ea typeface="Abril Fatface"/>
                <a:cs typeface="Abril Fatface"/>
                <a:sym typeface="Abril Fatface"/>
              </a:defRPr>
            </a:lvl8pPr>
            <a:lvl9pPr lvl="8" algn="ctr" rtl="0">
              <a:spcBef>
                <a:spcPts val="1600"/>
              </a:spcBef>
              <a:spcAft>
                <a:spcPts val="1600"/>
              </a:spcAft>
              <a:buNone/>
              <a:defRPr sz="1800" i="1">
                <a:solidFill>
                  <a:schemeClr val="dk2"/>
                </a:solidFill>
                <a:latin typeface="Abril Fatface"/>
                <a:ea typeface="Abril Fatface"/>
                <a:cs typeface="Abril Fatface"/>
                <a:sym typeface="Abril Fatface"/>
              </a:defRPr>
            </a:lvl9pPr>
          </a:lstStyle>
          <a:p>
            <a:endParaRPr/>
          </a:p>
        </p:txBody>
      </p:sp>
      <p:sp>
        <p:nvSpPr>
          <p:cNvPr id="117" name="Google Shape;117;p5"/>
          <p:cNvSpPr txBox="1">
            <a:spLocks noGrp="1"/>
          </p:cNvSpPr>
          <p:nvPr>
            <p:ph type="body" idx="2"/>
          </p:nvPr>
        </p:nvSpPr>
        <p:spPr>
          <a:xfrm>
            <a:off x="4576870" y="2397938"/>
            <a:ext cx="2875500" cy="7515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8" name="Google Shape;118;p5"/>
          <p:cNvSpPr txBox="1">
            <a:spLocks noGrp="1"/>
          </p:cNvSpPr>
          <p:nvPr>
            <p:ph type="subTitle" idx="3"/>
          </p:nvPr>
        </p:nvSpPr>
        <p:spPr>
          <a:xfrm>
            <a:off x="4576842" y="3450913"/>
            <a:ext cx="28755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i="1">
                <a:solidFill>
                  <a:schemeClr val="dk2"/>
                </a:solidFill>
                <a:latin typeface="Abril Fatface"/>
                <a:ea typeface="Abril Fatface"/>
                <a:cs typeface="Abril Fatface"/>
                <a:sym typeface="Abril Fatface"/>
              </a:defRPr>
            </a:lvl1pPr>
            <a:lvl2pPr lvl="1" algn="ctr" rtl="0">
              <a:spcBef>
                <a:spcPts val="1600"/>
              </a:spcBef>
              <a:spcAft>
                <a:spcPts val="0"/>
              </a:spcAft>
              <a:buNone/>
              <a:defRPr sz="1800" i="1">
                <a:solidFill>
                  <a:schemeClr val="dk2"/>
                </a:solidFill>
                <a:latin typeface="Abril Fatface"/>
                <a:ea typeface="Abril Fatface"/>
                <a:cs typeface="Abril Fatface"/>
                <a:sym typeface="Abril Fatface"/>
              </a:defRPr>
            </a:lvl2pPr>
            <a:lvl3pPr lvl="2" algn="ctr" rtl="0">
              <a:spcBef>
                <a:spcPts val="1600"/>
              </a:spcBef>
              <a:spcAft>
                <a:spcPts val="0"/>
              </a:spcAft>
              <a:buNone/>
              <a:defRPr sz="1800" i="1">
                <a:solidFill>
                  <a:schemeClr val="dk2"/>
                </a:solidFill>
                <a:latin typeface="Abril Fatface"/>
                <a:ea typeface="Abril Fatface"/>
                <a:cs typeface="Abril Fatface"/>
                <a:sym typeface="Abril Fatface"/>
              </a:defRPr>
            </a:lvl3pPr>
            <a:lvl4pPr lvl="3" algn="ctr" rtl="0">
              <a:spcBef>
                <a:spcPts val="1600"/>
              </a:spcBef>
              <a:spcAft>
                <a:spcPts val="0"/>
              </a:spcAft>
              <a:buNone/>
              <a:defRPr sz="1800" i="1">
                <a:solidFill>
                  <a:schemeClr val="dk2"/>
                </a:solidFill>
                <a:latin typeface="Abril Fatface"/>
                <a:ea typeface="Abril Fatface"/>
                <a:cs typeface="Abril Fatface"/>
                <a:sym typeface="Abril Fatface"/>
              </a:defRPr>
            </a:lvl4pPr>
            <a:lvl5pPr lvl="4" algn="ctr" rtl="0">
              <a:spcBef>
                <a:spcPts val="1600"/>
              </a:spcBef>
              <a:spcAft>
                <a:spcPts val="0"/>
              </a:spcAft>
              <a:buNone/>
              <a:defRPr sz="1800" i="1">
                <a:solidFill>
                  <a:schemeClr val="dk2"/>
                </a:solidFill>
                <a:latin typeface="Abril Fatface"/>
                <a:ea typeface="Abril Fatface"/>
                <a:cs typeface="Abril Fatface"/>
                <a:sym typeface="Abril Fatface"/>
              </a:defRPr>
            </a:lvl5pPr>
            <a:lvl6pPr lvl="5" algn="ctr" rtl="0">
              <a:spcBef>
                <a:spcPts val="1600"/>
              </a:spcBef>
              <a:spcAft>
                <a:spcPts val="0"/>
              </a:spcAft>
              <a:buNone/>
              <a:defRPr sz="1800" i="1">
                <a:solidFill>
                  <a:schemeClr val="dk2"/>
                </a:solidFill>
                <a:latin typeface="Abril Fatface"/>
                <a:ea typeface="Abril Fatface"/>
                <a:cs typeface="Abril Fatface"/>
                <a:sym typeface="Abril Fatface"/>
              </a:defRPr>
            </a:lvl6pPr>
            <a:lvl7pPr lvl="6" algn="ctr" rtl="0">
              <a:spcBef>
                <a:spcPts val="1600"/>
              </a:spcBef>
              <a:spcAft>
                <a:spcPts val="0"/>
              </a:spcAft>
              <a:buNone/>
              <a:defRPr sz="1800" i="1">
                <a:solidFill>
                  <a:schemeClr val="dk2"/>
                </a:solidFill>
                <a:latin typeface="Abril Fatface"/>
                <a:ea typeface="Abril Fatface"/>
                <a:cs typeface="Abril Fatface"/>
                <a:sym typeface="Abril Fatface"/>
              </a:defRPr>
            </a:lvl7pPr>
            <a:lvl8pPr lvl="7" algn="ctr" rtl="0">
              <a:spcBef>
                <a:spcPts val="1600"/>
              </a:spcBef>
              <a:spcAft>
                <a:spcPts val="0"/>
              </a:spcAft>
              <a:buNone/>
              <a:defRPr sz="1800" i="1">
                <a:solidFill>
                  <a:schemeClr val="dk2"/>
                </a:solidFill>
                <a:latin typeface="Abril Fatface"/>
                <a:ea typeface="Abril Fatface"/>
                <a:cs typeface="Abril Fatface"/>
                <a:sym typeface="Abril Fatface"/>
              </a:defRPr>
            </a:lvl8pPr>
            <a:lvl9pPr lvl="8" algn="ctr" rtl="0">
              <a:spcBef>
                <a:spcPts val="1600"/>
              </a:spcBef>
              <a:spcAft>
                <a:spcPts val="1600"/>
              </a:spcAft>
              <a:buNone/>
              <a:defRPr sz="1800" i="1">
                <a:solidFill>
                  <a:schemeClr val="dk2"/>
                </a:solidFill>
                <a:latin typeface="Abril Fatface"/>
                <a:ea typeface="Abril Fatface"/>
                <a:cs typeface="Abril Fatface"/>
                <a:sym typeface="Abril Fatface"/>
              </a:defRPr>
            </a:lvl9pPr>
          </a:lstStyle>
          <a:p>
            <a:endParaRPr/>
          </a:p>
        </p:txBody>
      </p:sp>
      <p:sp>
        <p:nvSpPr>
          <p:cNvPr id="119" name="Google Shape;119;p5"/>
          <p:cNvSpPr txBox="1">
            <a:spLocks noGrp="1"/>
          </p:cNvSpPr>
          <p:nvPr>
            <p:ph type="body" idx="4"/>
          </p:nvPr>
        </p:nvSpPr>
        <p:spPr>
          <a:xfrm>
            <a:off x="4576863" y="3850213"/>
            <a:ext cx="2875500" cy="7515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38"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22"/>
        <p:cNvGrpSpPr/>
        <p:nvPr/>
      </p:nvGrpSpPr>
      <p:grpSpPr>
        <a:xfrm>
          <a:off x="0" y="0"/>
          <a:ext cx="0" cy="0"/>
          <a:chOff x="0" y="0"/>
          <a:chExt cx="0" cy="0"/>
        </a:xfrm>
      </p:grpSpPr>
      <p:sp>
        <p:nvSpPr>
          <p:cNvPr id="123" name="Google Shape;123;p7"/>
          <p:cNvSpPr/>
          <p:nvPr/>
        </p:nvSpPr>
        <p:spPr>
          <a:xfrm flipH="1">
            <a:off x="-365199" y="2476792"/>
            <a:ext cx="3089344" cy="3438774"/>
          </a:xfrm>
          <a:custGeom>
            <a:avLst/>
            <a:gdLst/>
            <a:ahLst/>
            <a:cxnLst/>
            <a:rect l="l" t="t" r="r" b="b"/>
            <a:pathLst>
              <a:path w="71887" h="80018" extrusionOk="0">
                <a:moveTo>
                  <a:pt x="56871" y="1034"/>
                </a:moveTo>
                <a:cubicBezTo>
                  <a:pt x="57175" y="1399"/>
                  <a:pt x="57266" y="1946"/>
                  <a:pt x="57388" y="2402"/>
                </a:cubicBezTo>
                <a:cubicBezTo>
                  <a:pt x="57904" y="4621"/>
                  <a:pt x="58208" y="6900"/>
                  <a:pt x="58330" y="9241"/>
                </a:cubicBezTo>
                <a:cubicBezTo>
                  <a:pt x="58391" y="10761"/>
                  <a:pt x="58208" y="12281"/>
                  <a:pt x="57540" y="13861"/>
                </a:cubicBezTo>
                <a:cubicBezTo>
                  <a:pt x="56172" y="9545"/>
                  <a:pt x="55199" y="5350"/>
                  <a:pt x="56871" y="1034"/>
                </a:cubicBezTo>
                <a:close/>
                <a:moveTo>
                  <a:pt x="63710" y="10457"/>
                </a:moveTo>
                <a:lnTo>
                  <a:pt x="63710" y="10457"/>
                </a:lnTo>
                <a:cubicBezTo>
                  <a:pt x="62251" y="14408"/>
                  <a:pt x="60883" y="18147"/>
                  <a:pt x="58208" y="21399"/>
                </a:cubicBezTo>
                <a:cubicBezTo>
                  <a:pt x="57722" y="18390"/>
                  <a:pt x="60610" y="12584"/>
                  <a:pt x="63710" y="10457"/>
                </a:cubicBezTo>
                <a:close/>
                <a:moveTo>
                  <a:pt x="50305" y="8724"/>
                </a:moveTo>
                <a:lnTo>
                  <a:pt x="50305" y="8724"/>
                </a:lnTo>
                <a:cubicBezTo>
                  <a:pt x="53527" y="12645"/>
                  <a:pt x="56628" y="16597"/>
                  <a:pt x="57175" y="22037"/>
                </a:cubicBezTo>
                <a:cubicBezTo>
                  <a:pt x="52889" y="18572"/>
                  <a:pt x="51491" y="13709"/>
                  <a:pt x="50305" y="8724"/>
                </a:cubicBezTo>
                <a:close/>
                <a:moveTo>
                  <a:pt x="65990" y="20670"/>
                </a:moveTo>
                <a:cubicBezTo>
                  <a:pt x="63528" y="25199"/>
                  <a:pt x="61218" y="29606"/>
                  <a:pt x="56932" y="32554"/>
                </a:cubicBezTo>
                <a:cubicBezTo>
                  <a:pt x="56567" y="30366"/>
                  <a:pt x="62433" y="22645"/>
                  <a:pt x="65990" y="20670"/>
                </a:cubicBezTo>
                <a:close/>
                <a:moveTo>
                  <a:pt x="1794" y="30366"/>
                </a:moveTo>
                <a:lnTo>
                  <a:pt x="1794" y="30366"/>
                </a:lnTo>
                <a:cubicBezTo>
                  <a:pt x="4864" y="31460"/>
                  <a:pt x="7873" y="34317"/>
                  <a:pt x="8663" y="37053"/>
                </a:cubicBezTo>
                <a:cubicBezTo>
                  <a:pt x="5624" y="35776"/>
                  <a:pt x="3526" y="33527"/>
                  <a:pt x="1794" y="30366"/>
                </a:cubicBezTo>
                <a:close/>
                <a:moveTo>
                  <a:pt x="47995" y="22341"/>
                </a:moveTo>
                <a:cubicBezTo>
                  <a:pt x="48360" y="22949"/>
                  <a:pt x="48755" y="23557"/>
                  <a:pt x="49090" y="24104"/>
                </a:cubicBezTo>
                <a:cubicBezTo>
                  <a:pt x="50701" y="26749"/>
                  <a:pt x="52372" y="29302"/>
                  <a:pt x="53375" y="32220"/>
                </a:cubicBezTo>
                <a:cubicBezTo>
                  <a:pt x="53983" y="33983"/>
                  <a:pt x="54439" y="35807"/>
                  <a:pt x="54591" y="37843"/>
                </a:cubicBezTo>
                <a:cubicBezTo>
                  <a:pt x="49789" y="33709"/>
                  <a:pt x="47904" y="28451"/>
                  <a:pt x="47995" y="22341"/>
                </a:cubicBezTo>
                <a:close/>
                <a:moveTo>
                  <a:pt x="8663" y="30579"/>
                </a:moveTo>
                <a:cubicBezTo>
                  <a:pt x="9727" y="32585"/>
                  <a:pt x="11217" y="34226"/>
                  <a:pt x="12250" y="36141"/>
                </a:cubicBezTo>
                <a:cubicBezTo>
                  <a:pt x="13162" y="37843"/>
                  <a:pt x="13405" y="39697"/>
                  <a:pt x="13405" y="41643"/>
                </a:cubicBezTo>
                <a:cubicBezTo>
                  <a:pt x="11703" y="38026"/>
                  <a:pt x="9210" y="34773"/>
                  <a:pt x="8663" y="30579"/>
                </a:cubicBezTo>
                <a:close/>
                <a:moveTo>
                  <a:pt x="1216" y="37448"/>
                </a:moveTo>
                <a:cubicBezTo>
                  <a:pt x="2827" y="37874"/>
                  <a:pt x="4378" y="38330"/>
                  <a:pt x="6019" y="38542"/>
                </a:cubicBezTo>
                <a:cubicBezTo>
                  <a:pt x="7174" y="38694"/>
                  <a:pt x="8329" y="39089"/>
                  <a:pt x="9362" y="39697"/>
                </a:cubicBezTo>
                <a:cubicBezTo>
                  <a:pt x="10578" y="40427"/>
                  <a:pt x="11551" y="41369"/>
                  <a:pt x="12645" y="42463"/>
                </a:cubicBezTo>
                <a:cubicBezTo>
                  <a:pt x="11429" y="42251"/>
                  <a:pt x="10335" y="42281"/>
                  <a:pt x="9271" y="42251"/>
                </a:cubicBezTo>
                <a:cubicBezTo>
                  <a:pt x="5897" y="42251"/>
                  <a:pt x="3435" y="40700"/>
                  <a:pt x="1520" y="38026"/>
                </a:cubicBezTo>
                <a:cubicBezTo>
                  <a:pt x="1399" y="37843"/>
                  <a:pt x="1247" y="37722"/>
                  <a:pt x="1216" y="37448"/>
                </a:cubicBezTo>
                <a:close/>
                <a:moveTo>
                  <a:pt x="65990" y="37448"/>
                </a:moveTo>
                <a:lnTo>
                  <a:pt x="66111" y="37570"/>
                </a:lnTo>
                <a:cubicBezTo>
                  <a:pt x="62585" y="41399"/>
                  <a:pt x="58755" y="44804"/>
                  <a:pt x="53467" y="46050"/>
                </a:cubicBezTo>
                <a:cubicBezTo>
                  <a:pt x="54044" y="44773"/>
                  <a:pt x="55868" y="42767"/>
                  <a:pt x="57266" y="41734"/>
                </a:cubicBezTo>
                <a:cubicBezTo>
                  <a:pt x="59151" y="40336"/>
                  <a:pt x="61278" y="39424"/>
                  <a:pt x="63467" y="38542"/>
                </a:cubicBezTo>
                <a:cubicBezTo>
                  <a:pt x="64318" y="38208"/>
                  <a:pt x="65169" y="37843"/>
                  <a:pt x="65990" y="37448"/>
                </a:cubicBezTo>
                <a:close/>
                <a:moveTo>
                  <a:pt x="70944" y="44409"/>
                </a:moveTo>
                <a:lnTo>
                  <a:pt x="70944" y="44409"/>
                </a:lnTo>
                <a:cubicBezTo>
                  <a:pt x="70306" y="45351"/>
                  <a:pt x="69576" y="46172"/>
                  <a:pt x="68847" y="46931"/>
                </a:cubicBezTo>
                <a:cubicBezTo>
                  <a:pt x="67418" y="48360"/>
                  <a:pt x="65898" y="49728"/>
                  <a:pt x="63801" y="50184"/>
                </a:cubicBezTo>
                <a:cubicBezTo>
                  <a:pt x="63470" y="50248"/>
                  <a:pt x="63135" y="50271"/>
                  <a:pt x="62797" y="50271"/>
                </a:cubicBezTo>
                <a:cubicBezTo>
                  <a:pt x="62172" y="50271"/>
                  <a:pt x="61534" y="50193"/>
                  <a:pt x="60883" y="50153"/>
                </a:cubicBezTo>
                <a:cubicBezTo>
                  <a:pt x="63376" y="46810"/>
                  <a:pt x="66993" y="45442"/>
                  <a:pt x="70944" y="44409"/>
                </a:cubicBezTo>
                <a:close/>
                <a:moveTo>
                  <a:pt x="3162" y="45472"/>
                </a:moveTo>
                <a:cubicBezTo>
                  <a:pt x="3952" y="45776"/>
                  <a:pt x="4742" y="46050"/>
                  <a:pt x="5563" y="46354"/>
                </a:cubicBezTo>
                <a:cubicBezTo>
                  <a:pt x="7934" y="47235"/>
                  <a:pt x="10457" y="47752"/>
                  <a:pt x="12858" y="48634"/>
                </a:cubicBezTo>
                <a:cubicBezTo>
                  <a:pt x="15046" y="49424"/>
                  <a:pt x="17022" y="50609"/>
                  <a:pt x="18664" y="52311"/>
                </a:cubicBezTo>
                <a:cubicBezTo>
                  <a:pt x="18755" y="52463"/>
                  <a:pt x="18876" y="52585"/>
                  <a:pt x="18998" y="52737"/>
                </a:cubicBezTo>
                <a:cubicBezTo>
                  <a:pt x="19012" y="52751"/>
                  <a:pt x="19019" y="52778"/>
                  <a:pt x="19023" y="52797"/>
                </a:cubicBezTo>
                <a:lnTo>
                  <a:pt x="19023" y="52797"/>
                </a:lnTo>
                <a:cubicBezTo>
                  <a:pt x="14770" y="51703"/>
                  <a:pt x="10516" y="50517"/>
                  <a:pt x="6657" y="48299"/>
                </a:cubicBezTo>
                <a:cubicBezTo>
                  <a:pt x="5502" y="47600"/>
                  <a:pt x="4438" y="46871"/>
                  <a:pt x="3496" y="45959"/>
                </a:cubicBezTo>
                <a:cubicBezTo>
                  <a:pt x="3344" y="45868"/>
                  <a:pt x="3192" y="45746"/>
                  <a:pt x="3162" y="45472"/>
                </a:cubicBezTo>
                <a:close/>
                <a:moveTo>
                  <a:pt x="20700" y="34074"/>
                </a:moveTo>
                <a:cubicBezTo>
                  <a:pt x="21369" y="35746"/>
                  <a:pt x="21764" y="37509"/>
                  <a:pt x="22159" y="39241"/>
                </a:cubicBezTo>
                <a:cubicBezTo>
                  <a:pt x="22645" y="41643"/>
                  <a:pt x="23010" y="43983"/>
                  <a:pt x="22919" y="46415"/>
                </a:cubicBezTo>
                <a:cubicBezTo>
                  <a:pt x="22828" y="48330"/>
                  <a:pt x="22281" y="50153"/>
                  <a:pt x="21794" y="51977"/>
                </a:cubicBezTo>
                <a:cubicBezTo>
                  <a:pt x="21673" y="52585"/>
                  <a:pt x="21521" y="53193"/>
                  <a:pt x="21308" y="53922"/>
                </a:cubicBezTo>
                <a:cubicBezTo>
                  <a:pt x="20487" y="50670"/>
                  <a:pt x="19788" y="47570"/>
                  <a:pt x="19849" y="44348"/>
                </a:cubicBezTo>
                <a:cubicBezTo>
                  <a:pt x="19849" y="42463"/>
                  <a:pt x="20092" y="40640"/>
                  <a:pt x="20214" y="38785"/>
                </a:cubicBezTo>
                <a:cubicBezTo>
                  <a:pt x="20274" y="37448"/>
                  <a:pt x="20396" y="36171"/>
                  <a:pt x="20518" y="34834"/>
                </a:cubicBezTo>
                <a:cubicBezTo>
                  <a:pt x="20548" y="34560"/>
                  <a:pt x="20487" y="34317"/>
                  <a:pt x="20700" y="34074"/>
                </a:cubicBezTo>
                <a:close/>
                <a:moveTo>
                  <a:pt x="44074" y="37387"/>
                </a:moveTo>
                <a:lnTo>
                  <a:pt x="44074" y="37387"/>
                </a:lnTo>
                <a:cubicBezTo>
                  <a:pt x="44561" y="38026"/>
                  <a:pt x="44834" y="38725"/>
                  <a:pt x="45108" y="39363"/>
                </a:cubicBezTo>
                <a:cubicBezTo>
                  <a:pt x="46324" y="41825"/>
                  <a:pt x="47448" y="44348"/>
                  <a:pt x="48147" y="46992"/>
                </a:cubicBezTo>
                <a:cubicBezTo>
                  <a:pt x="48664" y="49090"/>
                  <a:pt x="49090" y="51217"/>
                  <a:pt x="48938" y="53375"/>
                </a:cubicBezTo>
                <a:cubicBezTo>
                  <a:pt x="48907" y="54166"/>
                  <a:pt x="48755" y="55017"/>
                  <a:pt x="48482" y="55807"/>
                </a:cubicBezTo>
                <a:cubicBezTo>
                  <a:pt x="44865" y="51430"/>
                  <a:pt x="42798" y="42767"/>
                  <a:pt x="44074" y="37387"/>
                </a:cubicBezTo>
                <a:close/>
                <a:moveTo>
                  <a:pt x="58512" y="44743"/>
                </a:moveTo>
                <a:cubicBezTo>
                  <a:pt x="57540" y="48998"/>
                  <a:pt x="55625" y="52737"/>
                  <a:pt x="52555" y="55989"/>
                </a:cubicBezTo>
                <a:cubicBezTo>
                  <a:pt x="52555" y="55260"/>
                  <a:pt x="52707" y="54713"/>
                  <a:pt x="52767" y="54135"/>
                </a:cubicBezTo>
                <a:cubicBezTo>
                  <a:pt x="53132" y="51764"/>
                  <a:pt x="53831" y="49576"/>
                  <a:pt x="55047" y="47539"/>
                </a:cubicBezTo>
                <a:cubicBezTo>
                  <a:pt x="55929" y="46050"/>
                  <a:pt x="56567" y="45564"/>
                  <a:pt x="58512" y="44743"/>
                </a:cubicBezTo>
                <a:close/>
                <a:moveTo>
                  <a:pt x="61059" y="54375"/>
                </a:moveTo>
                <a:cubicBezTo>
                  <a:pt x="64071" y="54375"/>
                  <a:pt x="66881" y="55002"/>
                  <a:pt x="69880" y="56293"/>
                </a:cubicBezTo>
                <a:cubicBezTo>
                  <a:pt x="68999" y="56445"/>
                  <a:pt x="68239" y="56597"/>
                  <a:pt x="67479" y="56719"/>
                </a:cubicBezTo>
                <a:cubicBezTo>
                  <a:pt x="65777" y="56901"/>
                  <a:pt x="64105" y="57236"/>
                  <a:pt x="62342" y="57296"/>
                </a:cubicBezTo>
                <a:cubicBezTo>
                  <a:pt x="62265" y="57298"/>
                  <a:pt x="62187" y="57299"/>
                  <a:pt x="62110" y="57299"/>
                </a:cubicBezTo>
                <a:cubicBezTo>
                  <a:pt x="59598" y="57299"/>
                  <a:pt x="57474" y="56345"/>
                  <a:pt x="55321" y="55047"/>
                </a:cubicBezTo>
                <a:cubicBezTo>
                  <a:pt x="57363" y="54602"/>
                  <a:pt x="59248" y="54375"/>
                  <a:pt x="61059" y="54375"/>
                </a:cubicBezTo>
                <a:close/>
                <a:moveTo>
                  <a:pt x="55351" y="46080"/>
                </a:moveTo>
                <a:cubicBezTo>
                  <a:pt x="53345" y="48786"/>
                  <a:pt x="52524" y="51856"/>
                  <a:pt x="52099" y="55077"/>
                </a:cubicBezTo>
                <a:cubicBezTo>
                  <a:pt x="52068" y="55442"/>
                  <a:pt x="51977" y="55746"/>
                  <a:pt x="51947" y="56081"/>
                </a:cubicBezTo>
                <a:cubicBezTo>
                  <a:pt x="51916" y="56536"/>
                  <a:pt x="51673" y="56871"/>
                  <a:pt x="51339" y="57205"/>
                </a:cubicBezTo>
                <a:cubicBezTo>
                  <a:pt x="49211" y="59272"/>
                  <a:pt x="47205" y="61400"/>
                  <a:pt x="45229" y="63558"/>
                </a:cubicBezTo>
                <a:cubicBezTo>
                  <a:pt x="46324" y="61521"/>
                  <a:pt x="47418" y="59454"/>
                  <a:pt x="48451" y="57327"/>
                </a:cubicBezTo>
                <a:cubicBezTo>
                  <a:pt x="49880" y="54378"/>
                  <a:pt x="51217" y="51369"/>
                  <a:pt x="52312" y="48238"/>
                </a:cubicBezTo>
                <a:cubicBezTo>
                  <a:pt x="52585" y="47479"/>
                  <a:pt x="53071" y="46992"/>
                  <a:pt x="53771" y="46658"/>
                </a:cubicBezTo>
                <a:cubicBezTo>
                  <a:pt x="54257" y="46415"/>
                  <a:pt x="54743" y="46232"/>
                  <a:pt x="55351" y="46080"/>
                </a:cubicBezTo>
                <a:close/>
                <a:moveTo>
                  <a:pt x="5776" y="52160"/>
                </a:moveTo>
                <a:lnTo>
                  <a:pt x="5776" y="52160"/>
                </a:lnTo>
                <a:cubicBezTo>
                  <a:pt x="6840" y="52615"/>
                  <a:pt x="7751" y="52980"/>
                  <a:pt x="8663" y="53406"/>
                </a:cubicBezTo>
                <a:cubicBezTo>
                  <a:pt x="11885" y="54804"/>
                  <a:pt x="15168" y="56141"/>
                  <a:pt x="18116" y="58056"/>
                </a:cubicBezTo>
                <a:cubicBezTo>
                  <a:pt x="20487" y="59576"/>
                  <a:pt x="22372" y="61582"/>
                  <a:pt x="23892" y="63983"/>
                </a:cubicBezTo>
                <a:cubicBezTo>
                  <a:pt x="21551" y="62980"/>
                  <a:pt x="19119" y="62342"/>
                  <a:pt x="16779" y="61309"/>
                </a:cubicBezTo>
                <a:cubicBezTo>
                  <a:pt x="13861" y="60032"/>
                  <a:pt x="11551" y="57965"/>
                  <a:pt x="9332" y="55777"/>
                </a:cubicBezTo>
                <a:cubicBezTo>
                  <a:pt x="8207" y="54622"/>
                  <a:pt x="7052" y="53436"/>
                  <a:pt x="5776" y="52160"/>
                </a:cubicBezTo>
                <a:close/>
                <a:moveTo>
                  <a:pt x="55412" y="62049"/>
                </a:moveTo>
                <a:cubicBezTo>
                  <a:pt x="56747" y="62049"/>
                  <a:pt x="58082" y="62147"/>
                  <a:pt x="59424" y="62281"/>
                </a:cubicBezTo>
                <a:cubicBezTo>
                  <a:pt x="60640" y="62433"/>
                  <a:pt x="61825" y="62555"/>
                  <a:pt x="63011" y="62798"/>
                </a:cubicBezTo>
                <a:cubicBezTo>
                  <a:pt x="63193" y="62828"/>
                  <a:pt x="63376" y="62920"/>
                  <a:pt x="63771" y="62980"/>
                </a:cubicBezTo>
                <a:cubicBezTo>
                  <a:pt x="60792" y="63679"/>
                  <a:pt x="58087" y="64470"/>
                  <a:pt x="55351" y="65199"/>
                </a:cubicBezTo>
                <a:cubicBezTo>
                  <a:pt x="53520" y="65678"/>
                  <a:pt x="51689" y="66027"/>
                  <a:pt x="49833" y="66027"/>
                </a:cubicBezTo>
                <a:cubicBezTo>
                  <a:pt x="49687" y="66027"/>
                  <a:pt x="49540" y="66024"/>
                  <a:pt x="49394" y="66020"/>
                </a:cubicBezTo>
                <a:cubicBezTo>
                  <a:pt x="47843" y="65989"/>
                  <a:pt x="46354" y="65716"/>
                  <a:pt x="44804" y="65260"/>
                </a:cubicBezTo>
                <a:cubicBezTo>
                  <a:pt x="46810" y="63892"/>
                  <a:pt x="48907" y="62920"/>
                  <a:pt x="51248" y="62433"/>
                </a:cubicBezTo>
                <a:cubicBezTo>
                  <a:pt x="52641" y="62155"/>
                  <a:pt x="54026" y="62049"/>
                  <a:pt x="55412" y="62049"/>
                </a:cubicBezTo>
                <a:close/>
                <a:moveTo>
                  <a:pt x="40457" y="51825"/>
                </a:moveTo>
                <a:cubicBezTo>
                  <a:pt x="40700" y="52889"/>
                  <a:pt x="40913" y="53801"/>
                  <a:pt x="41035" y="54713"/>
                </a:cubicBezTo>
                <a:cubicBezTo>
                  <a:pt x="41308" y="56810"/>
                  <a:pt x="41764" y="58847"/>
                  <a:pt x="41795" y="60944"/>
                </a:cubicBezTo>
                <a:cubicBezTo>
                  <a:pt x="41825" y="62524"/>
                  <a:pt x="41643" y="64135"/>
                  <a:pt x="41460" y="65716"/>
                </a:cubicBezTo>
                <a:cubicBezTo>
                  <a:pt x="41278" y="67084"/>
                  <a:pt x="40913" y="68391"/>
                  <a:pt x="40305" y="69759"/>
                </a:cubicBezTo>
                <a:cubicBezTo>
                  <a:pt x="39272" y="67661"/>
                  <a:pt x="38482" y="65686"/>
                  <a:pt x="38421" y="63436"/>
                </a:cubicBezTo>
                <a:cubicBezTo>
                  <a:pt x="38238" y="59576"/>
                  <a:pt x="38937" y="55837"/>
                  <a:pt x="40275" y="52190"/>
                </a:cubicBezTo>
                <a:lnTo>
                  <a:pt x="40457" y="51825"/>
                </a:lnTo>
                <a:close/>
                <a:moveTo>
                  <a:pt x="34196" y="50792"/>
                </a:moveTo>
                <a:lnTo>
                  <a:pt x="34196" y="50792"/>
                </a:lnTo>
                <a:cubicBezTo>
                  <a:pt x="34044" y="51977"/>
                  <a:pt x="33892" y="53163"/>
                  <a:pt x="33709" y="54378"/>
                </a:cubicBezTo>
                <a:cubicBezTo>
                  <a:pt x="33466" y="56050"/>
                  <a:pt x="33253" y="57752"/>
                  <a:pt x="33010" y="59454"/>
                </a:cubicBezTo>
                <a:cubicBezTo>
                  <a:pt x="32706" y="61765"/>
                  <a:pt x="31886" y="63953"/>
                  <a:pt x="30913" y="66081"/>
                </a:cubicBezTo>
                <a:cubicBezTo>
                  <a:pt x="30032" y="68056"/>
                  <a:pt x="28876" y="69819"/>
                  <a:pt x="27691" y="71643"/>
                </a:cubicBezTo>
                <a:cubicBezTo>
                  <a:pt x="27448" y="72038"/>
                  <a:pt x="27235" y="72494"/>
                  <a:pt x="26992" y="72950"/>
                </a:cubicBezTo>
                <a:cubicBezTo>
                  <a:pt x="26506" y="64622"/>
                  <a:pt x="28633" y="57175"/>
                  <a:pt x="34196" y="50792"/>
                </a:cubicBezTo>
                <a:close/>
                <a:moveTo>
                  <a:pt x="13831" y="63953"/>
                </a:moveTo>
                <a:lnTo>
                  <a:pt x="13831" y="63953"/>
                </a:lnTo>
                <a:cubicBezTo>
                  <a:pt x="14104" y="64014"/>
                  <a:pt x="14317" y="64105"/>
                  <a:pt x="14530" y="64257"/>
                </a:cubicBezTo>
                <a:cubicBezTo>
                  <a:pt x="17326" y="65655"/>
                  <a:pt x="20183" y="67023"/>
                  <a:pt x="22645" y="69059"/>
                </a:cubicBezTo>
                <a:cubicBezTo>
                  <a:pt x="24165" y="70336"/>
                  <a:pt x="25533" y="71734"/>
                  <a:pt x="26262" y="73680"/>
                </a:cubicBezTo>
                <a:lnTo>
                  <a:pt x="26354" y="74014"/>
                </a:lnTo>
                <a:cubicBezTo>
                  <a:pt x="22220" y="73376"/>
                  <a:pt x="16080" y="68452"/>
                  <a:pt x="13831" y="63953"/>
                </a:cubicBezTo>
                <a:close/>
                <a:moveTo>
                  <a:pt x="9396" y="69172"/>
                </a:moveTo>
                <a:cubicBezTo>
                  <a:pt x="12140" y="69172"/>
                  <a:pt x="14831" y="69455"/>
                  <a:pt x="17448" y="70336"/>
                </a:cubicBezTo>
                <a:cubicBezTo>
                  <a:pt x="18268" y="70579"/>
                  <a:pt x="19028" y="71005"/>
                  <a:pt x="19758" y="71461"/>
                </a:cubicBezTo>
                <a:cubicBezTo>
                  <a:pt x="21551" y="72555"/>
                  <a:pt x="23405" y="73467"/>
                  <a:pt x="25351" y="74227"/>
                </a:cubicBezTo>
                <a:cubicBezTo>
                  <a:pt x="25411" y="74287"/>
                  <a:pt x="25533" y="74348"/>
                  <a:pt x="25715" y="74439"/>
                </a:cubicBezTo>
                <a:cubicBezTo>
                  <a:pt x="24889" y="74635"/>
                  <a:pt x="24079" y="74714"/>
                  <a:pt x="23279" y="74714"/>
                </a:cubicBezTo>
                <a:cubicBezTo>
                  <a:pt x="21840" y="74714"/>
                  <a:pt x="20434" y="74459"/>
                  <a:pt x="19028" y="74166"/>
                </a:cubicBezTo>
                <a:cubicBezTo>
                  <a:pt x="15198" y="73315"/>
                  <a:pt x="11672" y="71856"/>
                  <a:pt x="8359" y="69728"/>
                </a:cubicBezTo>
                <a:cubicBezTo>
                  <a:pt x="8177" y="69607"/>
                  <a:pt x="8025" y="69485"/>
                  <a:pt x="7751" y="69303"/>
                </a:cubicBezTo>
                <a:cubicBezTo>
                  <a:pt x="8086" y="69272"/>
                  <a:pt x="8329" y="69181"/>
                  <a:pt x="8542" y="69181"/>
                </a:cubicBezTo>
                <a:cubicBezTo>
                  <a:pt x="8827" y="69175"/>
                  <a:pt x="9112" y="69172"/>
                  <a:pt x="9396" y="69172"/>
                </a:cubicBezTo>
                <a:close/>
                <a:moveTo>
                  <a:pt x="31247" y="66780"/>
                </a:moveTo>
                <a:cubicBezTo>
                  <a:pt x="34591" y="69211"/>
                  <a:pt x="36111" y="72828"/>
                  <a:pt x="35807" y="75655"/>
                </a:cubicBezTo>
                <a:cubicBezTo>
                  <a:pt x="35774" y="75663"/>
                  <a:pt x="35744" y="75667"/>
                  <a:pt x="35716" y="75667"/>
                </a:cubicBezTo>
                <a:cubicBezTo>
                  <a:pt x="35641" y="75667"/>
                  <a:pt x="35586" y="75639"/>
                  <a:pt x="35564" y="75594"/>
                </a:cubicBezTo>
                <a:cubicBezTo>
                  <a:pt x="33618" y="73771"/>
                  <a:pt x="31734" y="71917"/>
                  <a:pt x="30335" y="69607"/>
                </a:cubicBezTo>
                <a:cubicBezTo>
                  <a:pt x="30062" y="69211"/>
                  <a:pt x="30062" y="68877"/>
                  <a:pt x="30335" y="68512"/>
                </a:cubicBezTo>
                <a:cubicBezTo>
                  <a:pt x="30670" y="67965"/>
                  <a:pt x="30943" y="67388"/>
                  <a:pt x="31247" y="66780"/>
                </a:cubicBezTo>
                <a:close/>
                <a:moveTo>
                  <a:pt x="44490" y="72360"/>
                </a:moveTo>
                <a:cubicBezTo>
                  <a:pt x="48215" y="72360"/>
                  <a:pt x="52711" y="73504"/>
                  <a:pt x="55868" y="75564"/>
                </a:cubicBezTo>
                <a:cubicBezTo>
                  <a:pt x="54143" y="75637"/>
                  <a:pt x="52427" y="75707"/>
                  <a:pt x="50724" y="75707"/>
                </a:cubicBezTo>
                <a:cubicBezTo>
                  <a:pt x="46725" y="75707"/>
                  <a:pt x="42802" y="75321"/>
                  <a:pt x="39029" y="73680"/>
                </a:cubicBezTo>
                <a:cubicBezTo>
                  <a:pt x="40247" y="72783"/>
                  <a:pt x="42226" y="72360"/>
                  <a:pt x="44490" y="72360"/>
                </a:cubicBezTo>
                <a:close/>
                <a:moveTo>
                  <a:pt x="56871" y="1"/>
                </a:moveTo>
                <a:cubicBezTo>
                  <a:pt x="56567" y="1"/>
                  <a:pt x="56506" y="244"/>
                  <a:pt x="56415" y="487"/>
                </a:cubicBezTo>
                <a:cubicBezTo>
                  <a:pt x="56111" y="1247"/>
                  <a:pt x="55929" y="2007"/>
                  <a:pt x="55746" y="2797"/>
                </a:cubicBezTo>
                <a:cubicBezTo>
                  <a:pt x="55382" y="4317"/>
                  <a:pt x="55199" y="5867"/>
                  <a:pt x="55382" y="7448"/>
                </a:cubicBezTo>
                <a:cubicBezTo>
                  <a:pt x="55625" y="9484"/>
                  <a:pt x="56141" y="11460"/>
                  <a:pt x="56719" y="13436"/>
                </a:cubicBezTo>
                <a:cubicBezTo>
                  <a:pt x="57327" y="15411"/>
                  <a:pt x="57418" y="17417"/>
                  <a:pt x="57327" y="19484"/>
                </a:cubicBezTo>
                <a:cubicBezTo>
                  <a:pt x="56962" y="18299"/>
                  <a:pt x="56537" y="17174"/>
                  <a:pt x="55989" y="16050"/>
                </a:cubicBezTo>
                <a:cubicBezTo>
                  <a:pt x="54561" y="12980"/>
                  <a:pt x="52403" y="10426"/>
                  <a:pt x="50305" y="7812"/>
                </a:cubicBezTo>
                <a:cubicBezTo>
                  <a:pt x="50214" y="7752"/>
                  <a:pt x="50123" y="7660"/>
                  <a:pt x="50032" y="7600"/>
                </a:cubicBezTo>
                <a:cubicBezTo>
                  <a:pt x="49949" y="7496"/>
                  <a:pt x="49853" y="7435"/>
                  <a:pt x="49751" y="7435"/>
                </a:cubicBezTo>
                <a:cubicBezTo>
                  <a:pt x="49704" y="7435"/>
                  <a:pt x="49655" y="7449"/>
                  <a:pt x="49606" y="7478"/>
                </a:cubicBezTo>
                <a:cubicBezTo>
                  <a:pt x="49454" y="7539"/>
                  <a:pt x="49394" y="7752"/>
                  <a:pt x="49454" y="7934"/>
                </a:cubicBezTo>
                <a:cubicBezTo>
                  <a:pt x="49515" y="8056"/>
                  <a:pt x="49515" y="8147"/>
                  <a:pt x="49546" y="8268"/>
                </a:cubicBezTo>
                <a:cubicBezTo>
                  <a:pt x="50032" y="10244"/>
                  <a:pt x="50518" y="12220"/>
                  <a:pt x="51217" y="14165"/>
                </a:cubicBezTo>
                <a:cubicBezTo>
                  <a:pt x="52403" y="17478"/>
                  <a:pt x="54135" y="20427"/>
                  <a:pt x="57023" y="22554"/>
                </a:cubicBezTo>
                <a:cubicBezTo>
                  <a:pt x="57266" y="22737"/>
                  <a:pt x="57327" y="22889"/>
                  <a:pt x="57296" y="23162"/>
                </a:cubicBezTo>
                <a:cubicBezTo>
                  <a:pt x="57205" y="24348"/>
                  <a:pt x="57175" y="25533"/>
                  <a:pt x="57023" y="26688"/>
                </a:cubicBezTo>
                <a:cubicBezTo>
                  <a:pt x="56719" y="29272"/>
                  <a:pt x="56293" y="31855"/>
                  <a:pt x="55746" y="34439"/>
                </a:cubicBezTo>
                <a:cubicBezTo>
                  <a:pt x="55594" y="35260"/>
                  <a:pt x="55382" y="36019"/>
                  <a:pt x="55199" y="36810"/>
                </a:cubicBezTo>
                <a:cubicBezTo>
                  <a:pt x="54834" y="35108"/>
                  <a:pt x="54470" y="33375"/>
                  <a:pt x="53862" y="31794"/>
                </a:cubicBezTo>
                <a:cubicBezTo>
                  <a:pt x="52494" y="28117"/>
                  <a:pt x="50214" y="24864"/>
                  <a:pt x="48208" y="21490"/>
                </a:cubicBezTo>
                <a:cubicBezTo>
                  <a:pt x="48103" y="21333"/>
                  <a:pt x="47976" y="21108"/>
                  <a:pt x="47786" y="21108"/>
                </a:cubicBezTo>
                <a:cubicBezTo>
                  <a:pt x="47756" y="21108"/>
                  <a:pt x="47725" y="21113"/>
                  <a:pt x="47691" y="21126"/>
                </a:cubicBezTo>
                <a:cubicBezTo>
                  <a:pt x="47327" y="21186"/>
                  <a:pt x="47418" y="21521"/>
                  <a:pt x="47418" y="21764"/>
                </a:cubicBezTo>
                <a:cubicBezTo>
                  <a:pt x="47387" y="24348"/>
                  <a:pt x="47631" y="26901"/>
                  <a:pt x="48330" y="29393"/>
                </a:cubicBezTo>
                <a:cubicBezTo>
                  <a:pt x="49363" y="33041"/>
                  <a:pt x="51673" y="35867"/>
                  <a:pt x="54378" y="38390"/>
                </a:cubicBezTo>
                <a:cubicBezTo>
                  <a:pt x="54682" y="38664"/>
                  <a:pt x="54743" y="38846"/>
                  <a:pt x="54622" y="39241"/>
                </a:cubicBezTo>
                <a:cubicBezTo>
                  <a:pt x="53649" y="42950"/>
                  <a:pt x="52403" y="46597"/>
                  <a:pt x="50974" y="50184"/>
                </a:cubicBezTo>
                <a:cubicBezTo>
                  <a:pt x="50579" y="51217"/>
                  <a:pt x="50123" y="52220"/>
                  <a:pt x="49698" y="53254"/>
                </a:cubicBezTo>
                <a:cubicBezTo>
                  <a:pt x="49546" y="52615"/>
                  <a:pt x="49606" y="51977"/>
                  <a:pt x="49546" y="51369"/>
                </a:cubicBezTo>
                <a:cubicBezTo>
                  <a:pt x="49242" y="48512"/>
                  <a:pt x="48634" y="45746"/>
                  <a:pt x="47479" y="43071"/>
                </a:cubicBezTo>
                <a:cubicBezTo>
                  <a:pt x="46567" y="40944"/>
                  <a:pt x="45716" y="38816"/>
                  <a:pt x="44500" y="36840"/>
                </a:cubicBezTo>
                <a:cubicBezTo>
                  <a:pt x="44389" y="36646"/>
                  <a:pt x="44253" y="36376"/>
                  <a:pt x="43976" y="36376"/>
                </a:cubicBezTo>
                <a:cubicBezTo>
                  <a:pt x="43950" y="36376"/>
                  <a:pt x="43921" y="36379"/>
                  <a:pt x="43892" y="36384"/>
                </a:cubicBezTo>
                <a:cubicBezTo>
                  <a:pt x="43588" y="36475"/>
                  <a:pt x="43588" y="36810"/>
                  <a:pt x="43527" y="37083"/>
                </a:cubicBezTo>
                <a:cubicBezTo>
                  <a:pt x="43162" y="39363"/>
                  <a:pt x="43193" y="41673"/>
                  <a:pt x="43375" y="43983"/>
                </a:cubicBezTo>
                <a:cubicBezTo>
                  <a:pt x="43527" y="46232"/>
                  <a:pt x="44074" y="48360"/>
                  <a:pt x="44895" y="50457"/>
                </a:cubicBezTo>
                <a:cubicBezTo>
                  <a:pt x="45655" y="52342"/>
                  <a:pt x="46780" y="54044"/>
                  <a:pt x="47843" y="55807"/>
                </a:cubicBezTo>
                <a:cubicBezTo>
                  <a:pt x="48147" y="56293"/>
                  <a:pt x="48178" y="56688"/>
                  <a:pt x="47904" y="57205"/>
                </a:cubicBezTo>
                <a:cubicBezTo>
                  <a:pt x="46050" y="60883"/>
                  <a:pt x="44074" y="64470"/>
                  <a:pt x="41825" y="67874"/>
                </a:cubicBezTo>
                <a:cubicBezTo>
                  <a:pt x="41764" y="68026"/>
                  <a:pt x="41703" y="68239"/>
                  <a:pt x="41491" y="68239"/>
                </a:cubicBezTo>
                <a:lnTo>
                  <a:pt x="41703" y="67327"/>
                </a:lnTo>
                <a:cubicBezTo>
                  <a:pt x="42007" y="65959"/>
                  <a:pt x="42159" y="64591"/>
                  <a:pt x="42281" y="63223"/>
                </a:cubicBezTo>
                <a:cubicBezTo>
                  <a:pt x="42403" y="62038"/>
                  <a:pt x="42433" y="60822"/>
                  <a:pt x="42281" y="59637"/>
                </a:cubicBezTo>
                <a:cubicBezTo>
                  <a:pt x="42068" y="57813"/>
                  <a:pt x="41795" y="56020"/>
                  <a:pt x="41491" y="54257"/>
                </a:cubicBezTo>
                <a:cubicBezTo>
                  <a:pt x="41339" y="53223"/>
                  <a:pt x="41096" y="52160"/>
                  <a:pt x="40883" y="51126"/>
                </a:cubicBezTo>
                <a:cubicBezTo>
                  <a:pt x="40852" y="50944"/>
                  <a:pt x="40792" y="50670"/>
                  <a:pt x="40488" y="50670"/>
                </a:cubicBezTo>
                <a:cubicBezTo>
                  <a:pt x="40244" y="50670"/>
                  <a:pt x="40153" y="50852"/>
                  <a:pt x="40092" y="51065"/>
                </a:cubicBezTo>
                <a:cubicBezTo>
                  <a:pt x="40001" y="51156"/>
                  <a:pt x="39971" y="51308"/>
                  <a:pt x="39941" y="51430"/>
                </a:cubicBezTo>
                <a:cubicBezTo>
                  <a:pt x="38785" y="54166"/>
                  <a:pt x="38208" y="57053"/>
                  <a:pt x="37874" y="59971"/>
                </a:cubicBezTo>
                <a:cubicBezTo>
                  <a:pt x="37509" y="63132"/>
                  <a:pt x="37874" y="66141"/>
                  <a:pt x="39363" y="68968"/>
                </a:cubicBezTo>
                <a:cubicBezTo>
                  <a:pt x="39971" y="70123"/>
                  <a:pt x="39971" y="70974"/>
                  <a:pt x="39059" y="71947"/>
                </a:cubicBezTo>
                <a:cubicBezTo>
                  <a:pt x="38117" y="72980"/>
                  <a:pt x="37387" y="74166"/>
                  <a:pt x="36384" y="75260"/>
                </a:cubicBezTo>
                <a:cubicBezTo>
                  <a:pt x="36354" y="71309"/>
                  <a:pt x="34408" y="68452"/>
                  <a:pt x="31490" y="66202"/>
                </a:cubicBezTo>
                <a:cubicBezTo>
                  <a:pt x="31582" y="66050"/>
                  <a:pt x="31612" y="65959"/>
                  <a:pt x="31642" y="65838"/>
                </a:cubicBezTo>
                <a:cubicBezTo>
                  <a:pt x="32798" y="63436"/>
                  <a:pt x="33466" y="60974"/>
                  <a:pt x="33770" y="58360"/>
                </a:cubicBezTo>
                <a:cubicBezTo>
                  <a:pt x="34013" y="56415"/>
                  <a:pt x="34348" y="54470"/>
                  <a:pt x="34560" y="52494"/>
                </a:cubicBezTo>
                <a:cubicBezTo>
                  <a:pt x="34682" y="51673"/>
                  <a:pt x="34864" y="50913"/>
                  <a:pt x="34834" y="50062"/>
                </a:cubicBezTo>
                <a:cubicBezTo>
                  <a:pt x="34804" y="49910"/>
                  <a:pt x="34834" y="49697"/>
                  <a:pt x="34652" y="49606"/>
                </a:cubicBezTo>
                <a:cubicBezTo>
                  <a:pt x="34619" y="49597"/>
                  <a:pt x="34586" y="49593"/>
                  <a:pt x="34555" y="49593"/>
                </a:cubicBezTo>
                <a:cubicBezTo>
                  <a:pt x="34385" y="49593"/>
                  <a:pt x="34242" y="49721"/>
                  <a:pt x="34165" y="49849"/>
                </a:cubicBezTo>
                <a:cubicBezTo>
                  <a:pt x="34044" y="50001"/>
                  <a:pt x="33953" y="50123"/>
                  <a:pt x="33861" y="50214"/>
                </a:cubicBezTo>
                <a:cubicBezTo>
                  <a:pt x="32858" y="51491"/>
                  <a:pt x="31977" y="52767"/>
                  <a:pt x="31126" y="54105"/>
                </a:cubicBezTo>
                <a:cubicBezTo>
                  <a:pt x="28937" y="57357"/>
                  <a:pt x="27509" y="60913"/>
                  <a:pt x="26931" y="64774"/>
                </a:cubicBezTo>
                <a:cubicBezTo>
                  <a:pt x="26718" y="66324"/>
                  <a:pt x="26475" y="67904"/>
                  <a:pt x="26445" y="69485"/>
                </a:cubicBezTo>
                <a:cubicBezTo>
                  <a:pt x="26262" y="69424"/>
                  <a:pt x="26262" y="69272"/>
                  <a:pt x="25807" y="69181"/>
                </a:cubicBezTo>
                <a:cubicBezTo>
                  <a:pt x="25442" y="67783"/>
                  <a:pt x="25138" y="66354"/>
                  <a:pt x="24682" y="64986"/>
                </a:cubicBezTo>
                <a:cubicBezTo>
                  <a:pt x="23770" y="62251"/>
                  <a:pt x="22767" y="59576"/>
                  <a:pt x="21581" y="56932"/>
                </a:cubicBezTo>
                <a:cubicBezTo>
                  <a:pt x="21308" y="56384"/>
                  <a:pt x="21186" y="55807"/>
                  <a:pt x="21278" y="55199"/>
                </a:cubicBezTo>
                <a:cubicBezTo>
                  <a:pt x="21399" y="54105"/>
                  <a:pt x="21642" y="53041"/>
                  <a:pt x="21916" y="51977"/>
                </a:cubicBezTo>
                <a:cubicBezTo>
                  <a:pt x="22463" y="50032"/>
                  <a:pt x="22980" y="48117"/>
                  <a:pt x="23071" y="46111"/>
                </a:cubicBezTo>
                <a:cubicBezTo>
                  <a:pt x="23162" y="43618"/>
                  <a:pt x="22706" y="41217"/>
                  <a:pt x="22189" y="38785"/>
                </a:cubicBezTo>
                <a:cubicBezTo>
                  <a:pt x="21764" y="36871"/>
                  <a:pt x="21308" y="35016"/>
                  <a:pt x="20518" y="33223"/>
                </a:cubicBezTo>
                <a:cubicBezTo>
                  <a:pt x="20405" y="33025"/>
                  <a:pt x="20344" y="32670"/>
                  <a:pt x="20043" y="32670"/>
                </a:cubicBezTo>
                <a:cubicBezTo>
                  <a:pt x="20020" y="32670"/>
                  <a:pt x="19996" y="32672"/>
                  <a:pt x="19971" y="32676"/>
                </a:cubicBezTo>
                <a:cubicBezTo>
                  <a:pt x="19636" y="32706"/>
                  <a:pt x="19667" y="33071"/>
                  <a:pt x="19636" y="33345"/>
                </a:cubicBezTo>
                <a:cubicBezTo>
                  <a:pt x="19515" y="34439"/>
                  <a:pt x="19454" y="35503"/>
                  <a:pt x="19363" y="36627"/>
                </a:cubicBezTo>
                <a:cubicBezTo>
                  <a:pt x="19271" y="38299"/>
                  <a:pt x="19150" y="39971"/>
                  <a:pt x="18998" y="41643"/>
                </a:cubicBezTo>
                <a:cubicBezTo>
                  <a:pt x="18694" y="44530"/>
                  <a:pt x="18846" y="47418"/>
                  <a:pt x="19454" y="50245"/>
                </a:cubicBezTo>
                <a:cubicBezTo>
                  <a:pt x="19727" y="51521"/>
                  <a:pt x="20031" y="52798"/>
                  <a:pt x="20335" y="54044"/>
                </a:cubicBezTo>
                <a:cubicBezTo>
                  <a:pt x="20183" y="53892"/>
                  <a:pt x="20062" y="53740"/>
                  <a:pt x="19971" y="53558"/>
                </a:cubicBezTo>
                <a:cubicBezTo>
                  <a:pt x="18390" y="50397"/>
                  <a:pt x="16597" y="47327"/>
                  <a:pt x="14560" y="44409"/>
                </a:cubicBezTo>
                <a:cubicBezTo>
                  <a:pt x="13952" y="43527"/>
                  <a:pt x="13679" y="42646"/>
                  <a:pt x="13679" y="41643"/>
                </a:cubicBezTo>
                <a:cubicBezTo>
                  <a:pt x="13648" y="38968"/>
                  <a:pt x="12980" y="36506"/>
                  <a:pt x="11399" y="34287"/>
                </a:cubicBezTo>
                <a:cubicBezTo>
                  <a:pt x="10153" y="32554"/>
                  <a:pt x="8876" y="30761"/>
                  <a:pt x="7964" y="28755"/>
                </a:cubicBezTo>
                <a:cubicBezTo>
                  <a:pt x="7914" y="28604"/>
                  <a:pt x="7822" y="28390"/>
                  <a:pt x="7636" y="28390"/>
                </a:cubicBezTo>
                <a:cubicBezTo>
                  <a:pt x="7598" y="28390"/>
                  <a:pt x="7555" y="28400"/>
                  <a:pt x="7508" y="28421"/>
                </a:cubicBezTo>
                <a:cubicBezTo>
                  <a:pt x="7204" y="28512"/>
                  <a:pt x="7265" y="28785"/>
                  <a:pt x="7296" y="29028"/>
                </a:cubicBezTo>
                <a:cubicBezTo>
                  <a:pt x="7903" y="31825"/>
                  <a:pt x="8511" y="34591"/>
                  <a:pt x="10001" y="37114"/>
                </a:cubicBezTo>
                <a:cubicBezTo>
                  <a:pt x="10548" y="38086"/>
                  <a:pt x="11065" y="39120"/>
                  <a:pt x="11581" y="40123"/>
                </a:cubicBezTo>
                <a:cubicBezTo>
                  <a:pt x="10153" y="38633"/>
                  <a:pt x="8967" y="36962"/>
                  <a:pt x="7934" y="35168"/>
                </a:cubicBezTo>
                <a:cubicBezTo>
                  <a:pt x="7204" y="33892"/>
                  <a:pt x="6384" y="32615"/>
                  <a:pt x="5137" y="31703"/>
                </a:cubicBezTo>
                <a:cubicBezTo>
                  <a:pt x="3830" y="30791"/>
                  <a:pt x="2341" y="30275"/>
                  <a:pt x="1034" y="29484"/>
                </a:cubicBezTo>
                <a:cubicBezTo>
                  <a:pt x="954" y="29420"/>
                  <a:pt x="848" y="29382"/>
                  <a:pt x="744" y="29382"/>
                </a:cubicBezTo>
                <a:cubicBezTo>
                  <a:pt x="651" y="29382"/>
                  <a:pt x="559" y="29413"/>
                  <a:pt x="487" y="29484"/>
                </a:cubicBezTo>
                <a:cubicBezTo>
                  <a:pt x="335" y="29667"/>
                  <a:pt x="456" y="29880"/>
                  <a:pt x="578" y="30092"/>
                </a:cubicBezTo>
                <a:cubicBezTo>
                  <a:pt x="973" y="30761"/>
                  <a:pt x="1399" y="31460"/>
                  <a:pt x="1824" y="32098"/>
                </a:cubicBezTo>
                <a:cubicBezTo>
                  <a:pt x="2767" y="33527"/>
                  <a:pt x="3830" y="34834"/>
                  <a:pt x="5198" y="35898"/>
                </a:cubicBezTo>
                <a:cubicBezTo>
                  <a:pt x="6292" y="36719"/>
                  <a:pt x="7569" y="37296"/>
                  <a:pt x="8694" y="38026"/>
                </a:cubicBezTo>
                <a:cubicBezTo>
                  <a:pt x="9423" y="38481"/>
                  <a:pt x="10365" y="39515"/>
                  <a:pt x="10639" y="40184"/>
                </a:cubicBezTo>
                <a:cubicBezTo>
                  <a:pt x="9454" y="39272"/>
                  <a:pt x="8207" y="38603"/>
                  <a:pt x="6840" y="38299"/>
                </a:cubicBezTo>
                <a:cubicBezTo>
                  <a:pt x="4985" y="37874"/>
                  <a:pt x="3101" y="37570"/>
                  <a:pt x="1277" y="37023"/>
                </a:cubicBezTo>
                <a:cubicBezTo>
                  <a:pt x="1108" y="36989"/>
                  <a:pt x="892" y="36898"/>
                  <a:pt x="691" y="36898"/>
                </a:cubicBezTo>
                <a:cubicBezTo>
                  <a:pt x="531" y="36898"/>
                  <a:pt x="382" y="36956"/>
                  <a:pt x="274" y="37144"/>
                </a:cubicBezTo>
                <a:cubicBezTo>
                  <a:pt x="1" y="37570"/>
                  <a:pt x="426" y="37843"/>
                  <a:pt x="608" y="38147"/>
                </a:cubicBezTo>
                <a:cubicBezTo>
                  <a:pt x="2098" y="40275"/>
                  <a:pt x="3952" y="41886"/>
                  <a:pt x="6566" y="42555"/>
                </a:cubicBezTo>
                <a:cubicBezTo>
                  <a:pt x="8025" y="42919"/>
                  <a:pt x="9484" y="42798"/>
                  <a:pt x="10943" y="42889"/>
                </a:cubicBezTo>
                <a:cubicBezTo>
                  <a:pt x="12037" y="42950"/>
                  <a:pt x="13101" y="43102"/>
                  <a:pt x="13800" y="44165"/>
                </a:cubicBezTo>
                <a:cubicBezTo>
                  <a:pt x="14560" y="45351"/>
                  <a:pt x="15381" y="46567"/>
                  <a:pt x="16141" y="47783"/>
                </a:cubicBezTo>
                <a:cubicBezTo>
                  <a:pt x="16901" y="48968"/>
                  <a:pt x="17630" y="50184"/>
                  <a:pt x="18238" y="51460"/>
                </a:cubicBezTo>
                <a:cubicBezTo>
                  <a:pt x="16688" y="50093"/>
                  <a:pt x="14925" y="49090"/>
                  <a:pt x="12980" y="48330"/>
                </a:cubicBezTo>
                <a:cubicBezTo>
                  <a:pt x="10913" y="47479"/>
                  <a:pt x="8694" y="47023"/>
                  <a:pt x="6566" y="46293"/>
                </a:cubicBezTo>
                <a:cubicBezTo>
                  <a:pt x="5350" y="45898"/>
                  <a:pt x="4165" y="45442"/>
                  <a:pt x="2949" y="45017"/>
                </a:cubicBezTo>
                <a:cubicBezTo>
                  <a:pt x="2811" y="44948"/>
                  <a:pt x="2634" y="44869"/>
                  <a:pt x="2468" y="44869"/>
                </a:cubicBezTo>
                <a:cubicBezTo>
                  <a:pt x="2341" y="44869"/>
                  <a:pt x="2221" y="44915"/>
                  <a:pt x="2128" y="45047"/>
                </a:cubicBezTo>
                <a:cubicBezTo>
                  <a:pt x="1885" y="45351"/>
                  <a:pt x="2159" y="45624"/>
                  <a:pt x="2341" y="45898"/>
                </a:cubicBezTo>
                <a:cubicBezTo>
                  <a:pt x="2706" y="46354"/>
                  <a:pt x="3162" y="46719"/>
                  <a:pt x="3618" y="47053"/>
                </a:cubicBezTo>
                <a:cubicBezTo>
                  <a:pt x="6870" y="49576"/>
                  <a:pt x="10609" y="51126"/>
                  <a:pt x="14560" y="52190"/>
                </a:cubicBezTo>
                <a:cubicBezTo>
                  <a:pt x="16110" y="52646"/>
                  <a:pt x="17691" y="52950"/>
                  <a:pt x="19150" y="53740"/>
                </a:cubicBezTo>
                <a:cubicBezTo>
                  <a:pt x="19484" y="53953"/>
                  <a:pt x="19727" y="54196"/>
                  <a:pt x="19910" y="54561"/>
                </a:cubicBezTo>
                <a:cubicBezTo>
                  <a:pt x="20852" y="56476"/>
                  <a:pt x="21733" y="58451"/>
                  <a:pt x="22524" y="60427"/>
                </a:cubicBezTo>
                <a:cubicBezTo>
                  <a:pt x="22767" y="61005"/>
                  <a:pt x="23071" y="61552"/>
                  <a:pt x="23162" y="62312"/>
                </a:cubicBezTo>
                <a:cubicBezTo>
                  <a:pt x="22980" y="62099"/>
                  <a:pt x="22858" y="62038"/>
                  <a:pt x="22797" y="61916"/>
                </a:cubicBezTo>
                <a:cubicBezTo>
                  <a:pt x="21338" y="60093"/>
                  <a:pt x="19636" y="58573"/>
                  <a:pt x="17660" y="57357"/>
                </a:cubicBezTo>
                <a:cubicBezTo>
                  <a:pt x="14773" y="55625"/>
                  <a:pt x="11672" y="54287"/>
                  <a:pt x="8572" y="52950"/>
                </a:cubicBezTo>
                <a:cubicBezTo>
                  <a:pt x="7356" y="52433"/>
                  <a:pt x="6201" y="51825"/>
                  <a:pt x="4894" y="51400"/>
                </a:cubicBezTo>
                <a:cubicBezTo>
                  <a:pt x="4794" y="51357"/>
                  <a:pt x="4707" y="51327"/>
                  <a:pt x="4627" y="51327"/>
                </a:cubicBezTo>
                <a:cubicBezTo>
                  <a:pt x="4538" y="51327"/>
                  <a:pt x="4458" y="51364"/>
                  <a:pt x="4378" y="51460"/>
                </a:cubicBezTo>
                <a:cubicBezTo>
                  <a:pt x="4226" y="51673"/>
                  <a:pt x="4317" y="51856"/>
                  <a:pt x="4438" y="52008"/>
                </a:cubicBezTo>
                <a:cubicBezTo>
                  <a:pt x="4590" y="52190"/>
                  <a:pt x="4742" y="52342"/>
                  <a:pt x="4894" y="52494"/>
                </a:cubicBezTo>
                <a:cubicBezTo>
                  <a:pt x="6262" y="53831"/>
                  <a:pt x="7630" y="55169"/>
                  <a:pt x="8967" y="56536"/>
                </a:cubicBezTo>
                <a:cubicBezTo>
                  <a:pt x="11976" y="59515"/>
                  <a:pt x="15381" y="61856"/>
                  <a:pt x="19515" y="63102"/>
                </a:cubicBezTo>
                <a:cubicBezTo>
                  <a:pt x="21004" y="63527"/>
                  <a:pt x="22524" y="64044"/>
                  <a:pt x="23861" y="64834"/>
                </a:cubicBezTo>
                <a:cubicBezTo>
                  <a:pt x="24135" y="64986"/>
                  <a:pt x="24317" y="65138"/>
                  <a:pt x="24378" y="65442"/>
                </a:cubicBezTo>
                <a:cubicBezTo>
                  <a:pt x="25047" y="67570"/>
                  <a:pt x="25594" y="69759"/>
                  <a:pt x="25989" y="72099"/>
                </a:cubicBezTo>
                <a:cubicBezTo>
                  <a:pt x="25503" y="71370"/>
                  <a:pt x="25047" y="70762"/>
                  <a:pt x="24530" y="70245"/>
                </a:cubicBezTo>
                <a:cubicBezTo>
                  <a:pt x="21460" y="67023"/>
                  <a:pt x="17539" y="65108"/>
                  <a:pt x="13587" y="63284"/>
                </a:cubicBezTo>
                <a:cubicBezTo>
                  <a:pt x="13472" y="63219"/>
                  <a:pt x="13331" y="63162"/>
                  <a:pt x="13187" y="63162"/>
                </a:cubicBezTo>
                <a:cubicBezTo>
                  <a:pt x="13064" y="63162"/>
                  <a:pt x="12939" y="63203"/>
                  <a:pt x="12828" y="63315"/>
                </a:cubicBezTo>
                <a:cubicBezTo>
                  <a:pt x="12615" y="63588"/>
                  <a:pt x="12797" y="63862"/>
                  <a:pt x="12949" y="64075"/>
                </a:cubicBezTo>
                <a:cubicBezTo>
                  <a:pt x="13739" y="65260"/>
                  <a:pt x="14560" y="66415"/>
                  <a:pt x="15381" y="67540"/>
                </a:cubicBezTo>
                <a:cubicBezTo>
                  <a:pt x="15958" y="68300"/>
                  <a:pt x="16566" y="68999"/>
                  <a:pt x="17296" y="69698"/>
                </a:cubicBezTo>
                <a:cubicBezTo>
                  <a:pt x="14701" y="68990"/>
                  <a:pt x="12143" y="68594"/>
                  <a:pt x="9564" y="68594"/>
                </a:cubicBezTo>
                <a:cubicBezTo>
                  <a:pt x="8820" y="68594"/>
                  <a:pt x="8075" y="68627"/>
                  <a:pt x="7326" y="68695"/>
                </a:cubicBezTo>
                <a:cubicBezTo>
                  <a:pt x="7052" y="68725"/>
                  <a:pt x="6718" y="68725"/>
                  <a:pt x="6596" y="69059"/>
                </a:cubicBezTo>
                <a:cubicBezTo>
                  <a:pt x="6536" y="69455"/>
                  <a:pt x="6870" y="69546"/>
                  <a:pt x="7113" y="69698"/>
                </a:cubicBezTo>
                <a:cubicBezTo>
                  <a:pt x="10639" y="72099"/>
                  <a:pt x="14439" y="73801"/>
                  <a:pt x="18603" y="74683"/>
                </a:cubicBezTo>
                <a:cubicBezTo>
                  <a:pt x="20109" y="74994"/>
                  <a:pt x="21578" y="75304"/>
                  <a:pt x="23099" y="75304"/>
                </a:cubicBezTo>
                <a:cubicBezTo>
                  <a:pt x="23511" y="75304"/>
                  <a:pt x="23926" y="75282"/>
                  <a:pt x="24348" y="75230"/>
                </a:cubicBezTo>
                <a:cubicBezTo>
                  <a:pt x="24908" y="75150"/>
                  <a:pt x="25492" y="74976"/>
                  <a:pt x="26141" y="74976"/>
                </a:cubicBezTo>
                <a:cubicBezTo>
                  <a:pt x="26231" y="74976"/>
                  <a:pt x="26322" y="74979"/>
                  <a:pt x="26414" y="74987"/>
                </a:cubicBezTo>
                <a:cubicBezTo>
                  <a:pt x="26475" y="75868"/>
                  <a:pt x="26506" y="76689"/>
                  <a:pt x="26597" y="77570"/>
                </a:cubicBezTo>
                <a:cubicBezTo>
                  <a:pt x="26627" y="77813"/>
                  <a:pt x="26506" y="78148"/>
                  <a:pt x="26870" y="78148"/>
                </a:cubicBezTo>
                <a:cubicBezTo>
                  <a:pt x="27205" y="78148"/>
                  <a:pt x="27083" y="77813"/>
                  <a:pt x="27114" y="77570"/>
                </a:cubicBezTo>
                <a:lnTo>
                  <a:pt x="27114" y="77357"/>
                </a:lnTo>
                <a:cubicBezTo>
                  <a:pt x="27114" y="76446"/>
                  <a:pt x="26931" y="75473"/>
                  <a:pt x="27022" y="74622"/>
                </a:cubicBezTo>
                <a:cubicBezTo>
                  <a:pt x="27205" y="72707"/>
                  <a:pt x="28421" y="71218"/>
                  <a:pt x="29484" y="69667"/>
                </a:cubicBezTo>
                <a:cubicBezTo>
                  <a:pt x="31035" y="72281"/>
                  <a:pt x="33132" y="74379"/>
                  <a:pt x="35320" y="76354"/>
                </a:cubicBezTo>
                <a:cubicBezTo>
                  <a:pt x="35077" y="76658"/>
                  <a:pt x="34834" y="76962"/>
                  <a:pt x="34560" y="77236"/>
                </a:cubicBezTo>
                <a:cubicBezTo>
                  <a:pt x="33922" y="77965"/>
                  <a:pt x="33284" y="78634"/>
                  <a:pt x="32585" y="79364"/>
                </a:cubicBezTo>
                <a:cubicBezTo>
                  <a:pt x="32433" y="79546"/>
                  <a:pt x="32281" y="79728"/>
                  <a:pt x="32524" y="79941"/>
                </a:cubicBezTo>
                <a:cubicBezTo>
                  <a:pt x="32578" y="79995"/>
                  <a:pt x="32630" y="80017"/>
                  <a:pt x="32680" y="80017"/>
                </a:cubicBezTo>
                <a:cubicBezTo>
                  <a:pt x="32797" y="80017"/>
                  <a:pt x="32904" y="79896"/>
                  <a:pt x="33010" y="79789"/>
                </a:cubicBezTo>
                <a:lnTo>
                  <a:pt x="33132" y="79668"/>
                </a:lnTo>
                <a:cubicBezTo>
                  <a:pt x="34530" y="78209"/>
                  <a:pt x="35867" y="76750"/>
                  <a:pt x="37114" y="75169"/>
                </a:cubicBezTo>
                <a:cubicBezTo>
                  <a:pt x="37656" y="74515"/>
                  <a:pt x="37864" y="74252"/>
                  <a:pt x="38241" y="74252"/>
                </a:cubicBezTo>
                <a:cubicBezTo>
                  <a:pt x="38478" y="74252"/>
                  <a:pt x="38780" y="74355"/>
                  <a:pt x="39272" y="74531"/>
                </a:cubicBezTo>
                <a:cubicBezTo>
                  <a:pt x="41825" y="75412"/>
                  <a:pt x="44378" y="76081"/>
                  <a:pt x="47084" y="76202"/>
                </a:cubicBezTo>
                <a:cubicBezTo>
                  <a:pt x="48545" y="76282"/>
                  <a:pt x="50015" y="76328"/>
                  <a:pt x="51484" y="76328"/>
                </a:cubicBezTo>
                <a:cubicBezTo>
                  <a:pt x="52826" y="76328"/>
                  <a:pt x="54168" y="76289"/>
                  <a:pt x="55503" y="76202"/>
                </a:cubicBezTo>
                <a:cubicBezTo>
                  <a:pt x="55561" y="76199"/>
                  <a:pt x="55619" y="76198"/>
                  <a:pt x="55679" y="76198"/>
                </a:cubicBezTo>
                <a:cubicBezTo>
                  <a:pt x="55840" y="76198"/>
                  <a:pt x="56007" y="76207"/>
                  <a:pt x="56179" y="76207"/>
                </a:cubicBezTo>
                <a:cubicBezTo>
                  <a:pt x="56539" y="76207"/>
                  <a:pt x="56922" y="76168"/>
                  <a:pt x="57327" y="75929"/>
                </a:cubicBezTo>
                <a:cubicBezTo>
                  <a:pt x="54530" y="74105"/>
                  <a:pt x="51582" y="72889"/>
                  <a:pt x="48451" y="72221"/>
                </a:cubicBezTo>
                <a:cubicBezTo>
                  <a:pt x="47234" y="71948"/>
                  <a:pt x="46034" y="71815"/>
                  <a:pt x="44846" y="71815"/>
                </a:cubicBezTo>
                <a:cubicBezTo>
                  <a:pt x="42860" y="71815"/>
                  <a:pt x="40908" y="72186"/>
                  <a:pt x="38968" y="72889"/>
                </a:cubicBezTo>
                <a:cubicBezTo>
                  <a:pt x="40731" y="70518"/>
                  <a:pt x="42251" y="67996"/>
                  <a:pt x="44105" y="65746"/>
                </a:cubicBezTo>
                <a:cubicBezTo>
                  <a:pt x="45962" y="66400"/>
                  <a:pt x="47809" y="66713"/>
                  <a:pt x="49663" y="66713"/>
                </a:cubicBezTo>
                <a:cubicBezTo>
                  <a:pt x="51087" y="66713"/>
                  <a:pt x="52514" y="66528"/>
                  <a:pt x="53953" y="66172"/>
                </a:cubicBezTo>
                <a:cubicBezTo>
                  <a:pt x="56719" y="65503"/>
                  <a:pt x="59455" y="64743"/>
                  <a:pt x="62190" y="64014"/>
                </a:cubicBezTo>
                <a:cubicBezTo>
                  <a:pt x="62920" y="63831"/>
                  <a:pt x="63649" y="63679"/>
                  <a:pt x="64348" y="63497"/>
                </a:cubicBezTo>
                <a:cubicBezTo>
                  <a:pt x="64591" y="63406"/>
                  <a:pt x="64926" y="63406"/>
                  <a:pt x="64926" y="63072"/>
                </a:cubicBezTo>
                <a:cubicBezTo>
                  <a:pt x="64926" y="62737"/>
                  <a:pt x="64591" y="62768"/>
                  <a:pt x="64348" y="62676"/>
                </a:cubicBezTo>
                <a:lnTo>
                  <a:pt x="64287" y="62676"/>
                </a:lnTo>
                <a:cubicBezTo>
                  <a:pt x="61856" y="62038"/>
                  <a:pt x="59333" y="61765"/>
                  <a:pt x="56841" y="61673"/>
                </a:cubicBezTo>
                <a:cubicBezTo>
                  <a:pt x="56319" y="61645"/>
                  <a:pt x="55798" y="61630"/>
                  <a:pt x="55280" y="61630"/>
                </a:cubicBezTo>
                <a:cubicBezTo>
                  <a:pt x="52447" y="61630"/>
                  <a:pt x="49679" y="62081"/>
                  <a:pt x="47084" y="63315"/>
                </a:cubicBezTo>
                <a:cubicBezTo>
                  <a:pt x="46567" y="63558"/>
                  <a:pt x="46111" y="63831"/>
                  <a:pt x="45655" y="64044"/>
                </a:cubicBezTo>
                <a:cubicBezTo>
                  <a:pt x="48208" y="61035"/>
                  <a:pt x="50822" y="58208"/>
                  <a:pt x="53801" y="55625"/>
                </a:cubicBezTo>
                <a:cubicBezTo>
                  <a:pt x="53913" y="55512"/>
                  <a:pt x="54026" y="55476"/>
                  <a:pt x="54138" y="55476"/>
                </a:cubicBezTo>
                <a:cubicBezTo>
                  <a:pt x="54239" y="55476"/>
                  <a:pt x="54339" y="55505"/>
                  <a:pt x="54439" y="55533"/>
                </a:cubicBezTo>
                <a:cubicBezTo>
                  <a:pt x="55138" y="55807"/>
                  <a:pt x="55685" y="56141"/>
                  <a:pt x="56293" y="56476"/>
                </a:cubicBezTo>
                <a:cubicBezTo>
                  <a:pt x="57904" y="57357"/>
                  <a:pt x="59607" y="57935"/>
                  <a:pt x="61461" y="57965"/>
                </a:cubicBezTo>
                <a:cubicBezTo>
                  <a:pt x="61532" y="57966"/>
                  <a:pt x="61604" y="57966"/>
                  <a:pt x="61675" y="57966"/>
                </a:cubicBezTo>
                <a:cubicBezTo>
                  <a:pt x="64697" y="57966"/>
                  <a:pt x="67578" y="57346"/>
                  <a:pt x="70488" y="56871"/>
                </a:cubicBezTo>
                <a:cubicBezTo>
                  <a:pt x="70671" y="56840"/>
                  <a:pt x="70944" y="56810"/>
                  <a:pt x="70944" y="56476"/>
                </a:cubicBezTo>
                <a:cubicBezTo>
                  <a:pt x="70975" y="56172"/>
                  <a:pt x="70701" y="56141"/>
                  <a:pt x="70519" y="56081"/>
                </a:cubicBezTo>
                <a:lnTo>
                  <a:pt x="66993" y="54926"/>
                </a:lnTo>
                <a:cubicBezTo>
                  <a:pt x="64967" y="54263"/>
                  <a:pt x="62916" y="53888"/>
                  <a:pt x="60832" y="53888"/>
                </a:cubicBezTo>
                <a:cubicBezTo>
                  <a:pt x="59664" y="53888"/>
                  <a:pt x="58486" y="54006"/>
                  <a:pt x="57296" y="54257"/>
                </a:cubicBezTo>
                <a:cubicBezTo>
                  <a:pt x="56658" y="54409"/>
                  <a:pt x="55959" y="54439"/>
                  <a:pt x="55321" y="54500"/>
                </a:cubicBezTo>
                <a:cubicBezTo>
                  <a:pt x="56202" y="53710"/>
                  <a:pt x="57144" y="53071"/>
                  <a:pt x="57965" y="52342"/>
                </a:cubicBezTo>
                <a:cubicBezTo>
                  <a:pt x="59120" y="51308"/>
                  <a:pt x="60458" y="51004"/>
                  <a:pt x="61977" y="51004"/>
                </a:cubicBezTo>
                <a:cubicBezTo>
                  <a:pt x="63740" y="51004"/>
                  <a:pt x="65382" y="50518"/>
                  <a:pt x="66841" y="49424"/>
                </a:cubicBezTo>
                <a:cubicBezTo>
                  <a:pt x="68695" y="48026"/>
                  <a:pt x="70184" y="46293"/>
                  <a:pt x="71552" y="44469"/>
                </a:cubicBezTo>
                <a:cubicBezTo>
                  <a:pt x="71704" y="44317"/>
                  <a:pt x="71886" y="44135"/>
                  <a:pt x="71734" y="43922"/>
                </a:cubicBezTo>
                <a:cubicBezTo>
                  <a:pt x="71658" y="43801"/>
                  <a:pt x="71552" y="43763"/>
                  <a:pt x="71438" y="43763"/>
                </a:cubicBezTo>
                <a:cubicBezTo>
                  <a:pt x="71324" y="43763"/>
                  <a:pt x="71202" y="43801"/>
                  <a:pt x="71096" y="43831"/>
                </a:cubicBezTo>
                <a:cubicBezTo>
                  <a:pt x="70427" y="44013"/>
                  <a:pt x="69759" y="44226"/>
                  <a:pt x="69120" y="44409"/>
                </a:cubicBezTo>
                <a:cubicBezTo>
                  <a:pt x="65990" y="45351"/>
                  <a:pt x="63102" y="46719"/>
                  <a:pt x="60822" y="49150"/>
                </a:cubicBezTo>
                <a:cubicBezTo>
                  <a:pt x="60336" y="49697"/>
                  <a:pt x="59880" y="50245"/>
                  <a:pt x="59333" y="50761"/>
                </a:cubicBezTo>
                <a:cubicBezTo>
                  <a:pt x="58816" y="51248"/>
                  <a:pt x="58178" y="51612"/>
                  <a:pt x="57570" y="52038"/>
                </a:cubicBezTo>
                <a:cubicBezTo>
                  <a:pt x="56749" y="52615"/>
                  <a:pt x="55989" y="53193"/>
                  <a:pt x="55199" y="53740"/>
                </a:cubicBezTo>
                <a:cubicBezTo>
                  <a:pt x="56992" y="50944"/>
                  <a:pt x="58330" y="47965"/>
                  <a:pt x="58968" y="44713"/>
                </a:cubicBezTo>
                <a:cubicBezTo>
                  <a:pt x="58999" y="44469"/>
                  <a:pt x="59181" y="44409"/>
                  <a:pt x="59333" y="44287"/>
                </a:cubicBezTo>
                <a:cubicBezTo>
                  <a:pt x="61704" y="42737"/>
                  <a:pt x="63801" y="40883"/>
                  <a:pt x="65716" y="38846"/>
                </a:cubicBezTo>
                <a:cubicBezTo>
                  <a:pt x="66172" y="38360"/>
                  <a:pt x="66598" y="37843"/>
                  <a:pt x="66993" y="37266"/>
                </a:cubicBezTo>
                <a:cubicBezTo>
                  <a:pt x="67084" y="37114"/>
                  <a:pt x="67205" y="36931"/>
                  <a:pt x="67053" y="36719"/>
                </a:cubicBezTo>
                <a:cubicBezTo>
                  <a:pt x="66983" y="36634"/>
                  <a:pt x="66905" y="36608"/>
                  <a:pt x="66824" y="36608"/>
                </a:cubicBezTo>
                <a:cubicBezTo>
                  <a:pt x="66731" y="36608"/>
                  <a:pt x="66634" y="36642"/>
                  <a:pt x="66537" y="36658"/>
                </a:cubicBezTo>
                <a:cubicBezTo>
                  <a:pt x="66446" y="36688"/>
                  <a:pt x="66324" y="36719"/>
                  <a:pt x="66263" y="36779"/>
                </a:cubicBezTo>
                <a:cubicBezTo>
                  <a:pt x="64743" y="37539"/>
                  <a:pt x="63132" y="38178"/>
                  <a:pt x="61552" y="38816"/>
                </a:cubicBezTo>
                <a:cubicBezTo>
                  <a:pt x="58999" y="39849"/>
                  <a:pt x="56658" y="41247"/>
                  <a:pt x="54774" y="43314"/>
                </a:cubicBezTo>
                <a:cubicBezTo>
                  <a:pt x="54378" y="43770"/>
                  <a:pt x="53983" y="44257"/>
                  <a:pt x="53619" y="44743"/>
                </a:cubicBezTo>
                <a:cubicBezTo>
                  <a:pt x="54713" y="41126"/>
                  <a:pt x="55655" y="37478"/>
                  <a:pt x="56415" y="33801"/>
                </a:cubicBezTo>
                <a:cubicBezTo>
                  <a:pt x="56445" y="33618"/>
                  <a:pt x="56567" y="33497"/>
                  <a:pt x="56719" y="33375"/>
                </a:cubicBezTo>
                <a:cubicBezTo>
                  <a:pt x="57935" y="32585"/>
                  <a:pt x="59029" y="31612"/>
                  <a:pt x="60032" y="30579"/>
                </a:cubicBezTo>
                <a:cubicBezTo>
                  <a:pt x="62798" y="27691"/>
                  <a:pt x="64713" y="24196"/>
                  <a:pt x="66476" y="20670"/>
                </a:cubicBezTo>
                <a:cubicBezTo>
                  <a:pt x="66598" y="20427"/>
                  <a:pt x="66750" y="20123"/>
                  <a:pt x="66476" y="19910"/>
                </a:cubicBezTo>
                <a:cubicBezTo>
                  <a:pt x="66406" y="19840"/>
                  <a:pt x="66337" y="19813"/>
                  <a:pt x="66269" y="19813"/>
                </a:cubicBezTo>
                <a:cubicBezTo>
                  <a:pt x="66099" y="19813"/>
                  <a:pt x="65938" y="19984"/>
                  <a:pt x="65807" y="20092"/>
                </a:cubicBezTo>
                <a:cubicBezTo>
                  <a:pt x="62281" y="22493"/>
                  <a:pt x="59485" y="25563"/>
                  <a:pt x="57448" y="29272"/>
                </a:cubicBezTo>
                <a:cubicBezTo>
                  <a:pt x="57357" y="29484"/>
                  <a:pt x="57296" y="29667"/>
                  <a:pt x="57114" y="29819"/>
                </a:cubicBezTo>
                <a:cubicBezTo>
                  <a:pt x="57327" y="28025"/>
                  <a:pt x="57570" y="26293"/>
                  <a:pt x="57722" y="24530"/>
                </a:cubicBezTo>
                <a:cubicBezTo>
                  <a:pt x="57813" y="23648"/>
                  <a:pt x="57661" y="22797"/>
                  <a:pt x="58391" y="21946"/>
                </a:cubicBezTo>
                <a:cubicBezTo>
                  <a:pt x="61278" y="18542"/>
                  <a:pt x="62920" y="14469"/>
                  <a:pt x="64196" y="10244"/>
                </a:cubicBezTo>
                <a:cubicBezTo>
                  <a:pt x="64287" y="10031"/>
                  <a:pt x="64348" y="9758"/>
                  <a:pt x="64105" y="9606"/>
                </a:cubicBezTo>
                <a:cubicBezTo>
                  <a:pt x="64040" y="9565"/>
                  <a:pt x="63980" y="9549"/>
                  <a:pt x="63923" y="9549"/>
                </a:cubicBezTo>
                <a:cubicBezTo>
                  <a:pt x="63767" y="9549"/>
                  <a:pt x="63639" y="9676"/>
                  <a:pt x="63528" y="9788"/>
                </a:cubicBezTo>
                <a:cubicBezTo>
                  <a:pt x="61856" y="11186"/>
                  <a:pt x="60397" y="12828"/>
                  <a:pt x="59303" y="14743"/>
                </a:cubicBezTo>
                <a:cubicBezTo>
                  <a:pt x="58725" y="15715"/>
                  <a:pt x="58360" y="16779"/>
                  <a:pt x="57965" y="17843"/>
                </a:cubicBezTo>
                <a:cubicBezTo>
                  <a:pt x="57874" y="16870"/>
                  <a:pt x="57783" y="15867"/>
                  <a:pt x="57752" y="14895"/>
                </a:cubicBezTo>
                <a:cubicBezTo>
                  <a:pt x="57752" y="14803"/>
                  <a:pt x="57813" y="14682"/>
                  <a:pt x="57874" y="14621"/>
                </a:cubicBezTo>
                <a:cubicBezTo>
                  <a:pt x="58634" y="12858"/>
                  <a:pt x="58968" y="11095"/>
                  <a:pt x="58877" y="9180"/>
                </a:cubicBezTo>
                <a:cubicBezTo>
                  <a:pt x="58816" y="7508"/>
                  <a:pt x="58634" y="5928"/>
                  <a:pt x="58360" y="4286"/>
                </a:cubicBezTo>
                <a:cubicBezTo>
                  <a:pt x="58117" y="2949"/>
                  <a:pt x="57874" y="1672"/>
                  <a:pt x="57357" y="457"/>
                </a:cubicBezTo>
                <a:cubicBezTo>
                  <a:pt x="57296" y="213"/>
                  <a:pt x="57144" y="1"/>
                  <a:pt x="56871" y="1"/>
                </a:cubicBezTo>
                <a:close/>
              </a:path>
            </a:pathLst>
          </a:custGeom>
          <a:solidFill>
            <a:srgbClr val="F1D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txBox="1">
            <a:spLocks noGrp="1"/>
          </p:cNvSpPr>
          <p:nvPr>
            <p:ph type="title"/>
          </p:nvPr>
        </p:nvSpPr>
        <p:spPr>
          <a:xfrm>
            <a:off x="713217" y="1253690"/>
            <a:ext cx="3612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7"/>
          <p:cNvSpPr txBox="1">
            <a:spLocks noGrp="1"/>
          </p:cNvSpPr>
          <p:nvPr>
            <p:ph type="body" idx="1"/>
          </p:nvPr>
        </p:nvSpPr>
        <p:spPr>
          <a:xfrm>
            <a:off x="713379" y="1904938"/>
            <a:ext cx="3612000" cy="11445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able of contents">
  <p:cSld name="CUSTOM">
    <p:spTree>
      <p:nvGrpSpPr>
        <p:cNvPr id="1" name="Shape 265"/>
        <p:cNvGrpSpPr/>
        <p:nvPr/>
      </p:nvGrpSpPr>
      <p:grpSpPr>
        <a:xfrm>
          <a:off x="0" y="0"/>
          <a:ext cx="0" cy="0"/>
          <a:chOff x="0" y="0"/>
          <a:chExt cx="0" cy="0"/>
        </a:xfrm>
      </p:grpSpPr>
      <p:grpSp>
        <p:nvGrpSpPr>
          <p:cNvPr id="266" name="Google Shape;266;p13"/>
          <p:cNvGrpSpPr/>
          <p:nvPr/>
        </p:nvGrpSpPr>
        <p:grpSpPr>
          <a:xfrm>
            <a:off x="7832099" y="3504639"/>
            <a:ext cx="1311805" cy="1672208"/>
            <a:chOff x="4395632" y="1297726"/>
            <a:chExt cx="1243181" cy="1584731"/>
          </a:xfrm>
        </p:grpSpPr>
        <p:sp>
          <p:nvSpPr>
            <p:cNvPr id="267" name="Google Shape;267;p13"/>
            <p:cNvSpPr/>
            <p:nvPr/>
          </p:nvSpPr>
          <p:spPr>
            <a:xfrm>
              <a:off x="4571889" y="1297726"/>
              <a:ext cx="1066925" cy="1584731"/>
            </a:xfrm>
            <a:custGeom>
              <a:avLst/>
              <a:gdLst/>
              <a:ahLst/>
              <a:cxnLst/>
              <a:rect l="l" t="t" r="r" b="b"/>
              <a:pathLst>
                <a:path w="22148" h="32897" extrusionOk="0">
                  <a:moveTo>
                    <a:pt x="3880" y="19497"/>
                  </a:moveTo>
                  <a:cubicBezTo>
                    <a:pt x="4822" y="20105"/>
                    <a:pt x="5856" y="20561"/>
                    <a:pt x="6919" y="21017"/>
                  </a:cubicBezTo>
                  <a:cubicBezTo>
                    <a:pt x="5643" y="21017"/>
                    <a:pt x="4609" y="20500"/>
                    <a:pt x="3880" y="19497"/>
                  </a:cubicBezTo>
                  <a:close/>
                  <a:moveTo>
                    <a:pt x="4624" y="558"/>
                  </a:moveTo>
                  <a:cubicBezTo>
                    <a:pt x="4925" y="558"/>
                    <a:pt x="5039" y="845"/>
                    <a:pt x="5126" y="1077"/>
                  </a:cubicBezTo>
                  <a:cubicBezTo>
                    <a:pt x="5339" y="1563"/>
                    <a:pt x="5521" y="2019"/>
                    <a:pt x="5673" y="2506"/>
                  </a:cubicBezTo>
                  <a:cubicBezTo>
                    <a:pt x="6798" y="5788"/>
                    <a:pt x="8470" y="8737"/>
                    <a:pt x="10384" y="11594"/>
                  </a:cubicBezTo>
                  <a:cubicBezTo>
                    <a:pt x="11965" y="13995"/>
                    <a:pt x="12998" y="16579"/>
                    <a:pt x="13637" y="19345"/>
                  </a:cubicBezTo>
                  <a:cubicBezTo>
                    <a:pt x="14032" y="20925"/>
                    <a:pt x="14792" y="22384"/>
                    <a:pt x="15217" y="23965"/>
                  </a:cubicBezTo>
                  <a:cubicBezTo>
                    <a:pt x="15309" y="24391"/>
                    <a:pt x="15400" y="24816"/>
                    <a:pt x="15400" y="25302"/>
                  </a:cubicBezTo>
                  <a:cubicBezTo>
                    <a:pt x="14154" y="23357"/>
                    <a:pt x="12998" y="21442"/>
                    <a:pt x="11965" y="19466"/>
                  </a:cubicBezTo>
                  <a:cubicBezTo>
                    <a:pt x="10932" y="17369"/>
                    <a:pt x="9929" y="15302"/>
                    <a:pt x="8925" y="13175"/>
                  </a:cubicBezTo>
                  <a:cubicBezTo>
                    <a:pt x="8257" y="11746"/>
                    <a:pt x="7558" y="10287"/>
                    <a:pt x="7071" y="8767"/>
                  </a:cubicBezTo>
                  <a:cubicBezTo>
                    <a:pt x="6859" y="8129"/>
                    <a:pt x="6585" y="7460"/>
                    <a:pt x="6342" y="6792"/>
                  </a:cubicBezTo>
                  <a:cubicBezTo>
                    <a:pt x="6282" y="6651"/>
                    <a:pt x="6208" y="6551"/>
                    <a:pt x="6078" y="6551"/>
                  </a:cubicBezTo>
                  <a:cubicBezTo>
                    <a:pt x="6011" y="6551"/>
                    <a:pt x="5929" y="6577"/>
                    <a:pt x="5825" y="6640"/>
                  </a:cubicBezTo>
                  <a:cubicBezTo>
                    <a:pt x="6646" y="10135"/>
                    <a:pt x="8378" y="13296"/>
                    <a:pt x="9898" y="16518"/>
                  </a:cubicBezTo>
                  <a:cubicBezTo>
                    <a:pt x="11418" y="19770"/>
                    <a:pt x="13029" y="22871"/>
                    <a:pt x="15065" y="25880"/>
                  </a:cubicBezTo>
                  <a:cubicBezTo>
                    <a:pt x="14670" y="25850"/>
                    <a:pt x="14609" y="25637"/>
                    <a:pt x="14488" y="25485"/>
                  </a:cubicBezTo>
                  <a:cubicBezTo>
                    <a:pt x="13272" y="24178"/>
                    <a:pt x="11904" y="23053"/>
                    <a:pt x="10445" y="22050"/>
                  </a:cubicBezTo>
                  <a:cubicBezTo>
                    <a:pt x="9229" y="21169"/>
                    <a:pt x="8439" y="19953"/>
                    <a:pt x="7801" y="18615"/>
                  </a:cubicBezTo>
                  <a:cubicBezTo>
                    <a:pt x="7193" y="17369"/>
                    <a:pt x="6889" y="15971"/>
                    <a:pt x="6281" y="14694"/>
                  </a:cubicBezTo>
                  <a:cubicBezTo>
                    <a:pt x="5673" y="13448"/>
                    <a:pt x="5035" y="12202"/>
                    <a:pt x="4609" y="10865"/>
                  </a:cubicBezTo>
                  <a:cubicBezTo>
                    <a:pt x="4123" y="9284"/>
                    <a:pt x="3819" y="7673"/>
                    <a:pt x="3880" y="6001"/>
                  </a:cubicBezTo>
                  <a:cubicBezTo>
                    <a:pt x="3971" y="4421"/>
                    <a:pt x="4001" y="2779"/>
                    <a:pt x="4214" y="1168"/>
                  </a:cubicBezTo>
                  <a:cubicBezTo>
                    <a:pt x="4275" y="956"/>
                    <a:pt x="4214" y="621"/>
                    <a:pt x="4579" y="560"/>
                  </a:cubicBezTo>
                  <a:cubicBezTo>
                    <a:pt x="4595" y="559"/>
                    <a:pt x="4610" y="558"/>
                    <a:pt x="4624" y="558"/>
                  </a:cubicBezTo>
                  <a:close/>
                  <a:moveTo>
                    <a:pt x="6247" y="21593"/>
                  </a:moveTo>
                  <a:cubicBezTo>
                    <a:pt x="10831" y="21593"/>
                    <a:pt x="14628" y="25764"/>
                    <a:pt x="16342" y="29132"/>
                  </a:cubicBezTo>
                  <a:cubicBezTo>
                    <a:pt x="16313" y="29147"/>
                    <a:pt x="16287" y="29153"/>
                    <a:pt x="16264" y="29153"/>
                  </a:cubicBezTo>
                  <a:cubicBezTo>
                    <a:pt x="16189" y="29153"/>
                    <a:pt x="16138" y="29095"/>
                    <a:pt x="16068" y="29071"/>
                  </a:cubicBezTo>
                  <a:cubicBezTo>
                    <a:pt x="12391" y="27035"/>
                    <a:pt x="9381" y="24087"/>
                    <a:pt x="6099" y="21594"/>
                  </a:cubicBezTo>
                  <a:cubicBezTo>
                    <a:pt x="6148" y="21593"/>
                    <a:pt x="6197" y="21593"/>
                    <a:pt x="6247" y="21593"/>
                  </a:cubicBezTo>
                  <a:close/>
                  <a:moveTo>
                    <a:pt x="810" y="17734"/>
                  </a:moveTo>
                  <a:lnTo>
                    <a:pt x="810" y="17734"/>
                  </a:lnTo>
                  <a:cubicBezTo>
                    <a:pt x="1539" y="18038"/>
                    <a:pt x="2056" y="18494"/>
                    <a:pt x="2603" y="19041"/>
                  </a:cubicBezTo>
                  <a:cubicBezTo>
                    <a:pt x="3089" y="19527"/>
                    <a:pt x="3545" y="20014"/>
                    <a:pt x="4032" y="20470"/>
                  </a:cubicBezTo>
                  <a:cubicBezTo>
                    <a:pt x="4488" y="20925"/>
                    <a:pt x="5065" y="21199"/>
                    <a:pt x="5734" y="21442"/>
                  </a:cubicBezTo>
                  <a:cubicBezTo>
                    <a:pt x="5369" y="21685"/>
                    <a:pt x="5582" y="21898"/>
                    <a:pt x="5825" y="22080"/>
                  </a:cubicBezTo>
                  <a:cubicBezTo>
                    <a:pt x="9229" y="24512"/>
                    <a:pt x="12087" y="27673"/>
                    <a:pt x="15886" y="29558"/>
                  </a:cubicBezTo>
                  <a:cubicBezTo>
                    <a:pt x="12786" y="29041"/>
                    <a:pt x="9837" y="28220"/>
                    <a:pt x="7679" y="25698"/>
                  </a:cubicBezTo>
                  <a:cubicBezTo>
                    <a:pt x="6767" y="24573"/>
                    <a:pt x="5643" y="23722"/>
                    <a:pt x="4488" y="22871"/>
                  </a:cubicBezTo>
                  <a:cubicBezTo>
                    <a:pt x="2968" y="21777"/>
                    <a:pt x="1934" y="20257"/>
                    <a:pt x="1114" y="18585"/>
                  </a:cubicBezTo>
                  <a:cubicBezTo>
                    <a:pt x="992" y="18311"/>
                    <a:pt x="779" y="18099"/>
                    <a:pt x="810" y="17734"/>
                  </a:cubicBezTo>
                  <a:close/>
                  <a:moveTo>
                    <a:pt x="16190" y="27521"/>
                  </a:moveTo>
                  <a:lnTo>
                    <a:pt x="16190" y="27521"/>
                  </a:lnTo>
                  <a:cubicBezTo>
                    <a:pt x="16920" y="28433"/>
                    <a:pt x="17588" y="29345"/>
                    <a:pt x="18287" y="30257"/>
                  </a:cubicBezTo>
                  <a:cubicBezTo>
                    <a:pt x="17254" y="29588"/>
                    <a:pt x="16676" y="28585"/>
                    <a:pt x="16190" y="27521"/>
                  </a:cubicBezTo>
                  <a:close/>
                  <a:moveTo>
                    <a:pt x="4680" y="0"/>
                  </a:moveTo>
                  <a:cubicBezTo>
                    <a:pt x="4629" y="0"/>
                    <a:pt x="4575" y="4"/>
                    <a:pt x="4518" y="13"/>
                  </a:cubicBezTo>
                  <a:cubicBezTo>
                    <a:pt x="3910" y="74"/>
                    <a:pt x="3789" y="530"/>
                    <a:pt x="3728" y="1016"/>
                  </a:cubicBezTo>
                  <a:cubicBezTo>
                    <a:pt x="3545" y="2354"/>
                    <a:pt x="3545" y="3661"/>
                    <a:pt x="3424" y="4968"/>
                  </a:cubicBezTo>
                  <a:cubicBezTo>
                    <a:pt x="3211" y="7825"/>
                    <a:pt x="3728" y="10530"/>
                    <a:pt x="4974" y="13083"/>
                  </a:cubicBezTo>
                  <a:cubicBezTo>
                    <a:pt x="5491" y="14086"/>
                    <a:pt x="6038" y="15120"/>
                    <a:pt x="6372" y="16184"/>
                  </a:cubicBezTo>
                  <a:cubicBezTo>
                    <a:pt x="6919" y="17855"/>
                    <a:pt x="7527" y="19497"/>
                    <a:pt x="8713" y="20986"/>
                  </a:cubicBezTo>
                  <a:cubicBezTo>
                    <a:pt x="6433" y="20287"/>
                    <a:pt x="4427" y="19314"/>
                    <a:pt x="2664" y="17825"/>
                  </a:cubicBezTo>
                  <a:cubicBezTo>
                    <a:pt x="2178" y="17430"/>
                    <a:pt x="1631" y="17187"/>
                    <a:pt x="1023" y="17096"/>
                  </a:cubicBezTo>
                  <a:cubicBezTo>
                    <a:pt x="997" y="17094"/>
                    <a:pt x="971" y="17094"/>
                    <a:pt x="946" y="17094"/>
                  </a:cubicBezTo>
                  <a:cubicBezTo>
                    <a:pt x="327" y="17094"/>
                    <a:pt x="1" y="17456"/>
                    <a:pt x="293" y="18099"/>
                  </a:cubicBezTo>
                  <a:cubicBezTo>
                    <a:pt x="1175" y="19953"/>
                    <a:pt x="2208" y="21685"/>
                    <a:pt x="3849" y="22992"/>
                  </a:cubicBezTo>
                  <a:cubicBezTo>
                    <a:pt x="5369" y="24178"/>
                    <a:pt x="6798" y="25454"/>
                    <a:pt x="8166" y="26853"/>
                  </a:cubicBezTo>
                  <a:cubicBezTo>
                    <a:pt x="9199" y="27916"/>
                    <a:pt x="10445" y="28676"/>
                    <a:pt x="11843" y="29132"/>
                  </a:cubicBezTo>
                  <a:cubicBezTo>
                    <a:pt x="12847" y="29497"/>
                    <a:pt x="13910" y="29740"/>
                    <a:pt x="14944" y="29983"/>
                  </a:cubicBezTo>
                  <a:cubicBezTo>
                    <a:pt x="16646" y="30348"/>
                    <a:pt x="18287" y="30774"/>
                    <a:pt x="19716" y="31837"/>
                  </a:cubicBezTo>
                  <a:cubicBezTo>
                    <a:pt x="20263" y="32233"/>
                    <a:pt x="20871" y="32476"/>
                    <a:pt x="21418" y="32749"/>
                  </a:cubicBezTo>
                  <a:cubicBezTo>
                    <a:pt x="21539" y="32818"/>
                    <a:pt x="21688" y="32897"/>
                    <a:pt x="21812" y="32897"/>
                  </a:cubicBezTo>
                  <a:cubicBezTo>
                    <a:pt x="21907" y="32897"/>
                    <a:pt x="21986" y="32851"/>
                    <a:pt x="22026" y="32719"/>
                  </a:cubicBezTo>
                  <a:cubicBezTo>
                    <a:pt x="22148" y="32445"/>
                    <a:pt x="21844" y="32415"/>
                    <a:pt x="21661" y="32293"/>
                  </a:cubicBezTo>
                  <a:cubicBezTo>
                    <a:pt x="21205" y="32081"/>
                    <a:pt x="20658" y="31959"/>
                    <a:pt x="20324" y="31564"/>
                  </a:cubicBezTo>
                  <a:cubicBezTo>
                    <a:pt x="19503" y="30743"/>
                    <a:pt x="18682" y="29862"/>
                    <a:pt x="17983" y="28919"/>
                  </a:cubicBezTo>
                  <a:cubicBezTo>
                    <a:pt x="16980" y="27612"/>
                    <a:pt x="16038" y="26366"/>
                    <a:pt x="15886" y="24664"/>
                  </a:cubicBezTo>
                  <a:cubicBezTo>
                    <a:pt x="15825" y="23904"/>
                    <a:pt x="15673" y="23175"/>
                    <a:pt x="15369" y="22506"/>
                  </a:cubicBezTo>
                  <a:cubicBezTo>
                    <a:pt x="14822" y="21351"/>
                    <a:pt x="14366" y="20166"/>
                    <a:pt x="14093" y="18950"/>
                  </a:cubicBezTo>
                  <a:cubicBezTo>
                    <a:pt x="13454" y="16153"/>
                    <a:pt x="12391" y="13479"/>
                    <a:pt x="10749" y="11047"/>
                  </a:cubicBezTo>
                  <a:cubicBezTo>
                    <a:pt x="9077" y="8554"/>
                    <a:pt x="7679" y="5880"/>
                    <a:pt x="6494" y="3114"/>
                  </a:cubicBezTo>
                  <a:cubicBezTo>
                    <a:pt x="6159" y="2323"/>
                    <a:pt x="6038" y="1472"/>
                    <a:pt x="5582" y="712"/>
                  </a:cubicBezTo>
                  <a:cubicBezTo>
                    <a:pt x="5390" y="356"/>
                    <a:pt x="5149" y="0"/>
                    <a:pt x="4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4395632" y="2474059"/>
              <a:ext cx="86421" cy="86470"/>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4498139" y="2316299"/>
              <a:ext cx="120094" cy="113543"/>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3"/>
          <p:cNvGrpSpPr/>
          <p:nvPr/>
        </p:nvGrpSpPr>
        <p:grpSpPr>
          <a:xfrm>
            <a:off x="68" y="162"/>
            <a:ext cx="1620743" cy="1381427"/>
            <a:chOff x="2058825" y="3026772"/>
            <a:chExt cx="1361740" cy="1160668"/>
          </a:xfrm>
        </p:grpSpPr>
        <p:sp>
          <p:nvSpPr>
            <p:cNvPr id="271" name="Google Shape;271;p13"/>
            <p:cNvSpPr/>
            <p:nvPr/>
          </p:nvSpPr>
          <p:spPr>
            <a:xfrm>
              <a:off x="2058825" y="3026772"/>
              <a:ext cx="1284183" cy="1160668"/>
            </a:xfrm>
            <a:custGeom>
              <a:avLst/>
              <a:gdLst/>
              <a:ahLst/>
              <a:cxnLst/>
              <a:rect l="l" t="t" r="r" b="b"/>
              <a:pathLst>
                <a:path w="26658" h="24094" extrusionOk="0">
                  <a:moveTo>
                    <a:pt x="11470" y="533"/>
                  </a:moveTo>
                  <a:cubicBezTo>
                    <a:pt x="11497" y="533"/>
                    <a:pt x="11524" y="533"/>
                    <a:pt x="11550" y="533"/>
                  </a:cubicBezTo>
                  <a:cubicBezTo>
                    <a:pt x="13283" y="533"/>
                    <a:pt x="14803" y="1141"/>
                    <a:pt x="16383" y="1567"/>
                  </a:cubicBezTo>
                  <a:cubicBezTo>
                    <a:pt x="17265" y="1810"/>
                    <a:pt x="18146" y="1901"/>
                    <a:pt x="19058" y="2418"/>
                  </a:cubicBezTo>
                  <a:cubicBezTo>
                    <a:pt x="18177" y="2782"/>
                    <a:pt x="17386" y="2874"/>
                    <a:pt x="16505" y="3086"/>
                  </a:cubicBezTo>
                  <a:cubicBezTo>
                    <a:pt x="15259" y="3482"/>
                    <a:pt x="14043" y="3998"/>
                    <a:pt x="12736" y="4272"/>
                  </a:cubicBezTo>
                  <a:cubicBezTo>
                    <a:pt x="12068" y="4401"/>
                    <a:pt x="11395" y="4457"/>
                    <a:pt x="10722" y="4457"/>
                  </a:cubicBezTo>
                  <a:cubicBezTo>
                    <a:pt x="9648" y="4457"/>
                    <a:pt x="8572" y="4314"/>
                    <a:pt x="7508" y="4089"/>
                  </a:cubicBezTo>
                  <a:cubicBezTo>
                    <a:pt x="6961" y="3968"/>
                    <a:pt x="6444" y="3846"/>
                    <a:pt x="5897" y="3664"/>
                  </a:cubicBezTo>
                  <a:cubicBezTo>
                    <a:pt x="7417" y="3390"/>
                    <a:pt x="8936" y="3086"/>
                    <a:pt x="10456" y="2874"/>
                  </a:cubicBezTo>
                  <a:cubicBezTo>
                    <a:pt x="11946" y="2630"/>
                    <a:pt x="13496" y="2661"/>
                    <a:pt x="14985" y="2479"/>
                  </a:cubicBezTo>
                  <a:cubicBezTo>
                    <a:pt x="14985" y="2357"/>
                    <a:pt x="14955" y="2266"/>
                    <a:pt x="14955" y="2144"/>
                  </a:cubicBezTo>
                  <a:cubicBezTo>
                    <a:pt x="14455" y="2091"/>
                    <a:pt x="13958" y="2068"/>
                    <a:pt x="13463" y="2068"/>
                  </a:cubicBezTo>
                  <a:cubicBezTo>
                    <a:pt x="10822" y="2068"/>
                    <a:pt x="8229" y="2728"/>
                    <a:pt x="5593" y="3086"/>
                  </a:cubicBezTo>
                  <a:cubicBezTo>
                    <a:pt x="6882" y="1617"/>
                    <a:pt x="9502" y="533"/>
                    <a:pt x="11470" y="533"/>
                  </a:cubicBezTo>
                  <a:close/>
                  <a:moveTo>
                    <a:pt x="10882" y="8375"/>
                  </a:moveTo>
                  <a:lnTo>
                    <a:pt x="10882" y="8375"/>
                  </a:lnTo>
                  <a:cubicBezTo>
                    <a:pt x="12857" y="9287"/>
                    <a:pt x="14347" y="10625"/>
                    <a:pt x="15198" y="12600"/>
                  </a:cubicBezTo>
                  <a:cubicBezTo>
                    <a:pt x="15897" y="14120"/>
                    <a:pt x="16414" y="15670"/>
                    <a:pt x="17143" y="17160"/>
                  </a:cubicBezTo>
                  <a:cubicBezTo>
                    <a:pt x="16019" y="16035"/>
                    <a:pt x="15168" y="14758"/>
                    <a:pt x="14347" y="13421"/>
                  </a:cubicBezTo>
                  <a:cubicBezTo>
                    <a:pt x="13435" y="12023"/>
                    <a:pt x="12706" y="10503"/>
                    <a:pt x="11611" y="9196"/>
                  </a:cubicBezTo>
                  <a:cubicBezTo>
                    <a:pt x="11368" y="8892"/>
                    <a:pt x="11095" y="8649"/>
                    <a:pt x="10882" y="8375"/>
                  </a:cubicBezTo>
                  <a:close/>
                  <a:moveTo>
                    <a:pt x="9180" y="6460"/>
                  </a:moveTo>
                  <a:lnTo>
                    <a:pt x="9180" y="6460"/>
                  </a:lnTo>
                  <a:cubicBezTo>
                    <a:pt x="14985" y="6916"/>
                    <a:pt x="19575" y="9196"/>
                    <a:pt x="22007" y="14789"/>
                  </a:cubicBezTo>
                  <a:cubicBezTo>
                    <a:pt x="22280" y="15488"/>
                    <a:pt x="22584" y="16157"/>
                    <a:pt x="22858" y="16856"/>
                  </a:cubicBezTo>
                  <a:cubicBezTo>
                    <a:pt x="23405" y="18406"/>
                    <a:pt x="24225" y="19804"/>
                    <a:pt x="25137" y="21202"/>
                  </a:cubicBezTo>
                  <a:cubicBezTo>
                    <a:pt x="25532" y="21871"/>
                    <a:pt x="25806" y="22570"/>
                    <a:pt x="25958" y="23421"/>
                  </a:cubicBezTo>
                  <a:cubicBezTo>
                    <a:pt x="24225" y="22418"/>
                    <a:pt x="22554" y="21324"/>
                    <a:pt x="20821" y="20351"/>
                  </a:cubicBezTo>
                  <a:cubicBezTo>
                    <a:pt x="18633" y="19044"/>
                    <a:pt x="17721" y="16916"/>
                    <a:pt x="16779" y="14758"/>
                  </a:cubicBezTo>
                  <a:cubicBezTo>
                    <a:pt x="16323" y="13725"/>
                    <a:pt x="15927" y="12661"/>
                    <a:pt x="15472" y="11628"/>
                  </a:cubicBezTo>
                  <a:lnTo>
                    <a:pt x="15472" y="11628"/>
                  </a:lnTo>
                  <a:cubicBezTo>
                    <a:pt x="17873" y="13694"/>
                    <a:pt x="19879" y="16126"/>
                    <a:pt x="21794" y="18679"/>
                  </a:cubicBezTo>
                  <a:cubicBezTo>
                    <a:pt x="22128" y="18254"/>
                    <a:pt x="21885" y="18071"/>
                    <a:pt x="21794" y="17859"/>
                  </a:cubicBezTo>
                  <a:cubicBezTo>
                    <a:pt x="20760" y="16248"/>
                    <a:pt x="19453" y="14789"/>
                    <a:pt x="18146" y="13391"/>
                  </a:cubicBezTo>
                  <a:cubicBezTo>
                    <a:pt x="15593" y="10685"/>
                    <a:pt x="12706" y="8436"/>
                    <a:pt x="9423" y="6673"/>
                  </a:cubicBezTo>
                  <a:cubicBezTo>
                    <a:pt x="9362" y="6582"/>
                    <a:pt x="9271" y="6552"/>
                    <a:pt x="9180" y="6460"/>
                  </a:cubicBezTo>
                  <a:close/>
                  <a:moveTo>
                    <a:pt x="11666" y="0"/>
                  </a:moveTo>
                  <a:cubicBezTo>
                    <a:pt x="11214" y="0"/>
                    <a:pt x="10762" y="36"/>
                    <a:pt x="10304" y="77"/>
                  </a:cubicBezTo>
                  <a:cubicBezTo>
                    <a:pt x="8815" y="229"/>
                    <a:pt x="7660" y="989"/>
                    <a:pt x="6474" y="1810"/>
                  </a:cubicBezTo>
                  <a:cubicBezTo>
                    <a:pt x="5272" y="2646"/>
                    <a:pt x="3981" y="3392"/>
                    <a:pt x="2483" y="3392"/>
                  </a:cubicBezTo>
                  <a:cubicBezTo>
                    <a:pt x="2239" y="3392"/>
                    <a:pt x="1989" y="3372"/>
                    <a:pt x="1733" y="3330"/>
                  </a:cubicBezTo>
                  <a:cubicBezTo>
                    <a:pt x="1523" y="3283"/>
                    <a:pt x="1295" y="3218"/>
                    <a:pt x="1090" y="3218"/>
                  </a:cubicBezTo>
                  <a:cubicBezTo>
                    <a:pt x="1028" y="3218"/>
                    <a:pt x="968" y="3224"/>
                    <a:pt x="912" y="3238"/>
                  </a:cubicBezTo>
                  <a:cubicBezTo>
                    <a:pt x="870" y="3255"/>
                    <a:pt x="825" y="3261"/>
                    <a:pt x="777" y="3261"/>
                  </a:cubicBezTo>
                  <a:cubicBezTo>
                    <a:pt x="621" y="3261"/>
                    <a:pt x="442" y="3194"/>
                    <a:pt x="302" y="3194"/>
                  </a:cubicBezTo>
                  <a:cubicBezTo>
                    <a:pt x="171" y="3194"/>
                    <a:pt x="74" y="3253"/>
                    <a:pt x="61" y="3482"/>
                  </a:cubicBezTo>
                  <a:cubicBezTo>
                    <a:pt x="0" y="3877"/>
                    <a:pt x="578" y="3786"/>
                    <a:pt x="882" y="3877"/>
                  </a:cubicBezTo>
                  <a:cubicBezTo>
                    <a:pt x="3344" y="4637"/>
                    <a:pt x="5897" y="5245"/>
                    <a:pt x="8055" y="6825"/>
                  </a:cubicBezTo>
                  <a:cubicBezTo>
                    <a:pt x="9940" y="8132"/>
                    <a:pt x="11550" y="9652"/>
                    <a:pt x="12706" y="11688"/>
                  </a:cubicBezTo>
                  <a:cubicBezTo>
                    <a:pt x="14073" y="14150"/>
                    <a:pt x="15593" y="16582"/>
                    <a:pt x="17690" y="18558"/>
                  </a:cubicBezTo>
                  <a:cubicBezTo>
                    <a:pt x="20122" y="20837"/>
                    <a:pt x="23070" y="22357"/>
                    <a:pt x="25928" y="24029"/>
                  </a:cubicBezTo>
                  <a:cubicBezTo>
                    <a:pt x="26009" y="24061"/>
                    <a:pt x="26099" y="24094"/>
                    <a:pt x="26193" y="24094"/>
                  </a:cubicBezTo>
                  <a:cubicBezTo>
                    <a:pt x="26275" y="24094"/>
                    <a:pt x="26359" y="24069"/>
                    <a:pt x="26444" y="23999"/>
                  </a:cubicBezTo>
                  <a:cubicBezTo>
                    <a:pt x="26657" y="23786"/>
                    <a:pt x="26596" y="23573"/>
                    <a:pt x="26566" y="23330"/>
                  </a:cubicBezTo>
                  <a:cubicBezTo>
                    <a:pt x="26384" y="22479"/>
                    <a:pt x="26110" y="21628"/>
                    <a:pt x="25624" y="20898"/>
                  </a:cubicBezTo>
                  <a:cubicBezTo>
                    <a:pt x="24438" y="19196"/>
                    <a:pt x="23678" y="17342"/>
                    <a:pt x="22918" y="15488"/>
                  </a:cubicBezTo>
                  <a:cubicBezTo>
                    <a:pt x="21946" y="13056"/>
                    <a:pt x="20608" y="10837"/>
                    <a:pt x="18511" y="9166"/>
                  </a:cubicBezTo>
                  <a:cubicBezTo>
                    <a:pt x="16049" y="7159"/>
                    <a:pt x="13040" y="6369"/>
                    <a:pt x="9970" y="6004"/>
                  </a:cubicBezTo>
                  <a:cubicBezTo>
                    <a:pt x="7538" y="5700"/>
                    <a:pt x="5411" y="4728"/>
                    <a:pt x="3009" y="3877"/>
                  </a:cubicBezTo>
                  <a:cubicBezTo>
                    <a:pt x="3100" y="3867"/>
                    <a:pt x="3168" y="3860"/>
                    <a:pt x="3222" y="3860"/>
                  </a:cubicBezTo>
                  <a:cubicBezTo>
                    <a:pt x="3330" y="3860"/>
                    <a:pt x="3384" y="3887"/>
                    <a:pt x="3465" y="3968"/>
                  </a:cubicBezTo>
                  <a:cubicBezTo>
                    <a:pt x="4863" y="3968"/>
                    <a:pt x="6201" y="4485"/>
                    <a:pt x="7569" y="4758"/>
                  </a:cubicBezTo>
                  <a:cubicBezTo>
                    <a:pt x="8626" y="4970"/>
                    <a:pt x="9675" y="5094"/>
                    <a:pt x="10720" y="5094"/>
                  </a:cubicBezTo>
                  <a:cubicBezTo>
                    <a:pt x="11627" y="5094"/>
                    <a:pt x="12531" y="5000"/>
                    <a:pt x="13435" y="4789"/>
                  </a:cubicBezTo>
                  <a:cubicBezTo>
                    <a:pt x="14651" y="4485"/>
                    <a:pt x="15745" y="3968"/>
                    <a:pt x="16961" y="3664"/>
                  </a:cubicBezTo>
                  <a:cubicBezTo>
                    <a:pt x="17630" y="3512"/>
                    <a:pt x="18359" y="3330"/>
                    <a:pt x="19089" y="3117"/>
                  </a:cubicBezTo>
                  <a:cubicBezTo>
                    <a:pt x="19362" y="3056"/>
                    <a:pt x="19575" y="2904"/>
                    <a:pt x="19575" y="2600"/>
                  </a:cubicBezTo>
                  <a:cubicBezTo>
                    <a:pt x="19605" y="2296"/>
                    <a:pt x="19453" y="2114"/>
                    <a:pt x="19241" y="1962"/>
                  </a:cubicBezTo>
                  <a:cubicBezTo>
                    <a:pt x="18967" y="1810"/>
                    <a:pt x="18693" y="1658"/>
                    <a:pt x="18390" y="1567"/>
                  </a:cubicBezTo>
                  <a:cubicBezTo>
                    <a:pt x="16687" y="1111"/>
                    <a:pt x="14985" y="624"/>
                    <a:pt x="13283" y="199"/>
                  </a:cubicBezTo>
                  <a:cubicBezTo>
                    <a:pt x="12738" y="50"/>
                    <a:pt x="12202" y="0"/>
                    <a:pt x="11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3334095" y="3721541"/>
              <a:ext cx="86470" cy="84976"/>
            </a:xfrm>
            <a:custGeom>
              <a:avLst/>
              <a:gdLst/>
              <a:ahLst/>
              <a:cxnLst/>
              <a:rect l="l" t="t" r="r" b="b"/>
              <a:pathLst>
                <a:path w="1795" h="1764" extrusionOk="0">
                  <a:moveTo>
                    <a:pt x="882" y="1"/>
                  </a:moveTo>
                  <a:cubicBezTo>
                    <a:pt x="730" y="396"/>
                    <a:pt x="396" y="700"/>
                    <a:pt x="1" y="852"/>
                  </a:cubicBezTo>
                  <a:lnTo>
                    <a:pt x="1" y="913"/>
                  </a:lnTo>
                  <a:cubicBezTo>
                    <a:pt x="426" y="1065"/>
                    <a:pt x="761" y="1369"/>
                    <a:pt x="882" y="1764"/>
                  </a:cubicBezTo>
                  <a:lnTo>
                    <a:pt x="943" y="1764"/>
                  </a:lnTo>
                  <a:cubicBezTo>
                    <a:pt x="1095" y="1369"/>
                    <a:pt x="1429" y="1065"/>
                    <a:pt x="1794" y="913"/>
                  </a:cubicBezTo>
                  <a:lnTo>
                    <a:pt x="1794" y="852"/>
                  </a:lnTo>
                  <a:cubicBezTo>
                    <a:pt x="1399" y="700"/>
                    <a:pt x="1095" y="396"/>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3197917" y="3562336"/>
              <a:ext cx="118697" cy="114602"/>
            </a:xfrm>
            <a:custGeom>
              <a:avLst/>
              <a:gdLst/>
              <a:ahLst/>
              <a:cxnLst/>
              <a:rect l="l" t="t" r="r" b="b"/>
              <a:pathLst>
                <a:path w="2464" h="2379" extrusionOk="0">
                  <a:moveTo>
                    <a:pt x="1243" y="0"/>
                  </a:moveTo>
                  <a:cubicBezTo>
                    <a:pt x="1240" y="0"/>
                    <a:pt x="1232" y="8"/>
                    <a:pt x="1217" y="23"/>
                  </a:cubicBezTo>
                  <a:cubicBezTo>
                    <a:pt x="1034" y="570"/>
                    <a:pt x="578" y="1026"/>
                    <a:pt x="31" y="1178"/>
                  </a:cubicBezTo>
                  <a:cubicBezTo>
                    <a:pt x="1" y="1178"/>
                    <a:pt x="1" y="1209"/>
                    <a:pt x="31" y="1209"/>
                  </a:cubicBezTo>
                  <a:cubicBezTo>
                    <a:pt x="578" y="1391"/>
                    <a:pt x="1034" y="1817"/>
                    <a:pt x="1217" y="2333"/>
                  </a:cubicBezTo>
                  <a:cubicBezTo>
                    <a:pt x="1217" y="2364"/>
                    <a:pt x="1224" y="2379"/>
                    <a:pt x="1232" y="2379"/>
                  </a:cubicBezTo>
                  <a:cubicBezTo>
                    <a:pt x="1240" y="2379"/>
                    <a:pt x="1247" y="2364"/>
                    <a:pt x="1247" y="2333"/>
                  </a:cubicBezTo>
                  <a:cubicBezTo>
                    <a:pt x="1430" y="1817"/>
                    <a:pt x="1885" y="1361"/>
                    <a:pt x="2433" y="1209"/>
                  </a:cubicBezTo>
                  <a:cubicBezTo>
                    <a:pt x="2463" y="1209"/>
                    <a:pt x="2463" y="1178"/>
                    <a:pt x="2433" y="1178"/>
                  </a:cubicBezTo>
                  <a:cubicBezTo>
                    <a:pt x="1885" y="966"/>
                    <a:pt x="1430" y="570"/>
                    <a:pt x="1247" y="23"/>
                  </a:cubicBezTo>
                  <a:cubicBezTo>
                    <a:pt x="1247" y="8"/>
                    <a:pt x="1247" y="0"/>
                    <a:pt x="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3"/>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5" name="Google Shape;275;p13"/>
          <p:cNvSpPr txBox="1">
            <a:spLocks noGrp="1"/>
          </p:cNvSpPr>
          <p:nvPr>
            <p:ph type="subTitle" idx="1"/>
          </p:nvPr>
        </p:nvSpPr>
        <p:spPr>
          <a:xfrm>
            <a:off x="1411524" y="2170150"/>
            <a:ext cx="2064900" cy="404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6" name="Google Shape;276;p13"/>
          <p:cNvSpPr txBox="1">
            <a:spLocks noGrp="1"/>
          </p:cNvSpPr>
          <p:nvPr>
            <p:ph type="subTitle" idx="2"/>
          </p:nvPr>
        </p:nvSpPr>
        <p:spPr>
          <a:xfrm>
            <a:off x="1411524" y="3528050"/>
            <a:ext cx="2064900" cy="404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7" name="Google Shape;277;p13"/>
          <p:cNvSpPr txBox="1">
            <a:spLocks noGrp="1"/>
          </p:cNvSpPr>
          <p:nvPr>
            <p:ph type="subTitle" idx="3"/>
          </p:nvPr>
        </p:nvSpPr>
        <p:spPr>
          <a:xfrm>
            <a:off x="5670575" y="1560550"/>
            <a:ext cx="2064900" cy="404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8" name="Google Shape;278;p13"/>
          <p:cNvSpPr txBox="1">
            <a:spLocks noGrp="1"/>
          </p:cNvSpPr>
          <p:nvPr>
            <p:ph type="subTitle" idx="4"/>
          </p:nvPr>
        </p:nvSpPr>
        <p:spPr>
          <a:xfrm>
            <a:off x="5670298" y="2918450"/>
            <a:ext cx="2064600" cy="404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 name="Google Shape;279;p13"/>
          <p:cNvSpPr txBox="1">
            <a:spLocks noGrp="1"/>
          </p:cNvSpPr>
          <p:nvPr>
            <p:ph type="subTitle" idx="5"/>
          </p:nvPr>
        </p:nvSpPr>
        <p:spPr>
          <a:xfrm>
            <a:off x="1411524" y="2574225"/>
            <a:ext cx="2064900" cy="82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 name="Google Shape;280;p13"/>
          <p:cNvSpPr txBox="1">
            <a:spLocks noGrp="1"/>
          </p:cNvSpPr>
          <p:nvPr>
            <p:ph type="subTitle" idx="6"/>
          </p:nvPr>
        </p:nvSpPr>
        <p:spPr>
          <a:xfrm>
            <a:off x="1411524" y="3932125"/>
            <a:ext cx="2064900" cy="82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1" name="Google Shape;281;p13"/>
          <p:cNvSpPr txBox="1">
            <a:spLocks noGrp="1"/>
          </p:cNvSpPr>
          <p:nvPr>
            <p:ph type="subTitle" idx="7"/>
          </p:nvPr>
        </p:nvSpPr>
        <p:spPr>
          <a:xfrm>
            <a:off x="5669900" y="1964625"/>
            <a:ext cx="2064600" cy="821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2" name="Google Shape;282;p13"/>
          <p:cNvSpPr txBox="1">
            <a:spLocks noGrp="1"/>
          </p:cNvSpPr>
          <p:nvPr>
            <p:ph type="subTitle" idx="8"/>
          </p:nvPr>
        </p:nvSpPr>
        <p:spPr>
          <a:xfrm>
            <a:off x="5670230" y="3322525"/>
            <a:ext cx="2064900" cy="821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3" name="Google Shape;283;p13"/>
          <p:cNvSpPr txBox="1">
            <a:spLocks noGrp="1"/>
          </p:cNvSpPr>
          <p:nvPr>
            <p:ph type="title" idx="9" hasCustomPrompt="1"/>
          </p:nvPr>
        </p:nvSpPr>
        <p:spPr>
          <a:xfrm>
            <a:off x="3388344" y="2397588"/>
            <a:ext cx="933300" cy="40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4" name="Google Shape;284;p13"/>
          <p:cNvSpPr txBox="1">
            <a:spLocks noGrp="1"/>
          </p:cNvSpPr>
          <p:nvPr>
            <p:ph type="title" idx="13" hasCustomPrompt="1"/>
          </p:nvPr>
        </p:nvSpPr>
        <p:spPr>
          <a:xfrm>
            <a:off x="3388338" y="3716673"/>
            <a:ext cx="933300" cy="40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5" name="Google Shape;285;p13"/>
          <p:cNvSpPr txBox="1">
            <a:spLocks noGrp="1"/>
          </p:cNvSpPr>
          <p:nvPr>
            <p:ph type="title" idx="14" hasCustomPrompt="1"/>
          </p:nvPr>
        </p:nvSpPr>
        <p:spPr>
          <a:xfrm>
            <a:off x="4716350" y="1804541"/>
            <a:ext cx="932700" cy="404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6" name="Google Shape;286;p13"/>
          <p:cNvSpPr txBox="1">
            <a:spLocks noGrp="1"/>
          </p:cNvSpPr>
          <p:nvPr>
            <p:ph type="title" idx="15" hasCustomPrompt="1"/>
          </p:nvPr>
        </p:nvSpPr>
        <p:spPr>
          <a:xfrm>
            <a:off x="4716363" y="3127807"/>
            <a:ext cx="932700" cy="404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p:cSld name="CUSTOM_2">
    <p:spTree>
      <p:nvGrpSpPr>
        <p:cNvPr id="1" name="Shape 287"/>
        <p:cNvGrpSpPr/>
        <p:nvPr/>
      </p:nvGrpSpPr>
      <p:grpSpPr>
        <a:xfrm>
          <a:off x="0" y="0"/>
          <a:ext cx="0" cy="0"/>
          <a:chOff x="0" y="0"/>
          <a:chExt cx="0" cy="0"/>
        </a:xfrm>
      </p:grpSpPr>
      <p:sp>
        <p:nvSpPr>
          <p:cNvPr id="288" name="Google Shape;288;p14"/>
          <p:cNvSpPr txBox="1">
            <a:spLocks noGrp="1"/>
          </p:cNvSpPr>
          <p:nvPr>
            <p:ph type="title"/>
          </p:nvPr>
        </p:nvSpPr>
        <p:spPr>
          <a:xfrm>
            <a:off x="4572000" y="956100"/>
            <a:ext cx="3858900" cy="7569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6000"/>
            </a:lvl1pPr>
            <a:lvl2pPr lvl="1" algn="l" rtl="0">
              <a:spcBef>
                <a:spcPts val="0"/>
              </a:spcBef>
              <a:spcAft>
                <a:spcPts val="0"/>
              </a:spcAft>
              <a:buNone/>
              <a:defRPr sz="6000"/>
            </a:lvl2pPr>
            <a:lvl3pPr lvl="2" algn="l" rtl="0">
              <a:spcBef>
                <a:spcPts val="0"/>
              </a:spcBef>
              <a:spcAft>
                <a:spcPts val="0"/>
              </a:spcAft>
              <a:buNone/>
              <a:defRPr sz="6000"/>
            </a:lvl3pPr>
            <a:lvl4pPr lvl="3" algn="l" rtl="0">
              <a:spcBef>
                <a:spcPts val="0"/>
              </a:spcBef>
              <a:spcAft>
                <a:spcPts val="0"/>
              </a:spcAft>
              <a:buNone/>
              <a:defRPr sz="6000"/>
            </a:lvl4pPr>
            <a:lvl5pPr lvl="4" algn="l" rtl="0">
              <a:spcBef>
                <a:spcPts val="0"/>
              </a:spcBef>
              <a:spcAft>
                <a:spcPts val="0"/>
              </a:spcAft>
              <a:buNone/>
              <a:defRPr sz="6000"/>
            </a:lvl5pPr>
            <a:lvl6pPr lvl="5" algn="l" rtl="0">
              <a:spcBef>
                <a:spcPts val="0"/>
              </a:spcBef>
              <a:spcAft>
                <a:spcPts val="0"/>
              </a:spcAft>
              <a:buNone/>
              <a:defRPr sz="6000"/>
            </a:lvl6pPr>
            <a:lvl7pPr lvl="6" algn="l" rtl="0">
              <a:spcBef>
                <a:spcPts val="0"/>
              </a:spcBef>
              <a:spcAft>
                <a:spcPts val="0"/>
              </a:spcAft>
              <a:buNone/>
              <a:defRPr sz="6000"/>
            </a:lvl7pPr>
            <a:lvl8pPr lvl="7" algn="l" rtl="0">
              <a:spcBef>
                <a:spcPts val="0"/>
              </a:spcBef>
              <a:spcAft>
                <a:spcPts val="0"/>
              </a:spcAft>
              <a:buNone/>
              <a:defRPr sz="6000"/>
            </a:lvl8pPr>
            <a:lvl9pPr lvl="8" algn="l" rtl="0">
              <a:spcBef>
                <a:spcPts val="0"/>
              </a:spcBef>
              <a:spcAft>
                <a:spcPts val="0"/>
              </a:spcAft>
              <a:buNone/>
              <a:defRPr sz="6000"/>
            </a:lvl9pPr>
          </a:lstStyle>
          <a:p>
            <a:endParaRPr/>
          </a:p>
        </p:txBody>
      </p:sp>
      <p:sp>
        <p:nvSpPr>
          <p:cNvPr id="289" name="Google Shape;289;p14"/>
          <p:cNvSpPr txBox="1">
            <a:spLocks noGrp="1"/>
          </p:cNvSpPr>
          <p:nvPr>
            <p:ph type="body" idx="1"/>
          </p:nvPr>
        </p:nvSpPr>
        <p:spPr>
          <a:xfrm>
            <a:off x="4572000" y="1912850"/>
            <a:ext cx="3858900" cy="11307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800"/>
            </a:lvl1pPr>
            <a:lvl2pPr marL="914400" lvl="1" indent="-317500" algn="ctr" rtl="0">
              <a:spcBef>
                <a:spcPts val="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ext 2">
  <p:cSld name="CUSTOM_3">
    <p:spTree>
      <p:nvGrpSpPr>
        <p:cNvPr id="1" name="Shape 290"/>
        <p:cNvGrpSpPr/>
        <p:nvPr/>
      </p:nvGrpSpPr>
      <p:grpSpPr>
        <a:xfrm>
          <a:off x="0" y="0"/>
          <a:ext cx="0" cy="0"/>
          <a:chOff x="0" y="0"/>
          <a:chExt cx="0" cy="0"/>
        </a:xfrm>
      </p:grpSpPr>
      <p:grpSp>
        <p:nvGrpSpPr>
          <p:cNvPr id="291" name="Google Shape;291;p15"/>
          <p:cNvGrpSpPr/>
          <p:nvPr/>
        </p:nvGrpSpPr>
        <p:grpSpPr>
          <a:xfrm>
            <a:off x="502635" y="487880"/>
            <a:ext cx="2100543" cy="4111771"/>
            <a:chOff x="2637175" y="2691575"/>
            <a:chExt cx="1010800" cy="1978525"/>
          </a:xfrm>
        </p:grpSpPr>
        <p:sp>
          <p:nvSpPr>
            <p:cNvPr id="292" name="Google Shape;292;p15"/>
            <p:cNvSpPr/>
            <p:nvPr/>
          </p:nvSpPr>
          <p:spPr>
            <a:xfrm>
              <a:off x="2795500" y="2779425"/>
              <a:ext cx="50050" cy="16375"/>
            </a:xfrm>
            <a:custGeom>
              <a:avLst/>
              <a:gdLst/>
              <a:ahLst/>
              <a:cxnLst/>
              <a:rect l="l" t="t" r="r" b="b"/>
              <a:pathLst>
                <a:path w="2002" h="655" extrusionOk="0">
                  <a:moveTo>
                    <a:pt x="466" y="1"/>
                  </a:moveTo>
                  <a:cubicBezTo>
                    <a:pt x="294" y="1"/>
                    <a:pt x="146" y="41"/>
                    <a:pt x="67" y="154"/>
                  </a:cubicBezTo>
                  <a:cubicBezTo>
                    <a:pt x="1" y="254"/>
                    <a:pt x="34" y="388"/>
                    <a:pt x="134" y="454"/>
                  </a:cubicBezTo>
                  <a:cubicBezTo>
                    <a:pt x="201" y="521"/>
                    <a:pt x="301" y="554"/>
                    <a:pt x="434" y="554"/>
                  </a:cubicBezTo>
                  <a:cubicBezTo>
                    <a:pt x="668" y="588"/>
                    <a:pt x="968" y="588"/>
                    <a:pt x="1201" y="621"/>
                  </a:cubicBezTo>
                  <a:cubicBezTo>
                    <a:pt x="1335" y="621"/>
                    <a:pt x="1468" y="655"/>
                    <a:pt x="1602" y="655"/>
                  </a:cubicBezTo>
                  <a:lnTo>
                    <a:pt x="1835" y="655"/>
                  </a:lnTo>
                  <a:cubicBezTo>
                    <a:pt x="1969" y="655"/>
                    <a:pt x="2002" y="488"/>
                    <a:pt x="1935" y="454"/>
                  </a:cubicBezTo>
                  <a:cubicBezTo>
                    <a:pt x="1869" y="421"/>
                    <a:pt x="1869" y="388"/>
                    <a:pt x="1735" y="321"/>
                  </a:cubicBezTo>
                  <a:cubicBezTo>
                    <a:pt x="1635" y="288"/>
                    <a:pt x="1535" y="254"/>
                    <a:pt x="1402" y="221"/>
                  </a:cubicBezTo>
                  <a:cubicBezTo>
                    <a:pt x="1225" y="155"/>
                    <a:pt x="800" y="1"/>
                    <a:pt x="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772975" y="2815625"/>
              <a:ext cx="87725" cy="42425"/>
            </a:xfrm>
            <a:custGeom>
              <a:avLst/>
              <a:gdLst/>
              <a:ahLst/>
              <a:cxnLst/>
              <a:rect l="l" t="t" r="r" b="b"/>
              <a:pathLst>
                <a:path w="3509" h="1697" extrusionOk="0">
                  <a:moveTo>
                    <a:pt x="984" y="0"/>
                  </a:moveTo>
                  <a:cubicBezTo>
                    <a:pt x="568" y="0"/>
                    <a:pt x="63" y="112"/>
                    <a:pt x="34" y="574"/>
                  </a:cubicBezTo>
                  <a:cubicBezTo>
                    <a:pt x="1" y="741"/>
                    <a:pt x="34" y="774"/>
                    <a:pt x="101" y="774"/>
                  </a:cubicBezTo>
                  <a:cubicBezTo>
                    <a:pt x="470" y="774"/>
                    <a:pt x="755" y="604"/>
                    <a:pt x="1137" y="604"/>
                  </a:cubicBezTo>
                  <a:cubicBezTo>
                    <a:pt x="1169" y="604"/>
                    <a:pt x="1202" y="605"/>
                    <a:pt x="1235" y="608"/>
                  </a:cubicBezTo>
                  <a:cubicBezTo>
                    <a:pt x="1735" y="641"/>
                    <a:pt x="2236" y="841"/>
                    <a:pt x="2703" y="975"/>
                  </a:cubicBezTo>
                  <a:cubicBezTo>
                    <a:pt x="2703" y="1075"/>
                    <a:pt x="2770" y="1141"/>
                    <a:pt x="2870" y="1241"/>
                  </a:cubicBezTo>
                  <a:cubicBezTo>
                    <a:pt x="3003" y="1341"/>
                    <a:pt x="3103" y="1508"/>
                    <a:pt x="3237" y="1642"/>
                  </a:cubicBezTo>
                  <a:cubicBezTo>
                    <a:pt x="3275" y="1680"/>
                    <a:pt x="3315" y="1696"/>
                    <a:pt x="3352" y="1696"/>
                  </a:cubicBezTo>
                  <a:cubicBezTo>
                    <a:pt x="3443" y="1696"/>
                    <a:pt x="3508" y="1594"/>
                    <a:pt x="3437" y="1475"/>
                  </a:cubicBezTo>
                  <a:cubicBezTo>
                    <a:pt x="3370" y="1308"/>
                    <a:pt x="3237" y="1175"/>
                    <a:pt x="3170" y="1075"/>
                  </a:cubicBezTo>
                  <a:cubicBezTo>
                    <a:pt x="3103" y="1008"/>
                    <a:pt x="3103" y="975"/>
                    <a:pt x="3070" y="941"/>
                  </a:cubicBezTo>
                  <a:cubicBezTo>
                    <a:pt x="3170" y="841"/>
                    <a:pt x="3170" y="708"/>
                    <a:pt x="3036" y="674"/>
                  </a:cubicBezTo>
                  <a:cubicBezTo>
                    <a:pt x="2403" y="441"/>
                    <a:pt x="1836" y="141"/>
                    <a:pt x="1168" y="7"/>
                  </a:cubicBezTo>
                  <a:cubicBezTo>
                    <a:pt x="1110" y="3"/>
                    <a:pt x="1048" y="0"/>
                    <a:pt x="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70600" y="2839625"/>
              <a:ext cx="38875" cy="19550"/>
            </a:xfrm>
            <a:custGeom>
              <a:avLst/>
              <a:gdLst/>
              <a:ahLst/>
              <a:cxnLst/>
              <a:rect l="l" t="t" r="r" b="b"/>
              <a:pathLst>
                <a:path w="1555" h="782" extrusionOk="0">
                  <a:moveTo>
                    <a:pt x="1182" y="1"/>
                  </a:moveTo>
                  <a:cubicBezTo>
                    <a:pt x="743" y="1"/>
                    <a:pt x="0" y="192"/>
                    <a:pt x="29" y="682"/>
                  </a:cubicBezTo>
                  <a:cubicBezTo>
                    <a:pt x="96" y="715"/>
                    <a:pt x="129" y="782"/>
                    <a:pt x="196" y="782"/>
                  </a:cubicBezTo>
                  <a:cubicBezTo>
                    <a:pt x="429" y="782"/>
                    <a:pt x="496" y="615"/>
                    <a:pt x="663" y="515"/>
                  </a:cubicBezTo>
                  <a:cubicBezTo>
                    <a:pt x="863" y="348"/>
                    <a:pt x="1130" y="348"/>
                    <a:pt x="1330" y="348"/>
                  </a:cubicBezTo>
                  <a:cubicBezTo>
                    <a:pt x="1340" y="350"/>
                    <a:pt x="1349" y="350"/>
                    <a:pt x="1357" y="350"/>
                  </a:cubicBezTo>
                  <a:cubicBezTo>
                    <a:pt x="1533" y="350"/>
                    <a:pt x="1554" y="46"/>
                    <a:pt x="1363" y="15"/>
                  </a:cubicBezTo>
                  <a:cubicBezTo>
                    <a:pt x="1313" y="5"/>
                    <a:pt x="125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2762050" y="2883650"/>
              <a:ext cx="39850" cy="15450"/>
            </a:xfrm>
            <a:custGeom>
              <a:avLst/>
              <a:gdLst/>
              <a:ahLst/>
              <a:cxnLst/>
              <a:rect l="l" t="t" r="r" b="b"/>
              <a:pathLst>
                <a:path w="1594" h="618" extrusionOk="0">
                  <a:moveTo>
                    <a:pt x="743" y="0"/>
                  </a:moveTo>
                  <a:cubicBezTo>
                    <a:pt x="544" y="0"/>
                    <a:pt x="346" y="43"/>
                    <a:pt x="171" y="155"/>
                  </a:cubicBezTo>
                  <a:cubicBezTo>
                    <a:pt x="0" y="325"/>
                    <a:pt x="145" y="617"/>
                    <a:pt x="356" y="617"/>
                  </a:cubicBezTo>
                  <a:cubicBezTo>
                    <a:pt x="393" y="617"/>
                    <a:pt x="432" y="608"/>
                    <a:pt x="471" y="589"/>
                  </a:cubicBezTo>
                  <a:cubicBezTo>
                    <a:pt x="660" y="535"/>
                    <a:pt x="915" y="437"/>
                    <a:pt x="1146" y="437"/>
                  </a:cubicBezTo>
                  <a:cubicBezTo>
                    <a:pt x="1201" y="437"/>
                    <a:pt x="1254" y="442"/>
                    <a:pt x="1305" y="455"/>
                  </a:cubicBezTo>
                  <a:cubicBezTo>
                    <a:pt x="1316" y="457"/>
                    <a:pt x="1326" y="458"/>
                    <a:pt x="1336" y="458"/>
                  </a:cubicBezTo>
                  <a:cubicBezTo>
                    <a:pt x="1515" y="458"/>
                    <a:pt x="1593" y="185"/>
                    <a:pt x="1372" y="122"/>
                  </a:cubicBezTo>
                  <a:cubicBezTo>
                    <a:pt x="1180" y="52"/>
                    <a:pt x="961" y="0"/>
                    <a:pt x="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2784000" y="2897950"/>
              <a:ext cx="46175" cy="37250"/>
            </a:xfrm>
            <a:custGeom>
              <a:avLst/>
              <a:gdLst/>
              <a:ahLst/>
              <a:cxnLst/>
              <a:rect l="l" t="t" r="r" b="b"/>
              <a:pathLst>
                <a:path w="1847" h="1490" extrusionOk="0">
                  <a:moveTo>
                    <a:pt x="1585" y="1"/>
                  </a:moveTo>
                  <a:cubicBezTo>
                    <a:pt x="1545" y="1"/>
                    <a:pt x="1502" y="16"/>
                    <a:pt x="1461" y="50"/>
                  </a:cubicBezTo>
                  <a:cubicBezTo>
                    <a:pt x="1228" y="283"/>
                    <a:pt x="961" y="450"/>
                    <a:pt x="727" y="650"/>
                  </a:cubicBezTo>
                  <a:cubicBezTo>
                    <a:pt x="461" y="817"/>
                    <a:pt x="127" y="984"/>
                    <a:pt x="60" y="1284"/>
                  </a:cubicBezTo>
                  <a:cubicBezTo>
                    <a:pt x="1" y="1373"/>
                    <a:pt x="74" y="1489"/>
                    <a:pt x="186" y="1489"/>
                  </a:cubicBezTo>
                  <a:cubicBezTo>
                    <a:pt x="199" y="1489"/>
                    <a:pt x="213" y="1488"/>
                    <a:pt x="227" y="1484"/>
                  </a:cubicBezTo>
                  <a:cubicBezTo>
                    <a:pt x="461" y="1418"/>
                    <a:pt x="661" y="1184"/>
                    <a:pt x="894" y="1017"/>
                  </a:cubicBezTo>
                  <a:cubicBezTo>
                    <a:pt x="1161" y="817"/>
                    <a:pt x="1428" y="584"/>
                    <a:pt x="1661" y="350"/>
                  </a:cubicBezTo>
                  <a:cubicBezTo>
                    <a:pt x="1847" y="218"/>
                    <a:pt x="1738" y="1"/>
                    <a:pt x="1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2818275" y="2924175"/>
              <a:ext cx="51925" cy="90250"/>
            </a:xfrm>
            <a:custGeom>
              <a:avLst/>
              <a:gdLst/>
              <a:ahLst/>
              <a:cxnLst/>
              <a:rect l="l" t="t" r="r" b="b"/>
              <a:pathLst>
                <a:path w="2077" h="3610" extrusionOk="0">
                  <a:moveTo>
                    <a:pt x="1896" y="1"/>
                  </a:moveTo>
                  <a:cubicBezTo>
                    <a:pt x="1818" y="1"/>
                    <a:pt x="1740" y="43"/>
                    <a:pt x="1725" y="135"/>
                  </a:cubicBezTo>
                  <a:cubicBezTo>
                    <a:pt x="1558" y="769"/>
                    <a:pt x="1391" y="1336"/>
                    <a:pt x="1124" y="1936"/>
                  </a:cubicBezTo>
                  <a:cubicBezTo>
                    <a:pt x="891" y="2503"/>
                    <a:pt x="424" y="2870"/>
                    <a:pt x="90" y="3371"/>
                  </a:cubicBezTo>
                  <a:cubicBezTo>
                    <a:pt x="1" y="3490"/>
                    <a:pt x="98" y="3609"/>
                    <a:pt x="215" y="3609"/>
                  </a:cubicBezTo>
                  <a:cubicBezTo>
                    <a:pt x="229" y="3609"/>
                    <a:pt x="243" y="3608"/>
                    <a:pt x="257" y="3604"/>
                  </a:cubicBezTo>
                  <a:cubicBezTo>
                    <a:pt x="724" y="3437"/>
                    <a:pt x="1058" y="2804"/>
                    <a:pt x="1258" y="2370"/>
                  </a:cubicBezTo>
                  <a:cubicBezTo>
                    <a:pt x="1625" y="1703"/>
                    <a:pt x="1858" y="936"/>
                    <a:pt x="2058" y="168"/>
                  </a:cubicBezTo>
                  <a:cubicBezTo>
                    <a:pt x="2076" y="60"/>
                    <a:pt x="1987" y="1"/>
                    <a:pt x="1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2862225" y="2932850"/>
              <a:ext cx="26750" cy="70075"/>
            </a:xfrm>
            <a:custGeom>
              <a:avLst/>
              <a:gdLst/>
              <a:ahLst/>
              <a:cxnLst/>
              <a:rect l="l" t="t" r="r" b="b"/>
              <a:pathLst>
                <a:path w="1070" h="2803" extrusionOk="0">
                  <a:moveTo>
                    <a:pt x="929" y="0"/>
                  </a:moveTo>
                  <a:cubicBezTo>
                    <a:pt x="860" y="0"/>
                    <a:pt x="783" y="42"/>
                    <a:pt x="767" y="122"/>
                  </a:cubicBezTo>
                  <a:cubicBezTo>
                    <a:pt x="634" y="589"/>
                    <a:pt x="534" y="1022"/>
                    <a:pt x="367" y="1489"/>
                  </a:cubicBezTo>
                  <a:cubicBezTo>
                    <a:pt x="267" y="1856"/>
                    <a:pt x="0" y="2290"/>
                    <a:pt x="33" y="2690"/>
                  </a:cubicBezTo>
                  <a:cubicBezTo>
                    <a:pt x="83" y="2765"/>
                    <a:pt x="152" y="2803"/>
                    <a:pt x="212" y="2803"/>
                  </a:cubicBezTo>
                  <a:cubicBezTo>
                    <a:pt x="232" y="2803"/>
                    <a:pt x="250" y="2798"/>
                    <a:pt x="267" y="2790"/>
                  </a:cubicBezTo>
                  <a:cubicBezTo>
                    <a:pt x="534" y="2523"/>
                    <a:pt x="601" y="2123"/>
                    <a:pt x="667" y="1756"/>
                  </a:cubicBezTo>
                  <a:cubicBezTo>
                    <a:pt x="801" y="1189"/>
                    <a:pt x="934" y="655"/>
                    <a:pt x="1034" y="155"/>
                  </a:cubicBezTo>
                  <a:cubicBezTo>
                    <a:pt x="1069" y="50"/>
                    <a:pt x="1004" y="0"/>
                    <a:pt x="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2891775" y="2924175"/>
              <a:ext cx="16325" cy="63050"/>
            </a:xfrm>
            <a:custGeom>
              <a:avLst/>
              <a:gdLst/>
              <a:ahLst/>
              <a:cxnLst/>
              <a:rect l="l" t="t" r="r" b="b"/>
              <a:pathLst>
                <a:path w="653" h="2522" extrusionOk="0">
                  <a:moveTo>
                    <a:pt x="163" y="1"/>
                  </a:moveTo>
                  <a:cubicBezTo>
                    <a:pt x="81" y="1"/>
                    <a:pt x="1" y="60"/>
                    <a:pt x="19" y="168"/>
                  </a:cubicBezTo>
                  <a:cubicBezTo>
                    <a:pt x="86" y="602"/>
                    <a:pt x="119" y="969"/>
                    <a:pt x="186" y="1403"/>
                  </a:cubicBezTo>
                  <a:cubicBezTo>
                    <a:pt x="252" y="1736"/>
                    <a:pt x="252" y="2136"/>
                    <a:pt x="419" y="2470"/>
                  </a:cubicBezTo>
                  <a:cubicBezTo>
                    <a:pt x="419" y="2507"/>
                    <a:pt x="433" y="2521"/>
                    <a:pt x="453" y="2521"/>
                  </a:cubicBezTo>
                  <a:cubicBezTo>
                    <a:pt x="488" y="2521"/>
                    <a:pt x="544" y="2479"/>
                    <a:pt x="586" y="2437"/>
                  </a:cubicBezTo>
                  <a:cubicBezTo>
                    <a:pt x="653" y="2103"/>
                    <a:pt x="519" y="1669"/>
                    <a:pt x="486" y="1336"/>
                  </a:cubicBezTo>
                  <a:cubicBezTo>
                    <a:pt x="453" y="936"/>
                    <a:pt x="353" y="569"/>
                    <a:pt x="319" y="135"/>
                  </a:cubicBezTo>
                  <a:cubicBezTo>
                    <a:pt x="304" y="43"/>
                    <a:pt x="232"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2908075" y="2922850"/>
              <a:ext cx="11700" cy="35900"/>
            </a:xfrm>
            <a:custGeom>
              <a:avLst/>
              <a:gdLst/>
              <a:ahLst/>
              <a:cxnLst/>
              <a:rect l="l" t="t" r="r" b="b"/>
              <a:pathLst>
                <a:path w="468" h="1436" extrusionOk="0">
                  <a:moveTo>
                    <a:pt x="148" y="0"/>
                  </a:moveTo>
                  <a:cubicBezTo>
                    <a:pt x="74" y="0"/>
                    <a:pt x="1" y="50"/>
                    <a:pt x="1" y="155"/>
                  </a:cubicBezTo>
                  <a:cubicBezTo>
                    <a:pt x="34" y="355"/>
                    <a:pt x="34" y="522"/>
                    <a:pt x="101" y="722"/>
                  </a:cubicBezTo>
                  <a:cubicBezTo>
                    <a:pt x="134" y="955"/>
                    <a:pt x="101" y="1189"/>
                    <a:pt x="268" y="1389"/>
                  </a:cubicBezTo>
                  <a:cubicBezTo>
                    <a:pt x="268" y="1419"/>
                    <a:pt x="281" y="1435"/>
                    <a:pt x="299" y="1435"/>
                  </a:cubicBezTo>
                  <a:cubicBezTo>
                    <a:pt x="321" y="1435"/>
                    <a:pt x="349" y="1411"/>
                    <a:pt x="368" y="1356"/>
                  </a:cubicBezTo>
                  <a:cubicBezTo>
                    <a:pt x="468" y="1155"/>
                    <a:pt x="368" y="989"/>
                    <a:pt x="368" y="788"/>
                  </a:cubicBezTo>
                  <a:cubicBezTo>
                    <a:pt x="334" y="555"/>
                    <a:pt x="334" y="321"/>
                    <a:pt x="301" y="121"/>
                  </a:cubicBezTo>
                  <a:cubicBezTo>
                    <a:pt x="285" y="42"/>
                    <a:pt x="216"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2942275" y="2966325"/>
              <a:ext cx="32550" cy="45800"/>
            </a:xfrm>
            <a:custGeom>
              <a:avLst/>
              <a:gdLst/>
              <a:ahLst/>
              <a:cxnLst/>
              <a:rect l="l" t="t" r="r" b="b"/>
              <a:pathLst>
                <a:path w="1302" h="1832" extrusionOk="0">
                  <a:moveTo>
                    <a:pt x="251" y="0"/>
                  </a:moveTo>
                  <a:cubicBezTo>
                    <a:pt x="159" y="0"/>
                    <a:pt x="67" y="50"/>
                    <a:pt x="67" y="150"/>
                  </a:cubicBezTo>
                  <a:cubicBezTo>
                    <a:pt x="0" y="617"/>
                    <a:pt x="0" y="1218"/>
                    <a:pt x="334" y="1585"/>
                  </a:cubicBezTo>
                  <a:cubicBezTo>
                    <a:pt x="459" y="1741"/>
                    <a:pt x="673" y="1832"/>
                    <a:pt x="868" y="1832"/>
                  </a:cubicBezTo>
                  <a:cubicBezTo>
                    <a:pt x="1088" y="1832"/>
                    <a:pt x="1284" y="1716"/>
                    <a:pt x="1301" y="1451"/>
                  </a:cubicBezTo>
                  <a:cubicBezTo>
                    <a:pt x="1301" y="1418"/>
                    <a:pt x="1301" y="1318"/>
                    <a:pt x="1235" y="1318"/>
                  </a:cubicBezTo>
                  <a:cubicBezTo>
                    <a:pt x="1140" y="1294"/>
                    <a:pt x="1063" y="1271"/>
                    <a:pt x="966" y="1271"/>
                  </a:cubicBezTo>
                  <a:cubicBezTo>
                    <a:pt x="926" y="1271"/>
                    <a:pt x="883" y="1275"/>
                    <a:pt x="834" y="1284"/>
                  </a:cubicBezTo>
                  <a:cubicBezTo>
                    <a:pt x="768" y="1284"/>
                    <a:pt x="734" y="1251"/>
                    <a:pt x="668" y="1184"/>
                  </a:cubicBezTo>
                  <a:cubicBezTo>
                    <a:pt x="434" y="951"/>
                    <a:pt x="434" y="484"/>
                    <a:pt x="434" y="150"/>
                  </a:cubicBezTo>
                  <a:cubicBezTo>
                    <a:pt x="434" y="50"/>
                    <a:pt x="342"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2966775" y="2964700"/>
              <a:ext cx="40575" cy="39250"/>
            </a:xfrm>
            <a:custGeom>
              <a:avLst/>
              <a:gdLst/>
              <a:ahLst/>
              <a:cxnLst/>
              <a:rect l="l" t="t" r="r" b="b"/>
              <a:pathLst>
                <a:path w="1623" h="1570" extrusionOk="0">
                  <a:moveTo>
                    <a:pt x="324" y="0"/>
                  </a:moveTo>
                  <a:cubicBezTo>
                    <a:pt x="169" y="0"/>
                    <a:pt x="1" y="153"/>
                    <a:pt x="88" y="349"/>
                  </a:cubicBezTo>
                  <a:cubicBezTo>
                    <a:pt x="271" y="777"/>
                    <a:pt x="735" y="1570"/>
                    <a:pt x="1274" y="1570"/>
                  </a:cubicBezTo>
                  <a:cubicBezTo>
                    <a:pt x="1323" y="1570"/>
                    <a:pt x="1372" y="1563"/>
                    <a:pt x="1422" y="1550"/>
                  </a:cubicBezTo>
                  <a:cubicBezTo>
                    <a:pt x="1622" y="1483"/>
                    <a:pt x="1522" y="1216"/>
                    <a:pt x="1422" y="1149"/>
                  </a:cubicBezTo>
                  <a:cubicBezTo>
                    <a:pt x="988" y="949"/>
                    <a:pt x="688" y="616"/>
                    <a:pt x="521" y="149"/>
                  </a:cubicBezTo>
                  <a:cubicBezTo>
                    <a:pt x="487" y="44"/>
                    <a:pt x="40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a:off x="2974500" y="2947300"/>
              <a:ext cx="37850" cy="23250"/>
            </a:xfrm>
            <a:custGeom>
              <a:avLst/>
              <a:gdLst/>
              <a:ahLst/>
              <a:cxnLst/>
              <a:rect l="l" t="t" r="r" b="b"/>
              <a:pathLst>
                <a:path w="1514" h="930" extrusionOk="0">
                  <a:moveTo>
                    <a:pt x="228" y="1"/>
                  </a:moveTo>
                  <a:cubicBezTo>
                    <a:pt x="123" y="1"/>
                    <a:pt x="1" y="98"/>
                    <a:pt x="46" y="211"/>
                  </a:cubicBezTo>
                  <a:cubicBezTo>
                    <a:pt x="179" y="478"/>
                    <a:pt x="379" y="711"/>
                    <a:pt x="646" y="845"/>
                  </a:cubicBezTo>
                  <a:cubicBezTo>
                    <a:pt x="766" y="898"/>
                    <a:pt x="897" y="930"/>
                    <a:pt x="1021" y="930"/>
                  </a:cubicBezTo>
                  <a:cubicBezTo>
                    <a:pt x="1208" y="930"/>
                    <a:pt x="1380" y="858"/>
                    <a:pt x="1480" y="678"/>
                  </a:cubicBezTo>
                  <a:cubicBezTo>
                    <a:pt x="1513" y="578"/>
                    <a:pt x="1447" y="511"/>
                    <a:pt x="1380" y="511"/>
                  </a:cubicBezTo>
                  <a:cubicBezTo>
                    <a:pt x="1297" y="494"/>
                    <a:pt x="1213" y="494"/>
                    <a:pt x="1126" y="494"/>
                  </a:cubicBezTo>
                  <a:cubicBezTo>
                    <a:pt x="1038" y="494"/>
                    <a:pt x="946" y="494"/>
                    <a:pt x="846" y="478"/>
                  </a:cubicBezTo>
                  <a:cubicBezTo>
                    <a:pt x="646" y="411"/>
                    <a:pt x="479" y="244"/>
                    <a:pt x="346" y="77"/>
                  </a:cubicBezTo>
                  <a:cubicBezTo>
                    <a:pt x="324" y="23"/>
                    <a:pt x="278" y="1"/>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p:nvPr/>
          </p:nvSpPr>
          <p:spPr>
            <a:xfrm>
              <a:off x="2996525" y="2886775"/>
              <a:ext cx="40850" cy="22200"/>
            </a:xfrm>
            <a:custGeom>
              <a:avLst/>
              <a:gdLst/>
              <a:ahLst/>
              <a:cxnLst/>
              <a:rect l="l" t="t" r="r" b="b"/>
              <a:pathLst>
                <a:path w="1634" h="888" extrusionOk="0">
                  <a:moveTo>
                    <a:pt x="254" y="0"/>
                  </a:moveTo>
                  <a:cubicBezTo>
                    <a:pt x="119" y="0"/>
                    <a:pt x="1" y="141"/>
                    <a:pt x="99" y="263"/>
                  </a:cubicBezTo>
                  <a:cubicBezTo>
                    <a:pt x="299" y="497"/>
                    <a:pt x="566" y="630"/>
                    <a:pt x="833" y="764"/>
                  </a:cubicBezTo>
                  <a:cubicBezTo>
                    <a:pt x="994" y="810"/>
                    <a:pt x="1218" y="888"/>
                    <a:pt x="1397" y="888"/>
                  </a:cubicBezTo>
                  <a:cubicBezTo>
                    <a:pt x="1477" y="888"/>
                    <a:pt x="1548" y="872"/>
                    <a:pt x="1600" y="830"/>
                  </a:cubicBezTo>
                  <a:cubicBezTo>
                    <a:pt x="1633" y="797"/>
                    <a:pt x="1633" y="697"/>
                    <a:pt x="1600" y="664"/>
                  </a:cubicBezTo>
                  <a:cubicBezTo>
                    <a:pt x="1500" y="497"/>
                    <a:pt x="1233" y="497"/>
                    <a:pt x="1066" y="464"/>
                  </a:cubicBezTo>
                  <a:cubicBezTo>
                    <a:pt x="799" y="397"/>
                    <a:pt x="566" y="263"/>
                    <a:pt x="399" y="63"/>
                  </a:cubicBezTo>
                  <a:cubicBezTo>
                    <a:pt x="355" y="19"/>
                    <a:pt x="303"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5"/>
            <p:cNvSpPr/>
            <p:nvPr/>
          </p:nvSpPr>
          <p:spPr>
            <a:xfrm>
              <a:off x="3001225" y="2858725"/>
              <a:ext cx="26125" cy="15700"/>
            </a:xfrm>
            <a:custGeom>
              <a:avLst/>
              <a:gdLst/>
              <a:ahLst/>
              <a:cxnLst/>
              <a:rect l="l" t="t" r="r" b="b"/>
              <a:pathLst>
                <a:path w="1045" h="628" extrusionOk="0">
                  <a:moveTo>
                    <a:pt x="958" y="0"/>
                  </a:moveTo>
                  <a:cubicBezTo>
                    <a:pt x="932" y="0"/>
                    <a:pt x="903" y="14"/>
                    <a:pt x="878" y="51"/>
                  </a:cubicBezTo>
                  <a:cubicBezTo>
                    <a:pt x="678" y="251"/>
                    <a:pt x="444" y="285"/>
                    <a:pt x="211" y="351"/>
                  </a:cubicBezTo>
                  <a:cubicBezTo>
                    <a:pt x="1" y="381"/>
                    <a:pt x="34" y="628"/>
                    <a:pt x="189" y="628"/>
                  </a:cubicBezTo>
                  <a:cubicBezTo>
                    <a:pt x="206" y="628"/>
                    <a:pt x="224" y="625"/>
                    <a:pt x="244" y="618"/>
                  </a:cubicBezTo>
                  <a:cubicBezTo>
                    <a:pt x="611" y="585"/>
                    <a:pt x="1045" y="518"/>
                    <a:pt x="1045" y="84"/>
                  </a:cubicBezTo>
                  <a:cubicBezTo>
                    <a:pt x="1045" y="42"/>
                    <a:pt x="1005" y="0"/>
                    <a:pt x="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5"/>
            <p:cNvSpPr/>
            <p:nvPr/>
          </p:nvSpPr>
          <p:spPr>
            <a:xfrm>
              <a:off x="2996325" y="2818350"/>
              <a:ext cx="29375" cy="27425"/>
            </a:xfrm>
            <a:custGeom>
              <a:avLst/>
              <a:gdLst/>
              <a:ahLst/>
              <a:cxnLst/>
              <a:rect l="l" t="t" r="r" b="b"/>
              <a:pathLst>
                <a:path w="1175" h="1097" extrusionOk="0">
                  <a:moveTo>
                    <a:pt x="913" y="0"/>
                  </a:moveTo>
                  <a:cubicBezTo>
                    <a:pt x="864" y="0"/>
                    <a:pt x="814" y="11"/>
                    <a:pt x="774" y="32"/>
                  </a:cubicBezTo>
                  <a:cubicBezTo>
                    <a:pt x="640" y="132"/>
                    <a:pt x="574" y="232"/>
                    <a:pt x="474" y="365"/>
                  </a:cubicBezTo>
                  <a:cubicBezTo>
                    <a:pt x="407" y="532"/>
                    <a:pt x="273" y="632"/>
                    <a:pt x="140" y="732"/>
                  </a:cubicBezTo>
                  <a:cubicBezTo>
                    <a:pt x="0" y="844"/>
                    <a:pt x="95" y="1097"/>
                    <a:pt x="247" y="1097"/>
                  </a:cubicBezTo>
                  <a:cubicBezTo>
                    <a:pt x="276" y="1097"/>
                    <a:pt x="308" y="1087"/>
                    <a:pt x="340" y="1066"/>
                  </a:cubicBezTo>
                  <a:cubicBezTo>
                    <a:pt x="674" y="899"/>
                    <a:pt x="1174" y="665"/>
                    <a:pt x="1141" y="198"/>
                  </a:cubicBezTo>
                  <a:cubicBezTo>
                    <a:pt x="1141" y="59"/>
                    <a:pt x="1027"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5"/>
            <p:cNvSpPr/>
            <p:nvPr/>
          </p:nvSpPr>
          <p:spPr>
            <a:xfrm>
              <a:off x="2979475" y="2787025"/>
              <a:ext cx="28700" cy="30900"/>
            </a:xfrm>
            <a:custGeom>
              <a:avLst/>
              <a:gdLst/>
              <a:ahLst/>
              <a:cxnLst/>
              <a:rect l="l" t="t" r="r" b="b"/>
              <a:pathLst>
                <a:path w="1148" h="1236" extrusionOk="0">
                  <a:moveTo>
                    <a:pt x="877" y="0"/>
                  </a:moveTo>
                  <a:cubicBezTo>
                    <a:pt x="847" y="0"/>
                    <a:pt x="814" y="17"/>
                    <a:pt x="781" y="50"/>
                  </a:cubicBezTo>
                  <a:cubicBezTo>
                    <a:pt x="614" y="117"/>
                    <a:pt x="547" y="284"/>
                    <a:pt x="514" y="451"/>
                  </a:cubicBezTo>
                  <a:cubicBezTo>
                    <a:pt x="480" y="551"/>
                    <a:pt x="480" y="617"/>
                    <a:pt x="447" y="717"/>
                  </a:cubicBezTo>
                  <a:cubicBezTo>
                    <a:pt x="447" y="751"/>
                    <a:pt x="414" y="784"/>
                    <a:pt x="414" y="784"/>
                  </a:cubicBezTo>
                  <a:lnTo>
                    <a:pt x="347" y="784"/>
                  </a:lnTo>
                  <a:cubicBezTo>
                    <a:pt x="329" y="779"/>
                    <a:pt x="312" y="777"/>
                    <a:pt x="296" y="777"/>
                  </a:cubicBezTo>
                  <a:cubicBezTo>
                    <a:pt x="96" y="777"/>
                    <a:pt x="0" y="1125"/>
                    <a:pt x="247" y="1218"/>
                  </a:cubicBezTo>
                  <a:cubicBezTo>
                    <a:pt x="293" y="1229"/>
                    <a:pt x="340" y="1235"/>
                    <a:pt x="386" y="1235"/>
                  </a:cubicBezTo>
                  <a:cubicBezTo>
                    <a:pt x="603" y="1235"/>
                    <a:pt x="804" y="1110"/>
                    <a:pt x="914" y="918"/>
                  </a:cubicBezTo>
                  <a:cubicBezTo>
                    <a:pt x="1014" y="651"/>
                    <a:pt x="1148" y="250"/>
                    <a:pt x="947" y="50"/>
                  </a:cubicBezTo>
                  <a:cubicBezTo>
                    <a:pt x="931" y="17"/>
                    <a:pt x="906" y="0"/>
                    <a:pt x="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a:off x="2937275" y="2743750"/>
              <a:ext cx="40475" cy="89475"/>
            </a:xfrm>
            <a:custGeom>
              <a:avLst/>
              <a:gdLst/>
              <a:ahLst/>
              <a:cxnLst/>
              <a:rect l="l" t="t" r="r" b="b"/>
              <a:pathLst>
                <a:path w="1619" h="3579" extrusionOk="0">
                  <a:moveTo>
                    <a:pt x="1507" y="1"/>
                  </a:moveTo>
                  <a:cubicBezTo>
                    <a:pt x="1491" y="1"/>
                    <a:pt x="1476" y="5"/>
                    <a:pt x="1468" y="13"/>
                  </a:cubicBezTo>
                  <a:cubicBezTo>
                    <a:pt x="701" y="981"/>
                    <a:pt x="167" y="2215"/>
                    <a:pt x="0" y="3449"/>
                  </a:cubicBezTo>
                  <a:cubicBezTo>
                    <a:pt x="0" y="3537"/>
                    <a:pt x="75" y="3579"/>
                    <a:pt x="145" y="3579"/>
                  </a:cubicBezTo>
                  <a:cubicBezTo>
                    <a:pt x="208" y="3579"/>
                    <a:pt x="267" y="3546"/>
                    <a:pt x="267" y="3483"/>
                  </a:cubicBezTo>
                  <a:cubicBezTo>
                    <a:pt x="434" y="2215"/>
                    <a:pt x="1201" y="1248"/>
                    <a:pt x="1568" y="113"/>
                  </a:cubicBezTo>
                  <a:cubicBezTo>
                    <a:pt x="1618" y="38"/>
                    <a:pt x="1556" y="1"/>
                    <a:pt x="1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5"/>
            <p:cNvSpPr/>
            <p:nvPr/>
          </p:nvSpPr>
          <p:spPr>
            <a:xfrm>
              <a:off x="2924750" y="2731025"/>
              <a:ext cx="25875" cy="91700"/>
            </a:xfrm>
            <a:custGeom>
              <a:avLst/>
              <a:gdLst/>
              <a:ahLst/>
              <a:cxnLst/>
              <a:rect l="l" t="t" r="r" b="b"/>
              <a:pathLst>
                <a:path w="1035" h="3668" extrusionOk="0">
                  <a:moveTo>
                    <a:pt x="899" y="0"/>
                  </a:moveTo>
                  <a:cubicBezTo>
                    <a:pt x="874" y="0"/>
                    <a:pt x="849" y="8"/>
                    <a:pt x="835" y="22"/>
                  </a:cubicBezTo>
                  <a:cubicBezTo>
                    <a:pt x="535" y="356"/>
                    <a:pt x="501" y="889"/>
                    <a:pt x="401" y="1323"/>
                  </a:cubicBezTo>
                  <a:cubicBezTo>
                    <a:pt x="201" y="2023"/>
                    <a:pt x="34" y="2791"/>
                    <a:pt x="1" y="3525"/>
                  </a:cubicBezTo>
                  <a:cubicBezTo>
                    <a:pt x="1" y="3616"/>
                    <a:pt x="81" y="3668"/>
                    <a:pt x="154" y="3668"/>
                  </a:cubicBezTo>
                  <a:cubicBezTo>
                    <a:pt x="214" y="3668"/>
                    <a:pt x="268" y="3633"/>
                    <a:pt x="268" y="3558"/>
                  </a:cubicBezTo>
                  <a:cubicBezTo>
                    <a:pt x="301" y="2824"/>
                    <a:pt x="501" y="2124"/>
                    <a:pt x="668" y="1390"/>
                  </a:cubicBezTo>
                  <a:cubicBezTo>
                    <a:pt x="801" y="1023"/>
                    <a:pt x="1035" y="489"/>
                    <a:pt x="968" y="55"/>
                  </a:cubicBezTo>
                  <a:cubicBezTo>
                    <a:pt x="968" y="16"/>
                    <a:pt x="934" y="0"/>
                    <a:pt x="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a:off x="2914750" y="271322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5"/>
            <p:cNvSpPr/>
            <p:nvPr/>
          </p:nvSpPr>
          <p:spPr>
            <a:xfrm>
              <a:off x="2908475" y="2710500"/>
              <a:ext cx="17150" cy="61975"/>
            </a:xfrm>
            <a:custGeom>
              <a:avLst/>
              <a:gdLst/>
              <a:ahLst/>
              <a:cxnLst/>
              <a:rect l="l" t="t" r="r" b="b"/>
              <a:pathLst>
                <a:path w="686" h="2479" extrusionOk="0">
                  <a:moveTo>
                    <a:pt x="366" y="0"/>
                  </a:moveTo>
                  <a:cubicBezTo>
                    <a:pt x="286" y="0"/>
                    <a:pt x="218" y="60"/>
                    <a:pt x="218" y="143"/>
                  </a:cubicBezTo>
                  <a:lnTo>
                    <a:pt x="285" y="143"/>
                  </a:lnTo>
                  <a:cubicBezTo>
                    <a:pt x="185" y="176"/>
                    <a:pt x="185" y="276"/>
                    <a:pt x="152" y="343"/>
                  </a:cubicBezTo>
                  <a:cubicBezTo>
                    <a:pt x="118" y="543"/>
                    <a:pt x="118" y="810"/>
                    <a:pt x="118" y="976"/>
                  </a:cubicBezTo>
                  <a:cubicBezTo>
                    <a:pt x="51" y="1443"/>
                    <a:pt x="51" y="1877"/>
                    <a:pt x="18" y="2311"/>
                  </a:cubicBezTo>
                  <a:cubicBezTo>
                    <a:pt x="0" y="2419"/>
                    <a:pt x="90" y="2479"/>
                    <a:pt x="181" y="2479"/>
                  </a:cubicBezTo>
                  <a:cubicBezTo>
                    <a:pt x="258" y="2479"/>
                    <a:pt x="336" y="2436"/>
                    <a:pt x="352" y="2344"/>
                  </a:cubicBezTo>
                  <a:cubicBezTo>
                    <a:pt x="452" y="1810"/>
                    <a:pt x="585" y="1310"/>
                    <a:pt x="619" y="776"/>
                  </a:cubicBezTo>
                  <a:cubicBezTo>
                    <a:pt x="652" y="443"/>
                    <a:pt x="685" y="42"/>
                    <a:pt x="418" y="9"/>
                  </a:cubicBezTo>
                  <a:cubicBezTo>
                    <a:pt x="401" y="3"/>
                    <a:pt x="3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5"/>
            <p:cNvSpPr/>
            <p:nvPr/>
          </p:nvSpPr>
          <p:spPr>
            <a:xfrm>
              <a:off x="2878900" y="2717675"/>
              <a:ext cx="24200" cy="48875"/>
            </a:xfrm>
            <a:custGeom>
              <a:avLst/>
              <a:gdLst/>
              <a:ahLst/>
              <a:cxnLst/>
              <a:rect l="l" t="t" r="r" b="b"/>
              <a:pathLst>
                <a:path w="968" h="1955" extrusionOk="0">
                  <a:moveTo>
                    <a:pt x="266" y="0"/>
                  </a:moveTo>
                  <a:cubicBezTo>
                    <a:pt x="178" y="0"/>
                    <a:pt x="81" y="95"/>
                    <a:pt x="34" y="189"/>
                  </a:cubicBezTo>
                  <a:cubicBezTo>
                    <a:pt x="0" y="489"/>
                    <a:pt x="167" y="756"/>
                    <a:pt x="267" y="1056"/>
                  </a:cubicBezTo>
                  <a:cubicBezTo>
                    <a:pt x="334" y="1357"/>
                    <a:pt x="434" y="1657"/>
                    <a:pt x="601" y="1890"/>
                  </a:cubicBezTo>
                  <a:cubicBezTo>
                    <a:pt x="624" y="1936"/>
                    <a:pt x="663" y="1955"/>
                    <a:pt x="707" y="1955"/>
                  </a:cubicBezTo>
                  <a:cubicBezTo>
                    <a:pt x="790" y="1955"/>
                    <a:pt x="891" y="1889"/>
                    <a:pt x="934" y="1824"/>
                  </a:cubicBezTo>
                  <a:cubicBezTo>
                    <a:pt x="968" y="1523"/>
                    <a:pt x="834" y="1190"/>
                    <a:pt x="767" y="923"/>
                  </a:cubicBezTo>
                  <a:cubicBezTo>
                    <a:pt x="667" y="589"/>
                    <a:pt x="601" y="256"/>
                    <a:pt x="367" y="56"/>
                  </a:cubicBezTo>
                  <a:cubicBezTo>
                    <a:pt x="338" y="17"/>
                    <a:pt x="303" y="0"/>
                    <a:pt x="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5"/>
            <p:cNvSpPr/>
            <p:nvPr/>
          </p:nvSpPr>
          <p:spPr>
            <a:xfrm>
              <a:off x="2839700" y="2750025"/>
              <a:ext cx="43625" cy="35825"/>
            </a:xfrm>
            <a:custGeom>
              <a:avLst/>
              <a:gdLst/>
              <a:ahLst/>
              <a:cxnLst/>
              <a:rect l="l" t="t" r="r" b="b"/>
              <a:pathLst>
                <a:path w="1745" h="1433" extrusionOk="0">
                  <a:moveTo>
                    <a:pt x="344" y="1"/>
                  </a:moveTo>
                  <a:cubicBezTo>
                    <a:pt x="248" y="1"/>
                    <a:pt x="154" y="19"/>
                    <a:pt x="67" y="63"/>
                  </a:cubicBezTo>
                  <a:cubicBezTo>
                    <a:pt x="0" y="96"/>
                    <a:pt x="0" y="196"/>
                    <a:pt x="34" y="263"/>
                  </a:cubicBezTo>
                  <a:cubicBezTo>
                    <a:pt x="234" y="430"/>
                    <a:pt x="501" y="463"/>
                    <a:pt x="734" y="630"/>
                  </a:cubicBezTo>
                  <a:cubicBezTo>
                    <a:pt x="1001" y="796"/>
                    <a:pt x="1201" y="1063"/>
                    <a:pt x="1335" y="1297"/>
                  </a:cubicBezTo>
                  <a:cubicBezTo>
                    <a:pt x="1370" y="1392"/>
                    <a:pt x="1436" y="1432"/>
                    <a:pt x="1502" y="1432"/>
                  </a:cubicBezTo>
                  <a:cubicBezTo>
                    <a:pt x="1622" y="1432"/>
                    <a:pt x="1745" y="1302"/>
                    <a:pt x="1702" y="1130"/>
                  </a:cubicBezTo>
                  <a:cubicBezTo>
                    <a:pt x="1568" y="796"/>
                    <a:pt x="1368" y="530"/>
                    <a:pt x="1068" y="296"/>
                  </a:cubicBezTo>
                  <a:cubicBezTo>
                    <a:pt x="895" y="148"/>
                    <a:pt x="614" y="1"/>
                    <a:pt x="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a:off x="2811350" y="2743525"/>
              <a:ext cx="24200" cy="29875"/>
            </a:xfrm>
            <a:custGeom>
              <a:avLst/>
              <a:gdLst/>
              <a:ahLst/>
              <a:cxnLst/>
              <a:rect l="l" t="t" r="r" b="b"/>
              <a:pathLst>
                <a:path w="968" h="1195" extrusionOk="0">
                  <a:moveTo>
                    <a:pt x="301" y="1"/>
                  </a:moveTo>
                  <a:cubicBezTo>
                    <a:pt x="262" y="1"/>
                    <a:pt x="220" y="17"/>
                    <a:pt x="200" y="56"/>
                  </a:cubicBezTo>
                  <a:cubicBezTo>
                    <a:pt x="0" y="389"/>
                    <a:pt x="367" y="856"/>
                    <a:pt x="567" y="1123"/>
                  </a:cubicBezTo>
                  <a:cubicBezTo>
                    <a:pt x="601" y="1173"/>
                    <a:pt x="645" y="1194"/>
                    <a:pt x="689" y="1194"/>
                  </a:cubicBezTo>
                  <a:cubicBezTo>
                    <a:pt x="824" y="1194"/>
                    <a:pt x="968" y="1006"/>
                    <a:pt x="868" y="856"/>
                  </a:cubicBezTo>
                  <a:cubicBezTo>
                    <a:pt x="801" y="690"/>
                    <a:pt x="667" y="556"/>
                    <a:pt x="567" y="389"/>
                  </a:cubicBezTo>
                  <a:cubicBezTo>
                    <a:pt x="501" y="289"/>
                    <a:pt x="501" y="122"/>
                    <a:pt x="367" y="22"/>
                  </a:cubicBezTo>
                  <a:cubicBezTo>
                    <a:pt x="353" y="9"/>
                    <a:pt x="328" y="1"/>
                    <a:pt x="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5"/>
            <p:cNvSpPr/>
            <p:nvPr/>
          </p:nvSpPr>
          <p:spPr>
            <a:xfrm>
              <a:off x="2798000" y="2930375"/>
              <a:ext cx="51500" cy="35050"/>
            </a:xfrm>
            <a:custGeom>
              <a:avLst/>
              <a:gdLst/>
              <a:ahLst/>
              <a:cxnLst/>
              <a:rect l="l" t="t" r="r" b="b"/>
              <a:pathLst>
                <a:path w="2060" h="1402" extrusionOk="0">
                  <a:moveTo>
                    <a:pt x="1804" y="0"/>
                  </a:moveTo>
                  <a:cubicBezTo>
                    <a:pt x="1782" y="0"/>
                    <a:pt x="1758" y="6"/>
                    <a:pt x="1735" y="20"/>
                  </a:cubicBezTo>
                  <a:cubicBezTo>
                    <a:pt x="1335" y="221"/>
                    <a:pt x="901" y="421"/>
                    <a:pt x="501" y="688"/>
                  </a:cubicBezTo>
                  <a:cubicBezTo>
                    <a:pt x="267" y="821"/>
                    <a:pt x="1" y="1021"/>
                    <a:pt x="167" y="1321"/>
                  </a:cubicBezTo>
                  <a:cubicBezTo>
                    <a:pt x="192" y="1370"/>
                    <a:pt x="234" y="1401"/>
                    <a:pt x="294" y="1401"/>
                  </a:cubicBezTo>
                  <a:cubicBezTo>
                    <a:pt x="316" y="1401"/>
                    <a:pt x="341" y="1397"/>
                    <a:pt x="368" y="1388"/>
                  </a:cubicBezTo>
                  <a:cubicBezTo>
                    <a:pt x="401" y="1371"/>
                    <a:pt x="434" y="1371"/>
                    <a:pt x="468" y="1371"/>
                  </a:cubicBezTo>
                  <a:cubicBezTo>
                    <a:pt x="501" y="1371"/>
                    <a:pt x="534" y="1371"/>
                    <a:pt x="568" y="1355"/>
                  </a:cubicBezTo>
                  <a:cubicBezTo>
                    <a:pt x="701" y="1288"/>
                    <a:pt x="801" y="1155"/>
                    <a:pt x="935" y="1055"/>
                  </a:cubicBezTo>
                  <a:cubicBezTo>
                    <a:pt x="1268" y="754"/>
                    <a:pt x="1602" y="521"/>
                    <a:pt x="2002" y="321"/>
                  </a:cubicBezTo>
                  <a:cubicBezTo>
                    <a:pt x="2059" y="235"/>
                    <a:pt x="1944" y="0"/>
                    <a:pt x="1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a:off x="2828025" y="2945725"/>
              <a:ext cx="25825" cy="21200"/>
            </a:xfrm>
            <a:custGeom>
              <a:avLst/>
              <a:gdLst/>
              <a:ahLst/>
              <a:cxnLst/>
              <a:rect l="l" t="t" r="r" b="b"/>
              <a:pathLst>
                <a:path w="1033" h="848" extrusionOk="0">
                  <a:moveTo>
                    <a:pt x="807" y="0"/>
                  </a:moveTo>
                  <a:cubicBezTo>
                    <a:pt x="772" y="0"/>
                    <a:pt x="736" y="12"/>
                    <a:pt x="701" y="40"/>
                  </a:cubicBezTo>
                  <a:cubicBezTo>
                    <a:pt x="534" y="107"/>
                    <a:pt x="401" y="240"/>
                    <a:pt x="301" y="307"/>
                  </a:cubicBezTo>
                  <a:cubicBezTo>
                    <a:pt x="167" y="441"/>
                    <a:pt x="0" y="474"/>
                    <a:pt x="0" y="674"/>
                  </a:cubicBezTo>
                  <a:cubicBezTo>
                    <a:pt x="0" y="774"/>
                    <a:pt x="34" y="807"/>
                    <a:pt x="134" y="841"/>
                  </a:cubicBezTo>
                  <a:cubicBezTo>
                    <a:pt x="156" y="845"/>
                    <a:pt x="176" y="847"/>
                    <a:pt x="195" y="847"/>
                  </a:cubicBezTo>
                  <a:cubicBezTo>
                    <a:pt x="319" y="847"/>
                    <a:pt x="385" y="757"/>
                    <a:pt x="501" y="641"/>
                  </a:cubicBezTo>
                  <a:cubicBezTo>
                    <a:pt x="634" y="541"/>
                    <a:pt x="801" y="407"/>
                    <a:pt x="901" y="274"/>
                  </a:cubicBezTo>
                  <a:cubicBezTo>
                    <a:pt x="1033" y="168"/>
                    <a:pt x="936"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3007700" y="2903625"/>
              <a:ext cx="21325" cy="22925"/>
            </a:xfrm>
            <a:custGeom>
              <a:avLst/>
              <a:gdLst/>
              <a:ahLst/>
              <a:cxnLst/>
              <a:rect l="l" t="t" r="r" b="b"/>
              <a:pathLst>
                <a:path w="853" h="917" extrusionOk="0">
                  <a:moveTo>
                    <a:pt x="205" y="0"/>
                  </a:moveTo>
                  <a:cubicBezTo>
                    <a:pt x="103" y="0"/>
                    <a:pt x="0" y="76"/>
                    <a:pt x="19" y="223"/>
                  </a:cubicBezTo>
                  <a:cubicBezTo>
                    <a:pt x="52" y="423"/>
                    <a:pt x="52" y="623"/>
                    <a:pt x="219" y="790"/>
                  </a:cubicBezTo>
                  <a:cubicBezTo>
                    <a:pt x="310" y="863"/>
                    <a:pt x="452" y="917"/>
                    <a:pt x="583" y="917"/>
                  </a:cubicBezTo>
                  <a:cubicBezTo>
                    <a:pt x="691" y="917"/>
                    <a:pt x="792" y="881"/>
                    <a:pt x="853" y="790"/>
                  </a:cubicBezTo>
                  <a:lnTo>
                    <a:pt x="853" y="657"/>
                  </a:lnTo>
                  <a:cubicBezTo>
                    <a:pt x="786" y="523"/>
                    <a:pt x="652" y="623"/>
                    <a:pt x="519" y="523"/>
                  </a:cubicBezTo>
                  <a:cubicBezTo>
                    <a:pt x="452" y="490"/>
                    <a:pt x="452" y="290"/>
                    <a:pt x="386" y="156"/>
                  </a:cubicBezTo>
                  <a:cubicBezTo>
                    <a:pt x="371" y="51"/>
                    <a:pt x="288" y="0"/>
                    <a:pt x="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2866375" y="2814125"/>
              <a:ext cx="42025" cy="31875"/>
            </a:xfrm>
            <a:custGeom>
              <a:avLst/>
              <a:gdLst/>
              <a:ahLst/>
              <a:cxnLst/>
              <a:rect l="l" t="t" r="r" b="b"/>
              <a:pathLst>
                <a:path w="1681" h="1275" extrusionOk="0">
                  <a:moveTo>
                    <a:pt x="134" y="0"/>
                  </a:moveTo>
                  <a:cubicBezTo>
                    <a:pt x="34" y="0"/>
                    <a:pt x="1" y="67"/>
                    <a:pt x="1" y="134"/>
                  </a:cubicBezTo>
                  <a:cubicBezTo>
                    <a:pt x="134" y="367"/>
                    <a:pt x="401" y="534"/>
                    <a:pt x="635" y="668"/>
                  </a:cubicBezTo>
                  <a:cubicBezTo>
                    <a:pt x="935" y="868"/>
                    <a:pt x="1168" y="1035"/>
                    <a:pt x="1435" y="1235"/>
                  </a:cubicBezTo>
                  <a:cubicBezTo>
                    <a:pt x="1457" y="1263"/>
                    <a:pt x="1481" y="1275"/>
                    <a:pt x="1505" y="1275"/>
                  </a:cubicBezTo>
                  <a:cubicBezTo>
                    <a:pt x="1594" y="1275"/>
                    <a:pt x="1681" y="1113"/>
                    <a:pt x="1602" y="1035"/>
                  </a:cubicBezTo>
                  <a:cubicBezTo>
                    <a:pt x="1335" y="834"/>
                    <a:pt x="1102" y="668"/>
                    <a:pt x="835" y="467"/>
                  </a:cubicBezTo>
                  <a:cubicBezTo>
                    <a:pt x="635" y="301"/>
                    <a:pt x="401" y="34"/>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2888075" y="2810800"/>
              <a:ext cx="19225" cy="24800"/>
            </a:xfrm>
            <a:custGeom>
              <a:avLst/>
              <a:gdLst/>
              <a:ahLst/>
              <a:cxnLst/>
              <a:rect l="l" t="t" r="r" b="b"/>
              <a:pathLst>
                <a:path w="769" h="992" extrusionOk="0">
                  <a:moveTo>
                    <a:pt x="167" y="0"/>
                  </a:moveTo>
                  <a:cubicBezTo>
                    <a:pt x="100" y="0"/>
                    <a:pt x="67" y="33"/>
                    <a:pt x="67" y="133"/>
                  </a:cubicBezTo>
                  <a:cubicBezTo>
                    <a:pt x="0" y="300"/>
                    <a:pt x="134" y="367"/>
                    <a:pt x="167" y="500"/>
                  </a:cubicBezTo>
                  <a:cubicBezTo>
                    <a:pt x="267" y="634"/>
                    <a:pt x="334" y="767"/>
                    <a:pt x="434" y="934"/>
                  </a:cubicBezTo>
                  <a:cubicBezTo>
                    <a:pt x="466" y="974"/>
                    <a:pt x="504" y="991"/>
                    <a:pt x="542" y="991"/>
                  </a:cubicBezTo>
                  <a:cubicBezTo>
                    <a:pt x="659" y="991"/>
                    <a:pt x="768" y="827"/>
                    <a:pt x="667" y="701"/>
                  </a:cubicBezTo>
                  <a:cubicBezTo>
                    <a:pt x="601" y="600"/>
                    <a:pt x="501" y="434"/>
                    <a:pt x="467" y="300"/>
                  </a:cubicBezTo>
                  <a:cubicBezTo>
                    <a:pt x="400" y="133"/>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2853050" y="2863150"/>
              <a:ext cx="29525" cy="13450"/>
            </a:xfrm>
            <a:custGeom>
              <a:avLst/>
              <a:gdLst/>
              <a:ahLst/>
              <a:cxnLst/>
              <a:rect l="l" t="t" r="r" b="b"/>
              <a:pathLst>
                <a:path w="1181" h="538" extrusionOk="0">
                  <a:moveTo>
                    <a:pt x="958" y="0"/>
                  </a:moveTo>
                  <a:cubicBezTo>
                    <a:pt x="940" y="0"/>
                    <a:pt x="921" y="2"/>
                    <a:pt x="901" y="8"/>
                  </a:cubicBezTo>
                  <a:lnTo>
                    <a:pt x="467" y="8"/>
                  </a:lnTo>
                  <a:cubicBezTo>
                    <a:pt x="267" y="74"/>
                    <a:pt x="167" y="41"/>
                    <a:pt x="34" y="208"/>
                  </a:cubicBezTo>
                  <a:cubicBezTo>
                    <a:pt x="0" y="274"/>
                    <a:pt x="0" y="408"/>
                    <a:pt x="67" y="441"/>
                  </a:cubicBezTo>
                  <a:cubicBezTo>
                    <a:pt x="141" y="515"/>
                    <a:pt x="214" y="538"/>
                    <a:pt x="288" y="538"/>
                  </a:cubicBezTo>
                  <a:cubicBezTo>
                    <a:pt x="348" y="538"/>
                    <a:pt x="407" y="523"/>
                    <a:pt x="467" y="508"/>
                  </a:cubicBezTo>
                  <a:lnTo>
                    <a:pt x="934" y="374"/>
                  </a:lnTo>
                  <a:cubicBezTo>
                    <a:pt x="1181" y="344"/>
                    <a:pt x="1171" y="0"/>
                    <a:pt x="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a:off x="2838325" y="2884125"/>
              <a:ext cx="24500" cy="12075"/>
            </a:xfrm>
            <a:custGeom>
              <a:avLst/>
              <a:gdLst/>
              <a:ahLst/>
              <a:cxnLst/>
              <a:rect l="l" t="t" r="r" b="b"/>
              <a:pathLst>
                <a:path w="980" h="483" extrusionOk="0">
                  <a:moveTo>
                    <a:pt x="308" y="0"/>
                  </a:moveTo>
                  <a:cubicBezTo>
                    <a:pt x="107" y="0"/>
                    <a:pt x="0" y="346"/>
                    <a:pt x="256" y="403"/>
                  </a:cubicBezTo>
                  <a:cubicBezTo>
                    <a:pt x="347" y="458"/>
                    <a:pt x="439" y="483"/>
                    <a:pt x="531" y="483"/>
                  </a:cubicBezTo>
                  <a:cubicBezTo>
                    <a:pt x="606" y="483"/>
                    <a:pt x="681" y="466"/>
                    <a:pt x="756" y="436"/>
                  </a:cubicBezTo>
                  <a:cubicBezTo>
                    <a:pt x="979" y="404"/>
                    <a:pt x="958" y="67"/>
                    <a:pt x="723" y="67"/>
                  </a:cubicBezTo>
                  <a:cubicBezTo>
                    <a:pt x="712" y="67"/>
                    <a:pt x="701" y="68"/>
                    <a:pt x="689" y="69"/>
                  </a:cubicBezTo>
                  <a:cubicBezTo>
                    <a:pt x="589" y="69"/>
                    <a:pt x="489" y="69"/>
                    <a:pt x="422" y="36"/>
                  </a:cubicBezTo>
                  <a:cubicBezTo>
                    <a:pt x="382" y="11"/>
                    <a:pt x="34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2896350" y="2864100"/>
              <a:ext cx="26075" cy="22525"/>
            </a:xfrm>
            <a:custGeom>
              <a:avLst/>
              <a:gdLst/>
              <a:ahLst/>
              <a:cxnLst/>
              <a:rect l="l" t="t" r="r" b="b"/>
              <a:pathLst>
                <a:path w="1043" h="901" extrusionOk="0">
                  <a:moveTo>
                    <a:pt x="333" y="0"/>
                  </a:moveTo>
                  <a:cubicBezTo>
                    <a:pt x="174" y="0"/>
                    <a:pt x="1" y="207"/>
                    <a:pt x="136" y="370"/>
                  </a:cubicBezTo>
                  <a:cubicBezTo>
                    <a:pt x="303" y="537"/>
                    <a:pt x="503" y="737"/>
                    <a:pt x="670" y="870"/>
                  </a:cubicBezTo>
                  <a:cubicBezTo>
                    <a:pt x="705" y="891"/>
                    <a:pt x="743" y="900"/>
                    <a:pt x="779" y="900"/>
                  </a:cubicBezTo>
                  <a:cubicBezTo>
                    <a:pt x="918" y="900"/>
                    <a:pt x="1042" y="769"/>
                    <a:pt x="937" y="637"/>
                  </a:cubicBezTo>
                  <a:cubicBezTo>
                    <a:pt x="770" y="470"/>
                    <a:pt x="637" y="203"/>
                    <a:pt x="436" y="36"/>
                  </a:cubicBezTo>
                  <a:cubicBezTo>
                    <a:pt x="405" y="11"/>
                    <a:pt x="369"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2891400" y="2897525"/>
              <a:ext cx="49600" cy="23175"/>
            </a:xfrm>
            <a:custGeom>
              <a:avLst/>
              <a:gdLst/>
              <a:ahLst/>
              <a:cxnLst/>
              <a:rect l="l" t="t" r="r" b="b"/>
              <a:pathLst>
                <a:path w="1984" h="927" extrusionOk="0">
                  <a:moveTo>
                    <a:pt x="1746" y="1"/>
                  </a:moveTo>
                  <a:cubicBezTo>
                    <a:pt x="1592" y="1"/>
                    <a:pt x="1427" y="114"/>
                    <a:pt x="1502" y="300"/>
                  </a:cubicBezTo>
                  <a:lnTo>
                    <a:pt x="1502" y="334"/>
                  </a:lnTo>
                  <a:cubicBezTo>
                    <a:pt x="1479" y="334"/>
                    <a:pt x="1457" y="319"/>
                    <a:pt x="1425" y="319"/>
                  </a:cubicBezTo>
                  <a:cubicBezTo>
                    <a:pt x="1409" y="319"/>
                    <a:pt x="1390" y="323"/>
                    <a:pt x="1368" y="334"/>
                  </a:cubicBezTo>
                  <a:cubicBezTo>
                    <a:pt x="1168" y="400"/>
                    <a:pt x="968" y="501"/>
                    <a:pt x="768" y="501"/>
                  </a:cubicBezTo>
                  <a:cubicBezTo>
                    <a:pt x="697" y="529"/>
                    <a:pt x="609" y="539"/>
                    <a:pt x="515" y="539"/>
                  </a:cubicBezTo>
                  <a:cubicBezTo>
                    <a:pt x="387" y="539"/>
                    <a:pt x="250" y="520"/>
                    <a:pt x="134" y="501"/>
                  </a:cubicBezTo>
                  <a:cubicBezTo>
                    <a:pt x="34" y="501"/>
                    <a:pt x="1" y="634"/>
                    <a:pt x="34" y="667"/>
                  </a:cubicBezTo>
                  <a:cubicBezTo>
                    <a:pt x="239" y="857"/>
                    <a:pt x="489" y="926"/>
                    <a:pt x="741" y="926"/>
                  </a:cubicBezTo>
                  <a:cubicBezTo>
                    <a:pt x="1022" y="926"/>
                    <a:pt x="1306" y="840"/>
                    <a:pt x="1535" y="734"/>
                  </a:cubicBezTo>
                  <a:cubicBezTo>
                    <a:pt x="1635" y="701"/>
                    <a:pt x="1668" y="601"/>
                    <a:pt x="1635" y="534"/>
                  </a:cubicBezTo>
                  <a:lnTo>
                    <a:pt x="1635" y="534"/>
                  </a:lnTo>
                  <a:cubicBezTo>
                    <a:pt x="1668" y="551"/>
                    <a:pt x="1706" y="559"/>
                    <a:pt x="1744" y="559"/>
                  </a:cubicBezTo>
                  <a:cubicBezTo>
                    <a:pt x="1856" y="559"/>
                    <a:pt x="1969" y="484"/>
                    <a:pt x="1969" y="334"/>
                  </a:cubicBezTo>
                  <a:lnTo>
                    <a:pt x="1969" y="234"/>
                  </a:lnTo>
                  <a:cubicBezTo>
                    <a:pt x="1983" y="72"/>
                    <a:pt x="1868" y="1"/>
                    <a:pt x="1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873325" y="2909525"/>
              <a:ext cx="18250" cy="13925"/>
            </a:xfrm>
            <a:custGeom>
              <a:avLst/>
              <a:gdLst/>
              <a:ahLst/>
              <a:cxnLst/>
              <a:rect l="l" t="t" r="r" b="b"/>
              <a:pathLst>
                <a:path w="730" h="557" extrusionOk="0">
                  <a:moveTo>
                    <a:pt x="470" y="0"/>
                  </a:moveTo>
                  <a:cubicBezTo>
                    <a:pt x="445" y="0"/>
                    <a:pt x="418" y="7"/>
                    <a:pt x="390" y="21"/>
                  </a:cubicBezTo>
                  <a:cubicBezTo>
                    <a:pt x="357" y="54"/>
                    <a:pt x="257" y="187"/>
                    <a:pt x="223" y="187"/>
                  </a:cubicBezTo>
                  <a:cubicBezTo>
                    <a:pt x="1" y="251"/>
                    <a:pt x="51" y="557"/>
                    <a:pt x="258" y="557"/>
                  </a:cubicBezTo>
                  <a:cubicBezTo>
                    <a:pt x="268" y="557"/>
                    <a:pt x="279" y="556"/>
                    <a:pt x="290" y="554"/>
                  </a:cubicBezTo>
                  <a:cubicBezTo>
                    <a:pt x="423" y="521"/>
                    <a:pt x="490" y="421"/>
                    <a:pt x="557" y="354"/>
                  </a:cubicBezTo>
                  <a:cubicBezTo>
                    <a:pt x="729" y="239"/>
                    <a:pt x="629"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2935850" y="2924050"/>
              <a:ext cx="16000" cy="10250"/>
            </a:xfrm>
            <a:custGeom>
              <a:avLst/>
              <a:gdLst/>
              <a:ahLst/>
              <a:cxnLst/>
              <a:rect l="l" t="t" r="r" b="b"/>
              <a:pathLst>
                <a:path w="640" h="410" extrusionOk="0">
                  <a:moveTo>
                    <a:pt x="402" y="0"/>
                  </a:moveTo>
                  <a:cubicBezTo>
                    <a:pt x="388" y="0"/>
                    <a:pt x="373" y="2"/>
                    <a:pt x="357" y="7"/>
                  </a:cubicBezTo>
                  <a:cubicBezTo>
                    <a:pt x="324" y="7"/>
                    <a:pt x="257" y="7"/>
                    <a:pt x="224" y="73"/>
                  </a:cubicBezTo>
                  <a:cubicBezTo>
                    <a:pt x="1" y="73"/>
                    <a:pt x="21" y="409"/>
                    <a:pt x="228" y="409"/>
                  </a:cubicBezTo>
                  <a:cubicBezTo>
                    <a:pt x="237" y="409"/>
                    <a:pt x="247" y="408"/>
                    <a:pt x="257" y="407"/>
                  </a:cubicBezTo>
                  <a:lnTo>
                    <a:pt x="391" y="407"/>
                  </a:lnTo>
                  <a:cubicBezTo>
                    <a:pt x="640" y="407"/>
                    <a:pt x="598"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2911425" y="2990925"/>
              <a:ext cx="20875" cy="22650"/>
            </a:xfrm>
            <a:custGeom>
              <a:avLst/>
              <a:gdLst/>
              <a:ahLst/>
              <a:cxnLst/>
              <a:rect l="l" t="t" r="r" b="b"/>
              <a:pathLst>
                <a:path w="835" h="906" extrusionOk="0">
                  <a:moveTo>
                    <a:pt x="501" y="0"/>
                  </a:moveTo>
                  <a:cubicBezTo>
                    <a:pt x="400" y="0"/>
                    <a:pt x="334" y="67"/>
                    <a:pt x="234" y="67"/>
                  </a:cubicBezTo>
                  <a:cubicBezTo>
                    <a:pt x="0" y="100"/>
                    <a:pt x="34" y="434"/>
                    <a:pt x="234" y="467"/>
                  </a:cubicBezTo>
                  <a:cubicBezTo>
                    <a:pt x="200" y="501"/>
                    <a:pt x="200" y="567"/>
                    <a:pt x="200" y="601"/>
                  </a:cubicBezTo>
                  <a:cubicBezTo>
                    <a:pt x="200" y="601"/>
                    <a:pt x="200" y="634"/>
                    <a:pt x="167" y="634"/>
                  </a:cubicBezTo>
                  <a:cubicBezTo>
                    <a:pt x="45" y="756"/>
                    <a:pt x="173" y="905"/>
                    <a:pt x="298" y="905"/>
                  </a:cubicBezTo>
                  <a:cubicBezTo>
                    <a:pt x="310" y="905"/>
                    <a:pt x="322" y="904"/>
                    <a:pt x="334" y="901"/>
                  </a:cubicBezTo>
                  <a:cubicBezTo>
                    <a:pt x="467" y="834"/>
                    <a:pt x="534" y="734"/>
                    <a:pt x="534" y="567"/>
                  </a:cubicBezTo>
                  <a:cubicBezTo>
                    <a:pt x="534" y="501"/>
                    <a:pt x="534" y="467"/>
                    <a:pt x="501" y="467"/>
                  </a:cubicBezTo>
                  <a:cubicBezTo>
                    <a:pt x="834" y="434"/>
                    <a:pt x="734"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2957275" y="2884800"/>
              <a:ext cx="17550" cy="27725"/>
            </a:xfrm>
            <a:custGeom>
              <a:avLst/>
              <a:gdLst/>
              <a:ahLst/>
              <a:cxnLst/>
              <a:rect l="l" t="t" r="r" b="b"/>
              <a:pathLst>
                <a:path w="702" h="1109" extrusionOk="0">
                  <a:moveTo>
                    <a:pt x="118" y="0"/>
                  </a:moveTo>
                  <a:cubicBezTo>
                    <a:pt x="46" y="0"/>
                    <a:pt x="1" y="60"/>
                    <a:pt x="1" y="142"/>
                  </a:cubicBezTo>
                  <a:cubicBezTo>
                    <a:pt x="1" y="342"/>
                    <a:pt x="201" y="543"/>
                    <a:pt x="168" y="743"/>
                  </a:cubicBezTo>
                  <a:cubicBezTo>
                    <a:pt x="80" y="961"/>
                    <a:pt x="251" y="1108"/>
                    <a:pt x="398" y="1108"/>
                  </a:cubicBezTo>
                  <a:cubicBezTo>
                    <a:pt x="475" y="1108"/>
                    <a:pt x="545" y="1068"/>
                    <a:pt x="568" y="976"/>
                  </a:cubicBezTo>
                  <a:cubicBezTo>
                    <a:pt x="701" y="543"/>
                    <a:pt x="535" y="209"/>
                    <a:pt x="168" y="9"/>
                  </a:cubicBezTo>
                  <a:cubicBezTo>
                    <a:pt x="150" y="3"/>
                    <a:pt x="133"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924050" y="2872200"/>
              <a:ext cx="29925" cy="16325"/>
            </a:xfrm>
            <a:custGeom>
              <a:avLst/>
              <a:gdLst/>
              <a:ahLst/>
              <a:cxnLst/>
              <a:rect l="l" t="t" r="r" b="b"/>
              <a:pathLst>
                <a:path w="1197" h="653" extrusionOk="0">
                  <a:moveTo>
                    <a:pt x="317" y="1"/>
                  </a:moveTo>
                  <a:cubicBezTo>
                    <a:pt x="123" y="1"/>
                    <a:pt x="0" y="250"/>
                    <a:pt x="162" y="413"/>
                  </a:cubicBezTo>
                  <a:cubicBezTo>
                    <a:pt x="337" y="558"/>
                    <a:pt x="587" y="653"/>
                    <a:pt x="803" y="653"/>
                  </a:cubicBezTo>
                  <a:cubicBezTo>
                    <a:pt x="835" y="653"/>
                    <a:pt x="866" y="651"/>
                    <a:pt x="896" y="646"/>
                  </a:cubicBezTo>
                  <a:cubicBezTo>
                    <a:pt x="1163" y="546"/>
                    <a:pt x="1196" y="213"/>
                    <a:pt x="963" y="213"/>
                  </a:cubicBezTo>
                  <a:cubicBezTo>
                    <a:pt x="729" y="213"/>
                    <a:pt x="629" y="146"/>
                    <a:pt x="463" y="46"/>
                  </a:cubicBezTo>
                  <a:cubicBezTo>
                    <a:pt x="412" y="14"/>
                    <a:pt x="363" y="1"/>
                    <a:pt x="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2963250" y="2851025"/>
              <a:ext cx="31575" cy="21175"/>
            </a:xfrm>
            <a:custGeom>
              <a:avLst/>
              <a:gdLst/>
              <a:ahLst/>
              <a:cxnLst/>
              <a:rect l="l" t="t" r="r" b="b"/>
              <a:pathLst>
                <a:path w="1263" h="847" extrusionOk="0">
                  <a:moveTo>
                    <a:pt x="879" y="0"/>
                  </a:moveTo>
                  <a:cubicBezTo>
                    <a:pt x="846" y="0"/>
                    <a:pt x="813" y="9"/>
                    <a:pt x="796" y="26"/>
                  </a:cubicBezTo>
                  <a:cubicBezTo>
                    <a:pt x="729" y="92"/>
                    <a:pt x="662" y="226"/>
                    <a:pt x="629" y="359"/>
                  </a:cubicBezTo>
                  <a:cubicBezTo>
                    <a:pt x="615" y="415"/>
                    <a:pt x="601" y="436"/>
                    <a:pt x="579" y="436"/>
                  </a:cubicBezTo>
                  <a:cubicBezTo>
                    <a:pt x="550" y="436"/>
                    <a:pt x="506" y="398"/>
                    <a:pt x="429" y="359"/>
                  </a:cubicBezTo>
                  <a:cubicBezTo>
                    <a:pt x="391" y="327"/>
                    <a:pt x="350" y="314"/>
                    <a:pt x="311" y="314"/>
                  </a:cubicBezTo>
                  <a:cubicBezTo>
                    <a:pt x="144" y="314"/>
                    <a:pt x="0" y="558"/>
                    <a:pt x="162" y="693"/>
                  </a:cubicBezTo>
                  <a:cubicBezTo>
                    <a:pt x="329" y="776"/>
                    <a:pt x="510" y="847"/>
                    <a:pt x="670" y="847"/>
                  </a:cubicBezTo>
                  <a:cubicBezTo>
                    <a:pt x="766" y="847"/>
                    <a:pt x="855" y="822"/>
                    <a:pt x="929" y="759"/>
                  </a:cubicBezTo>
                  <a:cubicBezTo>
                    <a:pt x="1129" y="593"/>
                    <a:pt x="1263" y="192"/>
                    <a:pt x="963" y="26"/>
                  </a:cubicBezTo>
                  <a:cubicBezTo>
                    <a:pt x="946" y="9"/>
                    <a:pt x="913" y="0"/>
                    <a:pt x="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2942275" y="2819125"/>
              <a:ext cx="26700" cy="25350"/>
            </a:xfrm>
            <a:custGeom>
              <a:avLst/>
              <a:gdLst/>
              <a:ahLst/>
              <a:cxnLst/>
              <a:rect l="l" t="t" r="r" b="b"/>
              <a:pathLst>
                <a:path w="1068" h="1014" extrusionOk="0">
                  <a:moveTo>
                    <a:pt x="768" y="1"/>
                  </a:moveTo>
                  <a:cubicBezTo>
                    <a:pt x="634" y="1"/>
                    <a:pt x="634" y="134"/>
                    <a:pt x="501" y="134"/>
                  </a:cubicBezTo>
                  <a:lnTo>
                    <a:pt x="467" y="101"/>
                  </a:lnTo>
                  <a:cubicBezTo>
                    <a:pt x="437" y="71"/>
                    <a:pt x="407" y="54"/>
                    <a:pt x="377" y="54"/>
                  </a:cubicBezTo>
                  <a:cubicBezTo>
                    <a:pt x="341" y="54"/>
                    <a:pt x="304" y="79"/>
                    <a:pt x="267" y="134"/>
                  </a:cubicBezTo>
                  <a:cubicBezTo>
                    <a:pt x="0" y="434"/>
                    <a:pt x="401" y="801"/>
                    <a:pt x="634" y="968"/>
                  </a:cubicBezTo>
                  <a:cubicBezTo>
                    <a:pt x="672" y="1000"/>
                    <a:pt x="713" y="1013"/>
                    <a:pt x="752" y="1013"/>
                  </a:cubicBezTo>
                  <a:cubicBezTo>
                    <a:pt x="919" y="1013"/>
                    <a:pt x="1063" y="769"/>
                    <a:pt x="901" y="634"/>
                  </a:cubicBezTo>
                  <a:lnTo>
                    <a:pt x="768" y="501"/>
                  </a:lnTo>
                  <a:cubicBezTo>
                    <a:pt x="934" y="434"/>
                    <a:pt x="1068" y="301"/>
                    <a:pt x="968" y="134"/>
                  </a:cubicBezTo>
                  <a:cubicBezTo>
                    <a:pt x="934" y="34"/>
                    <a:pt x="834"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2774650" y="3149550"/>
              <a:ext cx="46125" cy="74100"/>
            </a:xfrm>
            <a:custGeom>
              <a:avLst/>
              <a:gdLst/>
              <a:ahLst/>
              <a:cxnLst/>
              <a:rect l="l" t="t" r="r" b="b"/>
              <a:pathLst>
                <a:path w="1845" h="2964" extrusionOk="0">
                  <a:moveTo>
                    <a:pt x="210" y="0"/>
                  </a:moveTo>
                  <a:cubicBezTo>
                    <a:pt x="123" y="0"/>
                    <a:pt x="34" y="62"/>
                    <a:pt x="34" y="160"/>
                  </a:cubicBezTo>
                  <a:cubicBezTo>
                    <a:pt x="1" y="460"/>
                    <a:pt x="134" y="727"/>
                    <a:pt x="267" y="994"/>
                  </a:cubicBezTo>
                  <a:lnTo>
                    <a:pt x="167" y="994"/>
                  </a:lnTo>
                  <a:cubicBezTo>
                    <a:pt x="34" y="994"/>
                    <a:pt x="34" y="1127"/>
                    <a:pt x="101" y="1227"/>
                  </a:cubicBezTo>
                  <a:cubicBezTo>
                    <a:pt x="201" y="1394"/>
                    <a:pt x="368" y="1494"/>
                    <a:pt x="534" y="1628"/>
                  </a:cubicBezTo>
                  <a:cubicBezTo>
                    <a:pt x="668" y="1961"/>
                    <a:pt x="835" y="2295"/>
                    <a:pt x="968" y="2595"/>
                  </a:cubicBezTo>
                  <a:cubicBezTo>
                    <a:pt x="997" y="2667"/>
                    <a:pt x="1063" y="2702"/>
                    <a:pt x="1129" y="2702"/>
                  </a:cubicBezTo>
                  <a:cubicBezTo>
                    <a:pt x="1216" y="2702"/>
                    <a:pt x="1302" y="2642"/>
                    <a:pt x="1302" y="2528"/>
                  </a:cubicBezTo>
                  <a:cubicBezTo>
                    <a:pt x="1335" y="2628"/>
                    <a:pt x="1368" y="2762"/>
                    <a:pt x="1435" y="2828"/>
                  </a:cubicBezTo>
                  <a:cubicBezTo>
                    <a:pt x="1459" y="2924"/>
                    <a:pt x="1521" y="2964"/>
                    <a:pt x="1588" y="2964"/>
                  </a:cubicBezTo>
                  <a:cubicBezTo>
                    <a:pt x="1708" y="2964"/>
                    <a:pt x="1845" y="2833"/>
                    <a:pt x="1802" y="2662"/>
                  </a:cubicBezTo>
                  <a:cubicBezTo>
                    <a:pt x="1668" y="2261"/>
                    <a:pt x="1468" y="1894"/>
                    <a:pt x="1168" y="1561"/>
                  </a:cubicBezTo>
                  <a:cubicBezTo>
                    <a:pt x="1101" y="1427"/>
                    <a:pt x="968" y="1294"/>
                    <a:pt x="835" y="1227"/>
                  </a:cubicBezTo>
                  <a:lnTo>
                    <a:pt x="835" y="1161"/>
                  </a:lnTo>
                  <a:cubicBezTo>
                    <a:pt x="701" y="794"/>
                    <a:pt x="601" y="293"/>
                    <a:pt x="301" y="26"/>
                  </a:cubicBezTo>
                  <a:cubicBezTo>
                    <a:pt x="274" y="9"/>
                    <a:pt x="242"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732125" y="3198475"/>
              <a:ext cx="42025" cy="19600"/>
            </a:xfrm>
            <a:custGeom>
              <a:avLst/>
              <a:gdLst/>
              <a:ahLst/>
              <a:cxnLst/>
              <a:rect l="l" t="t" r="r" b="b"/>
              <a:pathLst>
                <a:path w="1681" h="784" extrusionOk="0">
                  <a:moveTo>
                    <a:pt x="229" y="0"/>
                  </a:moveTo>
                  <a:cubicBezTo>
                    <a:pt x="128" y="0"/>
                    <a:pt x="48" y="44"/>
                    <a:pt x="34" y="171"/>
                  </a:cubicBezTo>
                  <a:cubicBezTo>
                    <a:pt x="0" y="471"/>
                    <a:pt x="401" y="571"/>
                    <a:pt x="634" y="671"/>
                  </a:cubicBezTo>
                  <a:cubicBezTo>
                    <a:pt x="834" y="746"/>
                    <a:pt x="1034" y="784"/>
                    <a:pt x="1249" y="784"/>
                  </a:cubicBezTo>
                  <a:cubicBezTo>
                    <a:pt x="1320" y="784"/>
                    <a:pt x="1393" y="780"/>
                    <a:pt x="1468" y="771"/>
                  </a:cubicBezTo>
                  <a:cubicBezTo>
                    <a:pt x="1681" y="711"/>
                    <a:pt x="1644" y="429"/>
                    <a:pt x="1460" y="429"/>
                  </a:cubicBezTo>
                  <a:cubicBezTo>
                    <a:pt x="1442" y="429"/>
                    <a:pt x="1422" y="432"/>
                    <a:pt x="1401" y="438"/>
                  </a:cubicBezTo>
                  <a:cubicBezTo>
                    <a:pt x="1335" y="438"/>
                    <a:pt x="1168" y="338"/>
                    <a:pt x="1068" y="338"/>
                  </a:cubicBezTo>
                  <a:cubicBezTo>
                    <a:pt x="901" y="304"/>
                    <a:pt x="734" y="204"/>
                    <a:pt x="634" y="138"/>
                  </a:cubicBezTo>
                  <a:cubicBezTo>
                    <a:pt x="538" y="80"/>
                    <a:pt x="365"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717100" y="3231375"/>
              <a:ext cx="49375" cy="17750"/>
            </a:xfrm>
            <a:custGeom>
              <a:avLst/>
              <a:gdLst/>
              <a:ahLst/>
              <a:cxnLst/>
              <a:rect l="l" t="t" r="r" b="b"/>
              <a:pathLst>
                <a:path w="1975" h="710" extrusionOk="0">
                  <a:moveTo>
                    <a:pt x="631" y="0"/>
                  </a:moveTo>
                  <a:cubicBezTo>
                    <a:pt x="423" y="0"/>
                    <a:pt x="234" y="45"/>
                    <a:pt x="101" y="156"/>
                  </a:cubicBezTo>
                  <a:cubicBezTo>
                    <a:pt x="1" y="223"/>
                    <a:pt x="68" y="356"/>
                    <a:pt x="134" y="389"/>
                  </a:cubicBezTo>
                  <a:cubicBezTo>
                    <a:pt x="268" y="478"/>
                    <a:pt x="446" y="493"/>
                    <a:pt x="609" y="493"/>
                  </a:cubicBezTo>
                  <a:cubicBezTo>
                    <a:pt x="690" y="493"/>
                    <a:pt x="768" y="489"/>
                    <a:pt x="835" y="489"/>
                  </a:cubicBezTo>
                  <a:cubicBezTo>
                    <a:pt x="1135" y="489"/>
                    <a:pt x="1435" y="623"/>
                    <a:pt x="1669" y="690"/>
                  </a:cubicBezTo>
                  <a:cubicBezTo>
                    <a:pt x="1701" y="703"/>
                    <a:pt x="1731" y="710"/>
                    <a:pt x="1758" y="710"/>
                  </a:cubicBezTo>
                  <a:cubicBezTo>
                    <a:pt x="1924" y="710"/>
                    <a:pt x="1975" y="471"/>
                    <a:pt x="1802" y="356"/>
                  </a:cubicBezTo>
                  <a:cubicBezTo>
                    <a:pt x="1535" y="178"/>
                    <a:pt x="1046" y="0"/>
                    <a:pt x="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2692925" y="3264450"/>
              <a:ext cx="51100" cy="18375"/>
            </a:xfrm>
            <a:custGeom>
              <a:avLst/>
              <a:gdLst/>
              <a:ahLst/>
              <a:cxnLst/>
              <a:rect l="l" t="t" r="r" b="b"/>
              <a:pathLst>
                <a:path w="2044" h="735" extrusionOk="0">
                  <a:moveTo>
                    <a:pt x="1101" y="0"/>
                  </a:moveTo>
                  <a:cubicBezTo>
                    <a:pt x="734" y="0"/>
                    <a:pt x="234" y="234"/>
                    <a:pt x="67" y="567"/>
                  </a:cubicBezTo>
                  <a:cubicBezTo>
                    <a:pt x="1" y="667"/>
                    <a:pt x="101" y="734"/>
                    <a:pt x="201" y="734"/>
                  </a:cubicBezTo>
                  <a:cubicBezTo>
                    <a:pt x="468" y="701"/>
                    <a:pt x="668" y="501"/>
                    <a:pt x="935" y="367"/>
                  </a:cubicBezTo>
                  <a:cubicBezTo>
                    <a:pt x="1008" y="334"/>
                    <a:pt x="1082" y="320"/>
                    <a:pt x="1154" y="320"/>
                  </a:cubicBezTo>
                  <a:cubicBezTo>
                    <a:pt x="1376" y="320"/>
                    <a:pt x="1584" y="458"/>
                    <a:pt x="1735" y="634"/>
                  </a:cubicBezTo>
                  <a:cubicBezTo>
                    <a:pt x="1769" y="676"/>
                    <a:pt x="1806" y="692"/>
                    <a:pt x="1842" y="692"/>
                  </a:cubicBezTo>
                  <a:cubicBezTo>
                    <a:pt x="1950" y="692"/>
                    <a:pt x="2044" y="542"/>
                    <a:pt x="1969" y="467"/>
                  </a:cubicBezTo>
                  <a:cubicBezTo>
                    <a:pt x="1769" y="134"/>
                    <a:pt x="14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2731300" y="3331350"/>
              <a:ext cx="59200" cy="54050"/>
            </a:xfrm>
            <a:custGeom>
              <a:avLst/>
              <a:gdLst/>
              <a:ahLst/>
              <a:cxnLst/>
              <a:rect l="l" t="t" r="r" b="b"/>
              <a:pathLst>
                <a:path w="2368" h="2162" extrusionOk="0">
                  <a:moveTo>
                    <a:pt x="1304" y="0"/>
                  </a:moveTo>
                  <a:cubicBezTo>
                    <a:pt x="1277" y="0"/>
                    <a:pt x="1252" y="8"/>
                    <a:pt x="1234" y="26"/>
                  </a:cubicBezTo>
                  <a:cubicBezTo>
                    <a:pt x="1101" y="193"/>
                    <a:pt x="1034" y="393"/>
                    <a:pt x="901" y="560"/>
                  </a:cubicBezTo>
                  <a:cubicBezTo>
                    <a:pt x="701" y="627"/>
                    <a:pt x="467" y="627"/>
                    <a:pt x="267" y="727"/>
                  </a:cubicBezTo>
                  <a:cubicBezTo>
                    <a:pt x="200" y="793"/>
                    <a:pt x="133" y="894"/>
                    <a:pt x="234" y="994"/>
                  </a:cubicBezTo>
                  <a:cubicBezTo>
                    <a:pt x="300" y="1027"/>
                    <a:pt x="434" y="1060"/>
                    <a:pt x="534" y="1127"/>
                  </a:cubicBezTo>
                  <a:cubicBezTo>
                    <a:pt x="467" y="1194"/>
                    <a:pt x="400" y="1294"/>
                    <a:pt x="367" y="1361"/>
                  </a:cubicBezTo>
                  <a:cubicBezTo>
                    <a:pt x="334" y="1494"/>
                    <a:pt x="0" y="1861"/>
                    <a:pt x="133" y="2128"/>
                  </a:cubicBezTo>
                  <a:cubicBezTo>
                    <a:pt x="133" y="2161"/>
                    <a:pt x="200" y="2161"/>
                    <a:pt x="234" y="2161"/>
                  </a:cubicBezTo>
                  <a:cubicBezTo>
                    <a:pt x="467" y="2128"/>
                    <a:pt x="600" y="1661"/>
                    <a:pt x="701" y="1494"/>
                  </a:cubicBezTo>
                  <a:cubicBezTo>
                    <a:pt x="767" y="1361"/>
                    <a:pt x="867" y="1194"/>
                    <a:pt x="901" y="1060"/>
                  </a:cubicBezTo>
                  <a:cubicBezTo>
                    <a:pt x="1401" y="1027"/>
                    <a:pt x="1868" y="727"/>
                    <a:pt x="2235" y="460"/>
                  </a:cubicBezTo>
                  <a:cubicBezTo>
                    <a:pt x="2367" y="327"/>
                    <a:pt x="2268" y="111"/>
                    <a:pt x="2105" y="111"/>
                  </a:cubicBezTo>
                  <a:cubicBezTo>
                    <a:pt x="2063" y="111"/>
                    <a:pt x="2016" y="125"/>
                    <a:pt x="1968" y="160"/>
                  </a:cubicBezTo>
                  <a:cubicBezTo>
                    <a:pt x="1768" y="326"/>
                    <a:pt x="1468" y="460"/>
                    <a:pt x="1234" y="493"/>
                  </a:cubicBezTo>
                  <a:cubicBezTo>
                    <a:pt x="1301" y="360"/>
                    <a:pt x="1368" y="226"/>
                    <a:pt x="1434" y="160"/>
                  </a:cubicBezTo>
                  <a:cubicBezTo>
                    <a:pt x="1459" y="62"/>
                    <a:pt x="1376" y="0"/>
                    <a:pt x="13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2748800" y="3368525"/>
              <a:ext cx="38000" cy="53875"/>
            </a:xfrm>
            <a:custGeom>
              <a:avLst/>
              <a:gdLst/>
              <a:ahLst/>
              <a:cxnLst/>
              <a:rect l="l" t="t" r="r" b="b"/>
              <a:pathLst>
                <a:path w="1520" h="2155" extrusionOk="0">
                  <a:moveTo>
                    <a:pt x="1324" y="1"/>
                  </a:moveTo>
                  <a:cubicBezTo>
                    <a:pt x="1239" y="1"/>
                    <a:pt x="1146" y="53"/>
                    <a:pt x="1101" y="174"/>
                  </a:cubicBezTo>
                  <a:cubicBezTo>
                    <a:pt x="1068" y="341"/>
                    <a:pt x="1001" y="441"/>
                    <a:pt x="935" y="641"/>
                  </a:cubicBezTo>
                  <a:cubicBezTo>
                    <a:pt x="734" y="841"/>
                    <a:pt x="534" y="1041"/>
                    <a:pt x="401" y="1308"/>
                  </a:cubicBezTo>
                  <a:cubicBezTo>
                    <a:pt x="267" y="1475"/>
                    <a:pt x="1" y="1875"/>
                    <a:pt x="101" y="2075"/>
                  </a:cubicBezTo>
                  <a:cubicBezTo>
                    <a:pt x="149" y="2124"/>
                    <a:pt x="163" y="2155"/>
                    <a:pt x="179" y="2155"/>
                  </a:cubicBezTo>
                  <a:cubicBezTo>
                    <a:pt x="185" y="2155"/>
                    <a:pt x="192" y="2151"/>
                    <a:pt x="201" y="2142"/>
                  </a:cubicBezTo>
                  <a:cubicBezTo>
                    <a:pt x="434" y="2075"/>
                    <a:pt x="501" y="1742"/>
                    <a:pt x="568" y="1575"/>
                  </a:cubicBezTo>
                  <a:cubicBezTo>
                    <a:pt x="601" y="1475"/>
                    <a:pt x="701" y="1341"/>
                    <a:pt x="768" y="1241"/>
                  </a:cubicBezTo>
                  <a:cubicBezTo>
                    <a:pt x="801" y="1275"/>
                    <a:pt x="834" y="1375"/>
                    <a:pt x="834" y="1475"/>
                  </a:cubicBezTo>
                  <a:cubicBezTo>
                    <a:pt x="851" y="1558"/>
                    <a:pt x="935" y="1600"/>
                    <a:pt x="1018" y="1600"/>
                  </a:cubicBezTo>
                  <a:cubicBezTo>
                    <a:pt x="1101" y="1600"/>
                    <a:pt x="1185" y="1558"/>
                    <a:pt x="1201" y="1475"/>
                  </a:cubicBezTo>
                  <a:cubicBezTo>
                    <a:pt x="1368" y="1041"/>
                    <a:pt x="1402" y="641"/>
                    <a:pt x="1502" y="207"/>
                  </a:cubicBezTo>
                  <a:cubicBezTo>
                    <a:pt x="1520" y="79"/>
                    <a:pt x="1428" y="1"/>
                    <a:pt x="1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a:off x="2785500" y="3377925"/>
              <a:ext cx="23375" cy="61925"/>
            </a:xfrm>
            <a:custGeom>
              <a:avLst/>
              <a:gdLst/>
              <a:ahLst/>
              <a:cxnLst/>
              <a:rect l="l" t="t" r="r" b="b"/>
              <a:pathLst>
                <a:path w="935" h="2477" extrusionOk="0">
                  <a:moveTo>
                    <a:pt x="551" y="0"/>
                  </a:moveTo>
                  <a:cubicBezTo>
                    <a:pt x="429" y="0"/>
                    <a:pt x="300" y="86"/>
                    <a:pt x="300" y="231"/>
                  </a:cubicBezTo>
                  <a:cubicBezTo>
                    <a:pt x="300" y="465"/>
                    <a:pt x="267" y="632"/>
                    <a:pt x="134" y="832"/>
                  </a:cubicBezTo>
                  <a:cubicBezTo>
                    <a:pt x="34" y="999"/>
                    <a:pt x="134" y="1165"/>
                    <a:pt x="267" y="1199"/>
                  </a:cubicBezTo>
                  <a:cubicBezTo>
                    <a:pt x="167" y="1699"/>
                    <a:pt x="0" y="2166"/>
                    <a:pt x="234" y="2433"/>
                  </a:cubicBezTo>
                  <a:cubicBezTo>
                    <a:pt x="261" y="2461"/>
                    <a:pt x="300" y="2477"/>
                    <a:pt x="339" y="2477"/>
                  </a:cubicBezTo>
                  <a:cubicBezTo>
                    <a:pt x="394" y="2477"/>
                    <a:pt x="448" y="2444"/>
                    <a:pt x="467" y="2366"/>
                  </a:cubicBezTo>
                  <a:cubicBezTo>
                    <a:pt x="601" y="2166"/>
                    <a:pt x="534" y="1866"/>
                    <a:pt x="567" y="1632"/>
                  </a:cubicBezTo>
                  <a:cubicBezTo>
                    <a:pt x="601" y="1332"/>
                    <a:pt x="767" y="1032"/>
                    <a:pt x="901" y="732"/>
                  </a:cubicBezTo>
                  <a:cubicBezTo>
                    <a:pt x="934" y="632"/>
                    <a:pt x="868" y="532"/>
                    <a:pt x="767" y="532"/>
                  </a:cubicBezTo>
                  <a:lnTo>
                    <a:pt x="767" y="198"/>
                  </a:lnTo>
                  <a:cubicBezTo>
                    <a:pt x="752" y="61"/>
                    <a:pt x="654" y="0"/>
                    <a:pt x="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p:nvPr/>
          </p:nvSpPr>
          <p:spPr>
            <a:xfrm>
              <a:off x="2821625" y="3368400"/>
              <a:ext cx="15600" cy="70900"/>
            </a:xfrm>
            <a:custGeom>
              <a:avLst/>
              <a:gdLst/>
              <a:ahLst/>
              <a:cxnLst/>
              <a:rect l="l" t="t" r="r" b="b"/>
              <a:pathLst>
                <a:path w="624" h="2836" extrusionOk="0">
                  <a:moveTo>
                    <a:pt x="262" y="1"/>
                  </a:moveTo>
                  <a:cubicBezTo>
                    <a:pt x="130" y="1"/>
                    <a:pt x="1" y="98"/>
                    <a:pt x="56" y="245"/>
                  </a:cubicBezTo>
                  <a:cubicBezTo>
                    <a:pt x="90" y="379"/>
                    <a:pt x="90" y="512"/>
                    <a:pt x="256" y="579"/>
                  </a:cubicBezTo>
                  <a:cubicBezTo>
                    <a:pt x="223" y="646"/>
                    <a:pt x="223" y="679"/>
                    <a:pt x="223" y="712"/>
                  </a:cubicBezTo>
                  <a:cubicBezTo>
                    <a:pt x="256" y="1079"/>
                    <a:pt x="256" y="1480"/>
                    <a:pt x="223" y="1880"/>
                  </a:cubicBezTo>
                  <a:cubicBezTo>
                    <a:pt x="156" y="2180"/>
                    <a:pt x="90" y="2480"/>
                    <a:pt x="156" y="2747"/>
                  </a:cubicBezTo>
                  <a:cubicBezTo>
                    <a:pt x="187" y="2809"/>
                    <a:pt x="240" y="2835"/>
                    <a:pt x="291" y="2835"/>
                  </a:cubicBezTo>
                  <a:cubicBezTo>
                    <a:pt x="349" y="2835"/>
                    <a:pt x="405" y="2801"/>
                    <a:pt x="423" y="2747"/>
                  </a:cubicBezTo>
                  <a:cubicBezTo>
                    <a:pt x="590" y="2480"/>
                    <a:pt x="557" y="2080"/>
                    <a:pt x="557" y="1813"/>
                  </a:cubicBezTo>
                  <a:cubicBezTo>
                    <a:pt x="557" y="1413"/>
                    <a:pt x="557" y="1046"/>
                    <a:pt x="490" y="712"/>
                  </a:cubicBezTo>
                  <a:cubicBezTo>
                    <a:pt x="490" y="679"/>
                    <a:pt x="457" y="646"/>
                    <a:pt x="457" y="646"/>
                  </a:cubicBezTo>
                  <a:lnTo>
                    <a:pt x="490" y="646"/>
                  </a:lnTo>
                  <a:cubicBezTo>
                    <a:pt x="623" y="446"/>
                    <a:pt x="623" y="312"/>
                    <a:pt x="490" y="212"/>
                  </a:cubicBezTo>
                  <a:cubicBezTo>
                    <a:pt x="475" y="63"/>
                    <a:pt x="367"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5"/>
            <p:cNvSpPr/>
            <p:nvPr/>
          </p:nvSpPr>
          <p:spPr>
            <a:xfrm>
              <a:off x="2843025" y="3398675"/>
              <a:ext cx="14200" cy="40700"/>
            </a:xfrm>
            <a:custGeom>
              <a:avLst/>
              <a:gdLst/>
              <a:ahLst/>
              <a:cxnLst/>
              <a:rect l="l" t="t" r="r" b="b"/>
              <a:pathLst>
                <a:path w="568" h="1628" extrusionOk="0">
                  <a:moveTo>
                    <a:pt x="175" y="1"/>
                  </a:moveTo>
                  <a:cubicBezTo>
                    <a:pt x="89" y="1"/>
                    <a:pt x="1" y="60"/>
                    <a:pt x="1" y="169"/>
                  </a:cubicBezTo>
                  <a:cubicBezTo>
                    <a:pt x="68" y="469"/>
                    <a:pt x="68" y="702"/>
                    <a:pt x="101" y="1003"/>
                  </a:cubicBezTo>
                  <a:cubicBezTo>
                    <a:pt x="101" y="1203"/>
                    <a:pt x="101" y="1470"/>
                    <a:pt x="268" y="1603"/>
                  </a:cubicBezTo>
                  <a:cubicBezTo>
                    <a:pt x="318" y="1620"/>
                    <a:pt x="351" y="1628"/>
                    <a:pt x="376" y="1628"/>
                  </a:cubicBezTo>
                  <a:cubicBezTo>
                    <a:pt x="401" y="1628"/>
                    <a:pt x="418" y="1620"/>
                    <a:pt x="435" y="1603"/>
                  </a:cubicBezTo>
                  <a:cubicBezTo>
                    <a:pt x="568" y="1436"/>
                    <a:pt x="501" y="1169"/>
                    <a:pt x="468" y="969"/>
                  </a:cubicBezTo>
                  <a:cubicBezTo>
                    <a:pt x="435" y="669"/>
                    <a:pt x="401" y="435"/>
                    <a:pt x="334" y="135"/>
                  </a:cubicBezTo>
                  <a:cubicBezTo>
                    <a:pt x="319" y="43"/>
                    <a:pt x="24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5"/>
            <p:cNvSpPr/>
            <p:nvPr/>
          </p:nvSpPr>
          <p:spPr>
            <a:xfrm>
              <a:off x="2862225" y="3361800"/>
              <a:ext cx="29825" cy="77075"/>
            </a:xfrm>
            <a:custGeom>
              <a:avLst/>
              <a:gdLst/>
              <a:ahLst/>
              <a:cxnLst/>
              <a:rect l="l" t="t" r="r" b="b"/>
              <a:pathLst>
                <a:path w="1193" h="3083" extrusionOk="0">
                  <a:moveTo>
                    <a:pt x="293" y="0"/>
                  </a:moveTo>
                  <a:cubicBezTo>
                    <a:pt x="221" y="0"/>
                    <a:pt x="156" y="41"/>
                    <a:pt x="134" y="143"/>
                  </a:cubicBezTo>
                  <a:cubicBezTo>
                    <a:pt x="33" y="343"/>
                    <a:pt x="33" y="509"/>
                    <a:pt x="33" y="743"/>
                  </a:cubicBezTo>
                  <a:cubicBezTo>
                    <a:pt x="33" y="943"/>
                    <a:pt x="0" y="1177"/>
                    <a:pt x="100" y="1410"/>
                  </a:cubicBezTo>
                  <a:cubicBezTo>
                    <a:pt x="100" y="1443"/>
                    <a:pt x="134" y="1443"/>
                    <a:pt x="134" y="1443"/>
                  </a:cubicBezTo>
                  <a:cubicBezTo>
                    <a:pt x="33" y="1443"/>
                    <a:pt x="0" y="1510"/>
                    <a:pt x="0" y="1644"/>
                  </a:cubicBezTo>
                  <a:cubicBezTo>
                    <a:pt x="0" y="2144"/>
                    <a:pt x="200" y="2945"/>
                    <a:pt x="701" y="3078"/>
                  </a:cubicBezTo>
                  <a:cubicBezTo>
                    <a:pt x="720" y="3081"/>
                    <a:pt x="741" y="3082"/>
                    <a:pt x="761" y="3082"/>
                  </a:cubicBezTo>
                  <a:cubicBezTo>
                    <a:pt x="977" y="3082"/>
                    <a:pt x="1192" y="2922"/>
                    <a:pt x="1101" y="2678"/>
                  </a:cubicBezTo>
                  <a:cubicBezTo>
                    <a:pt x="1001" y="2511"/>
                    <a:pt x="834" y="2411"/>
                    <a:pt x="701" y="2244"/>
                  </a:cubicBezTo>
                  <a:cubicBezTo>
                    <a:pt x="567" y="2077"/>
                    <a:pt x="467" y="1844"/>
                    <a:pt x="434" y="1644"/>
                  </a:cubicBezTo>
                  <a:cubicBezTo>
                    <a:pt x="434" y="1610"/>
                    <a:pt x="434" y="1610"/>
                    <a:pt x="367" y="1577"/>
                  </a:cubicBezTo>
                  <a:cubicBezTo>
                    <a:pt x="467" y="1577"/>
                    <a:pt x="534" y="1477"/>
                    <a:pt x="601" y="1343"/>
                  </a:cubicBezTo>
                  <a:cubicBezTo>
                    <a:pt x="634" y="1177"/>
                    <a:pt x="601" y="1077"/>
                    <a:pt x="534" y="910"/>
                  </a:cubicBezTo>
                  <a:cubicBezTo>
                    <a:pt x="500" y="676"/>
                    <a:pt x="500" y="509"/>
                    <a:pt x="534" y="309"/>
                  </a:cubicBezTo>
                  <a:cubicBezTo>
                    <a:pt x="600" y="155"/>
                    <a:pt x="433"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a:off x="2887600" y="3381350"/>
              <a:ext cx="24675" cy="34950"/>
            </a:xfrm>
            <a:custGeom>
              <a:avLst/>
              <a:gdLst/>
              <a:ahLst/>
              <a:cxnLst/>
              <a:rect l="l" t="t" r="r" b="b"/>
              <a:pathLst>
                <a:path w="987" h="1398" extrusionOk="0">
                  <a:moveTo>
                    <a:pt x="289" y="0"/>
                  </a:moveTo>
                  <a:cubicBezTo>
                    <a:pt x="142" y="0"/>
                    <a:pt x="1" y="110"/>
                    <a:pt x="19" y="328"/>
                  </a:cubicBezTo>
                  <a:cubicBezTo>
                    <a:pt x="79" y="596"/>
                    <a:pt x="218" y="1398"/>
                    <a:pt x="629" y="1398"/>
                  </a:cubicBezTo>
                  <a:cubicBezTo>
                    <a:pt x="677" y="1398"/>
                    <a:pt x="730" y="1387"/>
                    <a:pt x="786" y="1362"/>
                  </a:cubicBezTo>
                  <a:cubicBezTo>
                    <a:pt x="953" y="1295"/>
                    <a:pt x="987" y="1128"/>
                    <a:pt x="920" y="962"/>
                  </a:cubicBezTo>
                  <a:cubicBezTo>
                    <a:pt x="853" y="862"/>
                    <a:pt x="786" y="795"/>
                    <a:pt x="753" y="695"/>
                  </a:cubicBezTo>
                  <a:cubicBezTo>
                    <a:pt x="653" y="528"/>
                    <a:pt x="620" y="395"/>
                    <a:pt x="586" y="228"/>
                  </a:cubicBezTo>
                  <a:cubicBezTo>
                    <a:pt x="541" y="76"/>
                    <a:pt x="413"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2925025" y="3356925"/>
              <a:ext cx="32800" cy="28225"/>
            </a:xfrm>
            <a:custGeom>
              <a:avLst/>
              <a:gdLst/>
              <a:ahLst/>
              <a:cxnLst/>
              <a:rect l="l" t="t" r="r" b="b"/>
              <a:pathLst>
                <a:path w="1312" h="1129" extrusionOk="0">
                  <a:moveTo>
                    <a:pt x="225" y="1"/>
                  </a:moveTo>
                  <a:cubicBezTo>
                    <a:pt x="78" y="1"/>
                    <a:pt x="1" y="211"/>
                    <a:pt x="157" y="304"/>
                  </a:cubicBezTo>
                  <a:cubicBezTo>
                    <a:pt x="490" y="438"/>
                    <a:pt x="690" y="805"/>
                    <a:pt x="924" y="1038"/>
                  </a:cubicBezTo>
                  <a:cubicBezTo>
                    <a:pt x="970" y="1103"/>
                    <a:pt x="1024" y="1129"/>
                    <a:pt x="1074" y="1129"/>
                  </a:cubicBezTo>
                  <a:cubicBezTo>
                    <a:pt x="1205" y="1129"/>
                    <a:pt x="1311" y="949"/>
                    <a:pt x="1191" y="805"/>
                  </a:cubicBezTo>
                  <a:cubicBezTo>
                    <a:pt x="991" y="471"/>
                    <a:pt x="657" y="137"/>
                    <a:pt x="257" y="4"/>
                  </a:cubicBezTo>
                  <a:cubicBezTo>
                    <a:pt x="246" y="2"/>
                    <a:pt x="235" y="1"/>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2865550" y="3305600"/>
              <a:ext cx="14475" cy="17025"/>
            </a:xfrm>
            <a:custGeom>
              <a:avLst/>
              <a:gdLst/>
              <a:ahLst/>
              <a:cxnLst/>
              <a:rect l="l" t="t" r="r" b="b"/>
              <a:pathLst>
                <a:path w="579" h="681" extrusionOk="0">
                  <a:moveTo>
                    <a:pt x="158" y="0"/>
                  </a:moveTo>
                  <a:cubicBezTo>
                    <a:pt x="113" y="0"/>
                    <a:pt x="67" y="16"/>
                    <a:pt x="67" y="56"/>
                  </a:cubicBezTo>
                  <a:cubicBezTo>
                    <a:pt x="1" y="322"/>
                    <a:pt x="134" y="489"/>
                    <a:pt x="301" y="656"/>
                  </a:cubicBezTo>
                  <a:cubicBezTo>
                    <a:pt x="318" y="673"/>
                    <a:pt x="337" y="680"/>
                    <a:pt x="358" y="680"/>
                  </a:cubicBezTo>
                  <a:cubicBezTo>
                    <a:pt x="459" y="680"/>
                    <a:pt x="578" y="500"/>
                    <a:pt x="468" y="389"/>
                  </a:cubicBezTo>
                  <a:cubicBezTo>
                    <a:pt x="334" y="322"/>
                    <a:pt x="301" y="122"/>
                    <a:pt x="234" y="22"/>
                  </a:cubicBezTo>
                  <a:cubicBezTo>
                    <a:pt x="220" y="8"/>
                    <a:pt x="189"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2842200" y="3323500"/>
              <a:ext cx="15875" cy="17400"/>
            </a:xfrm>
            <a:custGeom>
              <a:avLst/>
              <a:gdLst/>
              <a:ahLst/>
              <a:cxnLst/>
              <a:rect l="l" t="t" r="r" b="b"/>
              <a:pathLst>
                <a:path w="635" h="696" extrusionOk="0">
                  <a:moveTo>
                    <a:pt x="478" y="1"/>
                  </a:moveTo>
                  <a:cubicBezTo>
                    <a:pt x="378" y="1"/>
                    <a:pt x="267" y="79"/>
                    <a:pt x="267" y="207"/>
                  </a:cubicBezTo>
                  <a:cubicBezTo>
                    <a:pt x="267" y="340"/>
                    <a:pt x="101" y="340"/>
                    <a:pt x="67" y="440"/>
                  </a:cubicBezTo>
                  <a:cubicBezTo>
                    <a:pt x="1" y="507"/>
                    <a:pt x="67" y="540"/>
                    <a:pt x="101" y="640"/>
                  </a:cubicBezTo>
                  <a:cubicBezTo>
                    <a:pt x="120" y="680"/>
                    <a:pt x="174" y="696"/>
                    <a:pt x="222" y="696"/>
                  </a:cubicBezTo>
                  <a:cubicBezTo>
                    <a:pt x="256" y="696"/>
                    <a:pt x="287" y="688"/>
                    <a:pt x="301" y="674"/>
                  </a:cubicBezTo>
                  <a:cubicBezTo>
                    <a:pt x="501" y="640"/>
                    <a:pt x="634" y="374"/>
                    <a:pt x="634" y="173"/>
                  </a:cubicBezTo>
                  <a:cubicBezTo>
                    <a:pt x="634" y="53"/>
                    <a:pt x="560"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2787150" y="3352800"/>
              <a:ext cx="15625" cy="16550"/>
            </a:xfrm>
            <a:custGeom>
              <a:avLst/>
              <a:gdLst/>
              <a:ahLst/>
              <a:cxnLst/>
              <a:rect l="l" t="t" r="r" b="b"/>
              <a:pathLst>
                <a:path w="625" h="662" extrusionOk="0">
                  <a:moveTo>
                    <a:pt x="190" y="1"/>
                  </a:moveTo>
                  <a:cubicBezTo>
                    <a:pt x="143" y="1"/>
                    <a:pt x="101" y="38"/>
                    <a:pt x="101" y="102"/>
                  </a:cubicBezTo>
                  <a:cubicBezTo>
                    <a:pt x="34" y="202"/>
                    <a:pt x="1" y="336"/>
                    <a:pt x="1" y="469"/>
                  </a:cubicBezTo>
                  <a:cubicBezTo>
                    <a:pt x="1" y="593"/>
                    <a:pt x="111" y="662"/>
                    <a:pt x="222" y="662"/>
                  </a:cubicBezTo>
                  <a:cubicBezTo>
                    <a:pt x="261" y="662"/>
                    <a:pt x="300" y="653"/>
                    <a:pt x="335" y="636"/>
                  </a:cubicBezTo>
                  <a:cubicBezTo>
                    <a:pt x="468" y="569"/>
                    <a:pt x="501" y="469"/>
                    <a:pt x="535" y="336"/>
                  </a:cubicBezTo>
                  <a:cubicBezTo>
                    <a:pt x="624" y="156"/>
                    <a:pt x="446" y="30"/>
                    <a:pt x="312" y="30"/>
                  </a:cubicBezTo>
                  <a:cubicBezTo>
                    <a:pt x="296" y="30"/>
                    <a:pt x="282" y="32"/>
                    <a:pt x="268" y="36"/>
                  </a:cubicBezTo>
                  <a:cubicBezTo>
                    <a:pt x="244" y="12"/>
                    <a:pt x="216"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a:off x="2737125" y="3286750"/>
              <a:ext cx="44600" cy="18900"/>
            </a:xfrm>
            <a:custGeom>
              <a:avLst/>
              <a:gdLst/>
              <a:ahLst/>
              <a:cxnLst/>
              <a:rect l="l" t="t" r="r" b="b"/>
              <a:pathLst>
                <a:path w="1784" h="756" extrusionOk="0">
                  <a:moveTo>
                    <a:pt x="1495" y="0"/>
                  </a:moveTo>
                  <a:cubicBezTo>
                    <a:pt x="1476" y="0"/>
                    <a:pt x="1456" y="3"/>
                    <a:pt x="1435" y="9"/>
                  </a:cubicBezTo>
                  <a:cubicBezTo>
                    <a:pt x="1168" y="142"/>
                    <a:pt x="868" y="176"/>
                    <a:pt x="634" y="242"/>
                  </a:cubicBezTo>
                  <a:cubicBezTo>
                    <a:pt x="434" y="276"/>
                    <a:pt x="201" y="242"/>
                    <a:pt x="34" y="409"/>
                  </a:cubicBezTo>
                  <a:cubicBezTo>
                    <a:pt x="1" y="443"/>
                    <a:pt x="1" y="576"/>
                    <a:pt x="101" y="609"/>
                  </a:cubicBezTo>
                  <a:cubicBezTo>
                    <a:pt x="211" y="720"/>
                    <a:pt x="314" y="756"/>
                    <a:pt x="420" y="756"/>
                  </a:cubicBezTo>
                  <a:cubicBezTo>
                    <a:pt x="538" y="756"/>
                    <a:pt x="660" y="711"/>
                    <a:pt x="801" y="676"/>
                  </a:cubicBezTo>
                  <a:cubicBezTo>
                    <a:pt x="1101" y="643"/>
                    <a:pt x="1335" y="509"/>
                    <a:pt x="1602" y="409"/>
                  </a:cubicBezTo>
                  <a:cubicBezTo>
                    <a:pt x="1784" y="288"/>
                    <a:pt x="1690" y="0"/>
                    <a:pt x="1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766325" y="3252100"/>
              <a:ext cx="20150" cy="14075"/>
            </a:xfrm>
            <a:custGeom>
              <a:avLst/>
              <a:gdLst/>
              <a:ahLst/>
              <a:cxnLst/>
              <a:rect l="l" t="t" r="r" b="b"/>
              <a:pathLst>
                <a:path w="806" h="563" extrusionOk="0">
                  <a:moveTo>
                    <a:pt x="496" y="0"/>
                  </a:moveTo>
                  <a:cubicBezTo>
                    <a:pt x="466" y="0"/>
                    <a:pt x="433" y="8"/>
                    <a:pt x="400" y="27"/>
                  </a:cubicBezTo>
                  <a:cubicBezTo>
                    <a:pt x="367" y="27"/>
                    <a:pt x="334" y="61"/>
                    <a:pt x="300" y="61"/>
                  </a:cubicBezTo>
                  <a:cubicBezTo>
                    <a:pt x="167" y="61"/>
                    <a:pt x="67" y="61"/>
                    <a:pt x="33" y="194"/>
                  </a:cubicBezTo>
                  <a:cubicBezTo>
                    <a:pt x="0" y="361"/>
                    <a:pt x="33" y="494"/>
                    <a:pt x="167" y="528"/>
                  </a:cubicBezTo>
                  <a:cubicBezTo>
                    <a:pt x="208" y="552"/>
                    <a:pt x="248" y="563"/>
                    <a:pt x="288" y="563"/>
                  </a:cubicBezTo>
                  <a:cubicBezTo>
                    <a:pt x="413" y="563"/>
                    <a:pt x="533" y="462"/>
                    <a:pt x="634" y="361"/>
                  </a:cubicBezTo>
                  <a:cubicBezTo>
                    <a:pt x="806" y="304"/>
                    <a:pt x="682"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2802500" y="3329075"/>
              <a:ext cx="15550" cy="14725"/>
            </a:xfrm>
            <a:custGeom>
              <a:avLst/>
              <a:gdLst/>
              <a:ahLst/>
              <a:cxnLst/>
              <a:rect l="l" t="t" r="r" b="b"/>
              <a:pathLst>
                <a:path w="622" h="589" extrusionOk="0">
                  <a:moveTo>
                    <a:pt x="245" y="1"/>
                  </a:moveTo>
                  <a:cubicBezTo>
                    <a:pt x="127" y="1"/>
                    <a:pt x="1" y="89"/>
                    <a:pt x="21" y="251"/>
                  </a:cubicBezTo>
                  <a:cubicBezTo>
                    <a:pt x="21" y="434"/>
                    <a:pt x="132" y="589"/>
                    <a:pt x="329" y="589"/>
                  </a:cubicBezTo>
                  <a:cubicBezTo>
                    <a:pt x="348" y="589"/>
                    <a:pt x="367" y="587"/>
                    <a:pt x="388" y="584"/>
                  </a:cubicBezTo>
                  <a:cubicBezTo>
                    <a:pt x="588" y="551"/>
                    <a:pt x="621" y="217"/>
                    <a:pt x="421" y="117"/>
                  </a:cubicBezTo>
                  <a:cubicBezTo>
                    <a:pt x="395" y="38"/>
                    <a:pt x="322"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2841500" y="3384225"/>
              <a:ext cx="19775" cy="14800"/>
            </a:xfrm>
            <a:custGeom>
              <a:avLst/>
              <a:gdLst/>
              <a:ahLst/>
              <a:cxnLst/>
              <a:rect l="l" t="t" r="r" b="b"/>
              <a:pathLst>
                <a:path w="791" h="592" extrusionOk="0">
                  <a:moveTo>
                    <a:pt x="298" y="1"/>
                  </a:moveTo>
                  <a:cubicBezTo>
                    <a:pt x="122" y="1"/>
                    <a:pt x="0" y="245"/>
                    <a:pt x="162" y="380"/>
                  </a:cubicBezTo>
                  <a:cubicBezTo>
                    <a:pt x="262" y="413"/>
                    <a:pt x="295" y="513"/>
                    <a:pt x="362" y="546"/>
                  </a:cubicBezTo>
                  <a:cubicBezTo>
                    <a:pt x="407" y="578"/>
                    <a:pt x="451" y="592"/>
                    <a:pt x="493" y="592"/>
                  </a:cubicBezTo>
                  <a:cubicBezTo>
                    <a:pt x="669" y="592"/>
                    <a:pt x="791" y="348"/>
                    <a:pt x="629" y="213"/>
                  </a:cubicBezTo>
                  <a:cubicBezTo>
                    <a:pt x="529" y="180"/>
                    <a:pt x="496" y="79"/>
                    <a:pt x="429" y="46"/>
                  </a:cubicBezTo>
                  <a:cubicBezTo>
                    <a:pt x="384" y="14"/>
                    <a:pt x="340"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2797175" y="3245375"/>
              <a:ext cx="21700" cy="23700"/>
            </a:xfrm>
            <a:custGeom>
              <a:avLst/>
              <a:gdLst/>
              <a:ahLst/>
              <a:cxnLst/>
              <a:rect l="l" t="t" r="r" b="b"/>
              <a:pathLst>
                <a:path w="868" h="948" extrusionOk="0">
                  <a:moveTo>
                    <a:pt x="540" y="0"/>
                  </a:moveTo>
                  <a:cubicBezTo>
                    <a:pt x="494" y="0"/>
                    <a:pt x="445" y="18"/>
                    <a:pt x="401" y="63"/>
                  </a:cubicBezTo>
                  <a:lnTo>
                    <a:pt x="134" y="296"/>
                  </a:lnTo>
                  <a:cubicBezTo>
                    <a:pt x="67" y="330"/>
                    <a:pt x="67" y="463"/>
                    <a:pt x="67" y="563"/>
                  </a:cubicBezTo>
                  <a:cubicBezTo>
                    <a:pt x="100" y="597"/>
                    <a:pt x="0" y="663"/>
                    <a:pt x="67" y="730"/>
                  </a:cubicBezTo>
                  <a:cubicBezTo>
                    <a:pt x="121" y="839"/>
                    <a:pt x="332" y="948"/>
                    <a:pt x="498" y="948"/>
                  </a:cubicBezTo>
                  <a:cubicBezTo>
                    <a:pt x="535" y="948"/>
                    <a:pt x="570" y="942"/>
                    <a:pt x="601" y="930"/>
                  </a:cubicBezTo>
                  <a:cubicBezTo>
                    <a:pt x="801" y="830"/>
                    <a:pt x="868" y="630"/>
                    <a:pt x="801" y="430"/>
                  </a:cubicBezTo>
                  <a:cubicBezTo>
                    <a:pt x="801" y="330"/>
                    <a:pt x="767" y="296"/>
                    <a:pt x="701" y="263"/>
                  </a:cubicBezTo>
                  <a:cubicBezTo>
                    <a:pt x="774" y="141"/>
                    <a:pt x="668" y="0"/>
                    <a:pt x="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p:nvPr/>
          </p:nvSpPr>
          <p:spPr>
            <a:xfrm>
              <a:off x="2766325" y="3221500"/>
              <a:ext cx="14750" cy="11075"/>
            </a:xfrm>
            <a:custGeom>
              <a:avLst/>
              <a:gdLst/>
              <a:ahLst/>
              <a:cxnLst/>
              <a:rect l="l" t="t" r="r" b="b"/>
              <a:pathLst>
                <a:path w="590" h="443" extrusionOk="0">
                  <a:moveTo>
                    <a:pt x="138" y="0"/>
                  </a:moveTo>
                  <a:cubicBezTo>
                    <a:pt x="117" y="0"/>
                    <a:pt x="100" y="17"/>
                    <a:pt x="100" y="50"/>
                  </a:cubicBezTo>
                  <a:cubicBezTo>
                    <a:pt x="33" y="84"/>
                    <a:pt x="33" y="117"/>
                    <a:pt x="33" y="151"/>
                  </a:cubicBezTo>
                  <a:cubicBezTo>
                    <a:pt x="0" y="251"/>
                    <a:pt x="33" y="384"/>
                    <a:pt x="133" y="417"/>
                  </a:cubicBezTo>
                  <a:cubicBezTo>
                    <a:pt x="167" y="434"/>
                    <a:pt x="209" y="442"/>
                    <a:pt x="250" y="442"/>
                  </a:cubicBezTo>
                  <a:cubicBezTo>
                    <a:pt x="292" y="442"/>
                    <a:pt x="334" y="434"/>
                    <a:pt x="367" y="417"/>
                  </a:cubicBezTo>
                  <a:cubicBezTo>
                    <a:pt x="589" y="386"/>
                    <a:pt x="539" y="81"/>
                    <a:pt x="304" y="81"/>
                  </a:cubicBezTo>
                  <a:cubicBezTo>
                    <a:pt x="292" y="81"/>
                    <a:pt x="280" y="82"/>
                    <a:pt x="267" y="84"/>
                  </a:cubicBezTo>
                  <a:lnTo>
                    <a:pt x="200" y="84"/>
                  </a:lnTo>
                  <a:cubicBezTo>
                    <a:pt x="300" y="84"/>
                    <a:pt x="267" y="84"/>
                    <a:pt x="200" y="50"/>
                  </a:cubicBezTo>
                  <a:cubicBezTo>
                    <a:pt x="183" y="17"/>
                    <a:pt x="15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2818850" y="3160200"/>
              <a:ext cx="14200" cy="43325"/>
            </a:xfrm>
            <a:custGeom>
              <a:avLst/>
              <a:gdLst/>
              <a:ahLst/>
              <a:cxnLst/>
              <a:rect l="l" t="t" r="r" b="b"/>
              <a:pathLst>
                <a:path w="568" h="1733" extrusionOk="0">
                  <a:moveTo>
                    <a:pt x="267" y="1"/>
                  </a:moveTo>
                  <a:cubicBezTo>
                    <a:pt x="1" y="67"/>
                    <a:pt x="67" y="668"/>
                    <a:pt x="67" y="868"/>
                  </a:cubicBezTo>
                  <a:cubicBezTo>
                    <a:pt x="67" y="1135"/>
                    <a:pt x="101" y="1535"/>
                    <a:pt x="334" y="1702"/>
                  </a:cubicBezTo>
                  <a:cubicBezTo>
                    <a:pt x="349" y="1724"/>
                    <a:pt x="368" y="1733"/>
                    <a:pt x="388" y="1733"/>
                  </a:cubicBezTo>
                  <a:cubicBezTo>
                    <a:pt x="462" y="1733"/>
                    <a:pt x="553" y="1613"/>
                    <a:pt x="501" y="1535"/>
                  </a:cubicBezTo>
                  <a:cubicBezTo>
                    <a:pt x="367" y="1402"/>
                    <a:pt x="401" y="968"/>
                    <a:pt x="434" y="801"/>
                  </a:cubicBezTo>
                  <a:cubicBezTo>
                    <a:pt x="434" y="634"/>
                    <a:pt x="568" y="301"/>
                    <a:pt x="434" y="67"/>
                  </a:cubicBezTo>
                  <a:cubicBezTo>
                    <a:pt x="401" y="1"/>
                    <a:pt x="3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2846375" y="3189325"/>
              <a:ext cx="18375" cy="47500"/>
            </a:xfrm>
            <a:custGeom>
              <a:avLst/>
              <a:gdLst/>
              <a:ahLst/>
              <a:cxnLst/>
              <a:rect l="l" t="t" r="r" b="b"/>
              <a:pathLst>
                <a:path w="735" h="1900" extrusionOk="0">
                  <a:moveTo>
                    <a:pt x="329" y="0"/>
                  </a:moveTo>
                  <a:cubicBezTo>
                    <a:pt x="262" y="0"/>
                    <a:pt x="208" y="29"/>
                    <a:pt x="167" y="70"/>
                  </a:cubicBezTo>
                  <a:cubicBezTo>
                    <a:pt x="0" y="303"/>
                    <a:pt x="100" y="537"/>
                    <a:pt x="134" y="804"/>
                  </a:cubicBezTo>
                  <a:cubicBezTo>
                    <a:pt x="134" y="1137"/>
                    <a:pt x="134" y="1404"/>
                    <a:pt x="234" y="1738"/>
                  </a:cubicBezTo>
                  <a:cubicBezTo>
                    <a:pt x="248" y="1853"/>
                    <a:pt x="318" y="1900"/>
                    <a:pt x="394" y="1900"/>
                  </a:cubicBezTo>
                  <a:cubicBezTo>
                    <a:pt x="493" y="1900"/>
                    <a:pt x="601" y="1818"/>
                    <a:pt x="601" y="1704"/>
                  </a:cubicBezTo>
                  <a:cubicBezTo>
                    <a:pt x="601" y="1404"/>
                    <a:pt x="634" y="1071"/>
                    <a:pt x="634" y="804"/>
                  </a:cubicBezTo>
                  <a:cubicBezTo>
                    <a:pt x="634" y="537"/>
                    <a:pt x="734" y="237"/>
                    <a:pt x="467" y="37"/>
                  </a:cubicBezTo>
                  <a:cubicBezTo>
                    <a:pt x="416" y="11"/>
                    <a:pt x="370"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2916425" y="3235050"/>
              <a:ext cx="16700" cy="19825"/>
            </a:xfrm>
            <a:custGeom>
              <a:avLst/>
              <a:gdLst/>
              <a:ahLst/>
              <a:cxnLst/>
              <a:rect l="l" t="t" r="r" b="b"/>
              <a:pathLst>
                <a:path w="668" h="793" extrusionOk="0">
                  <a:moveTo>
                    <a:pt x="417" y="0"/>
                  </a:moveTo>
                  <a:cubicBezTo>
                    <a:pt x="402" y="0"/>
                    <a:pt x="385" y="3"/>
                    <a:pt x="367" y="9"/>
                  </a:cubicBezTo>
                  <a:cubicBezTo>
                    <a:pt x="100" y="42"/>
                    <a:pt x="0" y="376"/>
                    <a:pt x="100" y="643"/>
                  </a:cubicBezTo>
                  <a:cubicBezTo>
                    <a:pt x="117" y="743"/>
                    <a:pt x="209" y="793"/>
                    <a:pt x="296" y="793"/>
                  </a:cubicBezTo>
                  <a:cubicBezTo>
                    <a:pt x="384" y="793"/>
                    <a:pt x="467" y="743"/>
                    <a:pt x="467" y="643"/>
                  </a:cubicBezTo>
                  <a:lnTo>
                    <a:pt x="467" y="509"/>
                  </a:lnTo>
                  <a:cubicBezTo>
                    <a:pt x="467" y="452"/>
                    <a:pt x="489" y="428"/>
                    <a:pt x="489" y="423"/>
                  </a:cubicBezTo>
                  <a:lnTo>
                    <a:pt x="489" y="423"/>
                  </a:lnTo>
                  <a:cubicBezTo>
                    <a:pt x="504" y="416"/>
                    <a:pt x="519" y="409"/>
                    <a:pt x="534" y="409"/>
                  </a:cubicBezTo>
                  <a:cubicBezTo>
                    <a:pt x="601" y="376"/>
                    <a:pt x="634" y="342"/>
                    <a:pt x="634" y="309"/>
                  </a:cubicBezTo>
                  <a:cubicBezTo>
                    <a:pt x="667" y="242"/>
                    <a:pt x="634" y="176"/>
                    <a:pt x="601" y="142"/>
                  </a:cubicBezTo>
                  <a:cubicBezTo>
                    <a:pt x="546" y="60"/>
                    <a:pt x="491"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2859525" y="3173750"/>
              <a:ext cx="40025" cy="53450"/>
            </a:xfrm>
            <a:custGeom>
              <a:avLst/>
              <a:gdLst/>
              <a:ahLst/>
              <a:cxnLst/>
              <a:rect l="l" t="t" r="r" b="b"/>
              <a:pathLst>
                <a:path w="1601" h="2138" extrusionOk="0">
                  <a:moveTo>
                    <a:pt x="1387" y="0"/>
                  </a:moveTo>
                  <a:cubicBezTo>
                    <a:pt x="1349" y="0"/>
                    <a:pt x="1310" y="9"/>
                    <a:pt x="1276" y="26"/>
                  </a:cubicBezTo>
                  <a:cubicBezTo>
                    <a:pt x="975" y="193"/>
                    <a:pt x="809" y="693"/>
                    <a:pt x="642" y="993"/>
                  </a:cubicBezTo>
                  <a:cubicBezTo>
                    <a:pt x="575" y="1160"/>
                    <a:pt x="442" y="1360"/>
                    <a:pt x="375" y="1527"/>
                  </a:cubicBezTo>
                  <a:cubicBezTo>
                    <a:pt x="308" y="1594"/>
                    <a:pt x="242" y="1827"/>
                    <a:pt x="208" y="1827"/>
                  </a:cubicBezTo>
                  <a:cubicBezTo>
                    <a:pt x="0" y="1916"/>
                    <a:pt x="83" y="2138"/>
                    <a:pt x="246" y="2138"/>
                  </a:cubicBezTo>
                  <a:cubicBezTo>
                    <a:pt x="265" y="2138"/>
                    <a:pt x="286" y="2135"/>
                    <a:pt x="308" y="2127"/>
                  </a:cubicBezTo>
                  <a:cubicBezTo>
                    <a:pt x="575" y="2027"/>
                    <a:pt x="775" y="1627"/>
                    <a:pt x="909" y="1427"/>
                  </a:cubicBezTo>
                  <a:cubicBezTo>
                    <a:pt x="1042" y="1193"/>
                    <a:pt x="1142" y="993"/>
                    <a:pt x="1276" y="760"/>
                  </a:cubicBezTo>
                  <a:cubicBezTo>
                    <a:pt x="1376" y="593"/>
                    <a:pt x="1542" y="426"/>
                    <a:pt x="1576" y="193"/>
                  </a:cubicBezTo>
                  <a:cubicBezTo>
                    <a:pt x="1601" y="69"/>
                    <a:pt x="1497"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2898900" y="3176575"/>
              <a:ext cx="34225" cy="95425"/>
            </a:xfrm>
            <a:custGeom>
              <a:avLst/>
              <a:gdLst/>
              <a:ahLst/>
              <a:cxnLst/>
              <a:rect l="l" t="t" r="r" b="b"/>
              <a:pathLst>
                <a:path w="1369" h="3817" extrusionOk="0">
                  <a:moveTo>
                    <a:pt x="1191" y="1"/>
                  </a:moveTo>
                  <a:cubicBezTo>
                    <a:pt x="1170" y="1"/>
                    <a:pt x="1151" y="5"/>
                    <a:pt x="1135" y="13"/>
                  </a:cubicBezTo>
                  <a:cubicBezTo>
                    <a:pt x="635" y="346"/>
                    <a:pt x="468" y="1047"/>
                    <a:pt x="334" y="1581"/>
                  </a:cubicBezTo>
                  <a:cubicBezTo>
                    <a:pt x="301" y="1814"/>
                    <a:pt x="201" y="2014"/>
                    <a:pt x="168" y="2214"/>
                  </a:cubicBezTo>
                  <a:cubicBezTo>
                    <a:pt x="68" y="2415"/>
                    <a:pt x="34" y="2648"/>
                    <a:pt x="34" y="2848"/>
                  </a:cubicBezTo>
                  <a:cubicBezTo>
                    <a:pt x="34" y="2882"/>
                    <a:pt x="34" y="2915"/>
                    <a:pt x="68" y="2982"/>
                  </a:cubicBezTo>
                  <a:cubicBezTo>
                    <a:pt x="34" y="3182"/>
                    <a:pt x="34" y="3415"/>
                    <a:pt x="1" y="3649"/>
                  </a:cubicBezTo>
                  <a:cubicBezTo>
                    <a:pt x="1" y="3757"/>
                    <a:pt x="79" y="3817"/>
                    <a:pt x="151" y="3817"/>
                  </a:cubicBezTo>
                  <a:cubicBezTo>
                    <a:pt x="212" y="3817"/>
                    <a:pt x="268" y="3774"/>
                    <a:pt x="268" y="3682"/>
                  </a:cubicBezTo>
                  <a:cubicBezTo>
                    <a:pt x="368" y="3182"/>
                    <a:pt x="434" y="2715"/>
                    <a:pt x="568" y="2248"/>
                  </a:cubicBezTo>
                  <a:cubicBezTo>
                    <a:pt x="668" y="2181"/>
                    <a:pt x="668" y="2081"/>
                    <a:pt x="735" y="2048"/>
                  </a:cubicBezTo>
                  <a:cubicBezTo>
                    <a:pt x="901" y="1814"/>
                    <a:pt x="1202" y="1681"/>
                    <a:pt x="1335" y="1481"/>
                  </a:cubicBezTo>
                  <a:cubicBezTo>
                    <a:pt x="1368" y="1380"/>
                    <a:pt x="1335" y="1314"/>
                    <a:pt x="1235" y="1247"/>
                  </a:cubicBezTo>
                  <a:cubicBezTo>
                    <a:pt x="1135" y="1247"/>
                    <a:pt x="1035" y="1247"/>
                    <a:pt x="901" y="1314"/>
                  </a:cubicBezTo>
                  <a:cubicBezTo>
                    <a:pt x="1068" y="913"/>
                    <a:pt x="1302" y="547"/>
                    <a:pt x="1335" y="146"/>
                  </a:cubicBezTo>
                  <a:cubicBezTo>
                    <a:pt x="1335" y="44"/>
                    <a:pt x="1257" y="1"/>
                    <a:pt x="1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2935850" y="3280300"/>
              <a:ext cx="30625" cy="21750"/>
            </a:xfrm>
            <a:custGeom>
              <a:avLst/>
              <a:gdLst/>
              <a:ahLst/>
              <a:cxnLst/>
              <a:rect l="l" t="t" r="r" b="b"/>
              <a:pathLst>
                <a:path w="1225" h="870" extrusionOk="0">
                  <a:moveTo>
                    <a:pt x="1058" y="0"/>
                  </a:moveTo>
                  <a:cubicBezTo>
                    <a:pt x="925" y="0"/>
                    <a:pt x="891" y="67"/>
                    <a:pt x="824" y="100"/>
                  </a:cubicBezTo>
                  <a:lnTo>
                    <a:pt x="658" y="100"/>
                  </a:lnTo>
                  <a:cubicBezTo>
                    <a:pt x="634" y="40"/>
                    <a:pt x="575" y="14"/>
                    <a:pt x="512" y="14"/>
                  </a:cubicBezTo>
                  <a:cubicBezTo>
                    <a:pt x="402" y="14"/>
                    <a:pt x="282" y="94"/>
                    <a:pt x="324" y="200"/>
                  </a:cubicBezTo>
                  <a:cubicBezTo>
                    <a:pt x="324" y="267"/>
                    <a:pt x="391" y="334"/>
                    <a:pt x="424" y="400"/>
                  </a:cubicBezTo>
                  <a:cubicBezTo>
                    <a:pt x="357" y="434"/>
                    <a:pt x="324" y="500"/>
                    <a:pt x="224" y="500"/>
                  </a:cubicBezTo>
                  <a:cubicBezTo>
                    <a:pt x="1" y="532"/>
                    <a:pt x="21" y="870"/>
                    <a:pt x="228" y="870"/>
                  </a:cubicBezTo>
                  <a:cubicBezTo>
                    <a:pt x="237" y="870"/>
                    <a:pt x="247" y="869"/>
                    <a:pt x="257" y="867"/>
                  </a:cubicBezTo>
                  <a:cubicBezTo>
                    <a:pt x="491" y="801"/>
                    <a:pt x="658" y="767"/>
                    <a:pt x="858" y="634"/>
                  </a:cubicBezTo>
                  <a:cubicBezTo>
                    <a:pt x="991" y="567"/>
                    <a:pt x="1225" y="334"/>
                    <a:pt x="1191" y="100"/>
                  </a:cubicBezTo>
                  <a:cubicBezTo>
                    <a:pt x="1191" y="33"/>
                    <a:pt x="1091" y="0"/>
                    <a:pt x="10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2825525" y="3262900"/>
              <a:ext cx="53475" cy="16200"/>
            </a:xfrm>
            <a:custGeom>
              <a:avLst/>
              <a:gdLst/>
              <a:ahLst/>
              <a:cxnLst/>
              <a:rect l="l" t="t" r="r" b="b"/>
              <a:pathLst>
                <a:path w="2139" h="648" extrusionOk="0">
                  <a:moveTo>
                    <a:pt x="1836" y="0"/>
                  </a:moveTo>
                  <a:cubicBezTo>
                    <a:pt x="1804" y="0"/>
                    <a:pt x="1770" y="9"/>
                    <a:pt x="1735" y="29"/>
                  </a:cubicBezTo>
                  <a:lnTo>
                    <a:pt x="1468" y="129"/>
                  </a:lnTo>
                  <a:cubicBezTo>
                    <a:pt x="1435" y="129"/>
                    <a:pt x="1435" y="196"/>
                    <a:pt x="1401" y="196"/>
                  </a:cubicBezTo>
                  <a:cubicBezTo>
                    <a:pt x="1335" y="129"/>
                    <a:pt x="1301" y="96"/>
                    <a:pt x="1235" y="96"/>
                  </a:cubicBezTo>
                  <a:lnTo>
                    <a:pt x="601" y="96"/>
                  </a:lnTo>
                  <a:cubicBezTo>
                    <a:pt x="517" y="96"/>
                    <a:pt x="426" y="87"/>
                    <a:pt x="338" y="87"/>
                  </a:cubicBezTo>
                  <a:cubicBezTo>
                    <a:pt x="251" y="87"/>
                    <a:pt x="167" y="96"/>
                    <a:pt x="100" y="129"/>
                  </a:cubicBezTo>
                  <a:cubicBezTo>
                    <a:pt x="0" y="229"/>
                    <a:pt x="0" y="363"/>
                    <a:pt x="100" y="429"/>
                  </a:cubicBezTo>
                  <a:cubicBezTo>
                    <a:pt x="184" y="463"/>
                    <a:pt x="276" y="471"/>
                    <a:pt x="367" y="471"/>
                  </a:cubicBezTo>
                  <a:cubicBezTo>
                    <a:pt x="459" y="471"/>
                    <a:pt x="551" y="463"/>
                    <a:pt x="634" y="463"/>
                  </a:cubicBezTo>
                  <a:lnTo>
                    <a:pt x="1101" y="463"/>
                  </a:lnTo>
                  <a:cubicBezTo>
                    <a:pt x="1101" y="563"/>
                    <a:pt x="1168" y="629"/>
                    <a:pt x="1301" y="629"/>
                  </a:cubicBezTo>
                  <a:cubicBezTo>
                    <a:pt x="1350" y="642"/>
                    <a:pt x="1397" y="647"/>
                    <a:pt x="1442" y="647"/>
                  </a:cubicBezTo>
                  <a:cubicBezTo>
                    <a:pt x="1642" y="647"/>
                    <a:pt x="1805" y="538"/>
                    <a:pt x="1968" y="429"/>
                  </a:cubicBezTo>
                  <a:cubicBezTo>
                    <a:pt x="2139" y="287"/>
                    <a:pt x="2019" y="0"/>
                    <a:pt x="1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2885900" y="3312075"/>
              <a:ext cx="15350" cy="15950"/>
            </a:xfrm>
            <a:custGeom>
              <a:avLst/>
              <a:gdLst/>
              <a:ahLst/>
              <a:cxnLst/>
              <a:rect l="l" t="t" r="r" b="b"/>
              <a:pathLst>
                <a:path w="614" h="638" extrusionOk="0">
                  <a:moveTo>
                    <a:pt x="211" y="0"/>
                  </a:moveTo>
                  <a:cubicBezTo>
                    <a:pt x="111" y="0"/>
                    <a:pt x="1" y="64"/>
                    <a:pt x="20" y="163"/>
                  </a:cubicBezTo>
                  <a:cubicBezTo>
                    <a:pt x="20" y="230"/>
                    <a:pt x="54" y="297"/>
                    <a:pt x="87" y="330"/>
                  </a:cubicBezTo>
                  <a:cubicBezTo>
                    <a:pt x="87" y="397"/>
                    <a:pt x="154" y="430"/>
                    <a:pt x="187" y="464"/>
                  </a:cubicBezTo>
                  <a:cubicBezTo>
                    <a:pt x="201" y="587"/>
                    <a:pt x="282" y="637"/>
                    <a:pt x="366" y="637"/>
                  </a:cubicBezTo>
                  <a:cubicBezTo>
                    <a:pt x="487" y="637"/>
                    <a:pt x="613" y="534"/>
                    <a:pt x="554" y="397"/>
                  </a:cubicBezTo>
                  <a:cubicBezTo>
                    <a:pt x="521" y="264"/>
                    <a:pt x="387" y="230"/>
                    <a:pt x="354" y="97"/>
                  </a:cubicBezTo>
                  <a:cubicBezTo>
                    <a:pt x="341" y="29"/>
                    <a:pt x="278"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2879250" y="3337950"/>
              <a:ext cx="21925" cy="13075"/>
            </a:xfrm>
            <a:custGeom>
              <a:avLst/>
              <a:gdLst/>
              <a:ahLst/>
              <a:cxnLst/>
              <a:rect l="l" t="t" r="r" b="b"/>
              <a:pathLst>
                <a:path w="877" h="523" extrusionOk="0">
                  <a:moveTo>
                    <a:pt x="573" y="0"/>
                  </a:moveTo>
                  <a:cubicBezTo>
                    <a:pt x="518" y="0"/>
                    <a:pt x="463" y="19"/>
                    <a:pt x="420" y="62"/>
                  </a:cubicBezTo>
                  <a:lnTo>
                    <a:pt x="420" y="96"/>
                  </a:lnTo>
                  <a:cubicBezTo>
                    <a:pt x="385" y="68"/>
                    <a:pt x="346" y="56"/>
                    <a:pt x="307" y="56"/>
                  </a:cubicBezTo>
                  <a:cubicBezTo>
                    <a:pt x="157" y="56"/>
                    <a:pt x="0" y="230"/>
                    <a:pt x="53" y="363"/>
                  </a:cubicBezTo>
                  <a:cubicBezTo>
                    <a:pt x="137" y="475"/>
                    <a:pt x="244" y="522"/>
                    <a:pt x="353" y="522"/>
                  </a:cubicBezTo>
                  <a:cubicBezTo>
                    <a:pt x="504" y="522"/>
                    <a:pt x="657" y="431"/>
                    <a:pt x="753" y="296"/>
                  </a:cubicBezTo>
                  <a:cubicBezTo>
                    <a:pt x="877" y="148"/>
                    <a:pt x="727" y="0"/>
                    <a:pt x="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2836450" y="3354900"/>
              <a:ext cx="18275" cy="25625"/>
            </a:xfrm>
            <a:custGeom>
              <a:avLst/>
              <a:gdLst/>
              <a:ahLst/>
              <a:cxnLst/>
              <a:rect l="l" t="t" r="r" b="b"/>
              <a:pathLst>
                <a:path w="731" h="1025" extrusionOk="0">
                  <a:moveTo>
                    <a:pt x="551" y="1"/>
                  </a:moveTo>
                  <a:cubicBezTo>
                    <a:pt x="458" y="1"/>
                    <a:pt x="364" y="77"/>
                    <a:pt x="364" y="218"/>
                  </a:cubicBezTo>
                  <a:cubicBezTo>
                    <a:pt x="364" y="519"/>
                    <a:pt x="97" y="519"/>
                    <a:pt x="30" y="752"/>
                  </a:cubicBezTo>
                  <a:cubicBezTo>
                    <a:pt x="1" y="902"/>
                    <a:pt x="51" y="1024"/>
                    <a:pt x="182" y="1024"/>
                  </a:cubicBezTo>
                  <a:cubicBezTo>
                    <a:pt x="197" y="1024"/>
                    <a:pt x="213" y="1022"/>
                    <a:pt x="231" y="1019"/>
                  </a:cubicBezTo>
                  <a:cubicBezTo>
                    <a:pt x="631" y="1019"/>
                    <a:pt x="731" y="452"/>
                    <a:pt x="731" y="185"/>
                  </a:cubicBezTo>
                  <a:cubicBezTo>
                    <a:pt x="715" y="60"/>
                    <a:pt x="634" y="1"/>
                    <a:pt x="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2908075" y="3320625"/>
              <a:ext cx="12550" cy="12225"/>
            </a:xfrm>
            <a:custGeom>
              <a:avLst/>
              <a:gdLst/>
              <a:ahLst/>
              <a:cxnLst/>
              <a:rect l="l" t="t" r="r" b="b"/>
              <a:pathLst>
                <a:path w="502" h="489" extrusionOk="0">
                  <a:moveTo>
                    <a:pt x="240" y="0"/>
                  </a:moveTo>
                  <a:cubicBezTo>
                    <a:pt x="165" y="0"/>
                    <a:pt x="101" y="50"/>
                    <a:pt x="101" y="155"/>
                  </a:cubicBezTo>
                  <a:cubicBezTo>
                    <a:pt x="1" y="322"/>
                    <a:pt x="134" y="489"/>
                    <a:pt x="301" y="489"/>
                  </a:cubicBezTo>
                  <a:cubicBezTo>
                    <a:pt x="468" y="455"/>
                    <a:pt x="501" y="288"/>
                    <a:pt x="434" y="155"/>
                  </a:cubicBezTo>
                  <a:lnTo>
                    <a:pt x="434" y="122"/>
                  </a:lnTo>
                  <a:cubicBezTo>
                    <a:pt x="387" y="42"/>
                    <a:pt x="30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933450" y="3342800"/>
              <a:ext cx="29700" cy="14325"/>
            </a:xfrm>
            <a:custGeom>
              <a:avLst/>
              <a:gdLst/>
              <a:ahLst/>
              <a:cxnLst/>
              <a:rect l="l" t="t" r="r" b="b"/>
              <a:pathLst>
                <a:path w="1188" h="573" extrusionOk="0">
                  <a:moveTo>
                    <a:pt x="260" y="0"/>
                  </a:moveTo>
                  <a:cubicBezTo>
                    <a:pt x="194" y="0"/>
                    <a:pt x="135" y="29"/>
                    <a:pt x="120" y="102"/>
                  </a:cubicBezTo>
                  <a:cubicBezTo>
                    <a:pt x="1" y="479"/>
                    <a:pt x="224" y="573"/>
                    <a:pt x="495" y="573"/>
                  </a:cubicBezTo>
                  <a:cubicBezTo>
                    <a:pt x="679" y="573"/>
                    <a:pt x="885" y="529"/>
                    <a:pt x="1021" y="502"/>
                  </a:cubicBezTo>
                  <a:cubicBezTo>
                    <a:pt x="1121" y="502"/>
                    <a:pt x="1187" y="402"/>
                    <a:pt x="1187" y="269"/>
                  </a:cubicBezTo>
                  <a:lnTo>
                    <a:pt x="1187" y="169"/>
                  </a:lnTo>
                  <a:cubicBezTo>
                    <a:pt x="1154" y="69"/>
                    <a:pt x="1021" y="2"/>
                    <a:pt x="954" y="2"/>
                  </a:cubicBezTo>
                  <a:cubicBezTo>
                    <a:pt x="820" y="2"/>
                    <a:pt x="687" y="35"/>
                    <a:pt x="520" y="69"/>
                  </a:cubicBezTo>
                  <a:cubicBezTo>
                    <a:pt x="487" y="69"/>
                    <a:pt x="453" y="69"/>
                    <a:pt x="453" y="102"/>
                  </a:cubicBezTo>
                  <a:cubicBezTo>
                    <a:pt x="435" y="46"/>
                    <a:pt x="343" y="0"/>
                    <a:pt x="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2922150" y="3309825"/>
              <a:ext cx="23475" cy="20350"/>
            </a:xfrm>
            <a:custGeom>
              <a:avLst/>
              <a:gdLst/>
              <a:ahLst/>
              <a:cxnLst/>
              <a:rect l="l" t="t" r="r" b="b"/>
              <a:pathLst>
                <a:path w="939" h="814" extrusionOk="0">
                  <a:moveTo>
                    <a:pt x="239" y="0"/>
                  </a:moveTo>
                  <a:cubicBezTo>
                    <a:pt x="121" y="0"/>
                    <a:pt x="1" y="89"/>
                    <a:pt x="38" y="220"/>
                  </a:cubicBezTo>
                  <a:cubicBezTo>
                    <a:pt x="72" y="420"/>
                    <a:pt x="105" y="654"/>
                    <a:pt x="305" y="720"/>
                  </a:cubicBezTo>
                  <a:cubicBezTo>
                    <a:pt x="380" y="780"/>
                    <a:pt x="482" y="813"/>
                    <a:pt x="584" y="813"/>
                  </a:cubicBezTo>
                  <a:cubicBezTo>
                    <a:pt x="708" y="813"/>
                    <a:pt x="832" y="764"/>
                    <a:pt x="905" y="654"/>
                  </a:cubicBezTo>
                  <a:cubicBezTo>
                    <a:pt x="939" y="587"/>
                    <a:pt x="905" y="520"/>
                    <a:pt x="905" y="487"/>
                  </a:cubicBezTo>
                  <a:cubicBezTo>
                    <a:pt x="739" y="287"/>
                    <a:pt x="539" y="420"/>
                    <a:pt x="438" y="187"/>
                  </a:cubicBezTo>
                  <a:cubicBezTo>
                    <a:pt x="424" y="55"/>
                    <a:pt x="33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2928375" y="3218875"/>
              <a:ext cx="41300" cy="43500"/>
            </a:xfrm>
            <a:custGeom>
              <a:avLst/>
              <a:gdLst/>
              <a:ahLst/>
              <a:cxnLst/>
              <a:rect l="l" t="t" r="r" b="b"/>
              <a:pathLst>
                <a:path w="1652" h="1740" extrusionOk="0">
                  <a:moveTo>
                    <a:pt x="1144" y="0"/>
                  </a:moveTo>
                  <a:cubicBezTo>
                    <a:pt x="931" y="0"/>
                    <a:pt x="699" y="129"/>
                    <a:pt x="523" y="322"/>
                  </a:cubicBezTo>
                  <a:cubicBezTo>
                    <a:pt x="223" y="689"/>
                    <a:pt x="123" y="1156"/>
                    <a:pt x="23" y="1623"/>
                  </a:cubicBezTo>
                  <a:cubicBezTo>
                    <a:pt x="1" y="1688"/>
                    <a:pt x="78" y="1739"/>
                    <a:pt x="163" y="1739"/>
                  </a:cubicBezTo>
                  <a:cubicBezTo>
                    <a:pt x="208" y="1739"/>
                    <a:pt x="255" y="1725"/>
                    <a:pt x="290" y="1690"/>
                  </a:cubicBezTo>
                  <a:cubicBezTo>
                    <a:pt x="390" y="1423"/>
                    <a:pt x="523" y="1156"/>
                    <a:pt x="690" y="856"/>
                  </a:cubicBezTo>
                  <a:cubicBezTo>
                    <a:pt x="790" y="689"/>
                    <a:pt x="890" y="522"/>
                    <a:pt x="1023" y="456"/>
                  </a:cubicBezTo>
                  <a:cubicBezTo>
                    <a:pt x="1090" y="402"/>
                    <a:pt x="1157" y="381"/>
                    <a:pt x="1221" y="381"/>
                  </a:cubicBezTo>
                  <a:cubicBezTo>
                    <a:pt x="1318" y="381"/>
                    <a:pt x="1410" y="429"/>
                    <a:pt x="1490" y="489"/>
                  </a:cubicBezTo>
                  <a:cubicBezTo>
                    <a:pt x="1502" y="495"/>
                    <a:pt x="1515" y="498"/>
                    <a:pt x="1528" y="498"/>
                  </a:cubicBezTo>
                  <a:cubicBezTo>
                    <a:pt x="1588" y="498"/>
                    <a:pt x="1651" y="438"/>
                    <a:pt x="1624" y="356"/>
                  </a:cubicBezTo>
                  <a:cubicBezTo>
                    <a:pt x="1513" y="103"/>
                    <a:pt x="1336" y="0"/>
                    <a:pt x="11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2792175" y="3566325"/>
              <a:ext cx="315850" cy="245050"/>
            </a:xfrm>
            <a:custGeom>
              <a:avLst/>
              <a:gdLst/>
              <a:ahLst/>
              <a:cxnLst/>
              <a:rect l="l" t="t" r="r" b="b"/>
              <a:pathLst>
                <a:path w="12634" h="9802" extrusionOk="0">
                  <a:moveTo>
                    <a:pt x="200" y="1"/>
                  </a:moveTo>
                  <a:cubicBezTo>
                    <a:pt x="100" y="1"/>
                    <a:pt x="0" y="134"/>
                    <a:pt x="100" y="234"/>
                  </a:cubicBezTo>
                  <a:cubicBezTo>
                    <a:pt x="3703" y="4104"/>
                    <a:pt x="9173" y="5471"/>
                    <a:pt x="12476" y="9774"/>
                  </a:cubicBezTo>
                  <a:cubicBezTo>
                    <a:pt x="12485" y="9793"/>
                    <a:pt x="12502" y="9801"/>
                    <a:pt x="12521" y="9801"/>
                  </a:cubicBezTo>
                  <a:cubicBezTo>
                    <a:pt x="12571" y="9801"/>
                    <a:pt x="12633" y="9746"/>
                    <a:pt x="12609" y="9674"/>
                  </a:cubicBezTo>
                  <a:cubicBezTo>
                    <a:pt x="10975" y="7273"/>
                    <a:pt x="8506" y="5771"/>
                    <a:pt x="6104" y="4304"/>
                  </a:cubicBezTo>
                  <a:cubicBezTo>
                    <a:pt x="4670" y="3470"/>
                    <a:pt x="3302" y="2636"/>
                    <a:pt x="2002" y="1635"/>
                  </a:cubicBezTo>
                  <a:cubicBezTo>
                    <a:pt x="1421" y="1183"/>
                    <a:pt x="1020" y="662"/>
                    <a:pt x="1310" y="662"/>
                  </a:cubicBezTo>
                  <a:cubicBezTo>
                    <a:pt x="1470" y="662"/>
                    <a:pt x="1839" y="820"/>
                    <a:pt x="2502" y="1235"/>
                  </a:cubicBezTo>
                  <a:cubicBezTo>
                    <a:pt x="3269" y="1668"/>
                    <a:pt x="3903" y="2336"/>
                    <a:pt x="4637" y="2836"/>
                  </a:cubicBezTo>
                  <a:cubicBezTo>
                    <a:pt x="4652" y="2852"/>
                    <a:pt x="4670" y="2858"/>
                    <a:pt x="4687" y="2858"/>
                  </a:cubicBezTo>
                  <a:cubicBezTo>
                    <a:pt x="4743" y="2858"/>
                    <a:pt x="4796" y="2787"/>
                    <a:pt x="4770" y="2736"/>
                  </a:cubicBezTo>
                  <a:cubicBezTo>
                    <a:pt x="3603" y="1335"/>
                    <a:pt x="2068" y="267"/>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3254900" y="3133800"/>
              <a:ext cx="45975" cy="70950"/>
            </a:xfrm>
            <a:custGeom>
              <a:avLst/>
              <a:gdLst/>
              <a:ahLst/>
              <a:cxnLst/>
              <a:rect l="l" t="t" r="r" b="b"/>
              <a:pathLst>
                <a:path w="1839" h="2838" extrusionOk="0">
                  <a:moveTo>
                    <a:pt x="141" y="1"/>
                  </a:moveTo>
                  <a:cubicBezTo>
                    <a:pt x="63" y="1"/>
                    <a:pt x="0" y="95"/>
                    <a:pt x="71" y="189"/>
                  </a:cubicBezTo>
                  <a:cubicBezTo>
                    <a:pt x="671" y="1023"/>
                    <a:pt x="1005" y="2057"/>
                    <a:pt x="1672" y="2791"/>
                  </a:cubicBezTo>
                  <a:cubicBezTo>
                    <a:pt x="1702" y="2821"/>
                    <a:pt x="1739" y="2838"/>
                    <a:pt x="1770" y="2838"/>
                  </a:cubicBezTo>
                  <a:cubicBezTo>
                    <a:pt x="1809" y="2838"/>
                    <a:pt x="1839" y="2813"/>
                    <a:pt x="1839" y="2758"/>
                  </a:cubicBezTo>
                  <a:cubicBezTo>
                    <a:pt x="1605" y="1757"/>
                    <a:pt x="905" y="790"/>
                    <a:pt x="238" y="56"/>
                  </a:cubicBezTo>
                  <a:cubicBezTo>
                    <a:pt x="209" y="17"/>
                    <a:pt x="173" y="1"/>
                    <a:pt x="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2637175" y="2691575"/>
              <a:ext cx="875525" cy="1978525"/>
            </a:xfrm>
            <a:custGeom>
              <a:avLst/>
              <a:gdLst/>
              <a:ahLst/>
              <a:cxnLst/>
              <a:rect l="l" t="t" r="r" b="b"/>
              <a:pathLst>
                <a:path w="35021" h="79141" extrusionOk="0">
                  <a:moveTo>
                    <a:pt x="29034" y="6995"/>
                  </a:moveTo>
                  <a:cubicBezTo>
                    <a:pt x="29156" y="6995"/>
                    <a:pt x="29257" y="7117"/>
                    <a:pt x="29317" y="7438"/>
                  </a:cubicBezTo>
                  <a:cubicBezTo>
                    <a:pt x="29450" y="8238"/>
                    <a:pt x="29450" y="9072"/>
                    <a:pt x="29383" y="9873"/>
                  </a:cubicBezTo>
                  <a:cubicBezTo>
                    <a:pt x="29317" y="11040"/>
                    <a:pt x="28950" y="11974"/>
                    <a:pt x="28416" y="12908"/>
                  </a:cubicBezTo>
                  <a:cubicBezTo>
                    <a:pt x="28516" y="12074"/>
                    <a:pt x="28549" y="11240"/>
                    <a:pt x="28516" y="10406"/>
                  </a:cubicBezTo>
                  <a:cubicBezTo>
                    <a:pt x="28516" y="10331"/>
                    <a:pt x="28462" y="10297"/>
                    <a:pt x="28402" y="10297"/>
                  </a:cubicBezTo>
                  <a:cubicBezTo>
                    <a:pt x="28330" y="10297"/>
                    <a:pt x="28249" y="10348"/>
                    <a:pt x="28249" y="10440"/>
                  </a:cubicBezTo>
                  <a:cubicBezTo>
                    <a:pt x="28316" y="11541"/>
                    <a:pt x="28016" y="12641"/>
                    <a:pt x="27916" y="13775"/>
                  </a:cubicBezTo>
                  <a:lnTo>
                    <a:pt x="27916" y="13809"/>
                  </a:lnTo>
                  <a:cubicBezTo>
                    <a:pt x="27899" y="13792"/>
                    <a:pt x="27882" y="13784"/>
                    <a:pt x="27870" y="13784"/>
                  </a:cubicBezTo>
                  <a:cubicBezTo>
                    <a:pt x="27857" y="13784"/>
                    <a:pt x="27849" y="13792"/>
                    <a:pt x="27849" y="13809"/>
                  </a:cubicBezTo>
                  <a:cubicBezTo>
                    <a:pt x="27315" y="11807"/>
                    <a:pt x="27215" y="9539"/>
                    <a:pt x="28316" y="7738"/>
                  </a:cubicBezTo>
                  <a:cubicBezTo>
                    <a:pt x="28531" y="7394"/>
                    <a:pt x="28815" y="6995"/>
                    <a:pt x="29034" y="6995"/>
                  </a:cubicBezTo>
                  <a:close/>
                  <a:moveTo>
                    <a:pt x="12171" y="15443"/>
                  </a:moveTo>
                  <a:lnTo>
                    <a:pt x="12171" y="15443"/>
                  </a:lnTo>
                  <a:cubicBezTo>
                    <a:pt x="12538" y="15610"/>
                    <a:pt x="12805" y="15944"/>
                    <a:pt x="13005" y="16277"/>
                  </a:cubicBezTo>
                  <a:cubicBezTo>
                    <a:pt x="12972" y="16311"/>
                    <a:pt x="12972" y="16311"/>
                    <a:pt x="12972" y="16377"/>
                  </a:cubicBezTo>
                  <a:cubicBezTo>
                    <a:pt x="12972" y="16344"/>
                    <a:pt x="12972" y="16344"/>
                    <a:pt x="12967" y="16344"/>
                  </a:cubicBezTo>
                  <a:cubicBezTo>
                    <a:pt x="12963" y="16344"/>
                    <a:pt x="12955" y="16344"/>
                    <a:pt x="12938" y="16311"/>
                  </a:cubicBezTo>
                  <a:cubicBezTo>
                    <a:pt x="12771" y="16244"/>
                    <a:pt x="12638" y="16077"/>
                    <a:pt x="12538" y="15944"/>
                  </a:cubicBezTo>
                  <a:lnTo>
                    <a:pt x="12171" y="15443"/>
                  </a:lnTo>
                  <a:close/>
                  <a:moveTo>
                    <a:pt x="14606" y="16978"/>
                  </a:moveTo>
                  <a:cubicBezTo>
                    <a:pt x="14840" y="17745"/>
                    <a:pt x="14673" y="18479"/>
                    <a:pt x="14639" y="19246"/>
                  </a:cubicBezTo>
                  <a:cubicBezTo>
                    <a:pt x="14606" y="19179"/>
                    <a:pt x="14539" y="19079"/>
                    <a:pt x="14506" y="18946"/>
                  </a:cubicBezTo>
                  <a:cubicBezTo>
                    <a:pt x="14473" y="18312"/>
                    <a:pt x="14439" y="17612"/>
                    <a:pt x="14606" y="16978"/>
                  </a:cubicBezTo>
                  <a:close/>
                  <a:moveTo>
                    <a:pt x="30851" y="16477"/>
                  </a:moveTo>
                  <a:lnTo>
                    <a:pt x="30851" y="16477"/>
                  </a:lnTo>
                  <a:cubicBezTo>
                    <a:pt x="30551" y="17245"/>
                    <a:pt x="30117" y="17878"/>
                    <a:pt x="29517" y="18412"/>
                  </a:cubicBezTo>
                  <a:cubicBezTo>
                    <a:pt x="29350" y="18546"/>
                    <a:pt x="29183" y="18646"/>
                    <a:pt x="29050" y="18779"/>
                  </a:cubicBezTo>
                  <a:cubicBezTo>
                    <a:pt x="29317" y="18445"/>
                    <a:pt x="29517" y="18012"/>
                    <a:pt x="29617" y="17645"/>
                  </a:cubicBezTo>
                  <a:cubicBezTo>
                    <a:pt x="29634" y="17557"/>
                    <a:pt x="29568" y="17515"/>
                    <a:pt x="29497" y="17515"/>
                  </a:cubicBezTo>
                  <a:cubicBezTo>
                    <a:pt x="29434" y="17515"/>
                    <a:pt x="29366" y="17549"/>
                    <a:pt x="29350" y="17612"/>
                  </a:cubicBezTo>
                  <a:cubicBezTo>
                    <a:pt x="29283" y="17978"/>
                    <a:pt x="29050" y="18279"/>
                    <a:pt x="28816" y="18579"/>
                  </a:cubicBezTo>
                  <a:cubicBezTo>
                    <a:pt x="28549" y="18812"/>
                    <a:pt x="28216" y="18979"/>
                    <a:pt x="27982" y="19246"/>
                  </a:cubicBezTo>
                  <a:cubicBezTo>
                    <a:pt x="27949" y="19279"/>
                    <a:pt x="27949" y="19313"/>
                    <a:pt x="27982" y="19313"/>
                  </a:cubicBezTo>
                  <a:cubicBezTo>
                    <a:pt x="27849" y="19379"/>
                    <a:pt x="27715" y="19446"/>
                    <a:pt x="27615" y="19480"/>
                  </a:cubicBezTo>
                  <a:cubicBezTo>
                    <a:pt x="27615" y="19413"/>
                    <a:pt x="27549" y="19346"/>
                    <a:pt x="27549" y="19279"/>
                  </a:cubicBezTo>
                  <a:cubicBezTo>
                    <a:pt x="27549" y="19146"/>
                    <a:pt x="27549" y="18979"/>
                    <a:pt x="27615" y="18812"/>
                  </a:cubicBezTo>
                  <a:cubicBezTo>
                    <a:pt x="28116" y="17511"/>
                    <a:pt x="29550" y="16911"/>
                    <a:pt x="30851" y="16477"/>
                  </a:cubicBezTo>
                  <a:close/>
                  <a:moveTo>
                    <a:pt x="23512" y="14676"/>
                  </a:moveTo>
                  <a:cubicBezTo>
                    <a:pt x="25514" y="15443"/>
                    <a:pt x="26715" y="17645"/>
                    <a:pt x="27048" y="19780"/>
                  </a:cubicBezTo>
                  <a:cubicBezTo>
                    <a:pt x="26982" y="19846"/>
                    <a:pt x="26982" y="19980"/>
                    <a:pt x="27115" y="20013"/>
                  </a:cubicBezTo>
                  <a:cubicBezTo>
                    <a:pt x="27115" y="20080"/>
                    <a:pt x="27115" y="20147"/>
                    <a:pt x="27148" y="20180"/>
                  </a:cubicBezTo>
                  <a:cubicBezTo>
                    <a:pt x="27115" y="20447"/>
                    <a:pt x="27048" y="20747"/>
                    <a:pt x="27048" y="20981"/>
                  </a:cubicBezTo>
                  <a:cubicBezTo>
                    <a:pt x="25714" y="20447"/>
                    <a:pt x="24980" y="19413"/>
                    <a:pt x="24446" y="18145"/>
                  </a:cubicBezTo>
                  <a:cubicBezTo>
                    <a:pt x="24113" y="17478"/>
                    <a:pt x="23879" y="16778"/>
                    <a:pt x="23713" y="16010"/>
                  </a:cubicBezTo>
                  <a:cubicBezTo>
                    <a:pt x="23679" y="15910"/>
                    <a:pt x="23512" y="14676"/>
                    <a:pt x="23512" y="14676"/>
                  </a:cubicBezTo>
                  <a:close/>
                  <a:moveTo>
                    <a:pt x="30050" y="22982"/>
                  </a:moveTo>
                  <a:lnTo>
                    <a:pt x="30050" y="22982"/>
                  </a:lnTo>
                  <a:cubicBezTo>
                    <a:pt x="29784" y="24450"/>
                    <a:pt x="29183" y="25751"/>
                    <a:pt x="28216" y="26685"/>
                  </a:cubicBezTo>
                  <a:cubicBezTo>
                    <a:pt x="28549" y="26251"/>
                    <a:pt x="28816" y="25717"/>
                    <a:pt x="28850" y="25117"/>
                  </a:cubicBezTo>
                  <a:cubicBezTo>
                    <a:pt x="28850" y="25025"/>
                    <a:pt x="28789" y="24974"/>
                    <a:pt x="28729" y="24974"/>
                  </a:cubicBezTo>
                  <a:cubicBezTo>
                    <a:pt x="28680" y="24974"/>
                    <a:pt x="28631" y="25008"/>
                    <a:pt x="28616" y="25084"/>
                  </a:cubicBezTo>
                  <a:cubicBezTo>
                    <a:pt x="28516" y="25651"/>
                    <a:pt x="28283" y="26118"/>
                    <a:pt x="27882" y="26518"/>
                  </a:cubicBezTo>
                  <a:cubicBezTo>
                    <a:pt x="27549" y="26952"/>
                    <a:pt x="27048" y="27252"/>
                    <a:pt x="26781" y="27652"/>
                  </a:cubicBezTo>
                  <a:lnTo>
                    <a:pt x="26781" y="27752"/>
                  </a:lnTo>
                  <a:cubicBezTo>
                    <a:pt x="26648" y="27785"/>
                    <a:pt x="26548" y="27852"/>
                    <a:pt x="26448" y="27919"/>
                  </a:cubicBezTo>
                  <a:cubicBezTo>
                    <a:pt x="26481" y="27585"/>
                    <a:pt x="26515" y="27218"/>
                    <a:pt x="26615" y="26818"/>
                  </a:cubicBezTo>
                  <a:cubicBezTo>
                    <a:pt x="27349" y="25150"/>
                    <a:pt x="28483" y="23949"/>
                    <a:pt x="30050" y="22982"/>
                  </a:cubicBezTo>
                  <a:close/>
                  <a:moveTo>
                    <a:pt x="20392" y="967"/>
                  </a:moveTo>
                  <a:cubicBezTo>
                    <a:pt x="20448" y="967"/>
                    <a:pt x="20506" y="1169"/>
                    <a:pt x="20610" y="1633"/>
                  </a:cubicBezTo>
                  <a:cubicBezTo>
                    <a:pt x="21644" y="7237"/>
                    <a:pt x="20444" y="13108"/>
                    <a:pt x="19610" y="18646"/>
                  </a:cubicBezTo>
                  <a:cubicBezTo>
                    <a:pt x="19143" y="21614"/>
                    <a:pt x="18476" y="24550"/>
                    <a:pt x="18109" y="27485"/>
                  </a:cubicBezTo>
                  <a:cubicBezTo>
                    <a:pt x="18009" y="27886"/>
                    <a:pt x="18009" y="28319"/>
                    <a:pt x="17975" y="28786"/>
                  </a:cubicBezTo>
                  <a:cubicBezTo>
                    <a:pt x="17708" y="25084"/>
                    <a:pt x="18042" y="21481"/>
                    <a:pt x="18542" y="17812"/>
                  </a:cubicBezTo>
                  <a:cubicBezTo>
                    <a:pt x="19043" y="14142"/>
                    <a:pt x="20043" y="10740"/>
                    <a:pt x="19710" y="6971"/>
                  </a:cubicBezTo>
                  <a:cubicBezTo>
                    <a:pt x="19710" y="6879"/>
                    <a:pt x="19629" y="6828"/>
                    <a:pt x="19545" y="6828"/>
                  </a:cubicBezTo>
                  <a:cubicBezTo>
                    <a:pt x="19477" y="6828"/>
                    <a:pt x="19406" y="6862"/>
                    <a:pt x="19376" y="6937"/>
                  </a:cubicBezTo>
                  <a:cubicBezTo>
                    <a:pt x="18709" y="8538"/>
                    <a:pt x="18876" y="10140"/>
                    <a:pt x="18842" y="11807"/>
                  </a:cubicBezTo>
                  <a:cubicBezTo>
                    <a:pt x="18842" y="11901"/>
                    <a:pt x="18906" y="11942"/>
                    <a:pt x="18961" y="11942"/>
                  </a:cubicBezTo>
                  <a:cubicBezTo>
                    <a:pt x="19004" y="11942"/>
                    <a:pt x="19043" y="11918"/>
                    <a:pt x="19043" y="11874"/>
                  </a:cubicBezTo>
                  <a:cubicBezTo>
                    <a:pt x="19209" y="10940"/>
                    <a:pt x="19276" y="10039"/>
                    <a:pt x="19276" y="9072"/>
                  </a:cubicBezTo>
                  <a:cubicBezTo>
                    <a:pt x="19276" y="8605"/>
                    <a:pt x="19343" y="8205"/>
                    <a:pt x="19476" y="7771"/>
                  </a:cubicBezTo>
                  <a:cubicBezTo>
                    <a:pt x="19543" y="8538"/>
                    <a:pt x="19543" y="9272"/>
                    <a:pt x="19510" y="10039"/>
                  </a:cubicBezTo>
                  <a:cubicBezTo>
                    <a:pt x="19443" y="12408"/>
                    <a:pt x="18809" y="14743"/>
                    <a:pt x="18375" y="17078"/>
                  </a:cubicBezTo>
                  <a:cubicBezTo>
                    <a:pt x="17842" y="20080"/>
                    <a:pt x="17475" y="23216"/>
                    <a:pt x="17542" y="26284"/>
                  </a:cubicBezTo>
                  <a:cubicBezTo>
                    <a:pt x="17508" y="26151"/>
                    <a:pt x="17508" y="25984"/>
                    <a:pt x="17475" y="25884"/>
                  </a:cubicBezTo>
                  <a:cubicBezTo>
                    <a:pt x="16974" y="22749"/>
                    <a:pt x="17175" y="19580"/>
                    <a:pt x="17275" y="16411"/>
                  </a:cubicBezTo>
                  <a:cubicBezTo>
                    <a:pt x="17341" y="13742"/>
                    <a:pt x="17708" y="11107"/>
                    <a:pt x="18209" y="8538"/>
                  </a:cubicBezTo>
                  <a:cubicBezTo>
                    <a:pt x="18509" y="6971"/>
                    <a:pt x="18943" y="5470"/>
                    <a:pt x="19376" y="4035"/>
                  </a:cubicBezTo>
                  <a:cubicBezTo>
                    <a:pt x="19610" y="3268"/>
                    <a:pt x="19843" y="2534"/>
                    <a:pt x="20110" y="1767"/>
                  </a:cubicBezTo>
                  <a:cubicBezTo>
                    <a:pt x="20257" y="1271"/>
                    <a:pt x="20323" y="967"/>
                    <a:pt x="20392" y="967"/>
                  </a:cubicBezTo>
                  <a:close/>
                  <a:moveTo>
                    <a:pt x="22478" y="22080"/>
                  </a:moveTo>
                  <a:cubicBezTo>
                    <a:pt x="22634" y="22080"/>
                    <a:pt x="22842" y="22170"/>
                    <a:pt x="23112" y="22382"/>
                  </a:cubicBezTo>
                  <a:cubicBezTo>
                    <a:pt x="24980" y="23783"/>
                    <a:pt x="25147" y="26618"/>
                    <a:pt x="25681" y="28786"/>
                  </a:cubicBezTo>
                  <a:cubicBezTo>
                    <a:pt x="25547" y="28753"/>
                    <a:pt x="25514" y="28753"/>
                    <a:pt x="25481" y="28719"/>
                  </a:cubicBezTo>
                  <a:lnTo>
                    <a:pt x="25481" y="28619"/>
                  </a:lnTo>
                  <a:cubicBezTo>
                    <a:pt x="25214" y="27652"/>
                    <a:pt x="24547" y="26685"/>
                    <a:pt x="24113" y="25817"/>
                  </a:cubicBezTo>
                  <a:cubicBezTo>
                    <a:pt x="24080" y="25784"/>
                    <a:pt x="24035" y="25769"/>
                    <a:pt x="23993" y="25769"/>
                  </a:cubicBezTo>
                  <a:cubicBezTo>
                    <a:pt x="23909" y="25769"/>
                    <a:pt x="23835" y="25829"/>
                    <a:pt x="23879" y="25917"/>
                  </a:cubicBezTo>
                  <a:cubicBezTo>
                    <a:pt x="24213" y="26685"/>
                    <a:pt x="24547" y="27652"/>
                    <a:pt x="25114" y="28419"/>
                  </a:cubicBezTo>
                  <a:cubicBezTo>
                    <a:pt x="24146" y="27719"/>
                    <a:pt x="23512" y="26618"/>
                    <a:pt x="23012" y="25584"/>
                  </a:cubicBezTo>
                  <a:cubicBezTo>
                    <a:pt x="22645" y="24817"/>
                    <a:pt x="22378" y="23983"/>
                    <a:pt x="22178" y="23216"/>
                  </a:cubicBezTo>
                  <a:cubicBezTo>
                    <a:pt x="22036" y="22623"/>
                    <a:pt x="22096" y="22080"/>
                    <a:pt x="22478" y="22080"/>
                  </a:cubicBezTo>
                  <a:close/>
                  <a:moveTo>
                    <a:pt x="28950" y="31421"/>
                  </a:moveTo>
                  <a:cubicBezTo>
                    <a:pt x="28883" y="32722"/>
                    <a:pt x="28483" y="33990"/>
                    <a:pt x="27816" y="35124"/>
                  </a:cubicBezTo>
                  <a:cubicBezTo>
                    <a:pt x="27449" y="35791"/>
                    <a:pt x="26948" y="36292"/>
                    <a:pt x="26348" y="36658"/>
                  </a:cubicBezTo>
                  <a:cubicBezTo>
                    <a:pt x="26815" y="35991"/>
                    <a:pt x="27115" y="35091"/>
                    <a:pt x="27349" y="34424"/>
                  </a:cubicBezTo>
                  <a:cubicBezTo>
                    <a:pt x="27412" y="34317"/>
                    <a:pt x="27327" y="34238"/>
                    <a:pt x="27239" y="34238"/>
                  </a:cubicBezTo>
                  <a:cubicBezTo>
                    <a:pt x="27189" y="34238"/>
                    <a:pt x="27139" y="34263"/>
                    <a:pt x="27115" y="34323"/>
                  </a:cubicBezTo>
                  <a:cubicBezTo>
                    <a:pt x="26882" y="34824"/>
                    <a:pt x="26681" y="35324"/>
                    <a:pt x="26448" y="35791"/>
                  </a:cubicBezTo>
                  <a:cubicBezTo>
                    <a:pt x="26181" y="36258"/>
                    <a:pt x="25847" y="36625"/>
                    <a:pt x="25614" y="37092"/>
                  </a:cubicBezTo>
                  <a:cubicBezTo>
                    <a:pt x="25547" y="37092"/>
                    <a:pt x="25547" y="37125"/>
                    <a:pt x="25514" y="37125"/>
                  </a:cubicBezTo>
                  <a:cubicBezTo>
                    <a:pt x="25547" y="36892"/>
                    <a:pt x="25514" y="36592"/>
                    <a:pt x="25481" y="36292"/>
                  </a:cubicBezTo>
                  <a:cubicBezTo>
                    <a:pt x="25481" y="36158"/>
                    <a:pt x="25514" y="36091"/>
                    <a:pt x="25514" y="35958"/>
                  </a:cubicBezTo>
                  <a:cubicBezTo>
                    <a:pt x="26281" y="34157"/>
                    <a:pt x="27449" y="32656"/>
                    <a:pt x="28950" y="31421"/>
                  </a:cubicBezTo>
                  <a:close/>
                  <a:moveTo>
                    <a:pt x="20747" y="30327"/>
                  </a:moveTo>
                  <a:cubicBezTo>
                    <a:pt x="21124" y="30327"/>
                    <a:pt x="21842" y="30941"/>
                    <a:pt x="22111" y="31088"/>
                  </a:cubicBezTo>
                  <a:cubicBezTo>
                    <a:pt x="22879" y="31655"/>
                    <a:pt x="23412" y="32489"/>
                    <a:pt x="23946" y="33323"/>
                  </a:cubicBezTo>
                  <a:cubicBezTo>
                    <a:pt x="24513" y="34390"/>
                    <a:pt x="24813" y="35491"/>
                    <a:pt x="25014" y="36625"/>
                  </a:cubicBezTo>
                  <a:cubicBezTo>
                    <a:pt x="24980" y="36892"/>
                    <a:pt x="24980" y="37159"/>
                    <a:pt x="24947" y="37426"/>
                  </a:cubicBezTo>
                  <a:cubicBezTo>
                    <a:pt x="24880" y="37426"/>
                    <a:pt x="24847" y="37459"/>
                    <a:pt x="24780" y="37492"/>
                  </a:cubicBezTo>
                  <a:cubicBezTo>
                    <a:pt x="24346" y="36425"/>
                    <a:pt x="23546" y="35291"/>
                    <a:pt x="22845" y="34390"/>
                  </a:cubicBezTo>
                  <a:cubicBezTo>
                    <a:pt x="22825" y="34350"/>
                    <a:pt x="22796" y="34334"/>
                    <a:pt x="22767" y="34334"/>
                  </a:cubicBezTo>
                  <a:cubicBezTo>
                    <a:pt x="22699" y="34334"/>
                    <a:pt x="22632" y="34420"/>
                    <a:pt x="22679" y="34490"/>
                  </a:cubicBezTo>
                  <a:cubicBezTo>
                    <a:pt x="23346" y="35458"/>
                    <a:pt x="23779" y="36792"/>
                    <a:pt x="24613" y="37592"/>
                  </a:cubicBezTo>
                  <a:lnTo>
                    <a:pt x="24647" y="37626"/>
                  </a:lnTo>
                  <a:cubicBezTo>
                    <a:pt x="24647" y="37654"/>
                    <a:pt x="24647" y="37707"/>
                    <a:pt x="24667" y="37722"/>
                  </a:cubicBezTo>
                  <a:lnTo>
                    <a:pt x="24667" y="37722"/>
                  </a:lnTo>
                  <a:cubicBezTo>
                    <a:pt x="22039" y="36880"/>
                    <a:pt x="20310" y="33119"/>
                    <a:pt x="20510" y="30621"/>
                  </a:cubicBezTo>
                  <a:cubicBezTo>
                    <a:pt x="20519" y="30408"/>
                    <a:pt x="20611" y="30327"/>
                    <a:pt x="20747" y="30327"/>
                  </a:cubicBezTo>
                  <a:close/>
                  <a:moveTo>
                    <a:pt x="20310" y="40161"/>
                  </a:moveTo>
                  <a:cubicBezTo>
                    <a:pt x="20477" y="40828"/>
                    <a:pt x="20644" y="41462"/>
                    <a:pt x="20811" y="42129"/>
                  </a:cubicBezTo>
                  <a:cubicBezTo>
                    <a:pt x="20544" y="41762"/>
                    <a:pt x="20310" y="41295"/>
                    <a:pt x="20177" y="40895"/>
                  </a:cubicBezTo>
                  <a:cubicBezTo>
                    <a:pt x="20010" y="40395"/>
                    <a:pt x="20110" y="40194"/>
                    <a:pt x="20310" y="40161"/>
                  </a:cubicBezTo>
                  <a:close/>
                  <a:moveTo>
                    <a:pt x="20610" y="40228"/>
                  </a:moveTo>
                  <a:lnTo>
                    <a:pt x="20610" y="40228"/>
                  </a:lnTo>
                  <a:cubicBezTo>
                    <a:pt x="20811" y="40261"/>
                    <a:pt x="21044" y="40395"/>
                    <a:pt x="21278" y="40461"/>
                  </a:cubicBezTo>
                  <a:cubicBezTo>
                    <a:pt x="22011" y="40795"/>
                    <a:pt x="22645" y="41395"/>
                    <a:pt x="23146" y="41996"/>
                  </a:cubicBezTo>
                  <a:cubicBezTo>
                    <a:pt x="23779" y="42730"/>
                    <a:pt x="24180" y="43497"/>
                    <a:pt x="24513" y="44331"/>
                  </a:cubicBezTo>
                  <a:lnTo>
                    <a:pt x="24513" y="44497"/>
                  </a:lnTo>
                  <a:cubicBezTo>
                    <a:pt x="24113" y="43964"/>
                    <a:pt x="23613" y="43497"/>
                    <a:pt x="23212" y="43063"/>
                  </a:cubicBezTo>
                  <a:cubicBezTo>
                    <a:pt x="23186" y="43028"/>
                    <a:pt x="23156" y="43014"/>
                    <a:pt x="23126" y="43014"/>
                  </a:cubicBezTo>
                  <a:cubicBezTo>
                    <a:pt x="23041" y="43014"/>
                    <a:pt x="22963" y="43131"/>
                    <a:pt x="23012" y="43230"/>
                  </a:cubicBezTo>
                  <a:cubicBezTo>
                    <a:pt x="23346" y="43664"/>
                    <a:pt x="23646" y="44131"/>
                    <a:pt x="23979" y="44564"/>
                  </a:cubicBezTo>
                  <a:cubicBezTo>
                    <a:pt x="24146" y="44764"/>
                    <a:pt x="24313" y="44998"/>
                    <a:pt x="24480" y="45265"/>
                  </a:cubicBezTo>
                  <a:lnTo>
                    <a:pt x="24480" y="45298"/>
                  </a:lnTo>
                  <a:cubicBezTo>
                    <a:pt x="23312" y="44831"/>
                    <a:pt x="22145" y="43930"/>
                    <a:pt x="21311" y="42896"/>
                  </a:cubicBezTo>
                  <a:cubicBezTo>
                    <a:pt x="21044" y="41996"/>
                    <a:pt x="20844" y="41095"/>
                    <a:pt x="20610" y="40228"/>
                  </a:cubicBezTo>
                  <a:close/>
                  <a:moveTo>
                    <a:pt x="29517" y="41562"/>
                  </a:moveTo>
                  <a:lnTo>
                    <a:pt x="29517" y="41562"/>
                  </a:lnTo>
                  <a:cubicBezTo>
                    <a:pt x="29183" y="43297"/>
                    <a:pt x="28149" y="44297"/>
                    <a:pt x="26781" y="44964"/>
                  </a:cubicBezTo>
                  <a:cubicBezTo>
                    <a:pt x="27115" y="44731"/>
                    <a:pt x="27382" y="44431"/>
                    <a:pt x="27649" y="44131"/>
                  </a:cubicBezTo>
                  <a:cubicBezTo>
                    <a:pt x="27698" y="44032"/>
                    <a:pt x="27620" y="43915"/>
                    <a:pt x="27548" y="43915"/>
                  </a:cubicBezTo>
                  <a:cubicBezTo>
                    <a:pt x="27523" y="43915"/>
                    <a:pt x="27499" y="43929"/>
                    <a:pt x="27482" y="43964"/>
                  </a:cubicBezTo>
                  <a:cubicBezTo>
                    <a:pt x="26848" y="44564"/>
                    <a:pt x="26081" y="44964"/>
                    <a:pt x="25347" y="45431"/>
                  </a:cubicBezTo>
                  <a:cubicBezTo>
                    <a:pt x="25347" y="45098"/>
                    <a:pt x="25280" y="44798"/>
                    <a:pt x="25180" y="44464"/>
                  </a:cubicBezTo>
                  <a:cubicBezTo>
                    <a:pt x="25981" y="42896"/>
                    <a:pt x="27849" y="42129"/>
                    <a:pt x="29517" y="41562"/>
                  </a:cubicBezTo>
                  <a:close/>
                  <a:moveTo>
                    <a:pt x="1040" y="30110"/>
                  </a:moveTo>
                  <a:cubicBezTo>
                    <a:pt x="1172" y="30110"/>
                    <a:pt x="1364" y="30154"/>
                    <a:pt x="1630" y="30254"/>
                  </a:cubicBezTo>
                  <a:cubicBezTo>
                    <a:pt x="2698" y="30654"/>
                    <a:pt x="3732" y="31155"/>
                    <a:pt x="4799" y="31722"/>
                  </a:cubicBezTo>
                  <a:cubicBezTo>
                    <a:pt x="7201" y="32956"/>
                    <a:pt x="9402" y="34490"/>
                    <a:pt x="11504" y="36225"/>
                  </a:cubicBezTo>
                  <a:cubicBezTo>
                    <a:pt x="15073" y="39094"/>
                    <a:pt x="17842" y="42463"/>
                    <a:pt x="20377" y="46165"/>
                  </a:cubicBezTo>
                  <a:cubicBezTo>
                    <a:pt x="20510" y="46466"/>
                    <a:pt x="20677" y="46766"/>
                    <a:pt x="20844" y="47066"/>
                  </a:cubicBezTo>
                  <a:cubicBezTo>
                    <a:pt x="17975" y="44464"/>
                    <a:pt x="15540" y="41429"/>
                    <a:pt x="12038" y="39594"/>
                  </a:cubicBezTo>
                  <a:cubicBezTo>
                    <a:pt x="8268" y="37626"/>
                    <a:pt x="4265" y="35257"/>
                    <a:pt x="1664" y="31788"/>
                  </a:cubicBezTo>
                  <a:cubicBezTo>
                    <a:pt x="1219" y="31204"/>
                    <a:pt x="380" y="30110"/>
                    <a:pt x="1040" y="30110"/>
                  </a:cubicBezTo>
                  <a:close/>
                  <a:moveTo>
                    <a:pt x="21544" y="43764"/>
                  </a:moveTo>
                  <a:cubicBezTo>
                    <a:pt x="22312" y="44598"/>
                    <a:pt x="23379" y="45565"/>
                    <a:pt x="24480" y="45665"/>
                  </a:cubicBezTo>
                  <a:lnTo>
                    <a:pt x="24480" y="45765"/>
                  </a:lnTo>
                  <a:cubicBezTo>
                    <a:pt x="24446" y="45765"/>
                    <a:pt x="24346" y="45798"/>
                    <a:pt x="24313" y="45798"/>
                  </a:cubicBezTo>
                  <a:cubicBezTo>
                    <a:pt x="24146" y="45832"/>
                    <a:pt x="24113" y="46132"/>
                    <a:pt x="24313" y="46132"/>
                  </a:cubicBezTo>
                  <a:lnTo>
                    <a:pt x="24480" y="46132"/>
                  </a:lnTo>
                  <a:cubicBezTo>
                    <a:pt x="24480" y="46332"/>
                    <a:pt x="24446" y="46566"/>
                    <a:pt x="24446" y="46799"/>
                  </a:cubicBezTo>
                  <a:cubicBezTo>
                    <a:pt x="24346" y="48467"/>
                    <a:pt x="24346" y="50101"/>
                    <a:pt x="24346" y="51769"/>
                  </a:cubicBezTo>
                  <a:cubicBezTo>
                    <a:pt x="24346" y="51736"/>
                    <a:pt x="24313" y="51736"/>
                    <a:pt x="24313" y="51669"/>
                  </a:cubicBezTo>
                  <a:cubicBezTo>
                    <a:pt x="23379" y="49268"/>
                    <a:pt x="22512" y="46832"/>
                    <a:pt x="21778" y="44464"/>
                  </a:cubicBezTo>
                  <a:cubicBezTo>
                    <a:pt x="21678" y="44231"/>
                    <a:pt x="21644" y="43964"/>
                    <a:pt x="21544" y="43764"/>
                  </a:cubicBezTo>
                  <a:close/>
                  <a:moveTo>
                    <a:pt x="30084" y="49735"/>
                  </a:moveTo>
                  <a:cubicBezTo>
                    <a:pt x="30217" y="49735"/>
                    <a:pt x="29517" y="51236"/>
                    <a:pt x="29417" y="51302"/>
                  </a:cubicBezTo>
                  <a:cubicBezTo>
                    <a:pt x="29050" y="51869"/>
                    <a:pt x="28483" y="52336"/>
                    <a:pt x="27949" y="52770"/>
                  </a:cubicBezTo>
                  <a:cubicBezTo>
                    <a:pt x="27315" y="53270"/>
                    <a:pt x="26548" y="53637"/>
                    <a:pt x="25814" y="53904"/>
                  </a:cubicBezTo>
                  <a:cubicBezTo>
                    <a:pt x="25781" y="53804"/>
                    <a:pt x="25681" y="53671"/>
                    <a:pt x="25614" y="53571"/>
                  </a:cubicBezTo>
                  <a:cubicBezTo>
                    <a:pt x="25948" y="53337"/>
                    <a:pt x="26214" y="53104"/>
                    <a:pt x="26481" y="52903"/>
                  </a:cubicBezTo>
                  <a:cubicBezTo>
                    <a:pt x="26982" y="52470"/>
                    <a:pt x="27349" y="51969"/>
                    <a:pt x="27549" y="51336"/>
                  </a:cubicBezTo>
                  <a:cubicBezTo>
                    <a:pt x="27612" y="51230"/>
                    <a:pt x="27528" y="51165"/>
                    <a:pt x="27441" y="51165"/>
                  </a:cubicBezTo>
                  <a:cubicBezTo>
                    <a:pt x="27391" y="51165"/>
                    <a:pt x="27340" y="51187"/>
                    <a:pt x="27315" y="51236"/>
                  </a:cubicBezTo>
                  <a:cubicBezTo>
                    <a:pt x="27015" y="51803"/>
                    <a:pt x="26615" y="52270"/>
                    <a:pt x="26081" y="52670"/>
                  </a:cubicBezTo>
                  <a:cubicBezTo>
                    <a:pt x="25847" y="52903"/>
                    <a:pt x="25614" y="53004"/>
                    <a:pt x="25347" y="53170"/>
                  </a:cubicBezTo>
                  <a:cubicBezTo>
                    <a:pt x="25180" y="52970"/>
                    <a:pt x="25047" y="52703"/>
                    <a:pt x="24880" y="52503"/>
                  </a:cubicBezTo>
                  <a:cubicBezTo>
                    <a:pt x="25814" y="50902"/>
                    <a:pt x="28483" y="49868"/>
                    <a:pt x="30084" y="49735"/>
                  </a:cubicBezTo>
                  <a:close/>
                  <a:moveTo>
                    <a:pt x="19439" y="51454"/>
                  </a:moveTo>
                  <a:cubicBezTo>
                    <a:pt x="21263" y="51454"/>
                    <a:pt x="23199" y="52258"/>
                    <a:pt x="24213" y="53737"/>
                  </a:cubicBezTo>
                  <a:cubicBezTo>
                    <a:pt x="23946" y="53604"/>
                    <a:pt x="23613" y="53504"/>
                    <a:pt x="23312" y="53437"/>
                  </a:cubicBezTo>
                  <a:cubicBezTo>
                    <a:pt x="22812" y="53304"/>
                    <a:pt x="22312" y="53170"/>
                    <a:pt x="21811" y="53104"/>
                  </a:cubicBezTo>
                  <a:cubicBezTo>
                    <a:pt x="21802" y="53101"/>
                    <a:pt x="21794" y="53100"/>
                    <a:pt x="21786" y="53100"/>
                  </a:cubicBezTo>
                  <a:cubicBezTo>
                    <a:pt x="21670" y="53100"/>
                    <a:pt x="21618" y="53306"/>
                    <a:pt x="21711" y="53337"/>
                  </a:cubicBezTo>
                  <a:cubicBezTo>
                    <a:pt x="22145" y="53471"/>
                    <a:pt x="22612" y="53637"/>
                    <a:pt x="23012" y="53771"/>
                  </a:cubicBezTo>
                  <a:cubicBezTo>
                    <a:pt x="23446" y="53904"/>
                    <a:pt x="23879" y="54104"/>
                    <a:pt x="24346" y="54138"/>
                  </a:cubicBezTo>
                  <a:lnTo>
                    <a:pt x="24346" y="54271"/>
                  </a:lnTo>
                  <a:cubicBezTo>
                    <a:pt x="22111" y="54271"/>
                    <a:pt x="19710" y="53437"/>
                    <a:pt x="18275" y="51569"/>
                  </a:cubicBezTo>
                  <a:cubicBezTo>
                    <a:pt x="18651" y="51492"/>
                    <a:pt x="19042" y="51454"/>
                    <a:pt x="19439" y="51454"/>
                  </a:cubicBezTo>
                  <a:close/>
                  <a:moveTo>
                    <a:pt x="27415" y="59508"/>
                  </a:moveTo>
                  <a:cubicBezTo>
                    <a:pt x="27615" y="59508"/>
                    <a:pt x="27715" y="59575"/>
                    <a:pt x="27882" y="59608"/>
                  </a:cubicBezTo>
                  <a:cubicBezTo>
                    <a:pt x="27749" y="59675"/>
                    <a:pt x="27682" y="59775"/>
                    <a:pt x="27549" y="59842"/>
                  </a:cubicBezTo>
                  <a:cubicBezTo>
                    <a:pt x="27515" y="59742"/>
                    <a:pt x="27482" y="59642"/>
                    <a:pt x="27415" y="59508"/>
                  </a:cubicBezTo>
                  <a:close/>
                  <a:moveTo>
                    <a:pt x="24947" y="54605"/>
                  </a:moveTo>
                  <a:cubicBezTo>
                    <a:pt x="25481" y="55972"/>
                    <a:pt x="26014" y="57340"/>
                    <a:pt x="26548" y="58774"/>
                  </a:cubicBezTo>
                  <a:cubicBezTo>
                    <a:pt x="26615" y="58908"/>
                    <a:pt x="26681" y="59075"/>
                    <a:pt x="26715" y="59241"/>
                  </a:cubicBezTo>
                  <a:cubicBezTo>
                    <a:pt x="26114" y="59441"/>
                    <a:pt x="25514" y="59808"/>
                    <a:pt x="25147" y="60309"/>
                  </a:cubicBezTo>
                  <a:cubicBezTo>
                    <a:pt x="25147" y="60275"/>
                    <a:pt x="25147" y="60175"/>
                    <a:pt x="25114" y="60142"/>
                  </a:cubicBezTo>
                  <a:cubicBezTo>
                    <a:pt x="24980" y="58307"/>
                    <a:pt x="24880" y="56439"/>
                    <a:pt x="24847" y="54605"/>
                  </a:cubicBezTo>
                  <a:close/>
                  <a:moveTo>
                    <a:pt x="26882" y="59642"/>
                  </a:moveTo>
                  <a:cubicBezTo>
                    <a:pt x="26982" y="59808"/>
                    <a:pt x="27015" y="59942"/>
                    <a:pt x="27115" y="60109"/>
                  </a:cubicBezTo>
                  <a:cubicBezTo>
                    <a:pt x="26781" y="60275"/>
                    <a:pt x="26448" y="60409"/>
                    <a:pt x="26048" y="60509"/>
                  </a:cubicBezTo>
                  <a:cubicBezTo>
                    <a:pt x="26148" y="60442"/>
                    <a:pt x="26214" y="60342"/>
                    <a:pt x="26281" y="60275"/>
                  </a:cubicBezTo>
                  <a:cubicBezTo>
                    <a:pt x="26306" y="60200"/>
                    <a:pt x="26256" y="60163"/>
                    <a:pt x="26201" y="60163"/>
                  </a:cubicBezTo>
                  <a:cubicBezTo>
                    <a:pt x="26183" y="60163"/>
                    <a:pt x="26164" y="60167"/>
                    <a:pt x="26148" y="60175"/>
                  </a:cubicBezTo>
                  <a:lnTo>
                    <a:pt x="25781" y="60442"/>
                  </a:lnTo>
                  <a:cubicBezTo>
                    <a:pt x="25681" y="60476"/>
                    <a:pt x="25614" y="60509"/>
                    <a:pt x="25481" y="60509"/>
                  </a:cubicBezTo>
                  <a:cubicBezTo>
                    <a:pt x="25847" y="60142"/>
                    <a:pt x="26381" y="59808"/>
                    <a:pt x="26882" y="59642"/>
                  </a:cubicBezTo>
                  <a:close/>
                  <a:moveTo>
                    <a:pt x="18190" y="56713"/>
                  </a:moveTo>
                  <a:cubicBezTo>
                    <a:pt x="18332" y="56713"/>
                    <a:pt x="18507" y="56725"/>
                    <a:pt x="18709" y="56740"/>
                  </a:cubicBezTo>
                  <a:cubicBezTo>
                    <a:pt x="20977" y="56840"/>
                    <a:pt x="24113" y="58307"/>
                    <a:pt x="24813" y="60609"/>
                  </a:cubicBezTo>
                  <a:cubicBezTo>
                    <a:pt x="24780" y="60676"/>
                    <a:pt x="24813" y="60776"/>
                    <a:pt x="24813" y="60842"/>
                  </a:cubicBezTo>
                  <a:cubicBezTo>
                    <a:pt x="24780" y="60809"/>
                    <a:pt x="24713" y="60776"/>
                    <a:pt x="24680" y="60776"/>
                  </a:cubicBezTo>
                  <a:lnTo>
                    <a:pt x="24446" y="60776"/>
                  </a:lnTo>
                  <a:cubicBezTo>
                    <a:pt x="23846" y="60009"/>
                    <a:pt x="22779" y="59575"/>
                    <a:pt x="21945" y="59275"/>
                  </a:cubicBezTo>
                  <a:cubicBezTo>
                    <a:pt x="21932" y="59272"/>
                    <a:pt x="21920" y="59271"/>
                    <a:pt x="21908" y="59271"/>
                  </a:cubicBezTo>
                  <a:cubicBezTo>
                    <a:pt x="21764" y="59271"/>
                    <a:pt x="21690" y="59447"/>
                    <a:pt x="21845" y="59508"/>
                  </a:cubicBezTo>
                  <a:cubicBezTo>
                    <a:pt x="22345" y="59742"/>
                    <a:pt x="22812" y="59975"/>
                    <a:pt x="23212" y="60275"/>
                  </a:cubicBezTo>
                  <a:cubicBezTo>
                    <a:pt x="23479" y="60442"/>
                    <a:pt x="23713" y="60642"/>
                    <a:pt x="23979" y="60809"/>
                  </a:cubicBezTo>
                  <a:cubicBezTo>
                    <a:pt x="22378" y="60776"/>
                    <a:pt x="21044" y="60142"/>
                    <a:pt x="19776" y="59141"/>
                  </a:cubicBezTo>
                  <a:cubicBezTo>
                    <a:pt x="19143" y="58641"/>
                    <a:pt x="18609" y="58074"/>
                    <a:pt x="18109" y="57473"/>
                  </a:cubicBezTo>
                  <a:cubicBezTo>
                    <a:pt x="17591" y="56852"/>
                    <a:pt x="17696" y="56713"/>
                    <a:pt x="18190" y="56713"/>
                  </a:cubicBezTo>
                  <a:close/>
                  <a:moveTo>
                    <a:pt x="21262" y="62951"/>
                  </a:moveTo>
                  <a:cubicBezTo>
                    <a:pt x="22779" y="62951"/>
                    <a:pt x="23968" y="63857"/>
                    <a:pt x="24880" y="65012"/>
                  </a:cubicBezTo>
                  <a:cubicBezTo>
                    <a:pt x="23312" y="64745"/>
                    <a:pt x="21644" y="64478"/>
                    <a:pt x="20811" y="62977"/>
                  </a:cubicBezTo>
                  <a:cubicBezTo>
                    <a:pt x="20964" y="62960"/>
                    <a:pt x="21115" y="62951"/>
                    <a:pt x="21262" y="62951"/>
                  </a:cubicBezTo>
                  <a:close/>
                  <a:moveTo>
                    <a:pt x="27622" y="63574"/>
                  </a:moveTo>
                  <a:cubicBezTo>
                    <a:pt x="27653" y="63574"/>
                    <a:pt x="27684" y="63575"/>
                    <a:pt x="27715" y="63578"/>
                  </a:cubicBezTo>
                  <a:cubicBezTo>
                    <a:pt x="27515" y="63978"/>
                    <a:pt x="27215" y="64312"/>
                    <a:pt x="26882" y="64645"/>
                  </a:cubicBezTo>
                  <a:cubicBezTo>
                    <a:pt x="26615" y="64912"/>
                    <a:pt x="26314" y="64979"/>
                    <a:pt x="25981" y="65079"/>
                  </a:cubicBezTo>
                  <a:cubicBezTo>
                    <a:pt x="26206" y="64373"/>
                    <a:pt x="26832" y="63574"/>
                    <a:pt x="27622" y="63574"/>
                  </a:cubicBezTo>
                  <a:close/>
                  <a:moveTo>
                    <a:pt x="20252" y="0"/>
                  </a:moveTo>
                  <a:cubicBezTo>
                    <a:pt x="20201" y="0"/>
                    <a:pt x="20157" y="29"/>
                    <a:pt x="20143" y="99"/>
                  </a:cubicBezTo>
                  <a:cubicBezTo>
                    <a:pt x="18042" y="5603"/>
                    <a:pt x="16841" y="11274"/>
                    <a:pt x="16674" y="17145"/>
                  </a:cubicBezTo>
                  <a:cubicBezTo>
                    <a:pt x="16608" y="19913"/>
                    <a:pt x="16341" y="22982"/>
                    <a:pt x="16741" y="25851"/>
                  </a:cubicBezTo>
                  <a:cubicBezTo>
                    <a:pt x="16074" y="23849"/>
                    <a:pt x="15373" y="21915"/>
                    <a:pt x="14639" y="19947"/>
                  </a:cubicBezTo>
                  <a:cubicBezTo>
                    <a:pt x="14639" y="19947"/>
                    <a:pt x="14673" y="19947"/>
                    <a:pt x="14673" y="19913"/>
                  </a:cubicBezTo>
                  <a:cubicBezTo>
                    <a:pt x="15006" y="18912"/>
                    <a:pt x="15006" y="17511"/>
                    <a:pt x="14473" y="16611"/>
                  </a:cubicBezTo>
                  <a:cubicBezTo>
                    <a:pt x="14437" y="16557"/>
                    <a:pt x="14373" y="16523"/>
                    <a:pt x="14315" y="16523"/>
                  </a:cubicBezTo>
                  <a:cubicBezTo>
                    <a:pt x="14266" y="16523"/>
                    <a:pt x="14221" y="16549"/>
                    <a:pt x="14206" y="16611"/>
                  </a:cubicBezTo>
                  <a:cubicBezTo>
                    <a:pt x="14039" y="17111"/>
                    <a:pt x="14006" y="17645"/>
                    <a:pt x="14006" y="18179"/>
                  </a:cubicBezTo>
                  <a:cubicBezTo>
                    <a:pt x="13405" y="16511"/>
                    <a:pt x="12938" y="14843"/>
                    <a:pt x="12538" y="13142"/>
                  </a:cubicBezTo>
                  <a:cubicBezTo>
                    <a:pt x="12523" y="13112"/>
                    <a:pt x="12488" y="13095"/>
                    <a:pt x="12454" y="13095"/>
                  </a:cubicBezTo>
                  <a:cubicBezTo>
                    <a:pt x="12412" y="13095"/>
                    <a:pt x="12371" y="13120"/>
                    <a:pt x="12371" y="13175"/>
                  </a:cubicBezTo>
                  <a:cubicBezTo>
                    <a:pt x="12471" y="14109"/>
                    <a:pt x="12671" y="15010"/>
                    <a:pt x="12872" y="15944"/>
                  </a:cubicBezTo>
                  <a:cubicBezTo>
                    <a:pt x="12638" y="15443"/>
                    <a:pt x="12038" y="15110"/>
                    <a:pt x="11504" y="15076"/>
                  </a:cubicBezTo>
                  <a:cubicBezTo>
                    <a:pt x="11337" y="15076"/>
                    <a:pt x="11237" y="15243"/>
                    <a:pt x="11337" y="15343"/>
                  </a:cubicBezTo>
                  <a:cubicBezTo>
                    <a:pt x="11637" y="15777"/>
                    <a:pt x="11904" y="16177"/>
                    <a:pt x="12338" y="16511"/>
                  </a:cubicBezTo>
                  <a:cubicBezTo>
                    <a:pt x="12433" y="16606"/>
                    <a:pt x="12563" y="16685"/>
                    <a:pt x="12691" y="16685"/>
                  </a:cubicBezTo>
                  <a:cubicBezTo>
                    <a:pt x="12741" y="16685"/>
                    <a:pt x="12791" y="16673"/>
                    <a:pt x="12838" y="16644"/>
                  </a:cubicBezTo>
                  <a:cubicBezTo>
                    <a:pt x="12905" y="16611"/>
                    <a:pt x="12972" y="16577"/>
                    <a:pt x="12972" y="16477"/>
                  </a:cubicBezTo>
                  <a:cubicBezTo>
                    <a:pt x="12972" y="16477"/>
                    <a:pt x="13005" y="16444"/>
                    <a:pt x="13005" y="16411"/>
                  </a:cubicBezTo>
                  <a:lnTo>
                    <a:pt x="13005" y="16344"/>
                  </a:lnTo>
                  <a:cubicBezTo>
                    <a:pt x="13906" y="19580"/>
                    <a:pt x="15473" y="22749"/>
                    <a:pt x="16407" y="25817"/>
                  </a:cubicBezTo>
                  <a:cubicBezTo>
                    <a:pt x="16874" y="27419"/>
                    <a:pt x="17341" y="28953"/>
                    <a:pt x="17708" y="30521"/>
                  </a:cubicBezTo>
                  <a:cubicBezTo>
                    <a:pt x="17742" y="32189"/>
                    <a:pt x="17975" y="33923"/>
                    <a:pt x="18042" y="35524"/>
                  </a:cubicBezTo>
                  <a:cubicBezTo>
                    <a:pt x="18042" y="35608"/>
                    <a:pt x="18109" y="35649"/>
                    <a:pt x="18179" y="35649"/>
                  </a:cubicBezTo>
                  <a:cubicBezTo>
                    <a:pt x="18250" y="35649"/>
                    <a:pt x="18325" y="35608"/>
                    <a:pt x="18342" y="35524"/>
                  </a:cubicBezTo>
                  <a:cubicBezTo>
                    <a:pt x="18375" y="34657"/>
                    <a:pt x="18342" y="33790"/>
                    <a:pt x="18342" y="32856"/>
                  </a:cubicBezTo>
                  <a:lnTo>
                    <a:pt x="18342" y="32856"/>
                  </a:lnTo>
                  <a:cubicBezTo>
                    <a:pt x="18876" y="35124"/>
                    <a:pt x="19376" y="37359"/>
                    <a:pt x="19977" y="39627"/>
                  </a:cubicBezTo>
                  <a:cubicBezTo>
                    <a:pt x="19910" y="39627"/>
                    <a:pt x="19843" y="39594"/>
                    <a:pt x="19810" y="39594"/>
                  </a:cubicBezTo>
                  <a:cubicBezTo>
                    <a:pt x="19710" y="39594"/>
                    <a:pt x="19576" y="39627"/>
                    <a:pt x="19543" y="39694"/>
                  </a:cubicBezTo>
                  <a:cubicBezTo>
                    <a:pt x="19176" y="40928"/>
                    <a:pt x="20077" y="42162"/>
                    <a:pt x="20877" y="43096"/>
                  </a:cubicBezTo>
                  <a:cubicBezTo>
                    <a:pt x="21511" y="45331"/>
                    <a:pt x="22212" y="47533"/>
                    <a:pt x="23012" y="49768"/>
                  </a:cubicBezTo>
                  <a:lnTo>
                    <a:pt x="22979" y="49701"/>
                  </a:lnTo>
                  <a:cubicBezTo>
                    <a:pt x="20710" y="45865"/>
                    <a:pt x="18909" y="41829"/>
                    <a:pt x="16741" y="37959"/>
                  </a:cubicBezTo>
                  <a:cubicBezTo>
                    <a:pt x="16541" y="37626"/>
                    <a:pt x="16374" y="37292"/>
                    <a:pt x="16174" y="36925"/>
                  </a:cubicBezTo>
                  <a:cubicBezTo>
                    <a:pt x="16207" y="36925"/>
                    <a:pt x="16241" y="36859"/>
                    <a:pt x="16307" y="36792"/>
                  </a:cubicBezTo>
                  <a:cubicBezTo>
                    <a:pt x="16541" y="35758"/>
                    <a:pt x="16341" y="34424"/>
                    <a:pt x="16007" y="33423"/>
                  </a:cubicBezTo>
                  <a:cubicBezTo>
                    <a:pt x="15965" y="33325"/>
                    <a:pt x="15899" y="33285"/>
                    <a:pt x="15835" y="33285"/>
                  </a:cubicBezTo>
                  <a:cubicBezTo>
                    <a:pt x="15746" y="33285"/>
                    <a:pt x="15659" y="33360"/>
                    <a:pt x="15640" y="33456"/>
                  </a:cubicBezTo>
                  <a:cubicBezTo>
                    <a:pt x="15507" y="33957"/>
                    <a:pt x="15507" y="34490"/>
                    <a:pt x="15573" y="34991"/>
                  </a:cubicBezTo>
                  <a:cubicBezTo>
                    <a:pt x="15640" y="35358"/>
                    <a:pt x="15707" y="35691"/>
                    <a:pt x="15740" y="36091"/>
                  </a:cubicBezTo>
                  <a:cubicBezTo>
                    <a:pt x="14172" y="32989"/>
                    <a:pt x="12872" y="29820"/>
                    <a:pt x="10903" y="26952"/>
                  </a:cubicBezTo>
                  <a:cubicBezTo>
                    <a:pt x="10884" y="26912"/>
                    <a:pt x="10856" y="26896"/>
                    <a:pt x="10827" y="26896"/>
                  </a:cubicBezTo>
                  <a:cubicBezTo>
                    <a:pt x="10759" y="26896"/>
                    <a:pt x="10689" y="26991"/>
                    <a:pt x="10737" y="27085"/>
                  </a:cubicBezTo>
                  <a:cubicBezTo>
                    <a:pt x="12004" y="28986"/>
                    <a:pt x="13005" y="31021"/>
                    <a:pt x="14006" y="33123"/>
                  </a:cubicBezTo>
                  <a:cubicBezTo>
                    <a:pt x="13669" y="32762"/>
                    <a:pt x="13211" y="32488"/>
                    <a:pt x="12744" y="32488"/>
                  </a:cubicBezTo>
                  <a:cubicBezTo>
                    <a:pt x="12564" y="32488"/>
                    <a:pt x="12381" y="32529"/>
                    <a:pt x="12204" y="32622"/>
                  </a:cubicBezTo>
                  <a:cubicBezTo>
                    <a:pt x="12071" y="32656"/>
                    <a:pt x="12071" y="32789"/>
                    <a:pt x="12138" y="32922"/>
                  </a:cubicBezTo>
                  <a:cubicBezTo>
                    <a:pt x="12332" y="33256"/>
                    <a:pt x="13012" y="34143"/>
                    <a:pt x="13561" y="34143"/>
                  </a:cubicBezTo>
                  <a:cubicBezTo>
                    <a:pt x="13672" y="34143"/>
                    <a:pt x="13777" y="34107"/>
                    <a:pt x="13872" y="34023"/>
                  </a:cubicBezTo>
                  <a:cubicBezTo>
                    <a:pt x="13956" y="33967"/>
                    <a:pt x="13899" y="33841"/>
                    <a:pt x="13839" y="33841"/>
                  </a:cubicBezTo>
                  <a:cubicBezTo>
                    <a:pt x="13828" y="33841"/>
                    <a:pt x="13816" y="33846"/>
                    <a:pt x="13806" y="33856"/>
                  </a:cubicBezTo>
                  <a:cubicBezTo>
                    <a:pt x="13784" y="33869"/>
                    <a:pt x="13760" y="33875"/>
                    <a:pt x="13734" y="33875"/>
                  </a:cubicBezTo>
                  <a:cubicBezTo>
                    <a:pt x="13557" y="33875"/>
                    <a:pt x="13288" y="33610"/>
                    <a:pt x="13172" y="33523"/>
                  </a:cubicBezTo>
                  <a:cubicBezTo>
                    <a:pt x="12972" y="33323"/>
                    <a:pt x="12738" y="33123"/>
                    <a:pt x="12571" y="32922"/>
                  </a:cubicBezTo>
                  <a:cubicBezTo>
                    <a:pt x="12635" y="32909"/>
                    <a:pt x="12697" y="32902"/>
                    <a:pt x="12758" y="32902"/>
                  </a:cubicBezTo>
                  <a:cubicBezTo>
                    <a:pt x="13431" y="32902"/>
                    <a:pt x="13941" y="33700"/>
                    <a:pt x="14339" y="34190"/>
                  </a:cubicBezTo>
                  <a:cubicBezTo>
                    <a:pt x="14356" y="34223"/>
                    <a:pt x="14389" y="34240"/>
                    <a:pt x="14418" y="34240"/>
                  </a:cubicBezTo>
                  <a:cubicBezTo>
                    <a:pt x="14448" y="34240"/>
                    <a:pt x="14473" y="34223"/>
                    <a:pt x="14473" y="34190"/>
                  </a:cubicBezTo>
                  <a:cubicBezTo>
                    <a:pt x="15073" y="35491"/>
                    <a:pt x="15707" y="36825"/>
                    <a:pt x="16407" y="38093"/>
                  </a:cubicBezTo>
                  <a:cubicBezTo>
                    <a:pt x="17308" y="39661"/>
                    <a:pt x="18042" y="41362"/>
                    <a:pt x="18809" y="43096"/>
                  </a:cubicBezTo>
                  <a:cubicBezTo>
                    <a:pt x="17141" y="40962"/>
                    <a:pt x="15173" y="38994"/>
                    <a:pt x="13238" y="37259"/>
                  </a:cubicBezTo>
                  <a:cubicBezTo>
                    <a:pt x="9502" y="33823"/>
                    <a:pt x="5133" y="30988"/>
                    <a:pt x="296" y="29353"/>
                  </a:cubicBezTo>
                  <a:cubicBezTo>
                    <a:pt x="278" y="29349"/>
                    <a:pt x="260" y="29347"/>
                    <a:pt x="241" y="29347"/>
                  </a:cubicBezTo>
                  <a:cubicBezTo>
                    <a:pt x="121" y="29347"/>
                    <a:pt x="0" y="29433"/>
                    <a:pt x="29" y="29520"/>
                  </a:cubicBezTo>
                  <a:cubicBezTo>
                    <a:pt x="1130" y="33590"/>
                    <a:pt x="5366" y="36191"/>
                    <a:pt x="8702" y="38193"/>
                  </a:cubicBezTo>
                  <a:cubicBezTo>
                    <a:pt x="10837" y="39494"/>
                    <a:pt x="13038" y="40495"/>
                    <a:pt x="14973" y="42096"/>
                  </a:cubicBezTo>
                  <a:cubicBezTo>
                    <a:pt x="17041" y="43797"/>
                    <a:pt x="18809" y="45798"/>
                    <a:pt x="20877" y="47500"/>
                  </a:cubicBezTo>
                  <a:cubicBezTo>
                    <a:pt x="21211" y="48133"/>
                    <a:pt x="21544" y="48700"/>
                    <a:pt x="21911" y="49301"/>
                  </a:cubicBezTo>
                  <a:cubicBezTo>
                    <a:pt x="22512" y="50168"/>
                    <a:pt x="23079" y="51102"/>
                    <a:pt x="23713" y="51969"/>
                  </a:cubicBezTo>
                  <a:cubicBezTo>
                    <a:pt x="23846" y="52303"/>
                    <a:pt x="23979" y="52637"/>
                    <a:pt x="24080" y="52937"/>
                  </a:cubicBezTo>
                  <a:cubicBezTo>
                    <a:pt x="22982" y="51583"/>
                    <a:pt x="21004" y="50914"/>
                    <a:pt x="19209" y="50914"/>
                  </a:cubicBezTo>
                  <a:cubicBezTo>
                    <a:pt x="18659" y="50914"/>
                    <a:pt x="18127" y="50977"/>
                    <a:pt x="17642" y="51102"/>
                  </a:cubicBezTo>
                  <a:cubicBezTo>
                    <a:pt x="17475" y="51136"/>
                    <a:pt x="17375" y="51302"/>
                    <a:pt x="17508" y="51436"/>
                  </a:cubicBezTo>
                  <a:cubicBezTo>
                    <a:pt x="18613" y="53021"/>
                    <a:pt x="20967" y="54559"/>
                    <a:pt x="23081" y="54559"/>
                  </a:cubicBezTo>
                  <a:cubicBezTo>
                    <a:pt x="23458" y="54559"/>
                    <a:pt x="23827" y="54510"/>
                    <a:pt x="24180" y="54405"/>
                  </a:cubicBezTo>
                  <a:cubicBezTo>
                    <a:pt x="24213" y="55972"/>
                    <a:pt x="24346" y="57607"/>
                    <a:pt x="24413" y="59175"/>
                  </a:cubicBezTo>
                  <a:cubicBezTo>
                    <a:pt x="23846" y="58441"/>
                    <a:pt x="22912" y="57840"/>
                    <a:pt x="22212" y="57440"/>
                  </a:cubicBezTo>
                  <a:cubicBezTo>
                    <a:pt x="21092" y="56793"/>
                    <a:pt x="19619" y="56220"/>
                    <a:pt x="18237" y="56220"/>
                  </a:cubicBezTo>
                  <a:cubicBezTo>
                    <a:pt x="17767" y="56220"/>
                    <a:pt x="17307" y="56287"/>
                    <a:pt x="16874" y="56439"/>
                  </a:cubicBezTo>
                  <a:cubicBezTo>
                    <a:pt x="16741" y="56473"/>
                    <a:pt x="16741" y="56639"/>
                    <a:pt x="16808" y="56740"/>
                  </a:cubicBezTo>
                  <a:cubicBezTo>
                    <a:pt x="18210" y="58709"/>
                    <a:pt x="20520" y="61079"/>
                    <a:pt x="23141" y="61079"/>
                  </a:cubicBezTo>
                  <a:cubicBezTo>
                    <a:pt x="23450" y="61079"/>
                    <a:pt x="23763" y="61046"/>
                    <a:pt x="24080" y="60976"/>
                  </a:cubicBezTo>
                  <a:cubicBezTo>
                    <a:pt x="24146" y="60976"/>
                    <a:pt x="24146" y="61009"/>
                    <a:pt x="24180" y="61009"/>
                  </a:cubicBezTo>
                  <a:cubicBezTo>
                    <a:pt x="24196" y="61025"/>
                    <a:pt x="24212" y="61032"/>
                    <a:pt x="24227" y="61032"/>
                  </a:cubicBezTo>
                  <a:cubicBezTo>
                    <a:pt x="24275" y="61032"/>
                    <a:pt x="24313" y="60968"/>
                    <a:pt x="24313" y="60943"/>
                  </a:cubicBezTo>
                  <a:cubicBezTo>
                    <a:pt x="24346" y="60943"/>
                    <a:pt x="24413" y="60909"/>
                    <a:pt x="24480" y="60909"/>
                  </a:cubicBezTo>
                  <a:lnTo>
                    <a:pt x="24513" y="60842"/>
                  </a:lnTo>
                  <a:lnTo>
                    <a:pt x="24513" y="60842"/>
                  </a:lnTo>
                  <a:cubicBezTo>
                    <a:pt x="24480" y="60943"/>
                    <a:pt x="24480" y="61009"/>
                    <a:pt x="24480" y="61076"/>
                  </a:cubicBezTo>
                  <a:cubicBezTo>
                    <a:pt x="24480" y="61176"/>
                    <a:pt x="24547" y="61243"/>
                    <a:pt x="24647" y="61243"/>
                  </a:cubicBezTo>
                  <a:cubicBezTo>
                    <a:pt x="24713" y="62277"/>
                    <a:pt x="24847" y="63311"/>
                    <a:pt x="24913" y="64345"/>
                  </a:cubicBezTo>
                  <a:cubicBezTo>
                    <a:pt x="24009" y="63186"/>
                    <a:pt x="22435" y="62435"/>
                    <a:pt x="20961" y="62435"/>
                  </a:cubicBezTo>
                  <a:cubicBezTo>
                    <a:pt x="20695" y="62435"/>
                    <a:pt x="20432" y="62459"/>
                    <a:pt x="20177" y="62510"/>
                  </a:cubicBezTo>
                  <a:cubicBezTo>
                    <a:pt x="20043" y="62577"/>
                    <a:pt x="19910" y="62677"/>
                    <a:pt x="20010" y="62811"/>
                  </a:cubicBezTo>
                  <a:cubicBezTo>
                    <a:pt x="20877" y="64645"/>
                    <a:pt x="22879" y="65179"/>
                    <a:pt x="24747" y="65312"/>
                  </a:cubicBezTo>
                  <a:cubicBezTo>
                    <a:pt x="24747" y="65412"/>
                    <a:pt x="24747" y="65446"/>
                    <a:pt x="24847" y="65479"/>
                  </a:cubicBezTo>
                  <a:cubicBezTo>
                    <a:pt x="24880" y="65512"/>
                    <a:pt x="24980" y="65512"/>
                    <a:pt x="25014" y="65579"/>
                  </a:cubicBezTo>
                  <a:cubicBezTo>
                    <a:pt x="25547" y="70082"/>
                    <a:pt x="26314" y="74586"/>
                    <a:pt x="27182" y="79056"/>
                  </a:cubicBezTo>
                  <a:cubicBezTo>
                    <a:pt x="27196" y="79114"/>
                    <a:pt x="27230" y="79140"/>
                    <a:pt x="27264" y="79140"/>
                  </a:cubicBezTo>
                  <a:cubicBezTo>
                    <a:pt x="27306" y="79140"/>
                    <a:pt x="27349" y="79097"/>
                    <a:pt x="27349" y="79022"/>
                  </a:cubicBezTo>
                  <a:cubicBezTo>
                    <a:pt x="27015" y="74652"/>
                    <a:pt x="26081" y="70316"/>
                    <a:pt x="25481" y="65979"/>
                  </a:cubicBezTo>
                  <a:cubicBezTo>
                    <a:pt x="25547" y="65946"/>
                    <a:pt x="25581" y="65879"/>
                    <a:pt x="25581" y="65813"/>
                  </a:cubicBezTo>
                  <a:cubicBezTo>
                    <a:pt x="25581" y="65713"/>
                    <a:pt x="25547" y="65679"/>
                    <a:pt x="25514" y="65613"/>
                  </a:cubicBezTo>
                  <a:cubicBezTo>
                    <a:pt x="26581" y="65512"/>
                    <a:pt x="27582" y="64345"/>
                    <a:pt x="27882" y="63444"/>
                  </a:cubicBezTo>
                  <a:cubicBezTo>
                    <a:pt x="27916" y="63311"/>
                    <a:pt x="27849" y="63177"/>
                    <a:pt x="27715" y="63144"/>
                  </a:cubicBezTo>
                  <a:cubicBezTo>
                    <a:pt x="27582" y="63110"/>
                    <a:pt x="27452" y="63094"/>
                    <a:pt x="27325" y="63094"/>
                  </a:cubicBezTo>
                  <a:cubicBezTo>
                    <a:pt x="26337" y="63094"/>
                    <a:pt x="25554" y="64063"/>
                    <a:pt x="25347" y="64979"/>
                  </a:cubicBezTo>
                  <a:lnTo>
                    <a:pt x="25347" y="65012"/>
                  </a:lnTo>
                  <a:lnTo>
                    <a:pt x="25247" y="65012"/>
                  </a:lnTo>
                  <a:cubicBezTo>
                    <a:pt x="25180" y="64445"/>
                    <a:pt x="25080" y="63911"/>
                    <a:pt x="25047" y="63311"/>
                  </a:cubicBezTo>
                  <a:cubicBezTo>
                    <a:pt x="24980" y="62510"/>
                    <a:pt x="24880" y="61776"/>
                    <a:pt x="24847" y="60976"/>
                  </a:cubicBezTo>
                  <a:lnTo>
                    <a:pt x="24847" y="60976"/>
                  </a:lnTo>
                  <a:cubicBezTo>
                    <a:pt x="24880" y="61009"/>
                    <a:pt x="24913" y="61009"/>
                    <a:pt x="24980" y="61009"/>
                  </a:cubicBezTo>
                  <a:cubicBezTo>
                    <a:pt x="25081" y="61033"/>
                    <a:pt x="25190" y="61044"/>
                    <a:pt x="25304" y="61044"/>
                  </a:cubicBezTo>
                  <a:cubicBezTo>
                    <a:pt x="25828" y="61044"/>
                    <a:pt x="26461" y="60810"/>
                    <a:pt x="26982" y="60509"/>
                  </a:cubicBezTo>
                  <a:cubicBezTo>
                    <a:pt x="28883" y="65579"/>
                    <a:pt x="30317" y="70649"/>
                    <a:pt x="31318" y="75953"/>
                  </a:cubicBezTo>
                  <a:cubicBezTo>
                    <a:pt x="31331" y="75993"/>
                    <a:pt x="31360" y="76011"/>
                    <a:pt x="31390" y="76011"/>
                  </a:cubicBezTo>
                  <a:cubicBezTo>
                    <a:pt x="31436" y="76011"/>
                    <a:pt x="31485" y="75967"/>
                    <a:pt x="31485" y="75887"/>
                  </a:cubicBezTo>
                  <a:cubicBezTo>
                    <a:pt x="30984" y="70483"/>
                    <a:pt x="29317" y="65312"/>
                    <a:pt x="27382" y="60209"/>
                  </a:cubicBezTo>
                  <a:cubicBezTo>
                    <a:pt x="27682" y="60009"/>
                    <a:pt x="27982" y="59775"/>
                    <a:pt x="28149" y="59542"/>
                  </a:cubicBezTo>
                  <a:cubicBezTo>
                    <a:pt x="28216" y="59441"/>
                    <a:pt x="28182" y="59275"/>
                    <a:pt x="28082" y="59175"/>
                  </a:cubicBezTo>
                  <a:cubicBezTo>
                    <a:pt x="27813" y="58933"/>
                    <a:pt x="27501" y="58864"/>
                    <a:pt x="27145" y="58864"/>
                  </a:cubicBezTo>
                  <a:cubicBezTo>
                    <a:pt x="27060" y="58864"/>
                    <a:pt x="26972" y="58868"/>
                    <a:pt x="26882" y="58874"/>
                  </a:cubicBezTo>
                  <a:cubicBezTo>
                    <a:pt x="26314" y="57340"/>
                    <a:pt x="25681" y="55839"/>
                    <a:pt x="25047" y="54304"/>
                  </a:cubicBezTo>
                  <a:cubicBezTo>
                    <a:pt x="25147" y="54304"/>
                    <a:pt x="25214" y="54271"/>
                    <a:pt x="25347" y="54271"/>
                  </a:cubicBezTo>
                  <a:cubicBezTo>
                    <a:pt x="29050" y="59341"/>
                    <a:pt x="32886" y="64345"/>
                    <a:pt x="34887" y="70449"/>
                  </a:cubicBezTo>
                  <a:cubicBezTo>
                    <a:pt x="34899" y="70473"/>
                    <a:pt x="34919" y="70484"/>
                    <a:pt x="34940" y="70484"/>
                  </a:cubicBezTo>
                  <a:cubicBezTo>
                    <a:pt x="34979" y="70484"/>
                    <a:pt x="35021" y="70447"/>
                    <a:pt x="35021" y="70383"/>
                  </a:cubicBezTo>
                  <a:cubicBezTo>
                    <a:pt x="33520" y="64312"/>
                    <a:pt x="29417" y="59275"/>
                    <a:pt x="25747" y="54138"/>
                  </a:cubicBezTo>
                  <a:cubicBezTo>
                    <a:pt x="28316" y="53671"/>
                    <a:pt x="30618" y="51603"/>
                    <a:pt x="30517" y="49501"/>
                  </a:cubicBezTo>
                  <a:cubicBezTo>
                    <a:pt x="30517" y="49401"/>
                    <a:pt x="30384" y="49334"/>
                    <a:pt x="30284" y="49334"/>
                  </a:cubicBezTo>
                  <a:cubicBezTo>
                    <a:pt x="28516" y="49434"/>
                    <a:pt x="25847" y="50435"/>
                    <a:pt x="24780" y="52136"/>
                  </a:cubicBezTo>
                  <a:cubicBezTo>
                    <a:pt x="24780" y="50135"/>
                    <a:pt x="24813" y="48133"/>
                    <a:pt x="24847" y="46132"/>
                  </a:cubicBezTo>
                  <a:cubicBezTo>
                    <a:pt x="27449" y="45932"/>
                    <a:pt x="29617" y="43897"/>
                    <a:pt x="29950" y="41262"/>
                  </a:cubicBezTo>
                  <a:cubicBezTo>
                    <a:pt x="29976" y="41135"/>
                    <a:pt x="29885" y="41027"/>
                    <a:pt x="29767" y="41027"/>
                  </a:cubicBezTo>
                  <a:cubicBezTo>
                    <a:pt x="29730" y="41027"/>
                    <a:pt x="29690" y="41038"/>
                    <a:pt x="29650" y="41062"/>
                  </a:cubicBezTo>
                  <a:cubicBezTo>
                    <a:pt x="27949" y="41662"/>
                    <a:pt x="25847" y="42429"/>
                    <a:pt x="24980" y="44064"/>
                  </a:cubicBezTo>
                  <a:cubicBezTo>
                    <a:pt x="24980" y="43997"/>
                    <a:pt x="24947" y="43964"/>
                    <a:pt x="24947" y="43930"/>
                  </a:cubicBezTo>
                  <a:cubicBezTo>
                    <a:pt x="25014" y="42062"/>
                    <a:pt x="25147" y="40128"/>
                    <a:pt x="25280" y="38260"/>
                  </a:cubicBezTo>
                  <a:cubicBezTo>
                    <a:pt x="25347" y="38260"/>
                    <a:pt x="25447" y="38226"/>
                    <a:pt x="25447" y="38126"/>
                  </a:cubicBezTo>
                  <a:lnTo>
                    <a:pt x="25447" y="38093"/>
                  </a:lnTo>
                  <a:cubicBezTo>
                    <a:pt x="25514" y="38026"/>
                    <a:pt x="25514" y="37959"/>
                    <a:pt x="25447" y="37893"/>
                  </a:cubicBezTo>
                  <a:lnTo>
                    <a:pt x="25447" y="37659"/>
                  </a:lnTo>
                  <a:cubicBezTo>
                    <a:pt x="27982" y="37159"/>
                    <a:pt x="29383" y="33223"/>
                    <a:pt x="29217" y="30988"/>
                  </a:cubicBezTo>
                  <a:cubicBezTo>
                    <a:pt x="29217" y="30890"/>
                    <a:pt x="29127" y="30828"/>
                    <a:pt x="29040" y="30828"/>
                  </a:cubicBezTo>
                  <a:cubicBezTo>
                    <a:pt x="29008" y="30828"/>
                    <a:pt x="28976" y="30836"/>
                    <a:pt x="28950" y="30854"/>
                  </a:cubicBezTo>
                  <a:cubicBezTo>
                    <a:pt x="27482" y="31988"/>
                    <a:pt x="26314" y="33323"/>
                    <a:pt x="25514" y="34957"/>
                  </a:cubicBezTo>
                  <a:cubicBezTo>
                    <a:pt x="25681" y="33356"/>
                    <a:pt x="25814" y="31788"/>
                    <a:pt x="26014" y="30221"/>
                  </a:cubicBezTo>
                  <a:lnTo>
                    <a:pt x="26281" y="28453"/>
                  </a:lnTo>
                  <a:cubicBezTo>
                    <a:pt x="28716" y="27986"/>
                    <a:pt x="30217" y="24883"/>
                    <a:pt x="30451" y="22615"/>
                  </a:cubicBezTo>
                  <a:cubicBezTo>
                    <a:pt x="30451" y="22496"/>
                    <a:pt x="30366" y="22394"/>
                    <a:pt x="30256" y="22394"/>
                  </a:cubicBezTo>
                  <a:cubicBezTo>
                    <a:pt x="30212" y="22394"/>
                    <a:pt x="30165" y="22410"/>
                    <a:pt x="30117" y="22448"/>
                  </a:cubicBezTo>
                  <a:cubicBezTo>
                    <a:pt x="28549" y="23416"/>
                    <a:pt x="27449" y="24450"/>
                    <a:pt x="26615" y="25917"/>
                  </a:cubicBezTo>
                  <a:cubicBezTo>
                    <a:pt x="26781" y="24583"/>
                    <a:pt x="26982" y="23216"/>
                    <a:pt x="27148" y="21881"/>
                  </a:cubicBezTo>
                  <a:cubicBezTo>
                    <a:pt x="27182" y="21881"/>
                    <a:pt x="27215" y="21815"/>
                    <a:pt x="27215" y="21781"/>
                  </a:cubicBezTo>
                  <a:cubicBezTo>
                    <a:pt x="27482" y="21247"/>
                    <a:pt x="27549" y="20614"/>
                    <a:pt x="27515" y="19980"/>
                  </a:cubicBezTo>
                  <a:cubicBezTo>
                    <a:pt x="29283" y="19646"/>
                    <a:pt x="30851" y="17745"/>
                    <a:pt x="31285" y="16144"/>
                  </a:cubicBezTo>
                  <a:cubicBezTo>
                    <a:pt x="31312" y="16005"/>
                    <a:pt x="31178" y="15935"/>
                    <a:pt x="31055" y="15935"/>
                  </a:cubicBezTo>
                  <a:cubicBezTo>
                    <a:pt x="31031" y="15935"/>
                    <a:pt x="31007" y="15938"/>
                    <a:pt x="30984" y="15944"/>
                  </a:cubicBezTo>
                  <a:cubicBezTo>
                    <a:pt x="29684" y="16311"/>
                    <a:pt x="28216" y="16911"/>
                    <a:pt x="27515" y="18045"/>
                  </a:cubicBezTo>
                  <a:cubicBezTo>
                    <a:pt x="27649" y="16878"/>
                    <a:pt x="27715" y="15710"/>
                    <a:pt x="27782" y="14543"/>
                  </a:cubicBezTo>
                  <a:cubicBezTo>
                    <a:pt x="27782" y="14643"/>
                    <a:pt x="27782" y="14743"/>
                    <a:pt x="27816" y="14876"/>
                  </a:cubicBezTo>
                  <a:cubicBezTo>
                    <a:pt x="27816" y="14926"/>
                    <a:pt x="27857" y="14951"/>
                    <a:pt x="27903" y="14951"/>
                  </a:cubicBezTo>
                  <a:cubicBezTo>
                    <a:pt x="27949" y="14951"/>
                    <a:pt x="27999" y="14926"/>
                    <a:pt x="28016" y="14876"/>
                  </a:cubicBezTo>
                  <a:cubicBezTo>
                    <a:pt x="28049" y="14576"/>
                    <a:pt x="28116" y="14276"/>
                    <a:pt x="28182" y="13976"/>
                  </a:cubicBezTo>
                  <a:cubicBezTo>
                    <a:pt x="29850" y="12074"/>
                    <a:pt x="29950" y="8972"/>
                    <a:pt x="29483" y="6604"/>
                  </a:cubicBezTo>
                  <a:cubicBezTo>
                    <a:pt x="29456" y="6493"/>
                    <a:pt x="29359" y="6428"/>
                    <a:pt x="29251" y="6428"/>
                  </a:cubicBezTo>
                  <a:cubicBezTo>
                    <a:pt x="29229" y="6428"/>
                    <a:pt x="29206" y="6431"/>
                    <a:pt x="29183" y="6437"/>
                  </a:cubicBezTo>
                  <a:cubicBezTo>
                    <a:pt x="26681" y="7438"/>
                    <a:pt x="26381" y="12041"/>
                    <a:pt x="27515" y="14242"/>
                  </a:cubicBezTo>
                  <a:cubicBezTo>
                    <a:pt x="27482" y="14276"/>
                    <a:pt x="27449" y="14309"/>
                    <a:pt x="27449" y="14409"/>
                  </a:cubicBezTo>
                  <a:cubicBezTo>
                    <a:pt x="27349" y="14476"/>
                    <a:pt x="27482" y="14609"/>
                    <a:pt x="27549" y="14609"/>
                  </a:cubicBezTo>
                  <a:cubicBezTo>
                    <a:pt x="27449" y="15910"/>
                    <a:pt x="27315" y="17245"/>
                    <a:pt x="27182" y="18546"/>
                  </a:cubicBezTo>
                  <a:cubicBezTo>
                    <a:pt x="26448" y="16644"/>
                    <a:pt x="24780" y="14876"/>
                    <a:pt x="23212" y="14309"/>
                  </a:cubicBezTo>
                  <a:cubicBezTo>
                    <a:pt x="23199" y="14305"/>
                    <a:pt x="23185" y="14303"/>
                    <a:pt x="23171" y="14303"/>
                  </a:cubicBezTo>
                  <a:cubicBezTo>
                    <a:pt x="23079" y="14303"/>
                    <a:pt x="22979" y="14389"/>
                    <a:pt x="22979" y="14476"/>
                  </a:cubicBezTo>
                  <a:cubicBezTo>
                    <a:pt x="23179" y="16878"/>
                    <a:pt x="24146" y="20614"/>
                    <a:pt x="26815" y="21314"/>
                  </a:cubicBezTo>
                  <a:cubicBezTo>
                    <a:pt x="26548" y="23249"/>
                    <a:pt x="26314" y="25217"/>
                    <a:pt x="26014" y="27118"/>
                  </a:cubicBezTo>
                  <a:cubicBezTo>
                    <a:pt x="26014" y="27152"/>
                    <a:pt x="25981" y="27185"/>
                    <a:pt x="25981" y="27252"/>
                  </a:cubicBezTo>
                  <a:lnTo>
                    <a:pt x="25981" y="27385"/>
                  </a:lnTo>
                  <a:cubicBezTo>
                    <a:pt x="25948" y="27619"/>
                    <a:pt x="25881" y="27886"/>
                    <a:pt x="25847" y="28152"/>
                  </a:cubicBezTo>
                  <a:lnTo>
                    <a:pt x="25814" y="28152"/>
                  </a:lnTo>
                  <a:cubicBezTo>
                    <a:pt x="25614" y="26785"/>
                    <a:pt x="25014" y="25317"/>
                    <a:pt x="24513" y="24150"/>
                  </a:cubicBezTo>
                  <a:cubicBezTo>
                    <a:pt x="24002" y="23032"/>
                    <a:pt x="23186" y="21639"/>
                    <a:pt x="21829" y="21639"/>
                  </a:cubicBezTo>
                  <a:cubicBezTo>
                    <a:pt x="21769" y="21639"/>
                    <a:pt x="21707" y="21642"/>
                    <a:pt x="21644" y="21648"/>
                  </a:cubicBezTo>
                  <a:cubicBezTo>
                    <a:pt x="21544" y="21648"/>
                    <a:pt x="21511" y="21748"/>
                    <a:pt x="21511" y="21781"/>
                  </a:cubicBezTo>
                  <a:cubicBezTo>
                    <a:pt x="21344" y="24183"/>
                    <a:pt x="22945" y="28486"/>
                    <a:pt x="25547" y="29153"/>
                  </a:cubicBezTo>
                  <a:cubicBezTo>
                    <a:pt x="25547" y="29253"/>
                    <a:pt x="25614" y="29287"/>
                    <a:pt x="25614" y="29353"/>
                  </a:cubicBezTo>
                  <a:cubicBezTo>
                    <a:pt x="25614" y="29420"/>
                    <a:pt x="25647" y="29420"/>
                    <a:pt x="25647" y="29453"/>
                  </a:cubicBezTo>
                  <a:lnTo>
                    <a:pt x="25514" y="30187"/>
                  </a:lnTo>
                  <a:cubicBezTo>
                    <a:pt x="25314" y="31788"/>
                    <a:pt x="25147" y="33356"/>
                    <a:pt x="24980" y="34957"/>
                  </a:cubicBezTo>
                  <a:cubicBezTo>
                    <a:pt x="24213" y="32622"/>
                    <a:pt x="22478" y="30454"/>
                    <a:pt x="20344" y="29820"/>
                  </a:cubicBezTo>
                  <a:cubicBezTo>
                    <a:pt x="20321" y="29815"/>
                    <a:pt x="20298" y="29812"/>
                    <a:pt x="20275" y="29812"/>
                  </a:cubicBezTo>
                  <a:cubicBezTo>
                    <a:pt x="20167" y="29812"/>
                    <a:pt x="20071" y="29877"/>
                    <a:pt x="20043" y="29987"/>
                  </a:cubicBezTo>
                  <a:cubicBezTo>
                    <a:pt x="19309" y="32789"/>
                    <a:pt x="21544" y="37592"/>
                    <a:pt x="24680" y="38093"/>
                  </a:cubicBezTo>
                  <a:cubicBezTo>
                    <a:pt x="24547" y="39761"/>
                    <a:pt x="24480" y="41429"/>
                    <a:pt x="24346" y="43096"/>
                  </a:cubicBezTo>
                  <a:cubicBezTo>
                    <a:pt x="23479" y="41462"/>
                    <a:pt x="21878" y="40094"/>
                    <a:pt x="20210" y="39761"/>
                  </a:cubicBezTo>
                  <a:cubicBezTo>
                    <a:pt x="20077" y="39160"/>
                    <a:pt x="19910" y="38593"/>
                    <a:pt x="19810" y="38026"/>
                  </a:cubicBezTo>
                  <a:cubicBezTo>
                    <a:pt x="19843" y="38026"/>
                    <a:pt x="19877" y="37993"/>
                    <a:pt x="19877" y="37959"/>
                  </a:cubicBezTo>
                  <a:cubicBezTo>
                    <a:pt x="19977" y="37292"/>
                    <a:pt x="20010" y="36625"/>
                    <a:pt x="20210" y="35958"/>
                  </a:cubicBezTo>
                  <a:lnTo>
                    <a:pt x="20210" y="35958"/>
                  </a:lnTo>
                  <a:cubicBezTo>
                    <a:pt x="20577" y="36759"/>
                    <a:pt x="20210" y="37659"/>
                    <a:pt x="20010" y="38460"/>
                  </a:cubicBezTo>
                  <a:cubicBezTo>
                    <a:pt x="20010" y="38507"/>
                    <a:pt x="20043" y="38554"/>
                    <a:pt x="20086" y="38554"/>
                  </a:cubicBezTo>
                  <a:cubicBezTo>
                    <a:pt x="20104" y="38554"/>
                    <a:pt x="20124" y="38546"/>
                    <a:pt x="20143" y="38527"/>
                  </a:cubicBezTo>
                  <a:cubicBezTo>
                    <a:pt x="20877" y="37826"/>
                    <a:pt x="20877" y="36292"/>
                    <a:pt x="20243" y="35491"/>
                  </a:cubicBezTo>
                  <a:cubicBezTo>
                    <a:pt x="20213" y="35461"/>
                    <a:pt x="20170" y="35444"/>
                    <a:pt x="20128" y="35444"/>
                  </a:cubicBezTo>
                  <a:cubicBezTo>
                    <a:pt x="20077" y="35444"/>
                    <a:pt x="20028" y="35469"/>
                    <a:pt x="20010" y="35524"/>
                  </a:cubicBezTo>
                  <a:cubicBezTo>
                    <a:pt x="19843" y="36125"/>
                    <a:pt x="19676" y="36692"/>
                    <a:pt x="19676" y="37326"/>
                  </a:cubicBezTo>
                  <a:cubicBezTo>
                    <a:pt x="19209" y="35324"/>
                    <a:pt x="18776" y="33356"/>
                    <a:pt x="18242" y="31355"/>
                  </a:cubicBezTo>
                  <a:cubicBezTo>
                    <a:pt x="18209" y="29820"/>
                    <a:pt x="18175" y="28252"/>
                    <a:pt x="18375" y="26685"/>
                  </a:cubicBezTo>
                  <a:cubicBezTo>
                    <a:pt x="18809" y="23516"/>
                    <a:pt x="19510" y="20347"/>
                    <a:pt x="20010" y="17178"/>
                  </a:cubicBezTo>
                  <a:cubicBezTo>
                    <a:pt x="20877" y="11607"/>
                    <a:pt x="21811" y="5736"/>
                    <a:pt x="20444" y="132"/>
                  </a:cubicBezTo>
                  <a:cubicBezTo>
                    <a:pt x="20405" y="55"/>
                    <a:pt x="20321" y="0"/>
                    <a:pt x="20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3265000" y="3859375"/>
              <a:ext cx="27225" cy="78525"/>
            </a:xfrm>
            <a:custGeom>
              <a:avLst/>
              <a:gdLst/>
              <a:ahLst/>
              <a:cxnLst/>
              <a:rect l="l" t="t" r="r" b="b"/>
              <a:pathLst>
                <a:path w="1089" h="3141" extrusionOk="0">
                  <a:moveTo>
                    <a:pt x="1033" y="1"/>
                  </a:moveTo>
                  <a:cubicBezTo>
                    <a:pt x="1017" y="1"/>
                    <a:pt x="1001" y="14"/>
                    <a:pt x="1001" y="54"/>
                  </a:cubicBezTo>
                  <a:cubicBezTo>
                    <a:pt x="768" y="1088"/>
                    <a:pt x="167" y="2022"/>
                    <a:pt x="1" y="3056"/>
                  </a:cubicBezTo>
                  <a:cubicBezTo>
                    <a:pt x="1" y="3098"/>
                    <a:pt x="27" y="3140"/>
                    <a:pt x="55" y="3140"/>
                  </a:cubicBezTo>
                  <a:cubicBezTo>
                    <a:pt x="72" y="3140"/>
                    <a:pt x="88" y="3126"/>
                    <a:pt x="101" y="3089"/>
                  </a:cubicBezTo>
                  <a:cubicBezTo>
                    <a:pt x="568" y="2122"/>
                    <a:pt x="868" y="1088"/>
                    <a:pt x="1068" y="54"/>
                  </a:cubicBezTo>
                  <a:cubicBezTo>
                    <a:pt x="1088" y="33"/>
                    <a:pt x="1059" y="1"/>
                    <a:pt x="1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3330800" y="3151200"/>
              <a:ext cx="317175" cy="566675"/>
            </a:xfrm>
            <a:custGeom>
              <a:avLst/>
              <a:gdLst/>
              <a:ahLst/>
              <a:cxnLst/>
              <a:rect l="l" t="t" r="r" b="b"/>
              <a:pathLst>
                <a:path w="12687" h="22667" extrusionOk="0">
                  <a:moveTo>
                    <a:pt x="9377" y="8867"/>
                  </a:moveTo>
                  <a:cubicBezTo>
                    <a:pt x="8877" y="9067"/>
                    <a:pt x="8276" y="9200"/>
                    <a:pt x="7709" y="9334"/>
                  </a:cubicBezTo>
                  <a:lnTo>
                    <a:pt x="7609" y="9334"/>
                  </a:lnTo>
                  <a:cubicBezTo>
                    <a:pt x="7609" y="9267"/>
                    <a:pt x="7609" y="9234"/>
                    <a:pt x="7576" y="9234"/>
                  </a:cubicBezTo>
                  <a:cubicBezTo>
                    <a:pt x="7442" y="9134"/>
                    <a:pt x="7709" y="9134"/>
                    <a:pt x="7776" y="9100"/>
                  </a:cubicBezTo>
                  <a:cubicBezTo>
                    <a:pt x="8043" y="9034"/>
                    <a:pt x="8310" y="9000"/>
                    <a:pt x="8577" y="8933"/>
                  </a:cubicBezTo>
                  <a:cubicBezTo>
                    <a:pt x="8810" y="8900"/>
                    <a:pt x="9110" y="8867"/>
                    <a:pt x="9377" y="8867"/>
                  </a:cubicBezTo>
                  <a:close/>
                  <a:moveTo>
                    <a:pt x="7409" y="11902"/>
                  </a:moveTo>
                  <a:lnTo>
                    <a:pt x="7409" y="11902"/>
                  </a:lnTo>
                  <a:cubicBezTo>
                    <a:pt x="6809" y="12403"/>
                    <a:pt x="6041" y="12469"/>
                    <a:pt x="5308" y="12669"/>
                  </a:cubicBezTo>
                  <a:cubicBezTo>
                    <a:pt x="5374" y="12569"/>
                    <a:pt x="5408" y="12536"/>
                    <a:pt x="5441" y="12436"/>
                  </a:cubicBezTo>
                  <a:cubicBezTo>
                    <a:pt x="5456" y="12466"/>
                    <a:pt x="5485" y="12482"/>
                    <a:pt x="5514" y="12482"/>
                  </a:cubicBezTo>
                  <a:cubicBezTo>
                    <a:pt x="5551" y="12482"/>
                    <a:pt x="5589" y="12458"/>
                    <a:pt x="5608" y="12403"/>
                  </a:cubicBezTo>
                  <a:cubicBezTo>
                    <a:pt x="5975" y="12036"/>
                    <a:pt x="6775" y="12002"/>
                    <a:pt x="7409" y="11902"/>
                  </a:cubicBezTo>
                  <a:close/>
                  <a:moveTo>
                    <a:pt x="5308" y="15905"/>
                  </a:moveTo>
                  <a:cubicBezTo>
                    <a:pt x="4941" y="16005"/>
                    <a:pt x="4540" y="16072"/>
                    <a:pt x="4140" y="16105"/>
                  </a:cubicBezTo>
                  <a:cubicBezTo>
                    <a:pt x="4140" y="16072"/>
                    <a:pt x="4140" y="16039"/>
                    <a:pt x="4107" y="16005"/>
                  </a:cubicBezTo>
                  <a:cubicBezTo>
                    <a:pt x="4073" y="16005"/>
                    <a:pt x="4874" y="15905"/>
                    <a:pt x="4941" y="15905"/>
                  </a:cubicBezTo>
                  <a:close/>
                  <a:moveTo>
                    <a:pt x="12521" y="1"/>
                  </a:moveTo>
                  <a:cubicBezTo>
                    <a:pt x="12487" y="1"/>
                    <a:pt x="12448" y="9"/>
                    <a:pt x="12413" y="27"/>
                  </a:cubicBezTo>
                  <a:cubicBezTo>
                    <a:pt x="11746" y="494"/>
                    <a:pt x="11212" y="1228"/>
                    <a:pt x="10745" y="1895"/>
                  </a:cubicBezTo>
                  <a:cubicBezTo>
                    <a:pt x="10714" y="1926"/>
                    <a:pt x="10234" y="2716"/>
                    <a:pt x="10491" y="2716"/>
                  </a:cubicBezTo>
                  <a:cubicBezTo>
                    <a:pt x="10514" y="2716"/>
                    <a:pt x="10543" y="2709"/>
                    <a:pt x="10578" y="2696"/>
                  </a:cubicBezTo>
                  <a:cubicBezTo>
                    <a:pt x="10611" y="2629"/>
                    <a:pt x="10611" y="2596"/>
                    <a:pt x="10611" y="2562"/>
                  </a:cubicBezTo>
                  <a:cubicBezTo>
                    <a:pt x="10611" y="2562"/>
                    <a:pt x="10645" y="2562"/>
                    <a:pt x="10645" y="2462"/>
                  </a:cubicBezTo>
                  <a:cubicBezTo>
                    <a:pt x="10678" y="2395"/>
                    <a:pt x="10778" y="2329"/>
                    <a:pt x="10845" y="2229"/>
                  </a:cubicBezTo>
                  <a:cubicBezTo>
                    <a:pt x="11045" y="1962"/>
                    <a:pt x="11245" y="1762"/>
                    <a:pt x="11412" y="1528"/>
                  </a:cubicBezTo>
                  <a:cubicBezTo>
                    <a:pt x="11645" y="1195"/>
                    <a:pt x="11912" y="894"/>
                    <a:pt x="12246" y="594"/>
                  </a:cubicBezTo>
                  <a:lnTo>
                    <a:pt x="12246" y="594"/>
                  </a:lnTo>
                  <a:cubicBezTo>
                    <a:pt x="12146" y="794"/>
                    <a:pt x="12046" y="1028"/>
                    <a:pt x="11912" y="1228"/>
                  </a:cubicBezTo>
                  <a:cubicBezTo>
                    <a:pt x="11879" y="1295"/>
                    <a:pt x="11779" y="1395"/>
                    <a:pt x="11746" y="1495"/>
                  </a:cubicBezTo>
                  <a:cubicBezTo>
                    <a:pt x="11279" y="2062"/>
                    <a:pt x="10778" y="2662"/>
                    <a:pt x="10278" y="3196"/>
                  </a:cubicBezTo>
                  <a:cubicBezTo>
                    <a:pt x="10211" y="3263"/>
                    <a:pt x="10244" y="3396"/>
                    <a:pt x="10345" y="3430"/>
                  </a:cubicBezTo>
                  <a:cubicBezTo>
                    <a:pt x="9978" y="3997"/>
                    <a:pt x="9611" y="4564"/>
                    <a:pt x="9244" y="5164"/>
                  </a:cubicBezTo>
                  <a:cubicBezTo>
                    <a:pt x="9277" y="4864"/>
                    <a:pt x="9277" y="4564"/>
                    <a:pt x="9244" y="4230"/>
                  </a:cubicBezTo>
                  <a:cubicBezTo>
                    <a:pt x="9244" y="3696"/>
                    <a:pt x="9144" y="3096"/>
                    <a:pt x="9010" y="2562"/>
                  </a:cubicBezTo>
                  <a:cubicBezTo>
                    <a:pt x="9010" y="2529"/>
                    <a:pt x="8977" y="2529"/>
                    <a:pt x="8977" y="2529"/>
                  </a:cubicBezTo>
                  <a:cubicBezTo>
                    <a:pt x="8977" y="2496"/>
                    <a:pt x="8977" y="2395"/>
                    <a:pt x="8944" y="2362"/>
                  </a:cubicBezTo>
                  <a:cubicBezTo>
                    <a:pt x="8927" y="2279"/>
                    <a:pt x="8868" y="2237"/>
                    <a:pt x="8806" y="2237"/>
                  </a:cubicBezTo>
                  <a:cubicBezTo>
                    <a:pt x="8743" y="2237"/>
                    <a:pt x="8677" y="2279"/>
                    <a:pt x="8643" y="2362"/>
                  </a:cubicBezTo>
                  <a:cubicBezTo>
                    <a:pt x="8410" y="3396"/>
                    <a:pt x="8710" y="4497"/>
                    <a:pt x="8810" y="5498"/>
                  </a:cubicBezTo>
                  <a:cubicBezTo>
                    <a:pt x="8810" y="5531"/>
                    <a:pt x="8877" y="5564"/>
                    <a:pt x="8910" y="5598"/>
                  </a:cubicBezTo>
                  <a:lnTo>
                    <a:pt x="8910" y="5664"/>
                  </a:lnTo>
                  <a:cubicBezTo>
                    <a:pt x="8343" y="6532"/>
                    <a:pt x="7809" y="7399"/>
                    <a:pt x="7309" y="8333"/>
                  </a:cubicBezTo>
                  <a:cubicBezTo>
                    <a:pt x="7276" y="7766"/>
                    <a:pt x="7142" y="7232"/>
                    <a:pt x="6975" y="6699"/>
                  </a:cubicBezTo>
                  <a:cubicBezTo>
                    <a:pt x="6942" y="6165"/>
                    <a:pt x="6809" y="5598"/>
                    <a:pt x="6508" y="5064"/>
                  </a:cubicBezTo>
                  <a:cubicBezTo>
                    <a:pt x="6477" y="5001"/>
                    <a:pt x="6423" y="4968"/>
                    <a:pt x="6372" y="4968"/>
                  </a:cubicBezTo>
                  <a:cubicBezTo>
                    <a:pt x="6314" y="4968"/>
                    <a:pt x="6259" y="5009"/>
                    <a:pt x="6242" y="5097"/>
                  </a:cubicBezTo>
                  <a:cubicBezTo>
                    <a:pt x="6075" y="5898"/>
                    <a:pt x="6041" y="7032"/>
                    <a:pt x="6442" y="7766"/>
                  </a:cubicBezTo>
                  <a:cubicBezTo>
                    <a:pt x="6442" y="7866"/>
                    <a:pt x="6475" y="7999"/>
                    <a:pt x="6475" y="8066"/>
                  </a:cubicBezTo>
                  <a:cubicBezTo>
                    <a:pt x="6503" y="8149"/>
                    <a:pt x="6598" y="8208"/>
                    <a:pt x="6686" y="8208"/>
                  </a:cubicBezTo>
                  <a:cubicBezTo>
                    <a:pt x="6705" y="8208"/>
                    <a:pt x="6724" y="8206"/>
                    <a:pt x="6742" y="8200"/>
                  </a:cubicBezTo>
                  <a:cubicBezTo>
                    <a:pt x="6809" y="8266"/>
                    <a:pt x="6909" y="8366"/>
                    <a:pt x="7009" y="8433"/>
                  </a:cubicBezTo>
                  <a:cubicBezTo>
                    <a:pt x="7009" y="8533"/>
                    <a:pt x="7076" y="8600"/>
                    <a:pt x="7109" y="8700"/>
                  </a:cubicBezTo>
                  <a:cubicBezTo>
                    <a:pt x="6942" y="9034"/>
                    <a:pt x="6742" y="9367"/>
                    <a:pt x="6575" y="9701"/>
                  </a:cubicBezTo>
                  <a:cubicBezTo>
                    <a:pt x="6475" y="9734"/>
                    <a:pt x="6408" y="9834"/>
                    <a:pt x="6308" y="9901"/>
                  </a:cubicBezTo>
                  <a:cubicBezTo>
                    <a:pt x="6279" y="9931"/>
                    <a:pt x="6275" y="10040"/>
                    <a:pt x="6322" y="10040"/>
                  </a:cubicBezTo>
                  <a:cubicBezTo>
                    <a:pt x="6328" y="10040"/>
                    <a:pt x="6334" y="10038"/>
                    <a:pt x="6342" y="10034"/>
                  </a:cubicBezTo>
                  <a:lnTo>
                    <a:pt x="6342" y="10034"/>
                  </a:lnTo>
                  <a:cubicBezTo>
                    <a:pt x="6008" y="10668"/>
                    <a:pt x="5741" y="11235"/>
                    <a:pt x="5408" y="11869"/>
                  </a:cubicBezTo>
                  <a:cubicBezTo>
                    <a:pt x="4774" y="13103"/>
                    <a:pt x="4173" y="14337"/>
                    <a:pt x="3573" y="15572"/>
                  </a:cubicBezTo>
                  <a:cubicBezTo>
                    <a:pt x="3573" y="15405"/>
                    <a:pt x="3506" y="15238"/>
                    <a:pt x="3506" y="15071"/>
                  </a:cubicBezTo>
                  <a:cubicBezTo>
                    <a:pt x="3573" y="15038"/>
                    <a:pt x="3573" y="15038"/>
                    <a:pt x="3573" y="14938"/>
                  </a:cubicBezTo>
                  <a:cubicBezTo>
                    <a:pt x="3640" y="13770"/>
                    <a:pt x="3473" y="12669"/>
                    <a:pt x="3106" y="11569"/>
                  </a:cubicBezTo>
                  <a:cubicBezTo>
                    <a:pt x="3090" y="11506"/>
                    <a:pt x="3022" y="11472"/>
                    <a:pt x="2955" y="11472"/>
                  </a:cubicBezTo>
                  <a:cubicBezTo>
                    <a:pt x="2880" y="11472"/>
                    <a:pt x="2806" y="11514"/>
                    <a:pt x="2806" y="11602"/>
                  </a:cubicBezTo>
                  <a:lnTo>
                    <a:pt x="2806" y="12436"/>
                  </a:lnTo>
                  <a:cubicBezTo>
                    <a:pt x="2806" y="12503"/>
                    <a:pt x="2772" y="12503"/>
                    <a:pt x="2772" y="12536"/>
                  </a:cubicBezTo>
                  <a:lnTo>
                    <a:pt x="2772" y="12569"/>
                  </a:lnTo>
                  <a:cubicBezTo>
                    <a:pt x="2772" y="13237"/>
                    <a:pt x="2772" y="13870"/>
                    <a:pt x="2973" y="14504"/>
                  </a:cubicBezTo>
                  <a:cubicBezTo>
                    <a:pt x="3006" y="14871"/>
                    <a:pt x="3073" y="15271"/>
                    <a:pt x="3106" y="15672"/>
                  </a:cubicBezTo>
                  <a:cubicBezTo>
                    <a:pt x="3106" y="15739"/>
                    <a:pt x="3139" y="15768"/>
                    <a:pt x="3178" y="15768"/>
                  </a:cubicBezTo>
                  <a:cubicBezTo>
                    <a:pt x="3235" y="15768"/>
                    <a:pt x="3306" y="15704"/>
                    <a:pt x="3306" y="15605"/>
                  </a:cubicBezTo>
                  <a:lnTo>
                    <a:pt x="3306" y="15438"/>
                  </a:lnTo>
                  <a:cubicBezTo>
                    <a:pt x="3306" y="15505"/>
                    <a:pt x="3340" y="15572"/>
                    <a:pt x="3340" y="15605"/>
                  </a:cubicBezTo>
                  <a:cubicBezTo>
                    <a:pt x="3340" y="15654"/>
                    <a:pt x="3375" y="15685"/>
                    <a:pt x="3408" y="15685"/>
                  </a:cubicBezTo>
                  <a:cubicBezTo>
                    <a:pt x="3419" y="15685"/>
                    <a:pt x="3431" y="15681"/>
                    <a:pt x="3440" y="15672"/>
                  </a:cubicBezTo>
                  <a:lnTo>
                    <a:pt x="3440" y="15672"/>
                  </a:lnTo>
                  <a:cubicBezTo>
                    <a:pt x="3306" y="15905"/>
                    <a:pt x="3173" y="16105"/>
                    <a:pt x="3106" y="16372"/>
                  </a:cubicBezTo>
                  <a:cubicBezTo>
                    <a:pt x="3073" y="16405"/>
                    <a:pt x="3006" y="16439"/>
                    <a:pt x="3006" y="16539"/>
                  </a:cubicBezTo>
                  <a:lnTo>
                    <a:pt x="2506" y="17540"/>
                  </a:lnTo>
                  <a:cubicBezTo>
                    <a:pt x="2139" y="18340"/>
                    <a:pt x="1805" y="19207"/>
                    <a:pt x="1438" y="20075"/>
                  </a:cubicBezTo>
                  <a:cubicBezTo>
                    <a:pt x="1338" y="20108"/>
                    <a:pt x="1305" y="20108"/>
                    <a:pt x="1238" y="20175"/>
                  </a:cubicBezTo>
                  <a:lnTo>
                    <a:pt x="1238" y="20108"/>
                  </a:lnTo>
                  <a:cubicBezTo>
                    <a:pt x="1138" y="19508"/>
                    <a:pt x="971" y="18874"/>
                    <a:pt x="671" y="18273"/>
                  </a:cubicBezTo>
                  <a:cubicBezTo>
                    <a:pt x="656" y="18230"/>
                    <a:pt x="604" y="18205"/>
                    <a:pt x="549" y="18205"/>
                  </a:cubicBezTo>
                  <a:cubicBezTo>
                    <a:pt x="478" y="18205"/>
                    <a:pt x="404" y="18246"/>
                    <a:pt x="404" y="18340"/>
                  </a:cubicBezTo>
                  <a:cubicBezTo>
                    <a:pt x="404" y="18607"/>
                    <a:pt x="404" y="18874"/>
                    <a:pt x="437" y="19174"/>
                  </a:cubicBezTo>
                  <a:cubicBezTo>
                    <a:pt x="437" y="19374"/>
                    <a:pt x="471" y="19574"/>
                    <a:pt x="571" y="19775"/>
                  </a:cubicBezTo>
                  <a:cubicBezTo>
                    <a:pt x="604" y="19941"/>
                    <a:pt x="638" y="20175"/>
                    <a:pt x="671" y="20342"/>
                  </a:cubicBezTo>
                  <a:cubicBezTo>
                    <a:pt x="671" y="20375"/>
                    <a:pt x="738" y="20408"/>
                    <a:pt x="771" y="20408"/>
                  </a:cubicBezTo>
                  <a:cubicBezTo>
                    <a:pt x="804" y="20442"/>
                    <a:pt x="804" y="20508"/>
                    <a:pt x="838" y="20575"/>
                  </a:cubicBezTo>
                  <a:cubicBezTo>
                    <a:pt x="809" y="20662"/>
                    <a:pt x="880" y="20748"/>
                    <a:pt x="943" y="20748"/>
                  </a:cubicBezTo>
                  <a:cubicBezTo>
                    <a:pt x="953" y="20748"/>
                    <a:pt x="962" y="20746"/>
                    <a:pt x="971" y="20742"/>
                  </a:cubicBezTo>
                  <a:cubicBezTo>
                    <a:pt x="988" y="20759"/>
                    <a:pt x="1013" y="20767"/>
                    <a:pt x="1038" y="20767"/>
                  </a:cubicBezTo>
                  <a:cubicBezTo>
                    <a:pt x="1063" y="20767"/>
                    <a:pt x="1088" y="20759"/>
                    <a:pt x="1105" y="20742"/>
                  </a:cubicBezTo>
                  <a:lnTo>
                    <a:pt x="1105" y="20742"/>
                  </a:lnTo>
                  <a:cubicBezTo>
                    <a:pt x="804" y="21376"/>
                    <a:pt x="471" y="22010"/>
                    <a:pt x="71" y="22510"/>
                  </a:cubicBezTo>
                  <a:cubicBezTo>
                    <a:pt x="1" y="22580"/>
                    <a:pt x="61" y="22666"/>
                    <a:pt x="138" y="22666"/>
                  </a:cubicBezTo>
                  <a:cubicBezTo>
                    <a:pt x="171" y="22666"/>
                    <a:pt x="207" y="22650"/>
                    <a:pt x="237" y="22610"/>
                  </a:cubicBezTo>
                  <a:cubicBezTo>
                    <a:pt x="738" y="22076"/>
                    <a:pt x="1071" y="21342"/>
                    <a:pt x="1338" y="20609"/>
                  </a:cubicBezTo>
                  <a:cubicBezTo>
                    <a:pt x="1572" y="20542"/>
                    <a:pt x="1805" y="20408"/>
                    <a:pt x="2005" y="20342"/>
                  </a:cubicBezTo>
                  <a:cubicBezTo>
                    <a:pt x="2472" y="20208"/>
                    <a:pt x="2839" y="20075"/>
                    <a:pt x="3173" y="19741"/>
                  </a:cubicBezTo>
                  <a:cubicBezTo>
                    <a:pt x="3298" y="19678"/>
                    <a:pt x="3247" y="19438"/>
                    <a:pt x="3101" y="19438"/>
                  </a:cubicBezTo>
                  <a:cubicBezTo>
                    <a:pt x="3092" y="19438"/>
                    <a:pt x="3082" y="19439"/>
                    <a:pt x="3073" y="19441"/>
                  </a:cubicBezTo>
                  <a:cubicBezTo>
                    <a:pt x="2672" y="19541"/>
                    <a:pt x="2239" y="19675"/>
                    <a:pt x="1939" y="19908"/>
                  </a:cubicBezTo>
                  <a:cubicBezTo>
                    <a:pt x="1872" y="19908"/>
                    <a:pt x="1772" y="19941"/>
                    <a:pt x="1738" y="19941"/>
                  </a:cubicBezTo>
                  <a:cubicBezTo>
                    <a:pt x="1672" y="19941"/>
                    <a:pt x="1638" y="20008"/>
                    <a:pt x="1605" y="20008"/>
                  </a:cubicBezTo>
                  <a:cubicBezTo>
                    <a:pt x="1672" y="19775"/>
                    <a:pt x="1738" y="19608"/>
                    <a:pt x="1805" y="19408"/>
                  </a:cubicBezTo>
                  <a:cubicBezTo>
                    <a:pt x="2172" y="18507"/>
                    <a:pt x="2639" y="17573"/>
                    <a:pt x="3106" y="16672"/>
                  </a:cubicBezTo>
                  <a:lnTo>
                    <a:pt x="3173" y="16672"/>
                  </a:lnTo>
                  <a:cubicBezTo>
                    <a:pt x="3343" y="16628"/>
                    <a:pt x="3503" y="16612"/>
                    <a:pt x="3659" y="16612"/>
                  </a:cubicBezTo>
                  <a:cubicBezTo>
                    <a:pt x="4045" y="16612"/>
                    <a:pt x="4403" y="16709"/>
                    <a:pt x="4813" y="16709"/>
                  </a:cubicBezTo>
                  <a:cubicBezTo>
                    <a:pt x="4855" y="16709"/>
                    <a:pt x="4897" y="16708"/>
                    <a:pt x="4941" y="16706"/>
                  </a:cubicBezTo>
                  <a:cubicBezTo>
                    <a:pt x="5074" y="16706"/>
                    <a:pt x="5107" y="16539"/>
                    <a:pt x="5007" y="16439"/>
                  </a:cubicBezTo>
                  <a:cubicBezTo>
                    <a:pt x="4907" y="16372"/>
                    <a:pt x="4807" y="16339"/>
                    <a:pt x="4674" y="16272"/>
                  </a:cubicBezTo>
                  <a:cubicBezTo>
                    <a:pt x="5141" y="16205"/>
                    <a:pt x="5608" y="16105"/>
                    <a:pt x="6075" y="15872"/>
                  </a:cubicBezTo>
                  <a:cubicBezTo>
                    <a:pt x="6242" y="15772"/>
                    <a:pt x="6175" y="15572"/>
                    <a:pt x="6008" y="15538"/>
                  </a:cubicBezTo>
                  <a:cubicBezTo>
                    <a:pt x="5725" y="15471"/>
                    <a:pt x="5416" y="15438"/>
                    <a:pt x="5103" y="15438"/>
                  </a:cubicBezTo>
                  <a:cubicBezTo>
                    <a:pt x="4791" y="15438"/>
                    <a:pt x="4474" y="15471"/>
                    <a:pt x="4173" y="15538"/>
                  </a:cubicBezTo>
                  <a:cubicBezTo>
                    <a:pt x="3940" y="15572"/>
                    <a:pt x="3606" y="15772"/>
                    <a:pt x="3840" y="16039"/>
                  </a:cubicBezTo>
                  <a:lnTo>
                    <a:pt x="3340" y="16172"/>
                  </a:lnTo>
                  <a:cubicBezTo>
                    <a:pt x="3840" y="15171"/>
                    <a:pt x="4340" y="14204"/>
                    <a:pt x="4841" y="13237"/>
                  </a:cubicBezTo>
                  <a:cubicBezTo>
                    <a:pt x="4941" y="13103"/>
                    <a:pt x="4974" y="13003"/>
                    <a:pt x="5074" y="12870"/>
                  </a:cubicBezTo>
                  <a:cubicBezTo>
                    <a:pt x="5107" y="12870"/>
                    <a:pt x="5107" y="12903"/>
                    <a:pt x="5141" y="12903"/>
                  </a:cubicBezTo>
                  <a:cubicBezTo>
                    <a:pt x="6108" y="12870"/>
                    <a:pt x="7309" y="12503"/>
                    <a:pt x="7843" y="11702"/>
                  </a:cubicBezTo>
                  <a:cubicBezTo>
                    <a:pt x="7934" y="11580"/>
                    <a:pt x="7859" y="11431"/>
                    <a:pt x="7718" y="11431"/>
                  </a:cubicBezTo>
                  <a:cubicBezTo>
                    <a:pt x="7705" y="11431"/>
                    <a:pt x="7691" y="11432"/>
                    <a:pt x="7676" y="11435"/>
                  </a:cubicBezTo>
                  <a:cubicBezTo>
                    <a:pt x="7076" y="11535"/>
                    <a:pt x="6108" y="11569"/>
                    <a:pt x="5508" y="12002"/>
                  </a:cubicBezTo>
                  <a:cubicBezTo>
                    <a:pt x="5908" y="11268"/>
                    <a:pt x="6308" y="10568"/>
                    <a:pt x="6742" y="9867"/>
                  </a:cubicBezTo>
                  <a:cubicBezTo>
                    <a:pt x="7309" y="9734"/>
                    <a:pt x="7843" y="9534"/>
                    <a:pt x="8410" y="9400"/>
                  </a:cubicBezTo>
                  <a:cubicBezTo>
                    <a:pt x="8977" y="9267"/>
                    <a:pt x="9577" y="9034"/>
                    <a:pt x="10078" y="8700"/>
                  </a:cubicBezTo>
                  <a:cubicBezTo>
                    <a:pt x="10178" y="8600"/>
                    <a:pt x="10144" y="8400"/>
                    <a:pt x="9978" y="8400"/>
                  </a:cubicBezTo>
                  <a:cubicBezTo>
                    <a:pt x="9244" y="8400"/>
                    <a:pt x="8410" y="8533"/>
                    <a:pt x="7676" y="8733"/>
                  </a:cubicBezTo>
                  <a:cubicBezTo>
                    <a:pt x="7576" y="8767"/>
                    <a:pt x="7409" y="8867"/>
                    <a:pt x="7276" y="8933"/>
                  </a:cubicBezTo>
                  <a:cubicBezTo>
                    <a:pt x="7943" y="7866"/>
                    <a:pt x="8610" y="6765"/>
                    <a:pt x="9244" y="5698"/>
                  </a:cubicBezTo>
                  <a:lnTo>
                    <a:pt x="9244" y="5831"/>
                  </a:lnTo>
                  <a:cubicBezTo>
                    <a:pt x="9255" y="5866"/>
                    <a:pt x="9283" y="5881"/>
                    <a:pt x="9315" y="5881"/>
                  </a:cubicBezTo>
                  <a:cubicBezTo>
                    <a:pt x="9373" y="5881"/>
                    <a:pt x="9444" y="5830"/>
                    <a:pt x="9444" y="5765"/>
                  </a:cubicBezTo>
                  <a:cubicBezTo>
                    <a:pt x="9411" y="5598"/>
                    <a:pt x="9777" y="5498"/>
                    <a:pt x="10244" y="5364"/>
                  </a:cubicBezTo>
                  <a:lnTo>
                    <a:pt x="10244" y="5364"/>
                  </a:lnTo>
                  <a:cubicBezTo>
                    <a:pt x="9844" y="5598"/>
                    <a:pt x="9477" y="5898"/>
                    <a:pt x="9110" y="6098"/>
                  </a:cubicBezTo>
                  <a:cubicBezTo>
                    <a:pt x="8943" y="6210"/>
                    <a:pt x="8986" y="6463"/>
                    <a:pt x="9161" y="6463"/>
                  </a:cubicBezTo>
                  <a:cubicBezTo>
                    <a:pt x="9195" y="6463"/>
                    <a:pt x="9234" y="6453"/>
                    <a:pt x="9277" y="6432"/>
                  </a:cubicBezTo>
                  <a:cubicBezTo>
                    <a:pt x="9944" y="6098"/>
                    <a:pt x="10578" y="5731"/>
                    <a:pt x="11178" y="5364"/>
                  </a:cubicBezTo>
                  <a:lnTo>
                    <a:pt x="11178" y="5364"/>
                  </a:lnTo>
                  <a:cubicBezTo>
                    <a:pt x="10745" y="5898"/>
                    <a:pt x="10144" y="6265"/>
                    <a:pt x="9577" y="6732"/>
                  </a:cubicBezTo>
                  <a:cubicBezTo>
                    <a:pt x="9477" y="6765"/>
                    <a:pt x="9511" y="6899"/>
                    <a:pt x="9644" y="6899"/>
                  </a:cubicBezTo>
                  <a:cubicBezTo>
                    <a:pt x="10611" y="6765"/>
                    <a:pt x="11345" y="5898"/>
                    <a:pt x="11846" y="5164"/>
                  </a:cubicBezTo>
                  <a:cubicBezTo>
                    <a:pt x="11946" y="5031"/>
                    <a:pt x="11846" y="4864"/>
                    <a:pt x="11746" y="4864"/>
                  </a:cubicBezTo>
                  <a:cubicBezTo>
                    <a:pt x="11679" y="4831"/>
                    <a:pt x="11645" y="4764"/>
                    <a:pt x="11579" y="4764"/>
                  </a:cubicBezTo>
                  <a:cubicBezTo>
                    <a:pt x="11245" y="4831"/>
                    <a:pt x="9978" y="5031"/>
                    <a:pt x="9477" y="5431"/>
                  </a:cubicBezTo>
                  <a:cubicBezTo>
                    <a:pt x="10011" y="4564"/>
                    <a:pt x="10511" y="3730"/>
                    <a:pt x="11012" y="2862"/>
                  </a:cubicBezTo>
                  <a:cubicBezTo>
                    <a:pt x="11612" y="2229"/>
                    <a:pt x="12112" y="1562"/>
                    <a:pt x="12513" y="828"/>
                  </a:cubicBezTo>
                  <a:cubicBezTo>
                    <a:pt x="12513" y="828"/>
                    <a:pt x="12513" y="761"/>
                    <a:pt x="12579" y="761"/>
                  </a:cubicBezTo>
                  <a:cubicBezTo>
                    <a:pt x="12613" y="694"/>
                    <a:pt x="12579" y="594"/>
                    <a:pt x="12479" y="561"/>
                  </a:cubicBezTo>
                  <a:cubicBezTo>
                    <a:pt x="12513" y="427"/>
                    <a:pt x="12579" y="327"/>
                    <a:pt x="12613" y="161"/>
                  </a:cubicBezTo>
                  <a:cubicBezTo>
                    <a:pt x="12686" y="63"/>
                    <a:pt x="12616" y="1"/>
                    <a:pt x="1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3436800" y="3382125"/>
              <a:ext cx="29575" cy="67525"/>
            </a:xfrm>
            <a:custGeom>
              <a:avLst/>
              <a:gdLst/>
              <a:ahLst/>
              <a:cxnLst/>
              <a:rect l="l" t="t" r="r" b="b"/>
              <a:pathLst>
                <a:path w="1183" h="2701" extrusionOk="0">
                  <a:moveTo>
                    <a:pt x="321" y="0"/>
                  </a:moveTo>
                  <a:cubicBezTo>
                    <a:pt x="234" y="0"/>
                    <a:pt x="147" y="64"/>
                    <a:pt x="167" y="163"/>
                  </a:cubicBezTo>
                  <a:cubicBezTo>
                    <a:pt x="200" y="264"/>
                    <a:pt x="200" y="330"/>
                    <a:pt x="200" y="464"/>
                  </a:cubicBezTo>
                  <a:cubicBezTo>
                    <a:pt x="134" y="464"/>
                    <a:pt x="67" y="497"/>
                    <a:pt x="34" y="597"/>
                  </a:cubicBezTo>
                  <a:cubicBezTo>
                    <a:pt x="0" y="1264"/>
                    <a:pt x="0" y="1965"/>
                    <a:pt x="300" y="2599"/>
                  </a:cubicBezTo>
                  <a:cubicBezTo>
                    <a:pt x="319" y="2655"/>
                    <a:pt x="390" y="2700"/>
                    <a:pt x="466" y="2700"/>
                  </a:cubicBezTo>
                  <a:cubicBezTo>
                    <a:pt x="526" y="2700"/>
                    <a:pt x="590" y="2672"/>
                    <a:pt x="634" y="2599"/>
                  </a:cubicBezTo>
                  <a:cubicBezTo>
                    <a:pt x="667" y="2498"/>
                    <a:pt x="667" y="2432"/>
                    <a:pt x="667" y="2332"/>
                  </a:cubicBezTo>
                  <a:cubicBezTo>
                    <a:pt x="734" y="2398"/>
                    <a:pt x="867" y="2498"/>
                    <a:pt x="1001" y="2532"/>
                  </a:cubicBezTo>
                  <a:cubicBezTo>
                    <a:pt x="1020" y="2541"/>
                    <a:pt x="1037" y="2545"/>
                    <a:pt x="1053" y="2545"/>
                  </a:cubicBezTo>
                  <a:cubicBezTo>
                    <a:pt x="1149" y="2545"/>
                    <a:pt x="1182" y="2394"/>
                    <a:pt x="1068" y="2365"/>
                  </a:cubicBezTo>
                  <a:cubicBezTo>
                    <a:pt x="968" y="2332"/>
                    <a:pt x="867" y="2198"/>
                    <a:pt x="834" y="2098"/>
                  </a:cubicBezTo>
                  <a:cubicBezTo>
                    <a:pt x="834" y="2098"/>
                    <a:pt x="867" y="2031"/>
                    <a:pt x="867" y="1998"/>
                  </a:cubicBezTo>
                  <a:cubicBezTo>
                    <a:pt x="834" y="1765"/>
                    <a:pt x="801" y="1531"/>
                    <a:pt x="734" y="1331"/>
                  </a:cubicBezTo>
                  <a:cubicBezTo>
                    <a:pt x="701" y="931"/>
                    <a:pt x="567" y="497"/>
                    <a:pt x="467" y="97"/>
                  </a:cubicBezTo>
                  <a:cubicBezTo>
                    <a:pt x="440" y="29"/>
                    <a:pt x="381"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2854350" y="3736625"/>
              <a:ext cx="357900" cy="245200"/>
            </a:xfrm>
            <a:custGeom>
              <a:avLst/>
              <a:gdLst/>
              <a:ahLst/>
              <a:cxnLst/>
              <a:rect l="l" t="t" r="r" b="b"/>
              <a:pathLst>
                <a:path w="14316" h="9808" extrusionOk="0">
                  <a:moveTo>
                    <a:pt x="224" y="0"/>
                  </a:moveTo>
                  <a:cubicBezTo>
                    <a:pt x="96" y="0"/>
                    <a:pt x="0" y="158"/>
                    <a:pt x="82" y="294"/>
                  </a:cubicBezTo>
                  <a:cubicBezTo>
                    <a:pt x="234" y="507"/>
                    <a:pt x="1030" y="1728"/>
                    <a:pt x="1522" y="1728"/>
                  </a:cubicBezTo>
                  <a:cubicBezTo>
                    <a:pt x="1567" y="1728"/>
                    <a:pt x="1610" y="1717"/>
                    <a:pt x="1649" y="1695"/>
                  </a:cubicBezTo>
                  <a:cubicBezTo>
                    <a:pt x="2150" y="2195"/>
                    <a:pt x="2683" y="2662"/>
                    <a:pt x="3317" y="2996"/>
                  </a:cubicBezTo>
                  <a:cubicBezTo>
                    <a:pt x="3317" y="2996"/>
                    <a:pt x="3351" y="2996"/>
                    <a:pt x="3351" y="3029"/>
                  </a:cubicBezTo>
                  <a:cubicBezTo>
                    <a:pt x="3386" y="3050"/>
                    <a:pt x="3420" y="3060"/>
                    <a:pt x="3451" y="3060"/>
                  </a:cubicBezTo>
                  <a:cubicBezTo>
                    <a:pt x="3567" y="3060"/>
                    <a:pt x="3644" y="2934"/>
                    <a:pt x="3617" y="2829"/>
                  </a:cubicBezTo>
                  <a:lnTo>
                    <a:pt x="3617" y="2829"/>
                  </a:lnTo>
                  <a:cubicBezTo>
                    <a:pt x="3684" y="2862"/>
                    <a:pt x="3784" y="2929"/>
                    <a:pt x="3918" y="2929"/>
                  </a:cubicBezTo>
                  <a:cubicBezTo>
                    <a:pt x="3984" y="2929"/>
                    <a:pt x="4018" y="2829"/>
                    <a:pt x="3984" y="2796"/>
                  </a:cubicBezTo>
                  <a:lnTo>
                    <a:pt x="3851" y="2662"/>
                  </a:lnTo>
                  <a:lnTo>
                    <a:pt x="3851" y="2662"/>
                  </a:lnTo>
                  <a:cubicBezTo>
                    <a:pt x="4618" y="3162"/>
                    <a:pt x="5352" y="3663"/>
                    <a:pt x="6153" y="4130"/>
                  </a:cubicBezTo>
                  <a:lnTo>
                    <a:pt x="6119" y="4130"/>
                  </a:lnTo>
                  <a:cubicBezTo>
                    <a:pt x="5650" y="4013"/>
                    <a:pt x="5181" y="3964"/>
                    <a:pt x="4719" y="3964"/>
                  </a:cubicBezTo>
                  <a:cubicBezTo>
                    <a:pt x="4392" y="3964"/>
                    <a:pt x="4069" y="3988"/>
                    <a:pt x="3751" y="4030"/>
                  </a:cubicBezTo>
                  <a:cubicBezTo>
                    <a:pt x="3484" y="4096"/>
                    <a:pt x="3517" y="4363"/>
                    <a:pt x="3751" y="4463"/>
                  </a:cubicBezTo>
                  <a:cubicBezTo>
                    <a:pt x="3918" y="4497"/>
                    <a:pt x="4084" y="4530"/>
                    <a:pt x="4251" y="4530"/>
                  </a:cubicBezTo>
                  <a:cubicBezTo>
                    <a:pt x="3751" y="4630"/>
                    <a:pt x="3251" y="4697"/>
                    <a:pt x="2750" y="4864"/>
                  </a:cubicBezTo>
                  <a:cubicBezTo>
                    <a:pt x="2528" y="4959"/>
                    <a:pt x="2608" y="5266"/>
                    <a:pt x="2789" y="5266"/>
                  </a:cubicBezTo>
                  <a:cubicBezTo>
                    <a:pt x="2798" y="5266"/>
                    <a:pt x="2807" y="5266"/>
                    <a:pt x="2817" y="5264"/>
                  </a:cubicBezTo>
                  <a:cubicBezTo>
                    <a:pt x="3584" y="5131"/>
                    <a:pt x="4318" y="5030"/>
                    <a:pt x="5018" y="4830"/>
                  </a:cubicBezTo>
                  <a:cubicBezTo>
                    <a:pt x="5285" y="4797"/>
                    <a:pt x="5519" y="4797"/>
                    <a:pt x="5752" y="4764"/>
                  </a:cubicBezTo>
                  <a:cubicBezTo>
                    <a:pt x="5852" y="4764"/>
                    <a:pt x="5919" y="4630"/>
                    <a:pt x="5919" y="4530"/>
                  </a:cubicBezTo>
                  <a:cubicBezTo>
                    <a:pt x="6019" y="4497"/>
                    <a:pt x="6153" y="4430"/>
                    <a:pt x="6286" y="4363"/>
                  </a:cubicBezTo>
                  <a:cubicBezTo>
                    <a:pt x="6319" y="4363"/>
                    <a:pt x="6319" y="4330"/>
                    <a:pt x="6353" y="4297"/>
                  </a:cubicBezTo>
                  <a:cubicBezTo>
                    <a:pt x="7087" y="4764"/>
                    <a:pt x="7787" y="5164"/>
                    <a:pt x="8488" y="5631"/>
                  </a:cubicBezTo>
                  <a:cubicBezTo>
                    <a:pt x="8097" y="5484"/>
                    <a:pt x="7653" y="5391"/>
                    <a:pt x="7220" y="5391"/>
                  </a:cubicBezTo>
                  <a:cubicBezTo>
                    <a:pt x="7062" y="5391"/>
                    <a:pt x="6905" y="5404"/>
                    <a:pt x="6753" y="5431"/>
                  </a:cubicBezTo>
                  <a:cubicBezTo>
                    <a:pt x="6620" y="5431"/>
                    <a:pt x="6586" y="5598"/>
                    <a:pt x="6653" y="5664"/>
                  </a:cubicBezTo>
                  <a:cubicBezTo>
                    <a:pt x="7487" y="6431"/>
                    <a:pt x="8621" y="6465"/>
                    <a:pt x="9622" y="6765"/>
                  </a:cubicBezTo>
                  <a:cubicBezTo>
                    <a:pt x="9628" y="6768"/>
                    <a:pt x="9634" y="6769"/>
                    <a:pt x="9640" y="6769"/>
                  </a:cubicBezTo>
                  <a:cubicBezTo>
                    <a:pt x="9705" y="6769"/>
                    <a:pt x="9777" y="6629"/>
                    <a:pt x="9655" y="6598"/>
                  </a:cubicBezTo>
                  <a:cubicBezTo>
                    <a:pt x="9622" y="6598"/>
                    <a:pt x="9522" y="6532"/>
                    <a:pt x="9488" y="6532"/>
                  </a:cubicBezTo>
                  <a:cubicBezTo>
                    <a:pt x="9588" y="6532"/>
                    <a:pt x="9622" y="6465"/>
                    <a:pt x="9655" y="6365"/>
                  </a:cubicBezTo>
                  <a:lnTo>
                    <a:pt x="9688" y="6365"/>
                  </a:lnTo>
                  <a:cubicBezTo>
                    <a:pt x="9755" y="6431"/>
                    <a:pt x="9822" y="6465"/>
                    <a:pt x="9855" y="6498"/>
                  </a:cubicBezTo>
                  <a:cubicBezTo>
                    <a:pt x="9955" y="6598"/>
                    <a:pt x="10022" y="6698"/>
                    <a:pt x="10155" y="6798"/>
                  </a:cubicBezTo>
                  <a:cubicBezTo>
                    <a:pt x="10172" y="6815"/>
                    <a:pt x="10197" y="6823"/>
                    <a:pt x="10222" y="6823"/>
                  </a:cubicBezTo>
                  <a:cubicBezTo>
                    <a:pt x="10247" y="6823"/>
                    <a:pt x="10272" y="6815"/>
                    <a:pt x="10289" y="6798"/>
                  </a:cubicBezTo>
                  <a:cubicBezTo>
                    <a:pt x="11623" y="7699"/>
                    <a:pt x="12924" y="8666"/>
                    <a:pt x="14158" y="9801"/>
                  </a:cubicBezTo>
                  <a:cubicBezTo>
                    <a:pt x="14163" y="9805"/>
                    <a:pt x="14170" y="9807"/>
                    <a:pt x="14177" y="9807"/>
                  </a:cubicBezTo>
                  <a:cubicBezTo>
                    <a:pt x="14225" y="9807"/>
                    <a:pt x="14316" y="9729"/>
                    <a:pt x="14258" y="9700"/>
                  </a:cubicBezTo>
                  <a:cubicBezTo>
                    <a:pt x="13091" y="8266"/>
                    <a:pt x="11657" y="7132"/>
                    <a:pt x="10089" y="6131"/>
                  </a:cubicBezTo>
                  <a:cubicBezTo>
                    <a:pt x="10022" y="6065"/>
                    <a:pt x="10022" y="6031"/>
                    <a:pt x="9989" y="5964"/>
                  </a:cubicBezTo>
                  <a:cubicBezTo>
                    <a:pt x="9989" y="5898"/>
                    <a:pt x="9989" y="5864"/>
                    <a:pt x="9955" y="5864"/>
                  </a:cubicBezTo>
                  <a:cubicBezTo>
                    <a:pt x="9655" y="5264"/>
                    <a:pt x="9322" y="4664"/>
                    <a:pt x="8988" y="4096"/>
                  </a:cubicBezTo>
                  <a:cubicBezTo>
                    <a:pt x="8938" y="4009"/>
                    <a:pt x="8869" y="3973"/>
                    <a:pt x="8806" y="3973"/>
                  </a:cubicBezTo>
                  <a:cubicBezTo>
                    <a:pt x="8701" y="3973"/>
                    <a:pt x="8613" y="4072"/>
                    <a:pt x="8654" y="4197"/>
                  </a:cubicBezTo>
                  <a:cubicBezTo>
                    <a:pt x="8788" y="4630"/>
                    <a:pt x="8921" y="5097"/>
                    <a:pt x="9121" y="5497"/>
                  </a:cubicBezTo>
                  <a:cubicBezTo>
                    <a:pt x="8354" y="5030"/>
                    <a:pt x="7587" y="4630"/>
                    <a:pt x="6820" y="4163"/>
                  </a:cubicBezTo>
                  <a:cubicBezTo>
                    <a:pt x="6853" y="4130"/>
                    <a:pt x="6853" y="4096"/>
                    <a:pt x="6853" y="4030"/>
                  </a:cubicBezTo>
                  <a:cubicBezTo>
                    <a:pt x="6853" y="3996"/>
                    <a:pt x="6853" y="3963"/>
                    <a:pt x="6820" y="3930"/>
                  </a:cubicBezTo>
                  <a:lnTo>
                    <a:pt x="6820" y="3930"/>
                  </a:lnTo>
                  <a:lnTo>
                    <a:pt x="6920" y="3996"/>
                  </a:lnTo>
                  <a:cubicBezTo>
                    <a:pt x="6943" y="4027"/>
                    <a:pt x="6970" y="4040"/>
                    <a:pt x="6996" y="4040"/>
                  </a:cubicBezTo>
                  <a:cubicBezTo>
                    <a:pt x="7083" y="4040"/>
                    <a:pt x="7163" y="3899"/>
                    <a:pt x="7087" y="3796"/>
                  </a:cubicBezTo>
                  <a:lnTo>
                    <a:pt x="7087" y="3763"/>
                  </a:lnTo>
                  <a:cubicBezTo>
                    <a:pt x="6920" y="3463"/>
                    <a:pt x="6753" y="3196"/>
                    <a:pt x="6520" y="2962"/>
                  </a:cubicBezTo>
                  <a:cubicBezTo>
                    <a:pt x="6386" y="2662"/>
                    <a:pt x="6286" y="2429"/>
                    <a:pt x="6119" y="2128"/>
                  </a:cubicBezTo>
                  <a:cubicBezTo>
                    <a:pt x="6079" y="2061"/>
                    <a:pt x="6022" y="2032"/>
                    <a:pt x="5971" y="2032"/>
                  </a:cubicBezTo>
                  <a:cubicBezTo>
                    <a:pt x="5896" y="2032"/>
                    <a:pt x="5832" y="2096"/>
                    <a:pt x="5852" y="2195"/>
                  </a:cubicBezTo>
                  <a:lnTo>
                    <a:pt x="5852" y="2262"/>
                  </a:lnTo>
                  <a:cubicBezTo>
                    <a:pt x="5818" y="2248"/>
                    <a:pt x="5781" y="2241"/>
                    <a:pt x="5747" y="2241"/>
                  </a:cubicBezTo>
                  <a:cubicBezTo>
                    <a:pt x="5617" y="2241"/>
                    <a:pt x="5513" y="2337"/>
                    <a:pt x="5619" y="2495"/>
                  </a:cubicBezTo>
                  <a:cubicBezTo>
                    <a:pt x="5852" y="2962"/>
                    <a:pt x="6119" y="3429"/>
                    <a:pt x="6419" y="3863"/>
                  </a:cubicBezTo>
                  <a:cubicBezTo>
                    <a:pt x="5152" y="3162"/>
                    <a:pt x="3918" y="2495"/>
                    <a:pt x="2784" y="1761"/>
                  </a:cubicBezTo>
                  <a:cubicBezTo>
                    <a:pt x="2350" y="1428"/>
                    <a:pt x="1950" y="1094"/>
                    <a:pt x="1449" y="861"/>
                  </a:cubicBezTo>
                  <a:cubicBezTo>
                    <a:pt x="1082" y="594"/>
                    <a:pt x="749" y="294"/>
                    <a:pt x="315" y="27"/>
                  </a:cubicBezTo>
                  <a:cubicBezTo>
                    <a:pt x="284" y="8"/>
                    <a:pt x="253" y="0"/>
                    <a:pt x="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3075700" y="3939925"/>
              <a:ext cx="72575" cy="20775"/>
            </a:xfrm>
            <a:custGeom>
              <a:avLst/>
              <a:gdLst/>
              <a:ahLst/>
              <a:cxnLst/>
              <a:rect l="l" t="t" r="r" b="b"/>
              <a:pathLst>
                <a:path w="2903" h="831" extrusionOk="0">
                  <a:moveTo>
                    <a:pt x="1235" y="368"/>
                  </a:moveTo>
                  <a:cubicBezTo>
                    <a:pt x="1235" y="450"/>
                    <a:pt x="1280" y="510"/>
                    <a:pt x="1370" y="510"/>
                  </a:cubicBezTo>
                  <a:cubicBezTo>
                    <a:pt x="1390" y="510"/>
                    <a:pt x="1411" y="507"/>
                    <a:pt x="1435" y="501"/>
                  </a:cubicBezTo>
                  <a:cubicBezTo>
                    <a:pt x="1668" y="468"/>
                    <a:pt x="1869" y="468"/>
                    <a:pt x="2135" y="401"/>
                  </a:cubicBezTo>
                  <a:lnTo>
                    <a:pt x="2135" y="401"/>
                  </a:lnTo>
                  <a:cubicBezTo>
                    <a:pt x="1921" y="508"/>
                    <a:pt x="1714" y="552"/>
                    <a:pt x="1507" y="552"/>
                  </a:cubicBezTo>
                  <a:cubicBezTo>
                    <a:pt x="1263" y="552"/>
                    <a:pt x="1020" y="491"/>
                    <a:pt x="768" y="401"/>
                  </a:cubicBezTo>
                  <a:cubicBezTo>
                    <a:pt x="935" y="368"/>
                    <a:pt x="1035" y="368"/>
                    <a:pt x="1235" y="368"/>
                  </a:cubicBezTo>
                  <a:close/>
                  <a:moveTo>
                    <a:pt x="2602" y="1"/>
                  </a:moveTo>
                  <a:cubicBezTo>
                    <a:pt x="1802" y="1"/>
                    <a:pt x="1001" y="1"/>
                    <a:pt x="234" y="201"/>
                  </a:cubicBezTo>
                  <a:cubicBezTo>
                    <a:pt x="67" y="234"/>
                    <a:pt x="1" y="468"/>
                    <a:pt x="167" y="501"/>
                  </a:cubicBezTo>
                  <a:cubicBezTo>
                    <a:pt x="578" y="698"/>
                    <a:pt x="1013" y="831"/>
                    <a:pt x="1432" y="831"/>
                  </a:cubicBezTo>
                  <a:cubicBezTo>
                    <a:pt x="1864" y="831"/>
                    <a:pt x="2280" y="690"/>
                    <a:pt x="2636" y="334"/>
                  </a:cubicBezTo>
                  <a:lnTo>
                    <a:pt x="2669" y="334"/>
                  </a:lnTo>
                  <a:cubicBezTo>
                    <a:pt x="2736" y="334"/>
                    <a:pt x="2769" y="301"/>
                    <a:pt x="2803" y="234"/>
                  </a:cubicBezTo>
                  <a:cubicBezTo>
                    <a:pt x="2903" y="201"/>
                    <a:pt x="2903" y="67"/>
                    <a:pt x="2803" y="67"/>
                  </a:cubicBezTo>
                  <a:cubicBezTo>
                    <a:pt x="2736" y="1"/>
                    <a:pt x="2669"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15"/>
          <p:cNvSpPr/>
          <p:nvPr/>
        </p:nvSpPr>
        <p:spPr>
          <a:xfrm rot="-965772">
            <a:off x="6519364" y="813473"/>
            <a:ext cx="2757767" cy="3568185"/>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rot="59522">
            <a:off x="2451581" y="93150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rot="59522">
            <a:off x="2846333" y="69566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rot="59522">
            <a:off x="6660158" y="37054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rot="59522">
            <a:off x="7670283" y="44277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txBox="1">
            <a:spLocks noGrp="1"/>
          </p:cNvSpPr>
          <p:nvPr>
            <p:ph type="title"/>
          </p:nvPr>
        </p:nvSpPr>
        <p:spPr>
          <a:xfrm>
            <a:off x="1430550" y="1621121"/>
            <a:ext cx="6282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0" name="Google Shape;380;p15"/>
          <p:cNvSpPr txBox="1">
            <a:spLocks noGrp="1"/>
          </p:cNvSpPr>
          <p:nvPr>
            <p:ph type="body" idx="1"/>
          </p:nvPr>
        </p:nvSpPr>
        <p:spPr>
          <a:xfrm>
            <a:off x="2554950" y="2571750"/>
            <a:ext cx="4034100" cy="9525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7">
    <p:spTree>
      <p:nvGrpSpPr>
        <p:cNvPr id="1" name="Shape 387"/>
        <p:cNvGrpSpPr/>
        <p:nvPr/>
      </p:nvGrpSpPr>
      <p:grpSpPr>
        <a:xfrm>
          <a:off x="0" y="0"/>
          <a:ext cx="0" cy="0"/>
          <a:chOff x="0" y="0"/>
          <a:chExt cx="0" cy="0"/>
        </a:xfrm>
      </p:grpSpPr>
      <p:sp>
        <p:nvSpPr>
          <p:cNvPr id="388" name="Google Shape;388;p18"/>
          <p:cNvSpPr/>
          <p:nvPr/>
        </p:nvSpPr>
        <p:spPr>
          <a:xfrm rot="9758420" flipH="1">
            <a:off x="-428870" y="-14424"/>
            <a:ext cx="1665220" cy="2575093"/>
          </a:xfrm>
          <a:custGeom>
            <a:avLst/>
            <a:gdLst/>
            <a:ahLst/>
            <a:cxnLst/>
            <a:rect l="l" t="t" r="r" b="b"/>
            <a:pathLst>
              <a:path w="23417" h="36212" extrusionOk="0">
                <a:moveTo>
                  <a:pt x="4688" y="688"/>
                </a:moveTo>
                <a:cubicBezTo>
                  <a:pt x="4907" y="688"/>
                  <a:pt x="5264" y="1195"/>
                  <a:pt x="5437" y="1477"/>
                </a:cubicBezTo>
                <a:cubicBezTo>
                  <a:pt x="5671" y="1944"/>
                  <a:pt x="5838" y="2411"/>
                  <a:pt x="6038" y="2912"/>
                </a:cubicBezTo>
                <a:cubicBezTo>
                  <a:pt x="6438" y="3746"/>
                  <a:pt x="6638" y="4580"/>
                  <a:pt x="6838" y="5413"/>
                </a:cubicBezTo>
                <a:cubicBezTo>
                  <a:pt x="6671" y="4980"/>
                  <a:pt x="6471" y="4546"/>
                  <a:pt x="6171" y="4279"/>
                </a:cubicBezTo>
                <a:lnTo>
                  <a:pt x="6138" y="4279"/>
                </a:lnTo>
                <a:lnTo>
                  <a:pt x="6138" y="4313"/>
                </a:lnTo>
                <a:cubicBezTo>
                  <a:pt x="6171" y="4813"/>
                  <a:pt x="6638" y="5480"/>
                  <a:pt x="6838" y="5947"/>
                </a:cubicBezTo>
                <a:cubicBezTo>
                  <a:pt x="6938" y="6114"/>
                  <a:pt x="7005" y="6314"/>
                  <a:pt x="7038" y="6481"/>
                </a:cubicBezTo>
                <a:cubicBezTo>
                  <a:pt x="5704" y="4980"/>
                  <a:pt x="4537" y="3245"/>
                  <a:pt x="4503" y="1244"/>
                </a:cubicBezTo>
                <a:cubicBezTo>
                  <a:pt x="4492" y="835"/>
                  <a:pt x="4570" y="688"/>
                  <a:pt x="4688" y="688"/>
                </a:cubicBezTo>
                <a:close/>
                <a:moveTo>
                  <a:pt x="1873" y="3232"/>
                </a:moveTo>
                <a:cubicBezTo>
                  <a:pt x="2091" y="3232"/>
                  <a:pt x="2327" y="3268"/>
                  <a:pt x="2502" y="3312"/>
                </a:cubicBezTo>
                <a:cubicBezTo>
                  <a:pt x="4070" y="3712"/>
                  <a:pt x="4837" y="5013"/>
                  <a:pt x="5504" y="6347"/>
                </a:cubicBezTo>
                <a:cubicBezTo>
                  <a:pt x="5371" y="6247"/>
                  <a:pt x="5304" y="6114"/>
                  <a:pt x="5170" y="6014"/>
                </a:cubicBezTo>
                <a:cubicBezTo>
                  <a:pt x="5137" y="5947"/>
                  <a:pt x="5104" y="5914"/>
                  <a:pt x="5104" y="5814"/>
                </a:cubicBezTo>
                <a:lnTo>
                  <a:pt x="5037" y="5814"/>
                </a:lnTo>
                <a:cubicBezTo>
                  <a:pt x="5037" y="5847"/>
                  <a:pt x="5104" y="5914"/>
                  <a:pt x="5104" y="5947"/>
                </a:cubicBezTo>
                <a:lnTo>
                  <a:pt x="4670" y="5514"/>
                </a:lnTo>
                <a:cubicBezTo>
                  <a:pt x="4656" y="5509"/>
                  <a:pt x="4643" y="5507"/>
                  <a:pt x="4630" y="5507"/>
                </a:cubicBezTo>
                <a:cubicBezTo>
                  <a:pt x="4554" y="5507"/>
                  <a:pt x="4513" y="5585"/>
                  <a:pt x="4570" y="5614"/>
                </a:cubicBezTo>
                <a:cubicBezTo>
                  <a:pt x="5037" y="6081"/>
                  <a:pt x="5471" y="6514"/>
                  <a:pt x="5871" y="7015"/>
                </a:cubicBezTo>
                <a:cubicBezTo>
                  <a:pt x="5871" y="7015"/>
                  <a:pt x="5871" y="7053"/>
                  <a:pt x="5886" y="7072"/>
                </a:cubicBezTo>
                <a:lnTo>
                  <a:pt x="5886" y="7072"/>
                </a:lnTo>
                <a:cubicBezTo>
                  <a:pt x="4924" y="6577"/>
                  <a:pt x="3930" y="6244"/>
                  <a:pt x="3036" y="5647"/>
                </a:cubicBezTo>
                <a:cubicBezTo>
                  <a:pt x="2368" y="5180"/>
                  <a:pt x="1835" y="4613"/>
                  <a:pt x="1434" y="3946"/>
                </a:cubicBezTo>
                <a:cubicBezTo>
                  <a:pt x="1053" y="3385"/>
                  <a:pt x="1425" y="3232"/>
                  <a:pt x="1873" y="3232"/>
                </a:cubicBezTo>
                <a:close/>
                <a:moveTo>
                  <a:pt x="1465" y="7206"/>
                </a:moveTo>
                <a:cubicBezTo>
                  <a:pt x="1516" y="7206"/>
                  <a:pt x="1572" y="7209"/>
                  <a:pt x="1635" y="7215"/>
                </a:cubicBezTo>
                <a:cubicBezTo>
                  <a:pt x="2535" y="7281"/>
                  <a:pt x="3469" y="7615"/>
                  <a:pt x="4303" y="7949"/>
                </a:cubicBezTo>
                <a:cubicBezTo>
                  <a:pt x="4803" y="8149"/>
                  <a:pt x="5304" y="8382"/>
                  <a:pt x="5804" y="8649"/>
                </a:cubicBezTo>
                <a:cubicBezTo>
                  <a:pt x="6238" y="8949"/>
                  <a:pt x="6605" y="9383"/>
                  <a:pt x="6972" y="9750"/>
                </a:cubicBezTo>
                <a:cubicBezTo>
                  <a:pt x="6338" y="9450"/>
                  <a:pt x="5704" y="9116"/>
                  <a:pt x="5104" y="8816"/>
                </a:cubicBezTo>
                <a:cubicBezTo>
                  <a:pt x="5094" y="8811"/>
                  <a:pt x="5085" y="8809"/>
                  <a:pt x="5076" y="8809"/>
                </a:cubicBezTo>
                <a:cubicBezTo>
                  <a:pt x="5020" y="8809"/>
                  <a:pt x="4975" y="8887"/>
                  <a:pt x="5004" y="8916"/>
                </a:cubicBezTo>
                <a:cubicBezTo>
                  <a:pt x="5537" y="9450"/>
                  <a:pt x="6238" y="9750"/>
                  <a:pt x="6972" y="10083"/>
                </a:cubicBezTo>
                <a:cubicBezTo>
                  <a:pt x="7172" y="10217"/>
                  <a:pt x="7405" y="10284"/>
                  <a:pt x="7639" y="10417"/>
                </a:cubicBezTo>
                <a:cubicBezTo>
                  <a:pt x="7228" y="10600"/>
                  <a:pt x="6831" y="10678"/>
                  <a:pt x="6446" y="10678"/>
                </a:cubicBezTo>
                <a:cubicBezTo>
                  <a:pt x="5148" y="10678"/>
                  <a:pt x="3999" y="9781"/>
                  <a:pt x="2969" y="8983"/>
                </a:cubicBezTo>
                <a:cubicBezTo>
                  <a:pt x="2602" y="8716"/>
                  <a:pt x="2135" y="8449"/>
                  <a:pt x="1768" y="8215"/>
                </a:cubicBezTo>
                <a:cubicBezTo>
                  <a:pt x="1235" y="7902"/>
                  <a:pt x="673" y="7206"/>
                  <a:pt x="1465" y="7206"/>
                </a:cubicBezTo>
                <a:close/>
                <a:moveTo>
                  <a:pt x="9548" y="3206"/>
                </a:moveTo>
                <a:cubicBezTo>
                  <a:pt x="9665" y="3206"/>
                  <a:pt x="10677" y="5455"/>
                  <a:pt x="10774" y="5747"/>
                </a:cubicBezTo>
                <a:cubicBezTo>
                  <a:pt x="11041" y="6981"/>
                  <a:pt x="10874" y="8282"/>
                  <a:pt x="10708" y="9550"/>
                </a:cubicBezTo>
                <a:cubicBezTo>
                  <a:pt x="10541" y="8649"/>
                  <a:pt x="10374" y="7782"/>
                  <a:pt x="10307" y="6915"/>
                </a:cubicBezTo>
                <a:cubicBezTo>
                  <a:pt x="10307" y="6856"/>
                  <a:pt x="10269" y="6830"/>
                  <a:pt x="10228" y="6830"/>
                </a:cubicBezTo>
                <a:cubicBezTo>
                  <a:pt x="10177" y="6830"/>
                  <a:pt x="10122" y="6873"/>
                  <a:pt x="10141" y="6948"/>
                </a:cubicBezTo>
                <a:cubicBezTo>
                  <a:pt x="10274" y="8316"/>
                  <a:pt x="10441" y="9650"/>
                  <a:pt x="10541" y="11051"/>
                </a:cubicBezTo>
                <a:cubicBezTo>
                  <a:pt x="9607" y="9149"/>
                  <a:pt x="9040" y="7081"/>
                  <a:pt x="9107" y="4980"/>
                </a:cubicBezTo>
                <a:cubicBezTo>
                  <a:pt x="9107" y="4379"/>
                  <a:pt x="9273" y="3746"/>
                  <a:pt x="9540" y="3212"/>
                </a:cubicBezTo>
                <a:cubicBezTo>
                  <a:pt x="9542" y="3208"/>
                  <a:pt x="9545" y="3206"/>
                  <a:pt x="9548" y="3206"/>
                </a:cubicBezTo>
                <a:close/>
                <a:moveTo>
                  <a:pt x="4517" y="13447"/>
                </a:moveTo>
                <a:cubicBezTo>
                  <a:pt x="4973" y="13447"/>
                  <a:pt x="5435" y="13528"/>
                  <a:pt x="5838" y="13619"/>
                </a:cubicBezTo>
                <a:cubicBezTo>
                  <a:pt x="7005" y="13853"/>
                  <a:pt x="8006" y="14587"/>
                  <a:pt x="9107" y="15020"/>
                </a:cubicBezTo>
                <a:cubicBezTo>
                  <a:pt x="8373" y="14920"/>
                  <a:pt x="7639" y="14854"/>
                  <a:pt x="6872" y="14753"/>
                </a:cubicBezTo>
                <a:cubicBezTo>
                  <a:pt x="6805" y="14753"/>
                  <a:pt x="6772" y="14854"/>
                  <a:pt x="6872" y="14920"/>
                </a:cubicBezTo>
                <a:cubicBezTo>
                  <a:pt x="7739" y="15087"/>
                  <a:pt x="8673" y="15154"/>
                  <a:pt x="9540" y="15354"/>
                </a:cubicBezTo>
                <a:lnTo>
                  <a:pt x="9940" y="15487"/>
                </a:lnTo>
                <a:cubicBezTo>
                  <a:pt x="9427" y="15893"/>
                  <a:pt x="8791" y="16056"/>
                  <a:pt x="8117" y="16056"/>
                </a:cubicBezTo>
                <a:cubicBezTo>
                  <a:pt x="6688" y="16056"/>
                  <a:pt x="5088" y="15323"/>
                  <a:pt x="4136" y="14620"/>
                </a:cubicBezTo>
                <a:cubicBezTo>
                  <a:pt x="3970" y="14487"/>
                  <a:pt x="3169" y="13786"/>
                  <a:pt x="3436" y="13653"/>
                </a:cubicBezTo>
                <a:cubicBezTo>
                  <a:pt x="3768" y="13502"/>
                  <a:pt x="4140" y="13447"/>
                  <a:pt x="4517" y="13447"/>
                </a:cubicBezTo>
                <a:close/>
                <a:moveTo>
                  <a:pt x="14388" y="8960"/>
                </a:moveTo>
                <a:cubicBezTo>
                  <a:pt x="15015" y="8960"/>
                  <a:pt x="15387" y="12611"/>
                  <a:pt x="15444" y="13152"/>
                </a:cubicBezTo>
                <a:cubicBezTo>
                  <a:pt x="15511" y="14954"/>
                  <a:pt x="14877" y="16488"/>
                  <a:pt x="14410" y="18156"/>
                </a:cubicBezTo>
                <a:cubicBezTo>
                  <a:pt x="14610" y="16655"/>
                  <a:pt x="14610" y="15087"/>
                  <a:pt x="14677" y="13619"/>
                </a:cubicBezTo>
                <a:cubicBezTo>
                  <a:pt x="14677" y="13536"/>
                  <a:pt x="14627" y="13494"/>
                  <a:pt x="14577" y="13494"/>
                </a:cubicBezTo>
                <a:cubicBezTo>
                  <a:pt x="14527" y="13494"/>
                  <a:pt x="14477" y="13536"/>
                  <a:pt x="14477" y="13619"/>
                </a:cubicBezTo>
                <a:cubicBezTo>
                  <a:pt x="14377" y="15020"/>
                  <a:pt x="14210" y="16455"/>
                  <a:pt x="14010" y="17822"/>
                </a:cubicBezTo>
                <a:cubicBezTo>
                  <a:pt x="13009" y="14887"/>
                  <a:pt x="12609" y="12285"/>
                  <a:pt x="14043" y="9316"/>
                </a:cubicBezTo>
                <a:cubicBezTo>
                  <a:pt x="14165" y="9067"/>
                  <a:pt x="14280" y="8960"/>
                  <a:pt x="14388" y="8960"/>
                </a:cubicBezTo>
                <a:close/>
                <a:moveTo>
                  <a:pt x="7065" y="19561"/>
                </a:moveTo>
                <a:cubicBezTo>
                  <a:pt x="7891" y="19561"/>
                  <a:pt x="8733" y="19709"/>
                  <a:pt x="9473" y="19857"/>
                </a:cubicBezTo>
                <a:cubicBezTo>
                  <a:pt x="10641" y="20157"/>
                  <a:pt x="11475" y="20758"/>
                  <a:pt x="12442" y="21291"/>
                </a:cubicBezTo>
                <a:cubicBezTo>
                  <a:pt x="11608" y="21125"/>
                  <a:pt x="10708" y="21091"/>
                  <a:pt x="10174" y="20991"/>
                </a:cubicBezTo>
                <a:cubicBezTo>
                  <a:pt x="10041" y="20991"/>
                  <a:pt x="10041" y="21158"/>
                  <a:pt x="10174" y="21191"/>
                </a:cubicBezTo>
                <a:cubicBezTo>
                  <a:pt x="11008" y="21325"/>
                  <a:pt x="11808" y="21458"/>
                  <a:pt x="12576" y="21658"/>
                </a:cubicBezTo>
                <a:cubicBezTo>
                  <a:pt x="12742" y="21692"/>
                  <a:pt x="12909" y="21792"/>
                  <a:pt x="13043" y="21825"/>
                </a:cubicBezTo>
                <a:cubicBezTo>
                  <a:pt x="12385" y="22287"/>
                  <a:pt x="11711" y="22461"/>
                  <a:pt x="11030" y="22461"/>
                </a:cubicBezTo>
                <a:cubicBezTo>
                  <a:pt x="10088" y="22461"/>
                  <a:pt x="9136" y="22127"/>
                  <a:pt x="8206" y="21758"/>
                </a:cubicBezTo>
                <a:cubicBezTo>
                  <a:pt x="7539" y="21492"/>
                  <a:pt x="6938" y="21225"/>
                  <a:pt x="6305" y="20858"/>
                </a:cubicBezTo>
                <a:cubicBezTo>
                  <a:pt x="6138" y="20791"/>
                  <a:pt x="4970" y="20024"/>
                  <a:pt x="5170" y="19924"/>
                </a:cubicBezTo>
                <a:cubicBezTo>
                  <a:pt x="5750" y="19656"/>
                  <a:pt x="6402" y="19561"/>
                  <a:pt x="7065" y="19561"/>
                </a:cubicBezTo>
                <a:close/>
                <a:moveTo>
                  <a:pt x="19150" y="15314"/>
                </a:moveTo>
                <a:cubicBezTo>
                  <a:pt x="19377" y="15314"/>
                  <a:pt x="19606" y="15585"/>
                  <a:pt x="19814" y="16288"/>
                </a:cubicBezTo>
                <a:cubicBezTo>
                  <a:pt x="20148" y="17389"/>
                  <a:pt x="20148" y="18489"/>
                  <a:pt x="20014" y="19624"/>
                </a:cubicBezTo>
                <a:cubicBezTo>
                  <a:pt x="19848" y="21458"/>
                  <a:pt x="19114" y="23026"/>
                  <a:pt x="18280" y="24594"/>
                </a:cubicBezTo>
                <a:cubicBezTo>
                  <a:pt x="18613" y="22959"/>
                  <a:pt x="18713" y="21258"/>
                  <a:pt x="18847" y="19790"/>
                </a:cubicBezTo>
                <a:cubicBezTo>
                  <a:pt x="18847" y="19720"/>
                  <a:pt x="18791" y="19677"/>
                  <a:pt x="18738" y="19677"/>
                </a:cubicBezTo>
                <a:cubicBezTo>
                  <a:pt x="18691" y="19677"/>
                  <a:pt x="18647" y="19712"/>
                  <a:pt x="18647" y="19790"/>
                </a:cubicBezTo>
                <a:cubicBezTo>
                  <a:pt x="18513" y="21692"/>
                  <a:pt x="18046" y="23460"/>
                  <a:pt x="17513" y="25194"/>
                </a:cubicBezTo>
                <a:cubicBezTo>
                  <a:pt x="17446" y="23893"/>
                  <a:pt x="17279" y="22592"/>
                  <a:pt x="17212" y="21291"/>
                </a:cubicBezTo>
                <a:cubicBezTo>
                  <a:pt x="17179" y="19757"/>
                  <a:pt x="17679" y="18123"/>
                  <a:pt x="18180" y="16688"/>
                </a:cubicBezTo>
                <a:cubicBezTo>
                  <a:pt x="18444" y="15976"/>
                  <a:pt x="18795" y="15314"/>
                  <a:pt x="19150" y="15314"/>
                </a:cubicBezTo>
                <a:close/>
                <a:moveTo>
                  <a:pt x="10262" y="25166"/>
                </a:moveTo>
                <a:cubicBezTo>
                  <a:pt x="12048" y="25166"/>
                  <a:pt x="13509" y="26515"/>
                  <a:pt x="14844" y="27763"/>
                </a:cubicBezTo>
                <a:cubicBezTo>
                  <a:pt x="14344" y="27596"/>
                  <a:pt x="13810" y="27429"/>
                  <a:pt x="13310" y="27296"/>
                </a:cubicBezTo>
                <a:cubicBezTo>
                  <a:pt x="13297" y="27293"/>
                  <a:pt x="13286" y="27291"/>
                  <a:pt x="13276" y="27291"/>
                </a:cubicBezTo>
                <a:cubicBezTo>
                  <a:pt x="13171" y="27291"/>
                  <a:pt x="13155" y="27432"/>
                  <a:pt x="13276" y="27463"/>
                </a:cubicBezTo>
                <a:cubicBezTo>
                  <a:pt x="14043" y="27763"/>
                  <a:pt x="14844" y="28030"/>
                  <a:pt x="15611" y="28430"/>
                </a:cubicBezTo>
                <a:cubicBezTo>
                  <a:pt x="15778" y="28597"/>
                  <a:pt x="15945" y="28697"/>
                  <a:pt x="16112" y="28830"/>
                </a:cubicBezTo>
                <a:cubicBezTo>
                  <a:pt x="15590" y="28934"/>
                  <a:pt x="15089" y="28987"/>
                  <a:pt x="14599" y="28987"/>
                </a:cubicBezTo>
                <a:cubicBezTo>
                  <a:pt x="13523" y="28987"/>
                  <a:pt x="12507" y="28734"/>
                  <a:pt x="11475" y="28230"/>
                </a:cubicBezTo>
                <a:cubicBezTo>
                  <a:pt x="10708" y="27829"/>
                  <a:pt x="10041" y="27296"/>
                  <a:pt x="9473" y="26695"/>
                </a:cubicBezTo>
                <a:cubicBezTo>
                  <a:pt x="9207" y="26462"/>
                  <a:pt x="9006" y="26162"/>
                  <a:pt x="8806" y="25928"/>
                </a:cubicBezTo>
                <a:cubicBezTo>
                  <a:pt x="8339" y="25328"/>
                  <a:pt x="9006" y="25328"/>
                  <a:pt x="9440" y="25261"/>
                </a:cubicBezTo>
                <a:cubicBezTo>
                  <a:pt x="9722" y="25196"/>
                  <a:pt x="9996" y="25166"/>
                  <a:pt x="10262" y="25166"/>
                </a:cubicBezTo>
                <a:close/>
                <a:moveTo>
                  <a:pt x="22714" y="23478"/>
                </a:moveTo>
                <a:cubicBezTo>
                  <a:pt x="23005" y="23478"/>
                  <a:pt x="22950" y="24997"/>
                  <a:pt x="22950" y="25027"/>
                </a:cubicBezTo>
                <a:cubicBezTo>
                  <a:pt x="22883" y="25995"/>
                  <a:pt x="22650" y="26929"/>
                  <a:pt x="22183" y="27763"/>
                </a:cubicBezTo>
                <a:cubicBezTo>
                  <a:pt x="21782" y="28597"/>
                  <a:pt x="21015" y="29097"/>
                  <a:pt x="20281" y="29597"/>
                </a:cubicBezTo>
                <a:cubicBezTo>
                  <a:pt x="20681" y="28864"/>
                  <a:pt x="20982" y="28130"/>
                  <a:pt x="21048" y="27362"/>
                </a:cubicBezTo>
                <a:cubicBezTo>
                  <a:pt x="21048" y="27306"/>
                  <a:pt x="20986" y="27261"/>
                  <a:pt x="20930" y="27261"/>
                </a:cubicBezTo>
                <a:cubicBezTo>
                  <a:pt x="20887" y="27261"/>
                  <a:pt x="20848" y="27289"/>
                  <a:pt x="20848" y="27362"/>
                </a:cubicBezTo>
                <a:cubicBezTo>
                  <a:pt x="20715" y="28363"/>
                  <a:pt x="20214" y="29264"/>
                  <a:pt x="19647" y="30031"/>
                </a:cubicBezTo>
                <a:cubicBezTo>
                  <a:pt x="19948" y="29164"/>
                  <a:pt x="20048" y="28263"/>
                  <a:pt x="20315" y="27362"/>
                </a:cubicBezTo>
                <a:cubicBezTo>
                  <a:pt x="20715" y="26028"/>
                  <a:pt x="21649" y="24494"/>
                  <a:pt x="22616" y="23526"/>
                </a:cubicBezTo>
                <a:cubicBezTo>
                  <a:pt x="22653" y="23493"/>
                  <a:pt x="22685" y="23478"/>
                  <a:pt x="22714" y="23478"/>
                </a:cubicBezTo>
                <a:close/>
                <a:moveTo>
                  <a:pt x="4566" y="1"/>
                </a:moveTo>
                <a:cubicBezTo>
                  <a:pt x="4481" y="1"/>
                  <a:pt x="4393" y="63"/>
                  <a:pt x="4370" y="110"/>
                </a:cubicBezTo>
                <a:cubicBezTo>
                  <a:pt x="3569" y="2578"/>
                  <a:pt x="5304" y="5714"/>
                  <a:pt x="7239" y="7215"/>
                </a:cubicBezTo>
                <a:cubicBezTo>
                  <a:pt x="7372" y="7582"/>
                  <a:pt x="7505" y="7949"/>
                  <a:pt x="7572" y="8316"/>
                </a:cubicBezTo>
                <a:cubicBezTo>
                  <a:pt x="7639" y="8582"/>
                  <a:pt x="7672" y="8883"/>
                  <a:pt x="7706" y="9116"/>
                </a:cubicBezTo>
                <a:cubicBezTo>
                  <a:pt x="7305" y="8549"/>
                  <a:pt x="6838" y="7982"/>
                  <a:pt x="6338" y="7448"/>
                </a:cubicBezTo>
                <a:cubicBezTo>
                  <a:pt x="6171" y="6247"/>
                  <a:pt x="5070" y="4980"/>
                  <a:pt x="4303" y="4213"/>
                </a:cubicBezTo>
                <a:cubicBezTo>
                  <a:pt x="3606" y="3516"/>
                  <a:pt x="2736" y="3061"/>
                  <a:pt x="1817" y="3061"/>
                </a:cubicBezTo>
                <a:cubicBezTo>
                  <a:pt x="1461" y="3061"/>
                  <a:pt x="1097" y="3129"/>
                  <a:pt x="734" y="3279"/>
                </a:cubicBezTo>
                <a:cubicBezTo>
                  <a:pt x="667" y="3312"/>
                  <a:pt x="634" y="3412"/>
                  <a:pt x="667" y="3479"/>
                </a:cubicBezTo>
                <a:cubicBezTo>
                  <a:pt x="1701" y="5614"/>
                  <a:pt x="3703" y="6881"/>
                  <a:pt x="5971" y="7548"/>
                </a:cubicBezTo>
                <a:cubicBezTo>
                  <a:pt x="6004" y="7615"/>
                  <a:pt x="6038" y="7715"/>
                  <a:pt x="6138" y="7782"/>
                </a:cubicBezTo>
                <a:cubicBezTo>
                  <a:pt x="6156" y="7837"/>
                  <a:pt x="6205" y="7862"/>
                  <a:pt x="6250" y="7862"/>
                </a:cubicBezTo>
                <a:cubicBezTo>
                  <a:pt x="6288" y="7862"/>
                  <a:pt x="6323" y="7845"/>
                  <a:pt x="6338" y="7815"/>
                </a:cubicBezTo>
                <a:cubicBezTo>
                  <a:pt x="6838" y="8449"/>
                  <a:pt x="7339" y="9116"/>
                  <a:pt x="7839" y="9783"/>
                </a:cubicBezTo>
                <a:cubicBezTo>
                  <a:pt x="7872" y="9917"/>
                  <a:pt x="7906" y="10050"/>
                  <a:pt x="7972" y="10117"/>
                </a:cubicBezTo>
                <a:cubicBezTo>
                  <a:pt x="8006" y="10217"/>
                  <a:pt x="8072" y="10217"/>
                  <a:pt x="8139" y="10217"/>
                </a:cubicBezTo>
                <a:cubicBezTo>
                  <a:pt x="8206" y="10317"/>
                  <a:pt x="8306" y="10484"/>
                  <a:pt x="8406" y="10617"/>
                </a:cubicBezTo>
                <a:cubicBezTo>
                  <a:pt x="8173" y="10450"/>
                  <a:pt x="7872" y="10317"/>
                  <a:pt x="7639" y="10217"/>
                </a:cubicBezTo>
                <a:cubicBezTo>
                  <a:pt x="7505" y="10150"/>
                  <a:pt x="7372" y="10083"/>
                  <a:pt x="7305" y="10050"/>
                </a:cubicBezTo>
                <a:cubicBezTo>
                  <a:pt x="7339" y="9983"/>
                  <a:pt x="7339" y="9917"/>
                  <a:pt x="7305" y="9817"/>
                </a:cubicBezTo>
                <a:cubicBezTo>
                  <a:pt x="6405" y="8482"/>
                  <a:pt x="5137" y="7915"/>
                  <a:pt x="3669" y="7448"/>
                </a:cubicBezTo>
                <a:cubicBezTo>
                  <a:pt x="3256" y="7311"/>
                  <a:pt x="2180" y="6889"/>
                  <a:pt x="1386" y="6889"/>
                </a:cubicBezTo>
                <a:cubicBezTo>
                  <a:pt x="1025" y="6889"/>
                  <a:pt x="723" y="6975"/>
                  <a:pt x="567" y="7215"/>
                </a:cubicBezTo>
                <a:cubicBezTo>
                  <a:pt x="0" y="8082"/>
                  <a:pt x="2302" y="9049"/>
                  <a:pt x="2702" y="9383"/>
                </a:cubicBezTo>
                <a:cubicBezTo>
                  <a:pt x="3688" y="10147"/>
                  <a:pt x="5001" y="11147"/>
                  <a:pt x="6292" y="11147"/>
                </a:cubicBezTo>
                <a:cubicBezTo>
                  <a:pt x="6749" y="11147"/>
                  <a:pt x="7203" y="11022"/>
                  <a:pt x="7639" y="10717"/>
                </a:cubicBezTo>
                <a:cubicBezTo>
                  <a:pt x="7672" y="10651"/>
                  <a:pt x="7672" y="10651"/>
                  <a:pt x="7672" y="10617"/>
                </a:cubicBezTo>
                <a:cubicBezTo>
                  <a:pt x="7839" y="10717"/>
                  <a:pt x="7972" y="10784"/>
                  <a:pt x="8139" y="10884"/>
                </a:cubicBezTo>
                <a:cubicBezTo>
                  <a:pt x="8406" y="11051"/>
                  <a:pt x="8640" y="11251"/>
                  <a:pt x="8906" y="11418"/>
                </a:cubicBezTo>
                <a:cubicBezTo>
                  <a:pt x="9840" y="12885"/>
                  <a:pt x="10641" y="14387"/>
                  <a:pt x="11375" y="15921"/>
                </a:cubicBezTo>
                <a:cubicBezTo>
                  <a:pt x="10975" y="15621"/>
                  <a:pt x="10407" y="15487"/>
                  <a:pt x="10007" y="15387"/>
                </a:cubicBezTo>
                <a:cubicBezTo>
                  <a:pt x="9874" y="15321"/>
                  <a:pt x="9707" y="15287"/>
                  <a:pt x="9574" y="15287"/>
                </a:cubicBezTo>
                <a:cubicBezTo>
                  <a:pt x="9640" y="15254"/>
                  <a:pt x="9640" y="15120"/>
                  <a:pt x="9540" y="15054"/>
                </a:cubicBezTo>
                <a:cubicBezTo>
                  <a:pt x="8350" y="14034"/>
                  <a:pt x="6435" y="13208"/>
                  <a:pt x="4709" y="13208"/>
                </a:cubicBezTo>
                <a:cubicBezTo>
                  <a:pt x="4064" y="13208"/>
                  <a:pt x="3446" y="13323"/>
                  <a:pt x="2902" y="13586"/>
                </a:cubicBezTo>
                <a:cubicBezTo>
                  <a:pt x="2835" y="13619"/>
                  <a:pt x="2802" y="13753"/>
                  <a:pt x="2835" y="13819"/>
                </a:cubicBezTo>
                <a:cubicBezTo>
                  <a:pt x="3407" y="15283"/>
                  <a:pt x="5860" y="16590"/>
                  <a:pt x="7851" y="16590"/>
                </a:cubicBezTo>
                <a:cubicBezTo>
                  <a:pt x="8765" y="16590"/>
                  <a:pt x="9581" y="16315"/>
                  <a:pt x="10074" y="15654"/>
                </a:cubicBezTo>
                <a:cubicBezTo>
                  <a:pt x="10341" y="15754"/>
                  <a:pt x="10541" y="15821"/>
                  <a:pt x="10741" y="15954"/>
                </a:cubicBezTo>
                <a:cubicBezTo>
                  <a:pt x="11141" y="16154"/>
                  <a:pt x="11375" y="16488"/>
                  <a:pt x="11708" y="16722"/>
                </a:cubicBezTo>
                <a:cubicBezTo>
                  <a:pt x="12175" y="17656"/>
                  <a:pt x="12576" y="18623"/>
                  <a:pt x="13009" y="19624"/>
                </a:cubicBezTo>
                <a:cubicBezTo>
                  <a:pt x="13176" y="20057"/>
                  <a:pt x="13343" y="20424"/>
                  <a:pt x="13510" y="20824"/>
                </a:cubicBezTo>
                <a:lnTo>
                  <a:pt x="13510" y="20891"/>
                </a:lnTo>
                <a:cubicBezTo>
                  <a:pt x="13510" y="20925"/>
                  <a:pt x="13543" y="20958"/>
                  <a:pt x="13576" y="20991"/>
                </a:cubicBezTo>
                <a:cubicBezTo>
                  <a:pt x="13743" y="21325"/>
                  <a:pt x="13877" y="21725"/>
                  <a:pt x="14043" y="22059"/>
                </a:cubicBezTo>
                <a:cubicBezTo>
                  <a:pt x="13810" y="21892"/>
                  <a:pt x="13510" y="21758"/>
                  <a:pt x="13176" y="21658"/>
                </a:cubicBezTo>
                <a:lnTo>
                  <a:pt x="13176" y="21625"/>
                </a:lnTo>
                <a:cubicBezTo>
                  <a:pt x="12509" y="20391"/>
                  <a:pt x="10407" y="19824"/>
                  <a:pt x="9173" y="19557"/>
                </a:cubicBezTo>
                <a:cubicBezTo>
                  <a:pt x="8520" y="19408"/>
                  <a:pt x="7820" y="19306"/>
                  <a:pt x="7127" y="19306"/>
                </a:cubicBezTo>
                <a:cubicBezTo>
                  <a:pt x="6263" y="19306"/>
                  <a:pt x="5410" y="19465"/>
                  <a:pt x="4670" y="19890"/>
                </a:cubicBezTo>
                <a:cubicBezTo>
                  <a:pt x="4570" y="19924"/>
                  <a:pt x="4537" y="20057"/>
                  <a:pt x="4637" y="20124"/>
                </a:cubicBezTo>
                <a:cubicBezTo>
                  <a:pt x="5537" y="21325"/>
                  <a:pt x="7239" y="21892"/>
                  <a:pt x="8640" y="22392"/>
                </a:cubicBezTo>
                <a:cubicBezTo>
                  <a:pt x="9423" y="22676"/>
                  <a:pt x="10224" y="22884"/>
                  <a:pt x="11004" y="22884"/>
                </a:cubicBezTo>
                <a:cubicBezTo>
                  <a:pt x="11783" y="22884"/>
                  <a:pt x="12542" y="22676"/>
                  <a:pt x="13243" y="22125"/>
                </a:cubicBezTo>
                <a:cubicBezTo>
                  <a:pt x="13676" y="22392"/>
                  <a:pt x="14043" y="22659"/>
                  <a:pt x="14477" y="22959"/>
                </a:cubicBezTo>
                <a:cubicBezTo>
                  <a:pt x="15311" y="24961"/>
                  <a:pt x="16078" y="26996"/>
                  <a:pt x="16845" y="29064"/>
                </a:cubicBezTo>
                <a:cubicBezTo>
                  <a:pt x="16612" y="28797"/>
                  <a:pt x="16312" y="28630"/>
                  <a:pt x="16011" y="28430"/>
                </a:cubicBezTo>
                <a:cubicBezTo>
                  <a:pt x="15211" y="27262"/>
                  <a:pt x="13743" y="26295"/>
                  <a:pt x="12576" y="25661"/>
                </a:cubicBezTo>
                <a:cubicBezTo>
                  <a:pt x="11757" y="25213"/>
                  <a:pt x="10870" y="24935"/>
                  <a:pt x="9987" y="24935"/>
                </a:cubicBezTo>
                <a:cubicBezTo>
                  <a:pt x="9360" y="24935"/>
                  <a:pt x="8735" y="25076"/>
                  <a:pt x="8139" y="25394"/>
                </a:cubicBezTo>
                <a:cubicBezTo>
                  <a:pt x="8039" y="25428"/>
                  <a:pt x="7972" y="25561"/>
                  <a:pt x="8039" y="25628"/>
                </a:cubicBezTo>
                <a:cubicBezTo>
                  <a:pt x="9223" y="27627"/>
                  <a:pt x="11879" y="29502"/>
                  <a:pt x="14405" y="29502"/>
                </a:cubicBezTo>
                <a:cubicBezTo>
                  <a:pt x="15083" y="29502"/>
                  <a:pt x="15751" y="29367"/>
                  <a:pt x="16378" y="29064"/>
                </a:cubicBezTo>
                <a:cubicBezTo>
                  <a:pt x="16712" y="29297"/>
                  <a:pt x="16979" y="29631"/>
                  <a:pt x="17212" y="29964"/>
                </a:cubicBezTo>
                <a:cubicBezTo>
                  <a:pt x="17913" y="31966"/>
                  <a:pt x="18513" y="34001"/>
                  <a:pt x="19014" y="36102"/>
                </a:cubicBezTo>
                <a:cubicBezTo>
                  <a:pt x="19029" y="36177"/>
                  <a:pt x="19077" y="36212"/>
                  <a:pt x="19127" y="36212"/>
                </a:cubicBezTo>
                <a:cubicBezTo>
                  <a:pt x="19187" y="36212"/>
                  <a:pt x="19247" y="36160"/>
                  <a:pt x="19247" y="36069"/>
                </a:cubicBezTo>
                <a:cubicBezTo>
                  <a:pt x="19080" y="34668"/>
                  <a:pt x="18847" y="33300"/>
                  <a:pt x="18480" y="31932"/>
                </a:cubicBezTo>
                <a:cubicBezTo>
                  <a:pt x="18847" y="31565"/>
                  <a:pt x="19247" y="31098"/>
                  <a:pt x="19581" y="30631"/>
                </a:cubicBezTo>
                <a:cubicBezTo>
                  <a:pt x="20848" y="29798"/>
                  <a:pt x="22149" y="29097"/>
                  <a:pt x="22750" y="27629"/>
                </a:cubicBezTo>
                <a:cubicBezTo>
                  <a:pt x="23383" y="26128"/>
                  <a:pt x="23417" y="24594"/>
                  <a:pt x="23317" y="22959"/>
                </a:cubicBezTo>
                <a:cubicBezTo>
                  <a:pt x="23317" y="22836"/>
                  <a:pt x="23225" y="22767"/>
                  <a:pt x="23123" y="22767"/>
                </a:cubicBezTo>
                <a:cubicBezTo>
                  <a:pt x="23088" y="22767"/>
                  <a:pt x="23051" y="22775"/>
                  <a:pt x="23016" y="22793"/>
                </a:cubicBezTo>
                <a:cubicBezTo>
                  <a:pt x="21849" y="23560"/>
                  <a:pt x="21182" y="24627"/>
                  <a:pt x="20615" y="25828"/>
                </a:cubicBezTo>
                <a:cubicBezTo>
                  <a:pt x="19848" y="27329"/>
                  <a:pt x="19714" y="28897"/>
                  <a:pt x="19214" y="30431"/>
                </a:cubicBezTo>
                <a:cubicBezTo>
                  <a:pt x="19214" y="30431"/>
                  <a:pt x="19180" y="30465"/>
                  <a:pt x="19147" y="30465"/>
                </a:cubicBezTo>
                <a:cubicBezTo>
                  <a:pt x="19047" y="30565"/>
                  <a:pt x="19047" y="30631"/>
                  <a:pt x="19114" y="30732"/>
                </a:cubicBezTo>
                <a:lnTo>
                  <a:pt x="19114" y="30765"/>
                </a:lnTo>
                <a:cubicBezTo>
                  <a:pt x="18847" y="31065"/>
                  <a:pt x="18613" y="31299"/>
                  <a:pt x="18346" y="31599"/>
                </a:cubicBezTo>
                <a:cubicBezTo>
                  <a:pt x="17980" y="30298"/>
                  <a:pt x="17546" y="29064"/>
                  <a:pt x="17046" y="27796"/>
                </a:cubicBezTo>
                <a:cubicBezTo>
                  <a:pt x="17479" y="27096"/>
                  <a:pt x="17779" y="26295"/>
                  <a:pt x="18013" y="25461"/>
                </a:cubicBezTo>
                <a:lnTo>
                  <a:pt x="18046" y="25461"/>
                </a:lnTo>
                <a:cubicBezTo>
                  <a:pt x="20548" y="22559"/>
                  <a:pt x="21215" y="18056"/>
                  <a:pt x="19514" y="14620"/>
                </a:cubicBezTo>
                <a:cubicBezTo>
                  <a:pt x="19491" y="14574"/>
                  <a:pt x="19419" y="14511"/>
                  <a:pt x="19355" y="14511"/>
                </a:cubicBezTo>
                <a:cubicBezTo>
                  <a:pt x="19327" y="14511"/>
                  <a:pt x="19301" y="14523"/>
                  <a:pt x="19280" y="14553"/>
                </a:cubicBezTo>
                <a:cubicBezTo>
                  <a:pt x="17846" y="15454"/>
                  <a:pt x="17479" y="17422"/>
                  <a:pt x="17179" y="18956"/>
                </a:cubicBezTo>
                <a:cubicBezTo>
                  <a:pt x="16679" y="21325"/>
                  <a:pt x="17112" y="23626"/>
                  <a:pt x="17279" y="26062"/>
                </a:cubicBezTo>
                <a:cubicBezTo>
                  <a:pt x="17146" y="26462"/>
                  <a:pt x="17012" y="26895"/>
                  <a:pt x="16879" y="27329"/>
                </a:cubicBezTo>
                <a:cubicBezTo>
                  <a:pt x="15978" y="25061"/>
                  <a:pt x="14944" y="22793"/>
                  <a:pt x="13977" y="20624"/>
                </a:cubicBezTo>
                <a:cubicBezTo>
                  <a:pt x="14143" y="20091"/>
                  <a:pt x="14277" y="19490"/>
                  <a:pt x="14377" y="18890"/>
                </a:cubicBezTo>
                <a:cubicBezTo>
                  <a:pt x="14418" y="18917"/>
                  <a:pt x="14454" y="18934"/>
                  <a:pt x="14489" y="18934"/>
                </a:cubicBezTo>
                <a:cubicBezTo>
                  <a:pt x="14538" y="18934"/>
                  <a:pt x="14585" y="18901"/>
                  <a:pt x="14644" y="18823"/>
                </a:cubicBezTo>
                <a:cubicBezTo>
                  <a:pt x="16045" y="15621"/>
                  <a:pt x="16612" y="11418"/>
                  <a:pt x="14644" y="8282"/>
                </a:cubicBezTo>
                <a:cubicBezTo>
                  <a:pt x="14588" y="8207"/>
                  <a:pt x="14500" y="8164"/>
                  <a:pt x="14422" y="8164"/>
                </a:cubicBezTo>
                <a:cubicBezTo>
                  <a:pt x="14361" y="8164"/>
                  <a:pt x="14306" y="8190"/>
                  <a:pt x="14277" y="8249"/>
                </a:cubicBezTo>
                <a:cubicBezTo>
                  <a:pt x="12309" y="11451"/>
                  <a:pt x="12142" y="15120"/>
                  <a:pt x="13943" y="18456"/>
                </a:cubicBezTo>
                <a:cubicBezTo>
                  <a:pt x="13843" y="18990"/>
                  <a:pt x="13810" y="19557"/>
                  <a:pt x="13710" y="20057"/>
                </a:cubicBezTo>
                <a:cubicBezTo>
                  <a:pt x="12843" y="18056"/>
                  <a:pt x="11942" y="16054"/>
                  <a:pt x="10874" y="14120"/>
                </a:cubicBezTo>
                <a:cubicBezTo>
                  <a:pt x="11108" y="13119"/>
                  <a:pt x="11041" y="12085"/>
                  <a:pt x="10941" y="11051"/>
                </a:cubicBezTo>
                <a:cubicBezTo>
                  <a:pt x="11442" y="8249"/>
                  <a:pt x="11675" y="5113"/>
                  <a:pt x="9674" y="2812"/>
                </a:cubicBezTo>
                <a:cubicBezTo>
                  <a:pt x="9640" y="2778"/>
                  <a:pt x="9590" y="2762"/>
                  <a:pt x="9536" y="2762"/>
                </a:cubicBezTo>
                <a:cubicBezTo>
                  <a:pt x="9482" y="2762"/>
                  <a:pt x="9423" y="2778"/>
                  <a:pt x="9373" y="2812"/>
                </a:cubicBezTo>
                <a:cubicBezTo>
                  <a:pt x="7839" y="4980"/>
                  <a:pt x="8840" y="9717"/>
                  <a:pt x="10541" y="11651"/>
                </a:cubicBezTo>
                <a:cubicBezTo>
                  <a:pt x="10574" y="12318"/>
                  <a:pt x="10574" y="12952"/>
                  <a:pt x="10574" y="13619"/>
                </a:cubicBezTo>
                <a:cubicBezTo>
                  <a:pt x="9874" y="12318"/>
                  <a:pt x="9107" y="11084"/>
                  <a:pt x="8239" y="9883"/>
                </a:cubicBezTo>
                <a:cubicBezTo>
                  <a:pt x="8139" y="8949"/>
                  <a:pt x="7839" y="8082"/>
                  <a:pt x="7505" y="7215"/>
                </a:cubicBezTo>
                <a:cubicBezTo>
                  <a:pt x="7539" y="7148"/>
                  <a:pt x="7539" y="7115"/>
                  <a:pt x="7539" y="7081"/>
                </a:cubicBezTo>
                <a:cubicBezTo>
                  <a:pt x="7339" y="5547"/>
                  <a:pt x="7038" y="4246"/>
                  <a:pt x="6405" y="2812"/>
                </a:cubicBezTo>
                <a:cubicBezTo>
                  <a:pt x="6004" y="1811"/>
                  <a:pt x="5571" y="710"/>
                  <a:pt x="4670" y="43"/>
                </a:cubicBezTo>
                <a:cubicBezTo>
                  <a:pt x="4640" y="13"/>
                  <a:pt x="4603"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rot="-1729729">
            <a:off x="7926210" y="2843552"/>
            <a:ext cx="1961831" cy="2242777"/>
          </a:xfrm>
          <a:custGeom>
            <a:avLst/>
            <a:gdLst/>
            <a:ahLst/>
            <a:cxnLst/>
            <a:rect l="l" t="t" r="r" b="b"/>
            <a:pathLst>
              <a:path w="31123" h="35580" extrusionOk="0">
                <a:moveTo>
                  <a:pt x="30122" y="1910"/>
                </a:moveTo>
                <a:cubicBezTo>
                  <a:pt x="28587" y="3244"/>
                  <a:pt x="27153" y="4745"/>
                  <a:pt x="25685" y="6113"/>
                </a:cubicBezTo>
                <a:cubicBezTo>
                  <a:pt x="24618" y="6980"/>
                  <a:pt x="23517" y="7781"/>
                  <a:pt x="22416" y="8615"/>
                </a:cubicBezTo>
                <a:cubicBezTo>
                  <a:pt x="23150" y="7814"/>
                  <a:pt x="23917" y="6980"/>
                  <a:pt x="24651" y="6246"/>
                </a:cubicBezTo>
                <a:cubicBezTo>
                  <a:pt x="26286" y="4545"/>
                  <a:pt x="28154" y="3211"/>
                  <a:pt x="30122" y="1910"/>
                </a:cubicBezTo>
                <a:close/>
                <a:moveTo>
                  <a:pt x="29155" y="3211"/>
                </a:moveTo>
                <a:cubicBezTo>
                  <a:pt x="28187" y="4445"/>
                  <a:pt x="27153" y="5646"/>
                  <a:pt x="25986" y="6680"/>
                </a:cubicBezTo>
                <a:cubicBezTo>
                  <a:pt x="24952" y="7647"/>
                  <a:pt x="23651" y="8281"/>
                  <a:pt x="22416" y="8948"/>
                </a:cubicBezTo>
                <a:cubicBezTo>
                  <a:pt x="23651" y="7948"/>
                  <a:pt x="24952" y="6980"/>
                  <a:pt x="26152" y="5946"/>
                </a:cubicBezTo>
                <a:cubicBezTo>
                  <a:pt x="27253" y="5112"/>
                  <a:pt x="28254" y="4145"/>
                  <a:pt x="29155" y="3211"/>
                </a:cubicBezTo>
                <a:close/>
                <a:moveTo>
                  <a:pt x="29754" y="1874"/>
                </a:moveTo>
                <a:cubicBezTo>
                  <a:pt x="26589" y="3899"/>
                  <a:pt x="23590" y="6477"/>
                  <a:pt x="21015" y="9382"/>
                </a:cubicBezTo>
                <a:cubicBezTo>
                  <a:pt x="23350" y="6146"/>
                  <a:pt x="25485" y="2744"/>
                  <a:pt x="29688" y="1877"/>
                </a:cubicBezTo>
                <a:cubicBezTo>
                  <a:pt x="29711" y="1877"/>
                  <a:pt x="29733" y="1877"/>
                  <a:pt x="29754" y="1874"/>
                </a:cubicBezTo>
                <a:close/>
                <a:moveTo>
                  <a:pt x="30255" y="2077"/>
                </a:moveTo>
                <a:lnTo>
                  <a:pt x="30255" y="2077"/>
                </a:lnTo>
                <a:cubicBezTo>
                  <a:pt x="30355" y="2711"/>
                  <a:pt x="29155" y="4412"/>
                  <a:pt x="28988" y="4745"/>
                </a:cubicBezTo>
                <a:cubicBezTo>
                  <a:pt x="28087" y="6313"/>
                  <a:pt x="26853" y="7581"/>
                  <a:pt x="25185" y="8415"/>
                </a:cubicBezTo>
                <a:cubicBezTo>
                  <a:pt x="23861" y="9077"/>
                  <a:pt x="22439" y="9410"/>
                  <a:pt x="21146" y="10002"/>
                </a:cubicBezTo>
                <a:lnTo>
                  <a:pt x="21146" y="10002"/>
                </a:lnTo>
                <a:cubicBezTo>
                  <a:pt x="21156" y="9993"/>
                  <a:pt x="21164" y="9982"/>
                  <a:pt x="21182" y="9982"/>
                </a:cubicBezTo>
                <a:cubicBezTo>
                  <a:pt x="24952" y="8281"/>
                  <a:pt x="27987" y="5613"/>
                  <a:pt x="30255" y="2077"/>
                </a:cubicBezTo>
                <a:close/>
                <a:moveTo>
                  <a:pt x="17613" y="1143"/>
                </a:moveTo>
                <a:cubicBezTo>
                  <a:pt x="18080" y="2644"/>
                  <a:pt x="17680" y="5112"/>
                  <a:pt x="17680" y="6613"/>
                </a:cubicBezTo>
                <a:cubicBezTo>
                  <a:pt x="17680" y="7747"/>
                  <a:pt x="17580" y="8915"/>
                  <a:pt x="17313" y="10082"/>
                </a:cubicBezTo>
                <a:cubicBezTo>
                  <a:pt x="17413" y="7114"/>
                  <a:pt x="16912" y="4078"/>
                  <a:pt x="17613" y="1143"/>
                </a:cubicBezTo>
                <a:close/>
                <a:moveTo>
                  <a:pt x="17986" y="1636"/>
                </a:moveTo>
                <a:lnTo>
                  <a:pt x="17986" y="1636"/>
                </a:lnTo>
                <a:cubicBezTo>
                  <a:pt x="18317" y="3127"/>
                  <a:pt x="18647" y="4488"/>
                  <a:pt x="18614" y="6113"/>
                </a:cubicBezTo>
                <a:cubicBezTo>
                  <a:pt x="18614" y="7781"/>
                  <a:pt x="18080" y="9415"/>
                  <a:pt x="17413" y="10916"/>
                </a:cubicBezTo>
                <a:cubicBezTo>
                  <a:pt x="17746" y="9449"/>
                  <a:pt x="17846" y="7914"/>
                  <a:pt x="17947" y="6580"/>
                </a:cubicBezTo>
                <a:cubicBezTo>
                  <a:pt x="18013" y="5379"/>
                  <a:pt x="17846" y="4145"/>
                  <a:pt x="17947" y="2911"/>
                </a:cubicBezTo>
                <a:cubicBezTo>
                  <a:pt x="18012" y="2551"/>
                  <a:pt x="18077" y="2064"/>
                  <a:pt x="17986" y="1636"/>
                </a:cubicBezTo>
                <a:close/>
                <a:moveTo>
                  <a:pt x="17513" y="742"/>
                </a:moveTo>
                <a:cubicBezTo>
                  <a:pt x="16846" y="2410"/>
                  <a:pt x="16946" y="4212"/>
                  <a:pt x="16912" y="5980"/>
                </a:cubicBezTo>
                <a:cubicBezTo>
                  <a:pt x="16846" y="7948"/>
                  <a:pt x="16946" y="9916"/>
                  <a:pt x="16946" y="11817"/>
                </a:cubicBezTo>
                <a:lnTo>
                  <a:pt x="16812" y="12217"/>
                </a:lnTo>
                <a:lnTo>
                  <a:pt x="16812" y="11984"/>
                </a:lnTo>
                <a:cubicBezTo>
                  <a:pt x="16779" y="11317"/>
                  <a:pt x="15778" y="10082"/>
                  <a:pt x="15645" y="9582"/>
                </a:cubicBezTo>
                <a:cubicBezTo>
                  <a:pt x="15011" y="7314"/>
                  <a:pt x="15745" y="4412"/>
                  <a:pt x="16512" y="2277"/>
                </a:cubicBezTo>
                <a:cubicBezTo>
                  <a:pt x="16512" y="2277"/>
                  <a:pt x="16512" y="2277"/>
                  <a:pt x="16512" y="2277"/>
                </a:cubicBezTo>
                <a:cubicBezTo>
                  <a:pt x="16523" y="2277"/>
                  <a:pt x="17018" y="808"/>
                  <a:pt x="17513" y="742"/>
                </a:cubicBezTo>
                <a:close/>
                <a:moveTo>
                  <a:pt x="18080" y="1209"/>
                </a:moveTo>
                <a:lnTo>
                  <a:pt x="18080" y="1209"/>
                </a:lnTo>
                <a:cubicBezTo>
                  <a:pt x="18414" y="1643"/>
                  <a:pt x="18647" y="2143"/>
                  <a:pt x="18847" y="2644"/>
                </a:cubicBezTo>
                <a:cubicBezTo>
                  <a:pt x="19414" y="3878"/>
                  <a:pt x="19448" y="5279"/>
                  <a:pt x="19314" y="6613"/>
                </a:cubicBezTo>
                <a:cubicBezTo>
                  <a:pt x="19114" y="8748"/>
                  <a:pt x="18113" y="10583"/>
                  <a:pt x="17113" y="12417"/>
                </a:cubicBezTo>
                <a:cubicBezTo>
                  <a:pt x="17146" y="12284"/>
                  <a:pt x="17146" y="12217"/>
                  <a:pt x="17179" y="12117"/>
                </a:cubicBezTo>
                <a:cubicBezTo>
                  <a:pt x="18013" y="10716"/>
                  <a:pt x="18480" y="9048"/>
                  <a:pt x="18780" y="7414"/>
                </a:cubicBezTo>
                <a:cubicBezTo>
                  <a:pt x="19181" y="5112"/>
                  <a:pt x="18614" y="3311"/>
                  <a:pt x="18080" y="1209"/>
                </a:cubicBezTo>
                <a:close/>
                <a:moveTo>
                  <a:pt x="13844" y="12651"/>
                </a:moveTo>
                <a:cubicBezTo>
                  <a:pt x="13944" y="12651"/>
                  <a:pt x="13977" y="12751"/>
                  <a:pt x="14077" y="12818"/>
                </a:cubicBezTo>
                <a:cubicBezTo>
                  <a:pt x="14010" y="12818"/>
                  <a:pt x="14010" y="12851"/>
                  <a:pt x="14010" y="12918"/>
                </a:cubicBezTo>
                <a:cubicBezTo>
                  <a:pt x="14010" y="12985"/>
                  <a:pt x="13977" y="13085"/>
                  <a:pt x="13977" y="13151"/>
                </a:cubicBezTo>
                <a:lnTo>
                  <a:pt x="13744" y="13151"/>
                </a:lnTo>
                <a:cubicBezTo>
                  <a:pt x="13643" y="13151"/>
                  <a:pt x="13643" y="13085"/>
                  <a:pt x="13643" y="12985"/>
                </a:cubicBezTo>
                <a:cubicBezTo>
                  <a:pt x="13643" y="12918"/>
                  <a:pt x="13643" y="12884"/>
                  <a:pt x="13610" y="12818"/>
                </a:cubicBezTo>
                <a:cubicBezTo>
                  <a:pt x="13610" y="12784"/>
                  <a:pt x="13610" y="12751"/>
                  <a:pt x="13643" y="12751"/>
                </a:cubicBezTo>
                <a:lnTo>
                  <a:pt x="13643" y="12718"/>
                </a:lnTo>
                <a:cubicBezTo>
                  <a:pt x="13744" y="12651"/>
                  <a:pt x="13810" y="12651"/>
                  <a:pt x="13844" y="12651"/>
                </a:cubicBezTo>
                <a:close/>
                <a:moveTo>
                  <a:pt x="13343" y="13285"/>
                </a:moveTo>
                <a:lnTo>
                  <a:pt x="13343" y="13318"/>
                </a:lnTo>
                <a:cubicBezTo>
                  <a:pt x="13443" y="13452"/>
                  <a:pt x="13610" y="13485"/>
                  <a:pt x="13744" y="13485"/>
                </a:cubicBezTo>
                <a:cubicBezTo>
                  <a:pt x="13744" y="13552"/>
                  <a:pt x="13677" y="13552"/>
                  <a:pt x="13677" y="13585"/>
                </a:cubicBezTo>
                <a:cubicBezTo>
                  <a:pt x="13677" y="13585"/>
                  <a:pt x="13610" y="13618"/>
                  <a:pt x="13510" y="13618"/>
                </a:cubicBezTo>
                <a:cubicBezTo>
                  <a:pt x="13477" y="13618"/>
                  <a:pt x="13452" y="13627"/>
                  <a:pt x="13427" y="13627"/>
                </a:cubicBezTo>
                <a:cubicBezTo>
                  <a:pt x="13402" y="13627"/>
                  <a:pt x="13377" y="13618"/>
                  <a:pt x="13343" y="13585"/>
                </a:cubicBezTo>
                <a:cubicBezTo>
                  <a:pt x="13310" y="13485"/>
                  <a:pt x="13310" y="13418"/>
                  <a:pt x="13343" y="13285"/>
                </a:cubicBezTo>
                <a:close/>
                <a:moveTo>
                  <a:pt x="24751" y="13118"/>
                </a:moveTo>
                <a:lnTo>
                  <a:pt x="24751" y="13118"/>
                </a:lnTo>
                <a:cubicBezTo>
                  <a:pt x="23851" y="13618"/>
                  <a:pt x="22950" y="13985"/>
                  <a:pt x="21949" y="14419"/>
                </a:cubicBezTo>
                <a:cubicBezTo>
                  <a:pt x="20315" y="15119"/>
                  <a:pt x="18680" y="15920"/>
                  <a:pt x="17113" y="16754"/>
                </a:cubicBezTo>
                <a:cubicBezTo>
                  <a:pt x="17073" y="16767"/>
                  <a:pt x="17038" y="16781"/>
                  <a:pt x="17002" y="16798"/>
                </a:cubicBezTo>
                <a:lnTo>
                  <a:pt x="17002" y="16798"/>
                </a:lnTo>
                <a:cubicBezTo>
                  <a:pt x="19450" y="15236"/>
                  <a:pt x="22085" y="14256"/>
                  <a:pt x="24751" y="13118"/>
                </a:cubicBezTo>
                <a:close/>
                <a:moveTo>
                  <a:pt x="9974" y="8381"/>
                </a:moveTo>
                <a:cubicBezTo>
                  <a:pt x="10108" y="10116"/>
                  <a:pt x="10308" y="11917"/>
                  <a:pt x="10441" y="13652"/>
                </a:cubicBezTo>
                <a:cubicBezTo>
                  <a:pt x="10508" y="14786"/>
                  <a:pt x="10475" y="15920"/>
                  <a:pt x="10475" y="17054"/>
                </a:cubicBezTo>
                <a:cubicBezTo>
                  <a:pt x="10475" y="16921"/>
                  <a:pt x="10475" y="16754"/>
                  <a:pt x="10441" y="16620"/>
                </a:cubicBezTo>
                <a:cubicBezTo>
                  <a:pt x="10274" y="13885"/>
                  <a:pt x="10141" y="11117"/>
                  <a:pt x="9974" y="8381"/>
                </a:cubicBezTo>
                <a:close/>
                <a:moveTo>
                  <a:pt x="25118" y="13385"/>
                </a:moveTo>
                <a:lnTo>
                  <a:pt x="25118" y="13385"/>
                </a:lnTo>
                <a:cubicBezTo>
                  <a:pt x="22817" y="15787"/>
                  <a:pt x="19514" y="16287"/>
                  <a:pt x="16312" y="17554"/>
                </a:cubicBezTo>
                <a:cubicBezTo>
                  <a:pt x="17279" y="16987"/>
                  <a:pt x="18247" y="16487"/>
                  <a:pt x="19281" y="15987"/>
                </a:cubicBezTo>
                <a:cubicBezTo>
                  <a:pt x="20815" y="15253"/>
                  <a:pt x="22416" y="14552"/>
                  <a:pt x="23984" y="13919"/>
                </a:cubicBezTo>
                <a:cubicBezTo>
                  <a:pt x="24418" y="13752"/>
                  <a:pt x="24785" y="13585"/>
                  <a:pt x="25118" y="13385"/>
                </a:cubicBezTo>
                <a:close/>
                <a:moveTo>
                  <a:pt x="26486" y="12284"/>
                </a:moveTo>
                <a:lnTo>
                  <a:pt x="26486" y="12284"/>
                </a:lnTo>
                <a:cubicBezTo>
                  <a:pt x="26353" y="14452"/>
                  <a:pt x="22617" y="16487"/>
                  <a:pt x="21015" y="16954"/>
                </a:cubicBezTo>
                <a:cubicBezTo>
                  <a:pt x="19614" y="17388"/>
                  <a:pt x="18013" y="17321"/>
                  <a:pt x="16579" y="17621"/>
                </a:cubicBezTo>
                <a:cubicBezTo>
                  <a:pt x="20148" y="16320"/>
                  <a:pt x="23951" y="15887"/>
                  <a:pt x="26152" y="12451"/>
                </a:cubicBezTo>
                <a:cubicBezTo>
                  <a:pt x="26286" y="12417"/>
                  <a:pt x="26353" y="12384"/>
                  <a:pt x="26486" y="12284"/>
                </a:cubicBezTo>
                <a:close/>
                <a:moveTo>
                  <a:pt x="25986" y="12151"/>
                </a:moveTo>
                <a:lnTo>
                  <a:pt x="25986" y="12151"/>
                </a:lnTo>
                <a:cubicBezTo>
                  <a:pt x="25919" y="12251"/>
                  <a:pt x="25785" y="12317"/>
                  <a:pt x="25685" y="12417"/>
                </a:cubicBezTo>
                <a:cubicBezTo>
                  <a:pt x="22016" y="13585"/>
                  <a:pt x="18313" y="15253"/>
                  <a:pt x="15411" y="17721"/>
                </a:cubicBezTo>
                <a:cubicBezTo>
                  <a:pt x="15311" y="17755"/>
                  <a:pt x="15278" y="17788"/>
                  <a:pt x="15178" y="17821"/>
                </a:cubicBezTo>
                <a:cubicBezTo>
                  <a:pt x="16946" y="15620"/>
                  <a:pt x="19114" y="14119"/>
                  <a:pt x="21749" y="13118"/>
                </a:cubicBezTo>
                <a:cubicBezTo>
                  <a:pt x="22850" y="12718"/>
                  <a:pt x="23851" y="12417"/>
                  <a:pt x="25018" y="12317"/>
                </a:cubicBezTo>
                <a:cubicBezTo>
                  <a:pt x="25419" y="12284"/>
                  <a:pt x="25685" y="12251"/>
                  <a:pt x="25986" y="12151"/>
                </a:cubicBezTo>
                <a:close/>
                <a:moveTo>
                  <a:pt x="10174" y="8548"/>
                </a:moveTo>
                <a:lnTo>
                  <a:pt x="10174" y="8548"/>
                </a:lnTo>
                <a:cubicBezTo>
                  <a:pt x="11275" y="10082"/>
                  <a:pt x="11342" y="12818"/>
                  <a:pt x="11442" y="14552"/>
                </a:cubicBezTo>
                <a:cubicBezTo>
                  <a:pt x="11475" y="15820"/>
                  <a:pt x="11142" y="17087"/>
                  <a:pt x="10808" y="18288"/>
                </a:cubicBezTo>
                <a:cubicBezTo>
                  <a:pt x="11142" y="15153"/>
                  <a:pt x="10641" y="11617"/>
                  <a:pt x="10174" y="8548"/>
                </a:cubicBezTo>
                <a:close/>
                <a:moveTo>
                  <a:pt x="9805" y="8229"/>
                </a:moveTo>
                <a:cubicBezTo>
                  <a:pt x="9442" y="10560"/>
                  <a:pt x="9841" y="13056"/>
                  <a:pt x="10074" y="15320"/>
                </a:cubicBezTo>
                <a:cubicBezTo>
                  <a:pt x="10174" y="16921"/>
                  <a:pt x="10241" y="18422"/>
                  <a:pt x="10174" y="19923"/>
                </a:cubicBezTo>
                <a:cubicBezTo>
                  <a:pt x="9941" y="18889"/>
                  <a:pt x="9574" y="17821"/>
                  <a:pt x="9274" y="16821"/>
                </a:cubicBezTo>
                <a:cubicBezTo>
                  <a:pt x="8573" y="14119"/>
                  <a:pt x="8973" y="10916"/>
                  <a:pt x="9774" y="8281"/>
                </a:cubicBezTo>
                <a:cubicBezTo>
                  <a:pt x="9794" y="8261"/>
                  <a:pt x="9802" y="8242"/>
                  <a:pt x="9805" y="8229"/>
                </a:cubicBezTo>
                <a:close/>
                <a:moveTo>
                  <a:pt x="9641" y="8248"/>
                </a:moveTo>
                <a:cubicBezTo>
                  <a:pt x="8807" y="10383"/>
                  <a:pt x="8640" y="12718"/>
                  <a:pt x="8807" y="14953"/>
                </a:cubicBezTo>
                <a:cubicBezTo>
                  <a:pt x="8973" y="16954"/>
                  <a:pt x="9741" y="18789"/>
                  <a:pt x="10108" y="20757"/>
                </a:cubicBezTo>
                <a:cubicBezTo>
                  <a:pt x="9307" y="18555"/>
                  <a:pt x="7739" y="16721"/>
                  <a:pt x="7673" y="14252"/>
                </a:cubicBezTo>
                <a:cubicBezTo>
                  <a:pt x="7673" y="12718"/>
                  <a:pt x="7639" y="8648"/>
                  <a:pt x="9641" y="8248"/>
                </a:cubicBezTo>
                <a:close/>
                <a:moveTo>
                  <a:pt x="20348" y="20757"/>
                </a:moveTo>
                <a:lnTo>
                  <a:pt x="20348" y="20757"/>
                </a:lnTo>
                <a:cubicBezTo>
                  <a:pt x="20148" y="20890"/>
                  <a:pt x="19915" y="20990"/>
                  <a:pt x="19648" y="21124"/>
                </a:cubicBezTo>
                <a:cubicBezTo>
                  <a:pt x="19247" y="21291"/>
                  <a:pt x="18747" y="21424"/>
                  <a:pt x="18280" y="21457"/>
                </a:cubicBezTo>
                <a:cubicBezTo>
                  <a:pt x="18947" y="21224"/>
                  <a:pt x="19648" y="20990"/>
                  <a:pt x="20348" y="20757"/>
                </a:cubicBezTo>
                <a:close/>
                <a:moveTo>
                  <a:pt x="21993" y="20309"/>
                </a:moveTo>
                <a:cubicBezTo>
                  <a:pt x="21002" y="21097"/>
                  <a:pt x="20172" y="21492"/>
                  <a:pt x="18947" y="21691"/>
                </a:cubicBezTo>
                <a:cubicBezTo>
                  <a:pt x="18180" y="21824"/>
                  <a:pt x="17480" y="21924"/>
                  <a:pt x="16746" y="22024"/>
                </a:cubicBezTo>
                <a:cubicBezTo>
                  <a:pt x="17146" y="21891"/>
                  <a:pt x="17513" y="21758"/>
                  <a:pt x="17913" y="21624"/>
                </a:cubicBezTo>
                <a:cubicBezTo>
                  <a:pt x="17966" y="21626"/>
                  <a:pt x="18019" y="21626"/>
                  <a:pt x="18072" y="21626"/>
                </a:cubicBezTo>
                <a:cubicBezTo>
                  <a:pt x="19195" y="21626"/>
                  <a:pt x="20386" y="21289"/>
                  <a:pt x="21182" y="20557"/>
                </a:cubicBezTo>
                <a:lnTo>
                  <a:pt x="21993" y="20309"/>
                </a:lnTo>
                <a:close/>
                <a:moveTo>
                  <a:pt x="22817" y="20056"/>
                </a:moveTo>
                <a:lnTo>
                  <a:pt x="22817" y="20056"/>
                </a:lnTo>
                <a:cubicBezTo>
                  <a:pt x="22483" y="20723"/>
                  <a:pt x="22316" y="21291"/>
                  <a:pt x="21616" y="21657"/>
                </a:cubicBezTo>
                <a:cubicBezTo>
                  <a:pt x="20915" y="22024"/>
                  <a:pt x="19948" y="22091"/>
                  <a:pt x="19114" y="22091"/>
                </a:cubicBezTo>
                <a:lnTo>
                  <a:pt x="18280" y="22091"/>
                </a:lnTo>
                <a:cubicBezTo>
                  <a:pt x="19815" y="21924"/>
                  <a:pt x="21416" y="21657"/>
                  <a:pt x="22150" y="20357"/>
                </a:cubicBezTo>
                <a:cubicBezTo>
                  <a:pt x="22168" y="20320"/>
                  <a:pt x="22156" y="20283"/>
                  <a:pt x="22124" y="20268"/>
                </a:cubicBezTo>
                <a:lnTo>
                  <a:pt x="22124" y="20268"/>
                </a:lnTo>
                <a:lnTo>
                  <a:pt x="22817" y="20056"/>
                </a:lnTo>
                <a:close/>
                <a:moveTo>
                  <a:pt x="15478" y="23425"/>
                </a:moveTo>
                <a:cubicBezTo>
                  <a:pt x="16144" y="23814"/>
                  <a:pt x="16948" y="24018"/>
                  <a:pt x="17699" y="24018"/>
                </a:cubicBezTo>
                <a:cubicBezTo>
                  <a:pt x="17851" y="24018"/>
                  <a:pt x="18001" y="24009"/>
                  <a:pt x="18147" y="23992"/>
                </a:cubicBezTo>
                <a:lnTo>
                  <a:pt x="18180" y="23992"/>
                </a:lnTo>
                <a:cubicBezTo>
                  <a:pt x="18514" y="24159"/>
                  <a:pt x="18914" y="24326"/>
                  <a:pt x="19247" y="24493"/>
                </a:cubicBezTo>
                <a:cubicBezTo>
                  <a:pt x="17680" y="24426"/>
                  <a:pt x="16179" y="24393"/>
                  <a:pt x="14844" y="23459"/>
                </a:cubicBezTo>
                <a:cubicBezTo>
                  <a:pt x="15078" y="23425"/>
                  <a:pt x="15278" y="23425"/>
                  <a:pt x="15478" y="23425"/>
                </a:cubicBezTo>
                <a:close/>
                <a:moveTo>
                  <a:pt x="901" y="16654"/>
                </a:moveTo>
                <a:lnTo>
                  <a:pt x="901" y="16654"/>
                </a:lnTo>
                <a:cubicBezTo>
                  <a:pt x="2902" y="19291"/>
                  <a:pt x="4517" y="21929"/>
                  <a:pt x="6147" y="24767"/>
                </a:cubicBezTo>
                <a:lnTo>
                  <a:pt x="6147" y="24767"/>
                </a:lnTo>
                <a:cubicBezTo>
                  <a:pt x="5500" y="23678"/>
                  <a:pt x="4813" y="22601"/>
                  <a:pt x="4103" y="21591"/>
                </a:cubicBezTo>
                <a:cubicBezTo>
                  <a:pt x="2969" y="19956"/>
                  <a:pt x="1501" y="18589"/>
                  <a:pt x="901" y="16654"/>
                </a:cubicBezTo>
                <a:close/>
                <a:moveTo>
                  <a:pt x="734" y="16620"/>
                </a:moveTo>
                <a:lnTo>
                  <a:pt x="734" y="16620"/>
                </a:lnTo>
                <a:cubicBezTo>
                  <a:pt x="1068" y="18055"/>
                  <a:pt x="1935" y="19156"/>
                  <a:pt x="2802" y="20290"/>
                </a:cubicBezTo>
                <a:cubicBezTo>
                  <a:pt x="4003" y="21791"/>
                  <a:pt x="4937" y="23492"/>
                  <a:pt x="5971" y="25093"/>
                </a:cubicBezTo>
                <a:cubicBezTo>
                  <a:pt x="5938" y="25060"/>
                  <a:pt x="5838" y="24993"/>
                  <a:pt x="5771" y="24960"/>
                </a:cubicBezTo>
                <a:cubicBezTo>
                  <a:pt x="4470" y="24126"/>
                  <a:pt x="3736" y="22925"/>
                  <a:pt x="3003" y="21591"/>
                </a:cubicBezTo>
                <a:cubicBezTo>
                  <a:pt x="2269" y="20156"/>
                  <a:pt x="334" y="18322"/>
                  <a:pt x="734" y="16620"/>
                </a:cubicBezTo>
                <a:close/>
                <a:moveTo>
                  <a:pt x="15111" y="23826"/>
                </a:moveTo>
                <a:lnTo>
                  <a:pt x="15111" y="23826"/>
                </a:lnTo>
                <a:cubicBezTo>
                  <a:pt x="15983" y="24407"/>
                  <a:pt x="17154" y="24883"/>
                  <a:pt x="18241" y="24883"/>
                </a:cubicBezTo>
                <a:cubicBezTo>
                  <a:pt x="18651" y="24883"/>
                  <a:pt x="19049" y="24815"/>
                  <a:pt x="19414" y="24660"/>
                </a:cubicBezTo>
                <a:cubicBezTo>
                  <a:pt x="19414" y="24660"/>
                  <a:pt x="19448" y="24660"/>
                  <a:pt x="19448" y="24626"/>
                </a:cubicBezTo>
                <a:cubicBezTo>
                  <a:pt x="19481" y="24660"/>
                  <a:pt x="19581" y="24660"/>
                  <a:pt x="19614" y="24693"/>
                </a:cubicBezTo>
                <a:cubicBezTo>
                  <a:pt x="18931" y="25017"/>
                  <a:pt x="18200" y="25272"/>
                  <a:pt x="17493" y="25272"/>
                </a:cubicBezTo>
                <a:cubicBezTo>
                  <a:pt x="16888" y="25272"/>
                  <a:pt x="16301" y="25085"/>
                  <a:pt x="15778" y="24593"/>
                </a:cubicBezTo>
                <a:cubicBezTo>
                  <a:pt x="15511" y="24326"/>
                  <a:pt x="15311" y="24059"/>
                  <a:pt x="15111" y="23826"/>
                </a:cubicBezTo>
                <a:close/>
                <a:moveTo>
                  <a:pt x="1168" y="16254"/>
                </a:moveTo>
                <a:cubicBezTo>
                  <a:pt x="2502" y="16387"/>
                  <a:pt x="4971" y="18922"/>
                  <a:pt x="5438" y="19489"/>
                </a:cubicBezTo>
                <a:cubicBezTo>
                  <a:pt x="6905" y="21324"/>
                  <a:pt x="7139" y="23392"/>
                  <a:pt x="7239" y="25560"/>
                </a:cubicBezTo>
                <a:cubicBezTo>
                  <a:pt x="6839" y="24126"/>
                  <a:pt x="6238" y="22725"/>
                  <a:pt x="5571" y="21391"/>
                </a:cubicBezTo>
                <a:cubicBezTo>
                  <a:pt x="4604" y="19489"/>
                  <a:pt x="3269" y="16987"/>
                  <a:pt x="1168" y="16254"/>
                </a:cubicBezTo>
                <a:close/>
                <a:moveTo>
                  <a:pt x="1068" y="16554"/>
                </a:moveTo>
                <a:lnTo>
                  <a:pt x="1068" y="16554"/>
                </a:lnTo>
                <a:cubicBezTo>
                  <a:pt x="4070" y="18088"/>
                  <a:pt x="6238" y="22124"/>
                  <a:pt x="6939" y="25760"/>
                </a:cubicBezTo>
                <a:cubicBezTo>
                  <a:pt x="5738" y="22425"/>
                  <a:pt x="3470" y="19122"/>
                  <a:pt x="1068" y="16554"/>
                </a:cubicBezTo>
                <a:close/>
                <a:moveTo>
                  <a:pt x="12743" y="25894"/>
                </a:moveTo>
                <a:lnTo>
                  <a:pt x="12743" y="25894"/>
                </a:lnTo>
                <a:cubicBezTo>
                  <a:pt x="12643" y="25994"/>
                  <a:pt x="12643" y="26127"/>
                  <a:pt x="12609" y="26227"/>
                </a:cubicBezTo>
                <a:cubicBezTo>
                  <a:pt x="12509" y="26294"/>
                  <a:pt x="12443" y="26428"/>
                  <a:pt x="12409" y="26561"/>
                </a:cubicBezTo>
                <a:lnTo>
                  <a:pt x="12343" y="26561"/>
                </a:lnTo>
                <a:lnTo>
                  <a:pt x="12343" y="26394"/>
                </a:lnTo>
                <a:cubicBezTo>
                  <a:pt x="12343" y="26094"/>
                  <a:pt x="12509" y="25961"/>
                  <a:pt x="12743" y="25894"/>
                </a:cubicBezTo>
                <a:close/>
                <a:moveTo>
                  <a:pt x="13343" y="25994"/>
                </a:moveTo>
                <a:lnTo>
                  <a:pt x="13443" y="26094"/>
                </a:lnTo>
                <a:cubicBezTo>
                  <a:pt x="13477" y="26161"/>
                  <a:pt x="13510" y="26227"/>
                  <a:pt x="13510" y="26294"/>
                </a:cubicBezTo>
                <a:cubicBezTo>
                  <a:pt x="13577" y="26428"/>
                  <a:pt x="13610" y="26594"/>
                  <a:pt x="13610" y="26728"/>
                </a:cubicBezTo>
                <a:cubicBezTo>
                  <a:pt x="13610" y="26995"/>
                  <a:pt x="13477" y="27228"/>
                  <a:pt x="13143" y="27228"/>
                </a:cubicBezTo>
                <a:lnTo>
                  <a:pt x="13043" y="27228"/>
                </a:lnTo>
                <a:cubicBezTo>
                  <a:pt x="13110" y="27061"/>
                  <a:pt x="13110" y="26928"/>
                  <a:pt x="13110" y="26761"/>
                </a:cubicBezTo>
                <a:cubicBezTo>
                  <a:pt x="13143" y="26461"/>
                  <a:pt x="13243" y="26227"/>
                  <a:pt x="13343" y="25994"/>
                </a:cubicBezTo>
                <a:close/>
                <a:moveTo>
                  <a:pt x="17575" y="0"/>
                </a:moveTo>
                <a:cubicBezTo>
                  <a:pt x="17530" y="0"/>
                  <a:pt x="17480" y="25"/>
                  <a:pt x="17446" y="75"/>
                </a:cubicBezTo>
                <a:cubicBezTo>
                  <a:pt x="15978" y="1543"/>
                  <a:pt x="15612" y="3811"/>
                  <a:pt x="15311" y="5779"/>
                </a:cubicBezTo>
                <a:cubicBezTo>
                  <a:pt x="15111" y="7047"/>
                  <a:pt x="15111" y="8248"/>
                  <a:pt x="15345" y="9482"/>
                </a:cubicBezTo>
                <a:cubicBezTo>
                  <a:pt x="15445" y="9949"/>
                  <a:pt x="15578" y="10249"/>
                  <a:pt x="15812" y="10616"/>
                </a:cubicBezTo>
                <a:cubicBezTo>
                  <a:pt x="16612" y="11717"/>
                  <a:pt x="16579" y="12451"/>
                  <a:pt x="16345" y="13585"/>
                </a:cubicBezTo>
                <a:cubicBezTo>
                  <a:pt x="16279" y="13818"/>
                  <a:pt x="16145" y="14119"/>
                  <a:pt x="16079" y="14386"/>
                </a:cubicBezTo>
                <a:cubicBezTo>
                  <a:pt x="15311" y="15286"/>
                  <a:pt x="14577" y="16254"/>
                  <a:pt x="13910" y="17154"/>
                </a:cubicBezTo>
                <a:cubicBezTo>
                  <a:pt x="14411" y="16120"/>
                  <a:pt x="14744" y="14919"/>
                  <a:pt x="14444" y="13952"/>
                </a:cubicBezTo>
                <a:cubicBezTo>
                  <a:pt x="14611" y="13785"/>
                  <a:pt x="14744" y="13485"/>
                  <a:pt x="14744" y="13251"/>
                </a:cubicBezTo>
                <a:cubicBezTo>
                  <a:pt x="14778" y="12818"/>
                  <a:pt x="14577" y="12384"/>
                  <a:pt x="14177" y="12151"/>
                </a:cubicBezTo>
                <a:cubicBezTo>
                  <a:pt x="14078" y="12104"/>
                  <a:pt x="13974" y="12083"/>
                  <a:pt x="13871" y="12083"/>
                </a:cubicBezTo>
                <a:cubicBezTo>
                  <a:pt x="13457" y="12083"/>
                  <a:pt x="13050" y="12430"/>
                  <a:pt x="12943" y="12884"/>
                </a:cubicBezTo>
                <a:cubicBezTo>
                  <a:pt x="12943" y="12936"/>
                  <a:pt x="12963" y="13007"/>
                  <a:pt x="13017" y="13007"/>
                </a:cubicBezTo>
                <a:cubicBezTo>
                  <a:pt x="13034" y="13007"/>
                  <a:pt x="13053" y="13000"/>
                  <a:pt x="13076" y="12985"/>
                </a:cubicBezTo>
                <a:cubicBezTo>
                  <a:pt x="13143" y="12951"/>
                  <a:pt x="13277" y="12818"/>
                  <a:pt x="13410" y="12751"/>
                </a:cubicBezTo>
                <a:lnTo>
                  <a:pt x="13410" y="12784"/>
                </a:lnTo>
                <a:cubicBezTo>
                  <a:pt x="13310" y="12884"/>
                  <a:pt x="13277" y="12951"/>
                  <a:pt x="13176" y="13051"/>
                </a:cubicBezTo>
                <a:cubicBezTo>
                  <a:pt x="12976" y="13251"/>
                  <a:pt x="12943" y="13585"/>
                  <a:pt x="13076" y="13818"/>
                </a:cubicBezTo>
                <a:cubicBezTo>
                  <a:pt x="13165" y="14112"/>
                  <a:pt x="13511" y="14225"/>
                  <a:pt x="13820" y="14225"/>
                </a:cubicBezTo>
                <a:cubicBezTo>
                  <a:pt x="13862" y="14225"/>
                  <a:pt x="13904" y="14223"/>
                  <a:pt x="13944" y="14219"/>
                </a:cubicBezTo>
                <a:cubicBezTo>
                  <a:pt x="13977" y="14219"/>
                  <a:pt x="14077" y="14219"/>
                  <a:pt x="14110" y="14152"/>
                </a:cubicBezTo>
                <a:lnTo>
                  <a:pt x="14110" y="14152"/>
                </a:lnTo>
                <a:cubicBezTo>
                  <a:pt x="14144" y="15420"/>
                  <a:pt x="13910" y="16721"/>
                  <a:pt x="13343" y="17888"/>
                </a:cubicBezTo>
                <a:cubicBezTo>
                  <a:pt x="13343" y="17921"/>
                  <a:pt x="13310" y="17921"/>
                  <a:pt x="13310" y="17955"/>
                </a:cubicBezTo>
                <a:cubicBezTo>
                  <a:pt x="12242" y="19456"/>
                  <a:pt x="11275" y="20990"/>
                  <a:pt x="10341" y="22591"/>
                </a:cubicBezTo>
                <a:cubicBezTo>
                  <a:pt x="10575" y="21724"/>
                  <a:pt x="10641" y="20790"/>
                  <a:pt x="10641" y="19890"/>
                </a:cubicBezTo>
                <a:cubicBezTo>
                  <a:pt x="11108" y="17821"/>
                  <a:pt x="11842" y="15920"/>
                  <a:pt x="11742" y="13752"/>
                </a:cubicBezTo>
                <a:cubicBezTo>
                  <a:pt x="11609" y="12151"/>
                  <a:pt x="11642" y="8882"/>
                  <a:pt x="10008" y="7914"/>
                </a:cubicBezTo>
                <a:cubicBezTo>
                  <a:pt x="9998" y="7904"/>
                  <a:pt x="9985" y="7900"/>
                  <a:pt x="9971" y="7900"/>
                </a:cubicBezTo>
                <a:cubicBezTo>
                  <a:pt x="9935" y="7900"/>
                  <a:pt x="9888" y="7924"/>
                  <a:pt x="9841" y="7948"/>
                </a:cubicBezTo>
                <a:cubicBezTo>
                  <a:pt x="9753" y="7932"/>
                  <a:pt x="9668" y="7924"/>
                  <a:pt x="9586" y="7924"/>
                </a:cubicBezTo>
                <a:cubicBezTo>
                  <a:pt x="7945" y="7924"/>
                  <a:pt x="7668" y="11005"/>
                  <a:pt x="7572" y="12117"/>
                </a:cubicBezTo>
                <a:cubicBezTo>
                  <a:pt x="7439" y="13151"/>
                  <a:pt x="7406" y="14252"/>
                  <a:pt x="7472" y="15286"/>
                </a:cubicBezTo>
                <a:cubicBezTo>
                  <a:pt x="7673" y="17588"/>
                  <a:pt x="9507" y="19489"/>
                  <a:pt x="10141" y="21724"/>
                </a:cubicBezTo>
                <a:cubicBezTo>
                  <a:pt x="10108" y="22225"/>
                  <a:pt x="10008" y="22758"/>
                  <a:pt x="9974" y="23292"/>
                </a:cubicBezTo>
                <a:cubicBezTo>
                  <a:pt x="9274" y="24560"/>
                  <a:pt x="8607" y="25794"/>
                  <a:pt x="7939" y="27061"/>
                </a:cubicBezTo>
                <a:cubicBezTo>
                  <a:pt x="7806" y="27295"/>
                  <a:pt x="7673" y="27562"/>
                  <a:pt x="7506" y="27795"/>
                </a:cubicBezTo>
                <a:cubicBezTo>
                  <a:pt x="7506" y="27228"/>
                  <a:pt x="7472" y="26628"/>
                  <a:pt x="7339" y="26061"/>
                </a:cubicBezTo>
                <a:cubicBezTo>
                  <a:pt x="7406" y="26061"/>
                  <a:pt x="7406" y="26061"/>
                  <a:pt x="7406" y="25994"/>
                </a:cubicBezTo>
                <a:cubicBezTo>
                  <a:pt x="8840" y="21758"/>
                  <a:pt x="4837" y="16821"/>
                  <a:pt x="801" y="15987"/>
                </a:cubicBezTo>
                <a:cubicBezTo>
                  <a:pt x="734" y="15987"/>
                  <a:pt x="668" y="15987"/>
                  <a:pt x="634" y="16087"/>
                </a:cubicBezTo>
                <a:cubicBezTo>
                  <a:pt x="634" y="16120"/>
                  <a:pt x="601" y="16153"/>
                  <a:pt x="601" y="16220"/>
                </a:cubicBezTo>
                <a:cubicBezTo>
                  <a:pt x="567" y="16287"/>
                  <a:pt x="567" y="16320"/>
                  <a:pt x="501" y="16420"/>
                </a:cubicBezTo>
                <a:cubicBezTo>
                  <a:pt x="501" y="16454"/>
                  <a:pt x="501" y="16487"/>
                  <a:pt x="567" y="16487"/>
                </a:cubicBezTo>
                <a:cubicBezTo>
                  <a:pt x="0" y="17655"/>
                  <a:pt x="934" y="18922"/>
                  <a:pt x="1602" y="19890"/>
                </a:cubicBezTo>
                <a:cubicBezTo>
                  <a:pt x="2402" y="20990"/>
                  <a:pt x="2969" y="22258"/>
                  <a:pt x="3736" y="23425"/>
                </a:cubicBezTo>
                <a:cubicBezTo>
                  <a:pt x="4604" y="24760"/>
                  <a:pt x="6105" y="25293"/>
                  <a:pt x="7005" y="26561"/>
                </a:cubicBezTo>
                <a:cubicBezTo>
                  <a:pt x="7072" y="26594"/>
                  <a:pt x="7105" y="26594"/>
                  <a:pt x="7139" y="26594"/>
                </a:cubicBezTo>
                <a:cubicBezTo>
                  <a:pt x="7239" y="27161"/>
                  <a:pt x="7272" y="27728"/>
                  <a:pt x="7272" y="28262"/>
                </a:cubicBezTo>
                <a:cubicBezTo>
                  <a:pt x="6005" y="30597"/>
                  <a:pt x="4770" y="32999"/>
                  <a:pt x="3836" y="35467"/>
                </a:cubicBezTo>
                <a:cubicBezTo>
                  <a:pt x="3811" y="35542"/>
                  <a:pt x="3880" y="35580"/>
                  <a:pt x="3930" y="35580"/>
                </a:cubicBezTo>
                <a:cubicBezTo>
                  <a:pt x="3947" y="35580"/>
                  <a:pt x="3962" y="35576"/>
                  <a:pt x="3970" y="35567"/>
                </a:cubicBezTo>
                <a:cubicBezTo>
                  <a:pt x="4904" y="34100"/>
                  <a:pt x="5671" y="32465"/>
                  <a:pt x="6438" y="30897"/>
                </a:cubicBezTo>
                <a:cubicBezTo>
                  <a:pt x="6438" y="30897"/>
                  <a:pt x="6472" y="30897"/>
                  <a:pt x="6472" y="30831"/>
                </a:cubicBezTo>
                <a:cubicBezTo>
                  <a:pt x="7239" y="29730"/>
                  <a:pt x="8273" y="28896"/>
                  <a:pt x="9440" y="28162"/>
                </a:cubicBezTo>
                <a:cubicBezTo>
                  <a:pt x="10274" y="27662"/>
                  <a:pt x="11242" y="27395"/>
                  <a:pt x="12076" y="26961"/>
                </a:cubicBezTo>
                <a:cubicBezTo>
                  <a:pt x="12136" y="27233"/>
                  <a:pt x="12278" y="27504"/>
                  <a:pt x="12527" y="27504"/>
                </a:cubicBezTo>
                <a:cubicBezTo>
                  <a:pt x="12553" y="27504"/>
                  <a:pt x="12581" y="27501"/>
                  <a:pt x="12609" y="27495"/>
                </a:cubicBezTo>
                <a:cubicBezTo>
                  <a:pt x="12676" y="27595"/>
                  <a:pt x="12776" y="27628"/>
                  <a:pt x="12910" y="27662"/>
                </a:cubicBezTo>
                <a:cubicBezTo>
                  <a:pt x="13034" y="27713"/>
                  <a:pt x="13156" y="27737"/>
                  <a:pt x="13273" y="27737"/>
                </a:cubicBezTo>
                <a:cubicBezTo>
                  <a:pt x="13691" y="27737"/>
                  <a:pt x="14040" y="27430"/>
                  <a:pt x="14144" y="26961"/>
                </a:cubicBezTo>
                <a:lnTo>
                  <a:pt x="14144" y="26895"/>
                </a:lnTo>
                <a:cubicBezTo>
                  <a:pt x="14158" y="26923"/>
                  <a:pt x="14184" y="26933"/>
                  <a:pt x="14212" y="26933"/>
                </a:cubicBezTo>
                <a:cubicBezTo>
                  <a:pt x="14250" y="26933"/>
                  <a:pt x="14291" y="26914"/>
                  <a:pt x="14311" y="26895"/>
                </a:cubicBezTo>
                <a:cubicBezTo>
                  <a:pt x="14511" y="26327"/>
                  <a:pt x="14110" y="25794"/>
                  <a:pt x="13643" y="25560"/>
                </a:cubicBezTo>
                <a:cubicBezTo>
                  <a:pt x="13610" y="25494"/>
                  <a:pt x="13510" y="25494"/>
                  <a:pt x="13477" y="25460"/>
                </a:cubicBezTo>
                <a:cubicBezTo>
                  <a:pt x="13443" y="25460"/>
                  <a:pt x="13410" y="25427"/>
                  <a:pt x="13343" y="25427"/>
                </a:cubicBezTo>
                <a:cubicBezTo>
                  <a:pt x="13310" y="25427"/>
                  <a:pt x="13310" y="25427"/>
                  <a:pt x="13277" y="25460"/>
                </a:cubicBezTo>
                <a:cubicBezTo>
                  <a:pt x="13176" y="25460"/>
                  <a:pt x="13110" y="25494"/>
                  <a:pt x="13076" y="25560"/>
                </a:cubicBezTo>
                <a:cubicBezTo>
                  <a:pt x="13010" y="25560"/>
                  <a:pt x="13010" y="25594"/>
                  <a:pt x="12976" y="25594"/>
                </a:cubicBezTo>
                <a:cubicBezTo>
                  <a:pt x="12914" y="25578"/>
                  <a:pt x="12854" y="25571"/>
                  <a:pt x="12796" y="25571"/>
                </a:cubicBezTo>
                <a:cubicBezTo>
                  <a:pt x="12477" y="25571"/>
                  <a:pt x="12217" y="25794"/>
                  <a:pt x="12076" y="26161"/>
                </a:cubicBezTo>
                <a:cubicBezTo>
                  <a:pt x="12009" y="26294"/>
                  <a:pt x="12009" y="26461"/>
                  <a:pt x="12009" y="26628"/>
                </a:cubicBezTo>
                <a:cubicBezTo>
                  <a:pt x="10575" y="27061"/>
                  <a:pt x="9174" y="27762"/>
                  <a:pt x="8073" y="28796"/>
                </a:cubicBezTo>
                <a:cubicBezTo>
                  <a:pt x="9507" y="27061"/>
                  <a:pt x="11142" y="25460"/>
                  <a:pt x="13076" y="24126"/>
                </a:cubicBezTo>
                <a:cubicBezTo>
                  <a:pt x="13143" y="24093"/>
                  <a:pt x="13176" y="24059"/>
                  <a:pt x="13277" y="23992"/>
                </a:cubicBezTo>
                <a:cubicBezTo>
                  <a:pt x="13677" y="23792"/>
                  <a:pt x="14077" y="23626"/>
                  <a:pt x="14477" y="23559"/>
                </a:cubicBezTo>
                <a:cubicBezTo>
                  <a:pt x="15078" y="23826"/>
                  <a:pt x="15311" y="24626"/>
                  <a:pt x="15812" y="24993"/>
                </a:cubicBezTo>
                <a:cubicBezTo>
                  <a:pt x="16279" y="25327"/>
                  <a:pt x="16679" y="25460"/>
                  <a:pt x="17246" y="25560"/>
                </a:cubicBezTo>
                <a:cubicBezTo>
                  <a:pt x="17425" y="25595"/>
                  <a:pt x="17620" y="25612"/>
                  <a:pt x="17822" y="25612"/>
                </a:cubicBezTo>
                <a:cubicBezTo>
                  <a:pt x="18598" y="25612"/>
                  <a:pt x="19478" y="25356"/>
                  <a:pt x="19981" y="24826"/>
                </a:cubicBezTo>
                <a:cubicBezTo>
                  <a:pt x="20081" y="24893"/>
                  <a:pt x="20148" y="24926"/>
                  <a:pt x="20181" y="24926"/>
                </a:cubicBezTo>
                <a:cubicBezTo>
                  <a:pt x="20193" y="24932"/>
                  <a:pt x="20205" y="24935"/>
                  <a:pt x="20216" y="24935"/>
                </a:cubicBezTo>
                <a:cubicBezTo>
                  <a:pt x="20269" y="24935"/>
                  <a:pt x="20309" y="24875"/>
                  <a:pt x="20282" y="24793"/>
                </a:cubicBezTo>
                <a:cubicBezTo>
                  <a:pt x="20248" y="24760"/>
                  <a:pt x="20148" y="24726"/>
                  <a:pt x="20115" y="24626"/>
                </a:cubicBezTo>
                <a:cubicBezTo>
                  <a:pt x="20115" y="24593"/>
                  <a:pt x="20148" y="24593"/>
                  <a:pt x="20148" y="24560"/>
                </a:cubicBezTo>
                <a:cubicBezTo>
                  <a:pt x="20176" y="24477"/>
                  <a:pt x="20135" y="24417"/>
                  <a:pt x="20064" y="24417"/>
                </a:cubicBezTo>
                <a:cubicBezTo>
                  <a:pt x="20049" y="24417"/>
                  <a:pt x="20032" y="24420"/>
                  <a:pt x="20015" y="24426"/>
                </a:cubicBezTo>
                <a:cubicBezTo>
                  <a:pt x="19981" y="24426"/>
                  <a:pt x="19948" y="24459"/>
                  <a:pt x="19915" y="24459"/>
                </a:cubicBezTo>
                <a:cubicBezTo>
                  <a:pt x="18849" y="23567"/>
                  <a:pt x="17286" y="23080"/>
                  <a:pt x="15787" y="23080"/>
                </a:cubicBezTo>
                <a:cubicBezTo>
                  <a:pt x="15269" y="23080"/>
                  <a:pt x="14758" y="23139"/>
                  <a:pt x="14277" y="23259"/>
                </a:cubicBezTo>
                <a:lnTo>
                  <a:pt x="14244" y="23259"/>
                </a:lnTo>
                <a:cubicBezTo>
                  <a:pt x="14778" y="22925"/>
                  <a:pt x="15345" y="22625"/>
                  <a:pt x="15945" y="22325"/>
                </a:cubicBezTo>
                <a:lnTo>
                  <a:pt x="15978" y="22325"/>
                </a:lnTo>
                <a:cubicBezTo>
                  <a:pt x="16079" y="22325"/>
                  <a:pt x="16112" y="22291"/>
                  <a:pt x="16179" y="22291"/>
                </a:cubicBezTo>
                <a:cubicBezTo>
                  <a:pt x="16579" y="22226"/>
                  <a:pt x="16990" y="22205"/>
                  <a:pt x="17406" y="22205"/>
                </a:cubicBezTo>
                <a:cubicBezTo>
                  <a:pt x="18156" y="22205"/>
                  <a:pt x="18921" y="22273"/>
                  <a:pt x="19666" y="22273"/>
                </a:cubicBezTo>
                <a:cubicBezTo>
                  <a:pt x="19987" y="22273"/>
                  <a:pt x="20304" y="22261"/>
                  <a:pt x="20615" y="22225"/>
                </a:cubicBezTo>
                <a:cubicBezTo>
                  <a:pt x="21749" y="22058"/>
                  <a:pt x="23117" y="21257"/>
                  <a:pt x="22950" y="19956"/>
                </a:cubicBezTo>
                <a:lnTo>
                  <a:pt x="22983" y="19956"/>
                </a:lnTo>
                <a:cubicBezTo>
                  <a:pt x="23084" y="19923"/>
                  <a:pt x="23084" y="19789"/>
                  <a:pt x="22950" y="19789"/>
                </a:cubicBezTo>
                <a:cubicBezTo>
                  <a:pt x="16646" y="20457"/>
                  <a:pt x="10675" y="24560"/>
                  <a:pt x="6972" y="29630"/>
                </a:cubicBezTo>
                <a:cubicBezTo>
                  <a:pt x="7339" y="28829"/>
                  <a:pt x="7739" y="27995"/>
                  <a:pt x="8140" y="27261"/>
                </a:cubicBezTo>
                <a:cubicBezTo>
                  <a:pt x="9140" y="25393"/>
                  <a:pt x="10174" y="23492"/>
                  <a:pt x="11308" y="21657"/>
                </a:cubicBezTo>
                <a:cubicBezTo>
                  <a:pt x="12309" y="20390"/>
                  <a:pt x="13510" y="19322"/>
                  <a:pt x="14811" y="18455"/>
                </a:cubicBezTo>
                <a:cubicBezTo>
                  <a:pt x="17613" y="17655"/>
                  <a:pt x="21115" y="17955"/>
                  <a:pt x="23484" y="16220"/>
                </a:cubicBezTo>
                <a:cubicBezTo>
                  <a:pt x="24618" y="15420"/>
                  <a:pt x="27253" y="13452"/>
                  <a:pt x="26619" y="11750"/>
                </a:cubicBezTo>
                <a:cubicBezTo>
                  <a:pt x="26686" y="11717"/>
                  <a:pt x="26786" y="11617"/>
                  <a:pt x="26853" y="11550"/>
                </a:cubicBezTo>
                <a:cubicBezTo>
                  <a:pt x="26965" y="11438"/>
                  <a:pt x="26865" y="11302"/>
                  <a:pt x="26750" y="11302"/>
                </a:cubicBezTo>
                <a:cubicBezTo>
                  <a:pt x="26729" y="11302"/>
                  <a:pt x="26707" y="11306"/>
                  <a:pt x="26686" y="11317"/>
                </a:cubicBezTo>
                <a:cubicBezTo>
                  <a:pt x="26653" y="11383"/>
                  <a:pt x="26619" y="11417"/>
                  <a:pt x="26586" y="11417"/>
                </a:cubicBezTo>
                <a:cubicBezTo>
                  <a:pt x="26519" y="11417"/>
                  <a:pt x="26486" y="11417"/>
                  <a:pt x="26486" y="11450"/>
                </a:cubicBezTo>
                <a:cubicBezTo>
                  <a:pt x="26486" y="11450"/>
                  <a:pt x="26486" y="11483"/>
                  <a:pt x="26453" y="11483"/>
                </a:cubicBezTo>
                <a:cubicBezTo>
                  <a:pt x="25485" y="12084"/>
                  <a:pt x="24084" y="11984"/>
                  <a:pt x="23017" y="12284"/>
                </a:cubicBezTo>
                <a:cubicBezTo>
                  <a:pt x="21916" y="12618"/>
                  <a:pt x="20815" y="13051"/>
                  <a:pt x="19781" y="13552"/>
                </a:cubicBezTo>
                <a:cubicBezTo>
                  <a:pt x="17780" y="14552"/>
                  <a:pt x="16179" y="16087"/>
                  <a:pt x="14944" y="17888"/>
                </a:cubicBezTo>
                <a:cubicBezTo>
                  <a:pt x="13977" y="18488"/>
                  <a:pt x="13110" y="19222"/>
                  <a:pt x="12309" y="20056"/>
                </a:cubicBezTo>
                <a:cubicBezTo>
                  <a:pt x="12609" y="19623"/>
                  <a:pt x="12843" y="19222"/>
                  <a:pt x="13143" y="18789"/>
                </a:cubicBezTo>
                <a:cubicBezTo>
                  <a:pt x="14978" y="16120"/>
                  <a:pt x="17079" y="13585"/>
                  <a:pt x="19448" y="11383"/>
                </a:cubicBezTo>
                <a:cubicBezTo>
                  <a:pt x="19648" y="11150"/>
                  <a:pt x="19915" y="10950"/>
                  <a:pt x="20115" y="10783"/>
                </a:cubicBezTo>
                <a:cubicBezTo>
                  <a:pt x="22150" y="9649"/>
                  <a:pt x="24451" y="9148"/>
                  <a:pt x="26453" y="7948"/>
                </a:cubicBezTo>
                <a:cubicBezTo>
                  <a:pt x="28688" y="6580"/>
                  <a:pt x="29822" y="3745"/>
                  <a:pt x="31089" y="1543"/>
                </a:cubicBezTo>
                <a:cubicBezTo>
                  <a:pt x="31123" y="1443"/>
                  <a:pt x="31089" y="1276"/>
                  <a:pt x="30956" y="1276"/>
                </a:cubicBezTo>
                <a:cubicBezTo>
                  <a:pt x="25752" y="1610"/>
                  <a:pt x="22617" y="6080"/>
                  <a:pt x="20148" y="10249"/>
                </a:cubicBezTo>
                <a:cubicBezTo>
                  <a:pt x="19815" y="10483"/>
                  <a:pt x="19481" y="10783"/>
                  <a:pt x="19181" y="11083"/>
                </a:cubicBezTo>
                <a:cubicBezTo>
                  <a:pt x="18247" y="11917"/>
                  <a:pt x="17346" y="12884"/>
                  <a:pt x="16479" y="13818"/>
                </a:cubicBezTo>
                <a:lnTo>
                  <a:pt x="16479" y="13785"/>
                </a:lnTo>
                <a:lnTo>
                  <a:pt x="16746" y="13285"/>
                </a:lnTo>
                <a:cubicBezTo>
                  <a:pt x="16779" y="13285"/>
                  <a:pt x="16779" y="13285"/>
                  <a:pt x="16812" y="13251"/>
                </a:cubicBezTo>
                <a:cubicBezTo>
                  <a:pt x="19848" y="9749"/>
                  <a:pt x="21015" y="3945"/>
                  <a:pt x="17846" y="242"/>
                </a:cubicBezTo>
                <a:cubicBezTo>
                  <a:pt x="17897" y="167"/>
                  <a:pt x="17853" y="130"/>
                  <a:pt x="17814" y="130"/>
                </a:cubicBezTo>
                <a:cubicBezTo>
                  <a:pt x="17801" y="130"/>
                  <a:pt x="17788" y="134"/>
                  <a:pt x="17780" y="142"/>
                </a:cubicBezTo>
                <a:cubicBezTo>
                  <a:pt x="17746" y="109"/>
                  <a:pt x="17746" y="75"/>
                  <a:pt x="17680" y="75"/>
                </a:cubicBezTo>
                <a:cubicBezTo>
                  <a:pt x="17663" y="25"/>
                  <a:pt x="17621" y="0"/>
                  <a:pt x="17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rot="59522">
            <a:off x="8431881" y="101880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rot="59522">
            <a:off x="8676608" y="47004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rot="59522">
            <a:off x="8727406" y="159238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rot="-10740478">
            <a:off x="481647" y="40127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rot="-10740478">
            <a:off x="186454" y="4520923"/>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rot="-10740478">
            <a:off x="186122" y="34391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txBox="1">
            <a:spLocks noGrp="1"/>
          </p:cNvSpPr>
          <p:nvPr>
            <p:ph type="title"/>
          </p:nvPr>
        </p:nvSpPr>
        <p:spPr>
          <a:xfrm>
            <a:off x="1478225" y="539500"/>
            <a:ext cx="6187500" cy="478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397" name="Google Shape;397;p18"/>
          <p:cNvSpPr txBox="1">
            <a:spLocks noGrp="1"/>
          </p:cNvSpPr>
          <p:nvPr>
            <p:ph type="subTitle" idx="1"/>
          </p:nvPr>
        </p:nvSpPr>
        <p:spPr>
          <a:xfrm>
            <a:off x="1018025" y="2750438"/>
            <a:ext cx="2098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8" name="Google Shape;398;p18"/>
          <p:cNvSpPr txBox="1">
            <a:spLocks noGrp="1"/>
          </p:cNvSpPr>
          <p:nvPr>
            <p:ph type="subTitle" idx="2"/>
          </p:nvPr>
        </p:nvSpPr>
        <p:spPr>
          <a:xfrm>
            <a:off x="3522566" y="2750438"/>
            <a:ext cx="2098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9" name="Google Shape;399;p18"/>
          <p:cNvSpPr txBox="1">
            <a:spLocks noGrp="1"/>
          </p:cNvSpPr>
          <p:nvPr>
            <p:ph type="subTitle" idx="3"/>
          </p:nvPr>
        </p:nvSpPr>
        <p:spPr>
          <a:xfrm>
            <a:off x="6027113" y="2750438"/>
            <a:ext cx="20988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i="1">
                <a:solidFill>
                  <a:schemeClr val="dk2"/>
                </a:solidFill>
                <a:latin typeface="Abril Fatface"/>
                <a:ea typeface="Abril Fatface"/>
                <a:cs typeface="Abril Fatface"/>
                <a:sym typeface="Abril Fatfac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0" name="Google Shape;400;p18"/>
          <p:cNvSpPr txBox="1">
            <a:spLocks noGrp="1"/>
          </p:cNvSpPr>
          <p:nvPr>
            <p:ph type="subTitle" idx="4"/>
          </p:nvPr>
        </p:nvSpPr>
        <p:spPr>
          <a:xfrm>
            <a:off x="1018025" y="3154535"/>
            <a:ext cx="2098800" cy="74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1" name="Google Shape;401;p18"/>
          <p:cNvSpPr txBox="1">
            <a:spLocks noGrp="1"/>
          </p:cNvSpPr>
          <p:nvPr>
            <p:ph type="subTitle" idx="5"/>
          </p:nvPr>
        </p:nvSpPr>
        <p:spPr>
          <a:xfrm>
            <a:off x="3522566" y="3154535"/>
            <a:ext cx="2098800" cy="74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2" name="Google Shape;402;p18"/>
          <p:cNvSpPr txBox="1">
            <a:spLocks noGrp="1"/>
          </p:cNvSpPr>
          <p:nvPr>
            <p:ph type="subTitle" idx="6"/>
          </p:nvPr>
        </p:nvSpPr>
        <p:spPr>
          <a:xfrm>
            <a:off x="6027113" y="3154535"/>
            <a:ext cx="2098800" cy="74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3" name="Google Shape;403;p18"/>
          <p:cNvSpPr txBox="1">
            <a:spLocks noGrp="1"/>
          </p:cNvSpPr>
          <p:nvPr>
            <p:ph type="title" idx="7" hasCustomPrompt="1"/>
          </p:nvPr>
        </p:nvSpPr>
        <p:spPr>
          <a:xfrm>
            <a:off x="1600769" y="2167638"/>
            <a:ext cx="933300" cy="404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4" name="Google Shape;404;p18"/>
          <p:cNvSpPr txBox="1">
            <a:spLocks noGrp="1"/>
          </p:cNvSpPr>
          <p:nvPr>
            <p:ph type="title" idx="8" hasCustomPrompt="1"/>
          </p:nvPr>
        </p:nvSpPr>
        <p:spPr>
          <a:xfrm>
            <a:off x="4105319" y="2167638"/>
            <a:ext cx="933300" cy="404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5" name="Google Shape;405;p18"/>
          <p:cNvSpPr txBox="1">
            <a:spLocks noGrp="1"/>
          </p:cNvSpPr>
          <p:nvPr>
            <p:ph type="title" idx="9" hasCustomPrompt="1"/>
          </p:nvPr>
        </p:nvSpPr>
        <p:spPr>
          <a:xfrm>
            <a:off x="6609869" y="2167638"/>
            <a:ext cx="933300" cy="404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0800" y="539496"/>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Abril Fatface"/>
              <a:buNone/>
              <a:defRPr sz="3000" i="1">
                <a:solidFill>
                  <a:schemeClr val="dk2"/>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8" r:id="rId5"/>
    <p:sldLayoutId id="2147483659" r:id="rId6"/>
    <p:sldLayoutId id="2147483660" r:id="rId7"/>
    <p:sldLayoutId id="2147483661" r:id="rId8"/>
    <p:sldLayoutId id="2147483664" r:id="rId9"/>
    <p:sldLayoutId id="2147483665" r:id="rId10"/>
    <p:sldLayoutId id="2147483669" r:id="rId11"/>
    <p:sldLayoutId id="2147483677"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emf"/><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image" Target="../media/image35.png"/><Relationship Id="rId5" Type="http://schemas.openxmlformats.org/officeDocument/2006/relationships/diagramLayout" Target="../diagrams/layout5.xml"/><Relationship Id="rId10" Type="http://schemas.openxmlformats.org/officeDocument/2006/relationships/image" Target="../media/image34.png"/><Relationship Id="rId4" Type="http://schemas.openxmlformats.org/officeDocument/2006/relationships/diagramData" Target="../diagrams/data5.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emf"/><Relationship Id="rId7" Type="http://schemas.openxmlformats.org/officeDocument/2006/relationships/diagramQuickStyle" Target="../diagrams/quickStyle6.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6.pn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emf"/><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7.png"/><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3.emf"/><Relationship Id="rId7" Type="http://schemas.openxmlformats.org/officeDocument/2006/relationships/diagramLayout" Target="../diagrams/layout8.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Data" Target="../diagrams/data8.xml"/><Relationship Id="rId5" Type="http://schemas.openxmlformats.org/officeDocument/2006/relationships/image" Target="../media/image43.emf"/><Relationship Id="rId10" Type="http://schemas.microsoft.com/office/2007/relationships/diagramDrawing" Target="../diagrams/drawing8.xml"/><Relationship Id="rId4" Type="http://schemas.openxmlformats.org/officeDocument/2006/relationships/image" Target="../media/image42.png"/><Relationship Id="rId9" Type="http://schemas.openxmlformats.org/officeDocument/2006/relationships/diagramColors" Target="../diagrams/colors8.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3.emf"/><Relationship Id="rId7"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6.jpeg"/><Relationship Id="rId5" Type="http://schemas.openxmlformats.org/officeDocument/2006/relationships/image" Target="../media/image55.tm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emf"/><Relationship Id="rId7" Type="http://schemas.openxmlformats.org/officeDocument/2006/relationships/diagramColors" Target="../diagrams/colors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3.emf"/><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emf"/><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9.png"/><Relationship Id="rId10" Type="http://schemas.microsoft.com/office/2007/relationships/diagramDrawing" Target="../diagrams/drawing2.xml"/><Relationship Id="rId4" Type="http://schemas.openxmlformats.org/officeDocument/2006/relationships/image" Target="../media/image8.jpeg"/><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emf"/><Relationship Id="rId7" Type="http://schemas.openxmlformats.org/officeDocument/2006/relationships/diagramColors" Target="../diagrams/colors10.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emf"/><Relationship Id="rId7" Type="http://schemas.openxmlformats.org/officeDocument/2006/relationships/diagramColors" Target="../diagrams/colors11.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emf"/><Relationship Id="rId7" Type="http://schemas.openxmlformats.org/officeDocument/2006/relationships/diagramColors" Target="../diagrams/colors12.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emf"/><Relationship Id="rId7" Type="http://schemas.openxmlformats.org/officeDocument/2006/relationships/diagramColors" Target="../diagrams/colors13.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emf"/><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microsoft.com/office/2007/relationships/diagramDrawing" Target="../diagrams/drawing4.xml"/><Relationship Id="rId3" Type="http://schemas.openxmlformats.org/officeDocument/2006/relationships/image" Target="../media/image3.emf"/><Relationship Id="rId7" Type="http://schemas.openxmlformats.org/officeDocument/2006/relationships/image" Target="../media/image18.jpeg"/><Relationship Id="rId12"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diagramQuickStyle" Target="../diagrams/quickStyle4.xml"/><Relationship Id="rId5" Type="http://schemas.openxmlformats.org/officeDocument/2006/relationships/image" Target="../media/image16.jpeg"/><Relationship Id="rId10" Type="http://schemas.openxmlformats.org/officeDocument/2006/relationships/diagramLayout" Target="../diagrams/layout4.xml"/><Relationship Id="rId4" Type="http://schemas.openxmlformats.org/officeDocument/2006/relationships/image" Target="../media/image15.jpeg"/><Relationship Id="rId9" Type="http://schemas.openxmlformats.org/officeDocument/2006/relationships/diagramData" Target="../diagrams/data4.xml"/><Relationship Id="rId1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pic>
        <p:nvPicPr>
          <p:cNvPr id="3" name="Imagen 2">
            <a:extLst>
              <a:ext uri="{FF2B5EF4-FFF2-40B4-BE49-F238E27FC236}">
                <a16:creationId xmlns:a16="http://schemas.microsoft.com/office/drawing/2014/main" id="{67A2C3E7-E5FF-48CB-94D3-E45A98689BF4}"/>
              </a:ext>
            </a:extLst>
          </p:cNvPr>
          <p:cNvPicPr>
            <a:picLocks noChangeAspect="1"/>
          </p:cNvPicPr>
          <p:nvPr/>
        </p:nvPicPr>
        <p:blipFill rotWithShape="1">
          <a:blip r:embed="rId3"/>
          <a:srcRect b="14963"/>
          <a:stretch/>
        </p:blipFill>
        <p:spPr>
          <a:xfrm>
            <a:off x="0" y="19050"/>
            <a:ext cx="9128852" cy="5143500"/>
          </a:xfrm>
          <a:prstGeom prst="rect">
            <a:avLst/>
          </a:prstGeom>
        </p:spPr>
      </p:pic>
      <p:sp>
        <p:nvSpPr>
          <p:cNvPr id="542" name="Google Shape;542;p38"/>
          <p:cNvSpPr txBox="1">
            <a:spLocks noGrp="1"/>
          </p:cNvSpPr>
          <p:nvPr>
            <p:ph type="title"/>
          </p:nvPr>
        </p:nvSpPr>
        <p:spPr>
          <a:xfrm>
            <a:off x="2313715" y="655247"/>
            <a:ext cx="5577419"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C" sz="2000" dirty="0">
                <a:solidFill>
                  <a:schemeClr val="bg1">
                    <a:lumMod val="10000"/>
                  </a:schemeClr>
                </a:solidFill>
              </a:rPr>
              <a:t>Universidad de las Fuerzas Armadas ESPE</a:t>
            </a:r>
          </a:p>
        </p:txBody>
      </p:sp>
      <p:sp>
        <p:nvSpPr>
          <p:cNvPr id="552" name="Google Shape;552;p38"/>
          <p:cNvSpPr/>
          <p:nvPr/>
        </p:nvSpPr>
        <p:spPr>
          <a:xfrm>
            <a:off x="8636893" y="3625877"/>
            <a:ext cx="35795" cy="32109"/>
          </a:xfrm>
          <a:custGeom>
            <a:avLst/>
            <a:gdLst/>
            <a:ahLst/>
            <a:cxnLst/>
            <a:rect l="l" t="t" r="r" b="b"/>
            <a:pathLst>
              <a:path w="883" h="750" extrusionOk="0">
                <a:moveTo>
                  <a:pt x="487" y="0"/>
                </a:moveTo>
                <a:cubicBezTo>
                  <a:pt x="153" y="0"/>
                  <a:pt x="1" y="395"/>
                  <a:pt x="213" y="638"/>
                </a:cubicBezTo>
                <a:cubicBezTo>
                  <a:pt x="291" y="716"/>
                  <a:pt x="387" y="750"/>
                  <a:pt x="482" y="750"/>
                </a:cubicBezTo>
                <a:cubicBezTo>
                  <a:pt x="684" y="750"/>
                  <a:pt x="882" y="593"/>
                  <a:pt x="882" y="365"/>
                </a:cubicBezTo>
                <a:cubicBezTo>
                  <a:pt x="882" y="152"/>
                  <a:pt x="700" y="0"/>
                  <a:pt x="487"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2;p38">
            <a:extLst>
              <a:ext uri="{FF2B5EF4-FFF2-40B4-BE49-F238E27FC236}">
                <a16:creationId xmlns:a16="http://schemas.microsoft.com/office/drawing/2014/main" id="{5D291152-DE12-4028-95E7-80C74AB2F54E}"/>
              </a:ext>
            </a:extLst>
          </p:cNvPr>
          <p:cNvSpPr txBox="1">
            <a:spLocks/>
          </p:cNvSpPr>
          <p:nvPr/>
        </p:nvSpPr>
        <p:spPr>
          <a:xfrm>
            <a:off x="1411921" y="1821897"/>
            <a:ext cx="7381005" cy="1470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pPr>
            <a:r>
              <a:rPr lang="es-EC" sz="1800" dirty="0"/>
              <a:t>“</a:t>
            </a:r>
            <a:r>
              <a:rPr lang="es-ES" sz="1800" dirty="0"/>
              <a:t>Generación y evaluación de Modelos Digitales de Superficie utilizando sensores SAR (INSAR) en zonas de alta nubosidad en el Ecuador Continental.”</a:t>
            </a:r>
            <a:endParaRPr lang="es-EC" sz="1800" dirty="0"/>
          </a:p>
        </p:txBody>
      </p:sp>
      <p:sp>
        <p:nvSpPr>
          <p:cNvPr id="43" name="Google Shape;542;p38">
            <a:extLst>
              <a:ext uri="{FF2B5EF4-FFF2-40B4-BE49-F238E27FC236}">
                <a16:creationId xmlns:a16="http://schemas.microsoft.com/office/drawing/2014/main" id="{31BDE2C5-1B03-41D8-A9EB-7DDC9310D9F0}"/>
              </a:ext>
            </a:extLst>
          </p:cNvPr>
          <p:cNvSpPr txBox="1">
            <a:spLocks/>
          </p:cNvSpPr>
          <p:nvPr/>
        </p:nvSpPr>
        <p:spPr>
          <a:xfrm>
            <a:off x="2313715" y="848911"/>
            <a:ext cx="5859440" cy="10091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200000"/>
              </a:lnSpc>
            </a:pPr>
            <a:r>
              <a:rPr lang="es-ES" sz="1600" dirty="0">
                <a:solidFill>
                  <a:schemeClr val="bg1">
                    <a:lumMod val="10000"/>
                  </a:schemeClr>
                </a:solidFill>
              </a:rPr>
              <a:t>Departamento de Ciencias de la Tierra y de la Construcción</a:t>
            </a:r>
            <a:endParaRPr lang="es-EC" sz="1600" dirty="0">
              <a:solidFill>
                <a:schemeClr val="bg1">
                  <a:lumMod val="10000"/>
                </a:schemeClr>
              </a:solidFill>
            </a:endParaRPr>
          </a:p>
          <a:p>
            <a:pPr>
              <a:lnSpc>
                <a:spcPct val="200000"/>
              </a:lnSpc>
            </a:pPr>
            <a:r>
              <a:rPr lang="es-EC" sz="1600" dirty="0">
                <a:solidFill>
                  <a:schemeClr val="bg1">
                    <a:lumMod val="10000"/>
                  </a:schemeClr>
                </a:solidFill>
              </a:rPr>
              <a:t>Carrera de Ingeniería Geográfica y del Medio Ambiente</a:t>
            </a:r>
          </a:p>
        </p:txBody>
      </p:sp>
      <p:pic>
        <p:nvPicPr>
          <p:cNvPr id="44" name="Picture 2" descr="C:\Users\ESPE\Desktop\Alex-ESPE\Clases Semana 10 del 20 24 de julio 2020\Evidencias 21 Julio\Presentación-Tesis _García_Abigaíl.jpg">
            <a:extLst>
              <a:ext uri="{FF2B5EF4-FFF2-40B4-BE49-F238E27FC236}">
                <a16:creationId xmlns:a16="http://schemas.microsoft.com/office/drawing/2014/main" id="{58511371-A022-4724-9768-3332957FAE6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0327" r="83333" b="1"/>
          <a:stretch/>
        </p:blipFill>
        <p:spPr bwMode="auto">
          <a:xfrm>
            <a:off x="8173155" y="58858"/>
            <a:ext cx="955697" cy="846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FF37D063-9A73-4D8F-99EF-2FA50F916592}"/>
              </a:ext>
            </a:extLst>
          </p:cNvPr>
          <p:cNvGrpSpPr/>
          <p:nvPr/>
        </p:nvGrpSpPr>
        <p:grpSpPr>
          <a:xfrm>
            <a:off x="1877890" y="3170954"/>
            <a:ext cx="6759003" cy="1253081"/>
            <a:chOff x="1615297" y="3782953"/>
            <a:chExt cx="6759003" cy="1676482"/>
          </a:xfrm>
        </p:grpSpPr>
        <p:grpSp>
          <p:nvGrpSpPr>
            <p:cNvPr id="14" name="Grupo 13">
              <a:extLst>
                <a:ext uri="{FF2B5EF4-FFF2-40B4-BE49-F238E27FC236}">
                  <a16:creationId xmlns:a16="http://schemas.microsoft.com/office/drawing/2014/main" id="{73006B72-B988-4694-ACFD-83403CD8D063}"/>
                </a:ext>
              </a:extLst>
            </p:cNvPr>
            <p:cNvGrpSpPr/>
            <p:nvPr/>
          </p:nvGrpSpPr>
          <p:grpSpPr>
            <a:xfrm>
              <a:off x="1615297" y="3782953"/>
              <a:ext cx="3002226" cy="1676482"/>
              <a:chOff x="5192614" y="3832591"/>
              <a:chExt cx="3002226" cy="1676482"/>
            </a:xfrm>
          </p:grpSpPr>
          <p:grpSp>
            <p:nvGrpSpPr>
              <p:cNvPr id="9" name="Grupo 8">
                <a:extLst>
                  <a:ext uri="{FF2B5EF4-FFF2-40B4-BE49-F238E27FC236}">
                    <a16:creationId xmlns:a16="http://schemas.microsoft.com/office/drawing/2014/main" id="{00B229C1-3D11-42E0-B75B-3194C73B2AB0}"/>
                  </a:ext>
                </a:extLst>
              </p:cNvPr>
              <p:cNvGrpSpPr/>
              <p:nvPr/>
            </p:nvGrpSpPr>
            <p:grpSpPr>
              <a:xfrm>
                <a:off x="5192614" y="3832591"/>
                <a:ext cx="2785713" cy="824983"/>
                <a:chOff x="5060896" y="3995132"/>
                <a:chExt cx="2785713" cy="824983"/>
              </a:xfrm>
            </p:grpSpPr>
            <p:sp>
              <p:nvSpPr>
                <p:cNvPr id="46" name="Google Shape;545;p38">
                  <a:extLst>
                    <a:ext uri="{FF2B5EF4-FFF2-40B4-BE49-F238E27FC236}">
                      <a16:creationId xmlns:a16="http://schemas.microsoft.com/office/drawing/2014/main" id="{0A7C8981-7470-4F08-841E-7ACCEA1D7304}"/>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Autora:</a:t>
                  </a:r>
                </a:p>
              </p:txBody>
            </p:sp>
            <p:sp>
              <p:nvSpPr>
                <p:cNvPr id="47" name="Google Shape;550;p38">
                  <a:extLst>
                    <a:ext uri="{FF2B5EF4-FFF2-40B4-BE49-F238E27FC236}">
                      <a16:creationId xmlns:a16="http://schemas.microsoft.com/office/drawing/2014/main" id="{3C1F4EE7-7EA4-445F-92A8-34E4FBF46325}"/>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Ana Elizabeth Saavedra </a:t>
                  </a:r>
                  <a:r>
                    <a:rPr lang="en-US" sz="1200" dirty="0" err="1"/>
                    <a:t>Vaca</a:t>
                  </a:r>
                  <a:endParaRPr lang="es-EC" sz="1200" dirty="0"/>
                </a:p>
              </p:txBody>
            </p:sp>
          </p:grpSp>
          <p:grpSp>
            <p:nvGrpSpPr>
              <p:cNvPr id="28" name="Grupo 27">
                <a:extLst>
                  <a:ext uri="{FF2B5EF4-FFF2-40B4-BE49-F238E27FC236}">
                    <a16:creationId xmlns:a16="http://schemas.microsoft.com/office/drawing/2014/main" id="{C6D61604-B6E4-4DFA-8EE4-3BB141CA7E4D}"/>
                  </a:ext>
                </a:extLst>
              </p:cNvPr>
              <p:cNvGrpSpPr/>
              <p:nvPr/>
            </p:nvGrpSpPr>
            <p:grpSpPr>
              <a:xfrm>
                <a:off x="5246735" y="4684090"/>
                <a:ext cx="2948105" cy="824983"/>
                <a:chOff x="5060896" y="3995132"/>
                <a:chExt cx="2785713" cy="824983"/>
              </a:xfrm>
            </p:grpSpPr>
            <p:sp>
              <p:nvSpPr>
                <p:cNvPr id="29" name="Google Shape;545;p38">
                  <a:extLst>
                    <a:ext uri="{FF2B5EF4-FFF2-40B4-BE49-F238E27FC236}">
                      <a16:creationId xmlns:a16="http://schemas.microsoft.com/office/drawing/2014/main" id="{C981BD62-904E-49A5-AF9B-3E4A2B7B9BE6}"/>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Docente Evaluador:</a:t>
                  </a:r>
                </a:p>
              </p:txBody>
            </p:sp>
            <p:sp>
              <p:nvSpPr>
                <p:cNvPr id="30" name="Google Shape;550;p38">
                  <a:extLst>
                    <a:ext uri="{FF2B5EF4-FFF2-40B4-BE49-F238E27FC236}">
                      <a16:creationId xmlns:a16="http://schemas.microsoft.com/office/drawing/2014/main" id="{777D524B-8A9A-4B9F-B245-66F69A98F054}"/>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PhD. Oswaldo Padilla</a:t>
                  </a:r>
                </a:p>
              </p:txBody>
            </p:sp>
          </p:grpSp>
        </p:grpSp>
        <p:grpSp>
          <p:nvGrpSpPr>
            <p:cNvPr id="36" name="Grupo 35">
              <a:extLst>
                <a:ext uri="{FF2B5EF4-FFF2-40B4-BE49-F238E27FC236}">
                  <a16:creationId xmlns:a16="http://schemas.microsoft.com/office/drawing/2014/main" id="{FB234948-8396-4D58-89B0-05C3BF85C131}"/>
                </a:ext>
              </a:extLst>
            </p:cNvPr>
            <p:cNvGrpSpPr/>
            <p:nvPr/>
          </p:nvGrpSpPr>
          <p:grpSpPr>
            <a:xfrm>
              <a:off x="5372074" y="3782953"/>
              <a:ext cx="3002226" cy="1676482"/>
              <a:chOff x="5192614" y="3832591"/>
              <a:chExt cx="3002226" cy="1676482"/>
            </a:xfrm>
          </p:grpSpPr>
          <p:grpSp>
            <p:nvGrpSpPr>
              <p:cNvPr id="37" name="Grupo 36">
                <a:extLst>
                  <a:ext uri="{FF2B5EF4-FFF2-40B4-BE49-F238E27FC236}">
                    <a16:creationId xmlns:a16="http://schemas.microsoft.com/office/drawing/2014/main" id="{C02B72E4-5EF7-4E1D-9A60-13FEBF08CA99}"/>
                  </a:ext>
                </a:extLst>
              </p:cNvPr>
              <p:cNvGrpSpPr/>
              <p:nvPr/>
            </p:nvGrpSpPr>
            <p:grpSpPr>
              <a:xfrm>
                <a:off x="5192614" y="3832591"/>
                <a:ext cx="2785713" cy="824983"/>
                <a:chOff x="5060896" y="3995132"/>
                <a:chExt cx="2785713" cy="824983"/>
              </a:xfrm>
            </p:grpSpPr>
            <p:sp>
              <p:nvSpPr>
                <p:cNvPr id="41" name="Google Shape;545;p38">
                  <a:extLst>
                    <a:ext uri="{FF2B5EF4-FFF2-40B4-BE49-F238E27FC236}">
                      <a16:creationId xmlns:a16="http://schemas.microsoft.com/office/drawing/2014/main" id="{73418115-1A44-43B7-82DB-7BBE5C4F26A0}"/>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Director del proyecto:</a:t>
                  </a:r>
                </a:p>
              </p:txBody>
            </p:sp>
            <p:sp>
              <p:nvSpPr>
                <p:cNvPr id="50" name="Google Shape;550;p38">
                  <a:extLst>
                    <a:ext uri="{FF2B5EF4-FFF2-40B4-BE49-F238E27FC236}">
                      <a16:creationId xmlns:a16="http://schemas.microsoft.com/office/drawing/2014/main" id="{FD96D3D7-A88F-4A12-B968-DBF232B4A91E}"/>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Ing. Eduardo Kirby </a:t>
                  </a:r>
                  <a:r>
                    <a:rPr lang="en-US" sz="1200" dirty="0" err="1"/>
                    <a:t>Powney</a:t>
                  </a:r>
                  <a:r>
                    <a:rPr lang="en-US" sz="1200" dirty="0"/>
                    <a:t> Mgs. </a:t>
                  </a:r>
                  <a:endParaRPr lang="es-EC" sz="1200" dirty="0"/>
                </a:p>
              </p:txBody>
            </p:sp>
          </p:grpSp>
          <p:grpSp>
            <p:nvGrpSpPr>
              <p:cNvPr id="38" name="Grupo 37">
                <a:extLst>
                  <a:ext uri="{FF2B5EF4-FFF2-40B4-BE49-F238E27FC236}">
                    <a16:creationId xmlns:a16="http://schemas.microsoft.com/office/drawing/2014/main" id="{D33F072F-88BD-4DDE-B06D-DA581EFCF23E}"/>
                  </a:ext>
                </a:extLst>
              </p:cNvPr>
              <p:cNvGrpSpPr/>
              <p:nvPr/>
            </p:nvGrpSpPr>
            <p:grpSpPr>
              <a:xfrm>
                <a:off x="5246735" y="4684090"/>
                <a:ext cx="2948105" cy="824983"/>
                <a:chOff x="5060896" y="3995132"/>
                <a:chExt cx="2785713" cy="824983"/>
              </a:xfrm>
            </p:grpSpPr>
            <p:sp>
              <p:nvSpPr>
                <p:cNvPr id="39" name="Google Shape;545;p38">
                  <a:extLst>
                    <a:ext uri="{FF2B5EF4-FFF2-40B4-BE49-F238E27FC236}">
                      <a16:creationId xmlns:a16="http://schemas.microsoft.com/office/drawing/2014/main" id="{9E1286F4-B9C3-4BCB-B288-A9BD3B7F3C94}"/>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Director de Carrera:</a:t>
                  </a:r>
                </a:p>
              </p:txBody>
            </p:sp>
            <p:sp>
              <p:nvSpPr>
                <p:cNvPr id="40" name="Google Shape;550;p38">
                  <a:extLst>
                    <a:ext uri="{FF2B5EF4-FFF2-40B4-BE49-F238E27FC236}">
                      <a16:creationId xmlns:a16="http://schemas.microsoft.com/office/drawing/2014/main" id="{A6A66CD1-6A73-4EBF-AAE9-447C06639531}"/>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Ing. Alexander </a:t>
                  </a:r>
                  <a:r>
                    <a:rPr lang="en-US" sz="1200" dirty="0" err="1"/>
                    <a:t>Robayo</a:t>
                  </a:r>
                  <a:r>
                    <a:rPr lang="en-US" sz="1200" dirty="0"/>
                    <a:t> Nieto Mgs. </a:t>
                  </a:r>
                </a:p>
              </p:txBody>
            </p:sp>
          </p:grpSp>
        </p:grpSp>
      </p:grpSp>
      <p:sp>
        <p:nvSpPr>
          <p:cNvPr id="23" name="Google Shape;545;p38">
            <a:extLst>
              <a:ext uri="{FF2B5EF4-FFF2-40B4-BE49-F238E27FC236}">
                <a16:creationId xmlns:a16="http://schemas.microsoft.com/office/drawing/2014/main" id="{35617633-BE54-40B4-8472-EF62FE8FA03B}"/>
              </a:ext>
            </a:extLst>
          </p:cNvPr>
          <p:cNvSpPr txBox="1">
            <a:spLocks/>
          </p:cNvSpPr>
          <p:nvPr/>
        </p:nvSpPr>
        <p:spPr>
          <a:xfrm>
            <a:off x="3780053" y="4340206"/>
            <a:ext cx="2833551" cy="302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Secretaria Académica:</a:t>
            </a:r>
          </a:p>
        </p:txBody>
      </p:sp>
      <p:sp>
        <p:nvSpPr>
          <p:cNvPr id="24" name="Google Shape;550;p38">
            <a:extLst>
              <a:ext uri="{FF2B5EF4-FFF2-40B4-BE49-F238E27FC236}">
                <a16:creationId xmlns:a16="http://schemas.microsoft.com/office/drawing/2014/main" id="{6F75D2CB-CD9D-4FC4-9F59-6F9C7F3F3725}"/>
              </a:ext>
            </a:extLst>
          </p:cNvPr>
          <p:cNvSpPr txBox="1">
            <a:spLocks/>
          </p:cNvSpPr>
          <p:nvPr/>
        </p:nvSpPr>
        <p:spPr>
          <a:xfrm>
            <a:off x="3780053" y="4591648"/>
            <a:ext cx="2948105" cy="3020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err="1"/>
              <a:t>Abg</a:t>
            </a:r>
            <a:r>
              <a:rPr lang="en-US" sz="1200" dirty="0"/>
              <a:t>. Michelle Benavides</a:t>
            </a:r>
          </a:p>
        </p:txBody>
      </p:sp>
    </p:spTree>
    <p:extLst>
      <p:ext uri="{BB962C8B-B14F-4D97-AF65-F5344CB8AC3E}">
        <p14:creationId xmlns:p14="http://schemas.microsoft.com/office/powerpoint/2010/main" val="384747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8" name="Imagen 17">
            <a:extLst>
              <a:ext uri="{FF2B5EF4-FFF2-40B4-BE49-F238E27FC236}">
                <a16:creationId xmlns:a16="http://schemas.microsoft.com/office/drawing/2014/main" id="{38556A6B-05A9-4E8E-BBA9-C8E7ECF1AF03}"/>
              </a:ext>
            </a:extLst>
          </p:cNvPr>
          <p:cNvPicPr>
            <a:picLocks noChangeAspect="1"/>
          </p:cNvPicPr>
          <p:nvPr/>
        </p:nvPicPr>
        <p:blipFill>
          <a:blip r:embed="rId3"/>
          <a:stretch>
            <a:fillRect/>
          </a:stretch>
        </p:blipFill>
        <p:spPr>
          <a:xfrm>
            <a:off x="-22394" y="0"/>
            <a:ext cx="9166394" cy="5143500"/>
          </a:xfrm>
          <a:prstGeom prst="rect">
            <a:avLst/>
          </a:prstGeom>
        </p:spPr>
      </p:pic>
      <p:graphicFrame>
        <p:nvGraphicFramePr>
          <p:cNvPr id="6" name="Diagrama 5">
            <a:extLst>
              <a:ext uri="{FF2B5EF4-FFF2-40B4-BE49-F238E27FC236}">
                <a16:creationId xmlns:a16="http://schemas.microsoft.com/office/drawing/2014/main" id="{08B20012-3138-4876-B578-50821CE629D7}"/>
              </a:ext>
            </a:extLst>
          </p:cNvPr>
          <p:cNvGraphicFramePr/>
          <p:nvPr>
            <p:extLst>
              <p:ext uri="{D42A27DB-BD31-4B8C-83A1-F6EECF244321}">
                <p14:modId xmlns:p14="http://schemas.microsoft.com/office/powerpoint/2010/main" val="2791493325"/>
              </p:ext>
            </p:extLst>
          </p:nvPr>
        </p:nvGraphicFramePr>
        <p:xfrm>
          <a:off x="964286" y="914520"/>
          <a:ext cx="3138209" cy="1764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 name="Google Shape;645;p45"/>
          <p:cNvSpPr txBox="1">
            <a:spLocks noGrp="1"/>
          </p:cNvSpPr>
          <p:nvPr>
            <p:ph type="subTitle" idx="1"/>
          </p:nvPr>
        </p:nvSpPr>
        <p:spPr>
          <a:xfrm>
            <a:off x="1483990" y="1047050"/>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Corregistro</a:t>
            </a:r>
            <a:endParaRPr dirty="0"/>
          </a:p>
        </p:txBody>
      </p:sp>
      <p:sp>
        <p:nvSpPr>
          <p:cNvPr id="646" name="Google Shape;646;p45"/>
          <p:cNvSpPr txBox="1">
            <a:spLocks noGrp="1"/>
          </p:cNvSpPr>
          <p:nvPr>
            <p:ph type="subTitle" idx="3"/>
          </p:nvPr>
        </p:nvSpPr>
        <p:spPr>
          <a:xfrm>
            <a:off x="4869532" y="563076"/>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Coherencia</a:t>
            </a:r>
            <a:endParaRPr dirty="0"/>
          </a:p>
        </p:txBody>
      </p:sp>
      <p:sp>
        <p:nvSpPr>
          <p:cNvPr id="647" name="Google Shape;647;p45"/>
          <p:cNvSpPr txBox="1">
            <a:spLocks noGrp="1"/>
          </p:cNvSpPr>
          <p:nvPr>
            <p:ph type="subTitle" idx="2"/>
          </p:nvPr>
        </p:nvSpPr>
        <p:spPr>
          <a:xfrm>
            <a:off x="981317" y="2787637"/>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C" dirty="0" err="1"/>
              <a:t>Interferograma</a:t>
            </a:r>
            <a:endParaRPr dirty="0"/>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0" y="4846386"/>
            <a:ext cx="4176690"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(Ferretti et al., 2007b), (</a:t>
            </a:r>
            <a:r>
              <a:rPr lang="es-ES" sz="800" dirty="0" err="1"/>
              <a:t>Mouratidis</a:t>
            </a:r>
            <a:r>
              <a:rPr lang="es-ES" sz="800" dirty="0"/>
              <a:t>, 2010), (Braun, 2020). </a:t>
            </a:r>
          </a:p>
        </p:txBody>
      </p:sp>
      <p:sp>
        <p:nvSpPr>
          <p:cNvPr id="11" name="Google Shape;645;p45">
            <a:extLst>
              <a:ext uri="{FF2B5EF4-FFF2-40B4-BE49-F238E27FC236}">
                <a16:creationId xmlns:a16="http://schemas.microsoft.com/office/drawing/2014/main" id="{E8BDEA48-1E96-49AC-937C-C8883EC9516F}"/>
              </a:ext>
            </a:extLst>
          </p:cNvPr>
          <p:cNvSpPr txBox="1">
            <a:spLocks/>
          </p:cNvSpPr>
          <p:nvPr/>
        </p:nvSpPr>
        <p:spPr>
          <a:xfrm>
            <a:off x="4548880" y="2837638"/>
            <a:ext cx="2514480" cy="494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dirty="0"/>
              <a:t>Desenrollo de fase</a:t>
            </a:r>
          </a:p>
        </p:txBody>
      </p:sp>
      <p:sp>
        <p:nvSpPr>
          <p:cNvPr id="14" name="Google Shape;642;p45">
            <a:extLst>
              <a:ext uri="{FF2B5EF4-FFF2-40B4-BE49-F238E27FC236}">
                <a16:creationId xmlns:a16="http://schemas.microsoft.com/office/drawing/2014/main" id="{F07B15AD-E25E-49FA-84C6-AC1EC1E58132}"/>
              </a:ext>
            </a:extLst>
          </p:cNvPr>
          <p:cNvSpPr/>
          <p:nvPr/>
        </p:nvSpPr>
        <p:spPr>
          <a:xfrm>
            <a:off x="219873" y="393956"/>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4;p45">
            <a:extLst>
              <a:ext uri="{FF2B5EF4-FFF2-40B4-BE49-F238E27FC236}">
                <a16:creationId xmlns:a16="http://schemas.microsoft.com/office/drawing/2014/main" id="{B99EB762-A16A-41E7-BE52-2F462BD06CEC}"/>
              </a:ext>
            </a:extLst>
          </p:cNvPr>
          <p:cNvSpPr txBox="1">
            <a:spLocks noGrp="1"/>
          </p:cNvSpPr>
          <p:nvPr>
            <p:ph type="title"/>
          </p:nvPr>
        </p:nvSpPr>
        <p:spPr>
          <a:xfrm>
            <a:off x="163464" y="58706"/>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pic>
        <p:nvPicPr>
          <p:cNvPr id="19" name="Imagen 18">
            <a:extLst>
              <a:ext uri="{FF2B5EF4-FFF2-40B4-BE49-F238E27FC236}">
                <a16:creationId xmlns:a16="http://schemas.microsoft.com/office/drawing/2014/main" id="{817FFFF6-18EF-4689-ADC3-ADE6D5000517}"/>
              </a:ext>
            </a:extLst>
          </p:cNvPr>
          <p:cNvPicPr/>
          <p:nvPr/>
        </p:nvPicPr>
        <p:blipFill rotWithShape="1">
          <a:blip r:embed="rId9">
            <a:extLst>
              <a:ext uri="{28A0092B-C50C-407E-A947-70E740481C1C}">
                <a14:useLocalDpi xmlns:a14="http://schemas.microsoft.com/office/drawing/2010/main" val="0"/>
              </a:ext>
            </a:extLst>
          </a:blip>
          <a:srcRect l="15399" t="21909" r="2968" b="38746"/>
          <a:stretch/>
        </p:blipFill>
        <p:spPr bwMode="auto">
          <a:xfrm>
            <a:off x="929257" y="3272249"/>
            <a:ext cx="2261883" cy="1171265"/>
          </a:xfrm>
          <a:prstGeom prst="rect">
            <a:avLst/>
          </a:prstGeom>
          <a:ln>
            <a:noFill/>
          </a:ln>
          <a:extLst>
            <a:ext uri="{53640926-AAD7-44D8-BBD7-CCE9431645EC}">
              <a14:shadowObscured xmlns:a14="http://schemas.microsoft.com/office/drawing/2010/main"/>
            </a:ext>
          </a:extLst>
        </p:spPr>
      </p:pic>
      <p:grpSp>
        <p:nvGrpSpPr>
          <p:cNvPr id="24" name="Grupo 23">
            <a:extLst>
              <a:ext uri="{FF2B5EF4-FFF2-40B4-BE49-F238E27FC236}">
                <a16:creationId xmlns:a16="http://schemas.microsoft.com/office/drawing/2014/main" id="{5FADA3C2-1C1A-41E9-AB56-D9271F888346}"/>
              </a:ext>
            </a:extLst>
          </p:cNvPr>
          <p:cNvGrpSpPr/>
          <p:nvPr/>
        </p:nvGrpSpPr>
        <p:grpSpPr>
          <a:xfrm>
            <a:off x="4908044" y="1023557"/>
            <a:ext cx="2098800" cy="1764080"/>
            <a:chOff x="0" y="0"/>
            <a:chExt cx="4038600" cy="4448175"/>
          </a:xfrm>
        </p:grpSpPr>
        <p:pic>
          <p:nvPicPr>
            <p:cNvPr id="25" name="Imagen 24">
              <a:extLst>
                <a:ext uri="{FF2B5EF4-FFF2-40B4-BE49-F238E27FC236}">
                  <a16:creationId xmlns:a16="http://schemas.microsoft.com/office/drawing/2014/main" id="{CE568776-C771-4F92-BC55-60EC6685FE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4038600" cy="4448175"/>
            </a:xfrm>
            <a:prstGeom prst="rect">
              <a:avLst/>
            </a:prstGeom>
          </p:spPr>
        </p:pic>
        <p:cxnSp>
          <p:nvCxnSpPr>
            <p:cNvPr id="26" name="Conector recto de flecha 25">
              <a:extLst>
                <a:ext uri="{FF2B5EF4-FFF2-40B4-BE49-F238E27FC236}">
                  <a16:creationId xmlns:a16="http://schemas.microsoft.com/office/drawing/2014/main" id="{119107A5-F5A7-4199-B250-984CF3E13EA2}"/>
                </a:ext>
              </a:extLst>
            </p:cNvPr>
            <p:cNvCxnSpPr/>
            <p:nvPr/>
          </p:nvCxnSpPr>
          <p:spPr>
            <a:xfrm flipH="1" flipV="1">
              <a:off x="1937982" y="3288329"/>
              <a:ext cx="436729" cy="450966"/>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ector recto de flecha 26">
              <a:extLst>
                <a:ext uri="{FF2B5EF4-FFF2-40B4-BE49-F238E27FC236}">
                  <a16:creationId xmlns:a16="http://schemas.microsoft.com/office/drawing/2014/main" id="{72615716-4C05-4D9D-9604-D055BD993DFD}"/>
                </a:ext>
              </a:extLst>
            </p:cNvPr>
            <p:cNvCxnSpPr/>
            <p:nvPr/>
          </p:nvCxnSpPr>
          <p:spPr>
            <a:xfrm flipH="1">
              <a:off x="2589874" y="1455752"/>
              <a:ext cx="616906" cy="77942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Cuadro de texto 158">
              <a:extLst>
                <a:ext uri="{FF2B5EF4-FFF2-40B4-BE49-F238E27FC236}">
                  <a16:creationId xmlns:a16="http://schemas.microsoft.com/office/drawing/2014/main" id="{2C1E138D-65B5-43DC-8D2C-44F1699CC814}"/>
                </a:ext>
              </a:extLst>
            </p:cNvPr>
            <p:cNvSpPr txBox="1"/>
            <p:nvPr/>
          </p:nvSpPr>
          <p:spPr>
            <a:xfrm>
              <a:off x="2196682" y="3779514"/>
              <a:ext cx="1767811" cy="566013"/>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 sz="800" dirty="0">
                  <a:solidFill>
                    <a:srgbClr val="C45911"/>
                  </a:solidFill>
                  <a:effectLst/>
                  <a:latin typeface="Lato" panose="020B0604020202020204" charset="0"/>
                  <a:ea typeface="Calibri" panose="020F0502020204030204" pitchFamily="34" charset="0"/>
                  <a:cs typeface="Times New Roman" panose="02020603050405020304" pitchFamily="18" charset="0"/>
                </a:rPr>
                <a:t>Baja coherencia</a:t>
              </a:r>
              <a:endParaRPr lang="es-EC" sz="800" dirty="0">
                <a:effectLst/>
                <a:latin typeface="Lato" panose="020B0604020202020204" charset="0"/>
                <a:ea typeface="Calibri" panose="020F0502020204030204" pitchFamily="34" charset="0"/>
                <a:cs typeface="Times New Roman" panose="02020603050405020304" pitchFamily="18" charset="0"/>
              </a:endParaRPr>
            </a:p>
          </p:txBody>
        </p:sp>
        <p:sp>
          <p:nvSpPr>
            <p:cNvPr id="29" name="Cuadro de texto 159">
              <a:extLst>
                <a:ext uri="{FF2B5EF4-FFF2-40B4-BE49-F238E27FC236}">
                  <a16:creationId xmlns:a16="http://schemas.microsoft.com/office/drawing/2014/main" id="{9DCA102B-337D-4D1E-A6F8-3A60B6A8E9DF}"/>
                </a:ext>
              </a:extLst>
            </p:cNvPr>
            <p:cNvSpPr txBox="1"/>
            <p:nvPr/>
          </p:nvSpPr>
          <p:spPr>
            <a:xfrm>
              <a:off x="2374709" y="284332"/>
              <a:ext cx="1589784" cy="1041053"/>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 sz="800" dirty="0">
                  <a:solidFill>
                    <a:srgbClr val="C45911"/>
                  </a:solidFill>
                  <a:effectLst/>
                  <a:latin typeface="Lato" panose="020B0604020202020204" charset="0"/>
                  <a:ea typeface="Calibri" panose="020F0502020204030204" pitchFamily="34" charset="0"/>
                  <a:cs typeface="Times New Roman" panose="02020603050405020304" pitchFamily="18" charset="0"/>
                </a:rPr>
                <a:t>Alta coherencia</a:t>
              </a:r>
              <a:endParaRPr lang="es-EC" sz="800" dirty="0">
                <a:effectLst/>
                <a:latin typeface="Lato" panose="020B0604020202020204" charset="0"/>
                <a:ea typeface="Calibri" panose="020F0502020204030204" pitchFamily="34" charset="0"/>
                <a:cs typeface="Times New Roman" panose="02020603050405020304" pitchFamily="18" charset="0"/>
              </a:endParaRPr>
            </a:p>
          </p:txBody>
        </p:sp>
      </p:grpSp>
      <p:pic>
        <p:nvPicPr>
          <p:cNvPr id="30" name="Imagen 29">
            <a:extLst>
              <a:ext uri="{FF2B5EF4-FFF2-40B4-BE49-F238E27FC236}">
                <a16:creationId xmlns:a16="http://schemas.microsoft.com/office/drawing/2014/main" id="{64963CFC-9AD9-4DDE-BBAF-181A95B5F740}"/>
              </a:ext>
            </a:extLst>
          </p:cNvPr>
          <p:cNvPicPr/>
          <p:nvPr/>
        </p:nvPicPr>
        <p:blipFill rotWithShape="1">
          <a:blip r:embed="rId11">
            <a:extLst>
              <a:ext uri="{28A0092B-C50C-407E-A947-70E740481C1C}">
                <a14:useLocalDpi xmlns:a14="http://schemas.microsoft.com/office/drawing/2010/main" val="0"/>
              </a:ext>
            </a:extLst>
          </a:blip>
          <a:srcRect l="8774" t="7474" r="14433" b="7932"/>
          <a:stretch/>
        </p:blipFill>
        <p:spPr bwMode="auto">
          <a:xfrm>
            <a:off x="4744961" y="3277264"/>
            <a:ext cx="2261883" cy="1171265"/>
          </a:xfrm>
          <a:prstGeom prst="rect">
            <a:avLst/>
          </a:prstGeom>
          <a:ln>
            <a:noFill/>
          </a:ln>
          <a:extLst>
            <a:ext uri="{53640926-AAD7-44D8-BBD7-CCE9431645EC}">
              <a14:shadowObscured xmlns:a14="http://schemas.microsoft.com/office/drawing/2010/main"/>
            </a:ext>
          </a:extLst>
        </p:spPr>
      </p:pic>
      <p:sp>
        <p:nvSpPr>
          <p:cNvPr id="20" name="Cuadro de texto 159">
            <a:extLst>
              <a:ext uri="{FF2B5EF4-FFF2-40B4-BE49-F238E27FC236}">
                <a16:creationId xmlns:a16="http://schemas.microsoft.com/office/drawing/2014/main" id="{C93D1E76-7B6C-4C83-ADF1-623ABD16E658}"/>
              </a:ext>
            </a:extLst>
          </p:cNvPr>
          <p:cNvSpPr txBox="1"/>
          <p:nvPr/>
        </p:nvSpPr>
        <p:spPr>
          <a:xfrm>
            <a:off x="7077068" y="1720325"/>
            <a:ext cx="1275695" cy="695428"/>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 sz="1000" dirty="0">
                <a:solidFill>
                  <a:srgbClr val="C45911"/>
                </a:solidFill>
                <a:effectLst/>
                <a:latin typeface="Lato" panose="020B0604020202020204" charset="0"/>
                <a:ea typeface="Calibri" panose="020F0502020204030204" pitchFamily="34" charset="0"/>
                <a:cs typeface="Times New Roman" panose="02020603050405020304" pitchFamily="18" charset="0"/>
              </a:rPr>
              <a:t>0 (baja coherencia) </a:t>
            </a:r>
          </a:p>
          <a:p>
            <a:pPr algn="ctr">
              <a:lnSpc>
                <a:spcPct val="150000"/>
              </a:lnSpc>
              <a:spcBef>
                <a:spcPts val="600"/>
              </a:spcBef>
              <a:spcAft>
                <a:spcPts val="600"/>
              </a:spcAft>
            </a:pPr>
            <a:r>
              <a:rPr lang="es-ES" sz="1000" dirty="0">
                <a:solidFill>
                  <a:srgbClr val="C45911"/>
                </a:solidFill>
                <a:effectLst/>
                <a:latin typeface="Lato" panose="020B0604020202020204" charset="0"/>
                <a:ea typeface="Calibri" panose="020F0502020204030204" pitchFamily="34" charset="0"/>
                <a:cs typeface="Times New Roman" panose="02020603050405020304" pitchFamily="18" charset="0"/>
              </a:rPr>
              <a:t>1 (alta coherencia)</a:t>
            </a:r>
            <a:endParaRPr lang="es-EC" sz="1000" dirty="0">
              <a:effectLst/>
              <a:latin typeface="Lato" panose="020B0604020202020204" charset="0"/>
              <a:ea typeface="Calibri" panose="020F0502020204030204" pitchFamily="34" charset="0"/>
              <a:cs typeface="Times New Roman" panose="02020603050405020304" pitchFamily="18" charset="0"/>
            </a:endParaRPr>
          </a:p>
        </p:txBody>
      </p:sp>
      <p:sp>
        <p:nvSpPr>
          <p:cNvPr id="31" name="Google Shape;650;p45">
            <a:extLst>
              <a:ext uri="{FF2B5EF4-FFF2-40B4-BE49-F238E27FC236}">
                <a16:creationId xmlns:a16="http://schemas.microsoft.com/office/drawing/2014/main" id="{D6413F8E-213C-472C-88D8-EA045A199D63}"/>
              </a:ext>
            </a:extLst>
          </p:cNvPr>
          <p:cNvSpPr txBox="1">
            <a:spLocks/>
          </p:cNvSpPr>
          <p:nvPr/>
        </p:nvSpPr>
        <p:spPr>
          <a:xfrm>
            <a:off x="7087689" y="1529497"/>
            <a:ext cx="1275695" cy="992960"/>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r>
              <a:rPr lang="es-ES" sz="1200" dirty="0"/>
              <a:t> </a:t>
            </a:r>
            <a:endParaRPr lang="es-EC" sz="1200" dirty="0"/>
          </a:p>
        </p:txBody>
      </p:sp>
      <p:sp>
        <p:nvSpPr>
          <p:cNvPr id="33" name="Google Shape;650;p45">
            <a:extLst>
              <a:ext uri="{FF2B5EF4-FFF2-40B4-BE49-F238E27FC236}">
                <a16:creationId xmlns:a16="http://schemas.microsoft.com/office/drawing/2014/main" id="{86C22A6F-4F0D-43AF-A62C-F0B2989FC413}"/>
              </a:ext>
            </a:extLst>
          </p:cNvPr>
          <p:cNvSpPr txBox="1">
            <a:spLocks/>
          </p:cNvSpPr>
          <p:nvPr/>
        </p:nvSpPr>
        <p:spPr>
          <a:xfrm>
            <a:off x="3272804" y="3618937"/>
            <a:ext cx="1169492" cy="477513"/>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r>
              <a:rPr lang="es-ES" sz="1200" dirty="0"/>
              <a:t> </a:t>
            </a:r>
            <a:endParaRPr lang="es-EC" sz="1200" dirty="0"/>
          </a:p>
        </p:txBody>
      </p:sp>
      <p:sp>
        <p:nvSpPr>
          <p:cNvPr id="22" name="Cuadro de texto 159">
            <a:extLst>
              <a:ext uri="{FF2B5EF4-FFF2-40B4-BE49-F238E27FC236}">
                <a16:creationId xmlns:a16="http://schemas.microsoft.com/office/drawing/2014/main" id="{598B2780-EDA3-4BA8-B782-0BF9518B045E}"/>
              </a:ext>
            </a:extLst>
          </p:cNvPr>
          <p:cNvSpPr txBox="1"/>
          <p:nvPr/>
        </p:nvSpPr>
        <p:spPr>
          <a:xfrm>
            <a:off x="3262724" y="3618936"/>
            <a:ext cx="1179572" cy="477514"/>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 sz="1000" dirty="0">
                <a:solidFill>
                  <a:srgbClr val="C45911"/>
                </a:solidFill>
                <a:effectLst/>
                <a:latin typeface="Lato" panose="020B0604020202020204" charset="0"/>
                <a:ea typeface="Calibri" panose="020F0502020204030204" pitchFamily="34" charset="0"/>
                <a:cs typeface="Times New Roman" panose="02020603050405020304" pitchFamily="18" charset="0"/>
              </a:rPr>
              <a:t>Rango de 0  a 2</a:t>
            </a:r>
            <a:r>
              <a:rPr lang="el-GR" sz="1000" dirty="0">
                <a:solidFill>
                  <a:srgbClr val="C45911"/>
                </a:solidFill>
                <a:effectLst/>
                <a:latin typeface="Lato" panose="020B0604020202020204" charset="0"/>
                <a:ea typeface="Calibri" panose="020F0502020204030204" pitchFamily="34" charset="0"/>
                <a:cs typeface="Times New Roman" panose="02020603050405020304" pitchFamily="18" charset="0"/>
              </a:rPr>
              <a:t>π</a:t>
            </a:r>
            <a:endParaRPr lang="es-EC" sz="1000" dirty="0">
              <a:effectLst/>
              <a:latin typeface="Lato" panose="020B0604020202020204" charset="0"/>
              <a:ea typeface="Calibri" panose="020F0502020204030204" pitchFamily="34" charset="0"/>
              <a:cs typeface="Times New Roman" panose="02020603050405020304" pitchFamily="18" charset="0"/>
            </a:endParaRPr>
          </a:p>
        </p:txBody>
      </p:sp>
      <p:sp>
        <p:nvSpPr>
          <p:cNvPr id="35" name="Google Shape;650;p45">
            <a:extLst>
              <a:ext uri="{FF2B5EF4-FFF2-40B4-BE49-F238E27FC236}">
                <a16:creationId xmlns:a16="http://schemas.microsoft.com/office/drawing/2014/main" id="{72A82DE6-DE1A-46BF-A0DB-F9797872B665}"/>
              </a:ext>
            </a:extLst>
          </p:cNvPr>
          <p:cNvSpPr txBox="1">
            <a:spLocks/>
          </p:cNvSpPr>
          <p:nvPr/>
        </p:nvSpPr>
        <p:spPr>
          <a:xfrm>
            <a:off x="7221351" y="3626084"/>
            <a:ext cx="1169492" cy="477513"/>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r>
              <a:rPr lang="es-ES" sz="1200" dirty="0"/>
              <a:t> </a:t>
            </a:r>
            <a:endParaRPr lang="es-EC" sz="1200" dirty="0"/>
          </a:p>
        </p:txBody>
      </p:sp>
      <p:sp>
        <p:nvSpPr>
          <p:cNvPr id="36" name="Cuadro de texto 159">
            <a:extLst>
              <a:ext uri="{FF2B5EF4-FFF2-40B4-BE49-F238E27FC236}">
                <a16:creationId xmlns:a16="http://schemas.microsoft.com/office/drawing/2014/main" id="{9F66A0AB-2B29-4641-A649-B103C5B8517F}"/>
              </a:ext>
            </a:extLst>
          </p:cNvPr>
          <p:cNvSpPr txBox="1"/>
          <p:nvPr/>
        </p:nvSpPr>
        <p:spPr>
          <a:xfrm>
            <a:off x="7183812" y="3594221"/>
            <a:ext cx="1179572" cy="477514"/>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 sz="1000" dirty="0">
                <a:solidFill>
                  <a:srgbClr val="C45911"/>
                </a:solidFill>
                <a:effectLst/>
                <a:latin typeface="Lato" panose="020B0604020202020204" charset="0"/>
                <a:ea typeface="Calibri" panose="020F0502020204030204" pitchFamily="34" charset="0"/>
                <a:cs typeface="Times New Roman" panose="02020603050405020304" pitchFamily="18" charset="0"/>
              </a:rPr>
              <a:t>Ciclo de 2</a:t>
            </a:r>
            <a:r>
              <a:rPr lang="el-GR" sz="1000" dirty="0">
                <a:solidFill>
                  <a:srgbClr val="C45911"/>
                </a:solidFill>
                <a:effectLst/>
                <a:latin typeface="Lato" panose="020B0604020202020204" charset="0"/>
                <a:ea typeface="Calibri" panose="020F0502020204030204" pitchFamily="34" charset="0"/>
                <a:cs typeface="Times New Roman" panose="02020603050405020304" pitchFamily="18" charset="0"/>
              </a:rPr>
              <a:t>π</a:t>
            </a:r>
            <a:endParaRPr lang="es-EC" sz="1000" dirty="0">
              <a:effectLst/>
              <a:latin typeface="Lato"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9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4" name="Imagen 13">
            <a:extLst>
              <a:ext uri="{FF2B5EF4-FFF2-40B4-BE49-F238E27FC236}">
                <a16:creationId xmlns:a16="http://schemas.microsoft.com/office/drawing/2014/main" id="{0719F04C-3C5B-402A-AAB2-6B4AEBD940B0}"/>
              </a:ext>
            </a:extLst>
          </p:cNvPr>
          <p:cNvPicPr>
            <a:picLocks noChangeAspect="1"/>
          </p:cNvPicPr>
          <p:nvPr/>
        </p:nvPicPr>
        <p:blipFill>
          <a:blip r:embed="rId3"/>
          <a:stretch>
            <a:fillRect/>
          </a:stretch>
        </p:blipFill>
        <p:spPr>
          <a:xfrm>
            <a:off x="-22394" y="0"/>
            <a:ext cx="9166394" cy="5143500"/>
          </a:xfrm>
          <a:prstGeom prst="rect">
            <a:avLst/>
          </a:prstGeom>
        </p:spPr>
      </p:pic>
      <p:sp>
        <p:nvSpPr>
          <p:cNvPr id="13" name="Google Shape;648;p45">
            <a:extLst>
              <a:ext uri="{FF2B5EF4-FFF2-40B4-BE49-F238E27FC236}">
                <a16:creationId xmlns:a16="http://schemas.microsoft.com/office/drawing/2014/main" id="{814696BF-35BC-4517-A6ED-E15C6220BA6A}"/>
              </a:ext>
            </a:extLst>
          </p:cNvPr>
          <p:cNvSpPr txBox="1">
            <a:spLocks/>
          </p:cNvSpPr>
          <p:nvPr/>
        </p:nvSpPr>
        <p:spPr>
          <a:xfrm>
            <a:off x="3744913" y="1390850"/>
            <a:ext cx="4301721" cy="3313446"/>
          </a:xfrm>
          <a:prstGeom prst="roundRect">
            <a:avLst/>
          </a:prstGeom>
          <a:noFill/>
          <a:ln>
            <a:solidFill>
              <a:srgbClr val="C27C8D"/>
            </a:solidFill>
            <a:prstDash val="lgDashDot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buSzPts val="1100"/>
              <a:buFont typeface="Arial"/>
              <a:buNone/>
            </a:pPr>
            <a:r>
              <a:rPr lang="es-ES" sz="1200" dirty="0"/>
              <a:t>Modo de adquisición: </a:t>
            </a:r>
          </a:p>
        </p:txBody>
      </p:sp>
      <p:sp>
        <p:nvSpPr>
          <p:cNvPr id="645" name="Google Shape;645;p45"/>
          <p:cNvSpPr txBox="1">
            <a:spLocks noGrp="1"/>
          </p:cNvSpPr>
          <p:nvPr>
            <p:ph type="subTitle" idx="1"/>
          </p:nvPr>
        </p:nvSpPr>
        <p:spPr>
          <a:xfrm>
            <a:off x="493006" y="870702"/>
            <a:ext cx="2306635"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Satélite Sentinel-1</a:t>
            </a:r>
            <a:endParaRPr dirty="0"/>
          </a:p>
        </p:txBody>
      </p:sp>
      <p:sp>
        <p:nvSpPr>
          <p:cNvPr id="648" name="Google Shape;648;p45"/>
          <p:cNvSpPr txBox="1">
            <a:spLocks noGrp="1"/>
          </p:cNvSpPr>
          <p:nvPr>
            <p:ph type="subTitle" idx="4"/>
          </p:nvPr>
        </p:nvSpPr>
        <p:spPr>
          <a:xfrm>
            <a:off x="343430" y="1390850"/>
            <a:ext cx="3092030" cy="1240407"/>
          </a:xfrm>
          <a:prstGeom prst="roundRect">
            <a:avLst/>
          </a:prstGeom>
          <a:ln>
            <a:solidFill>
              <a:srgbClr val="C27C8D"/>
            </a:solidFill>
            <a:prstDash val="lgDash"/>
          </a:ln>
        </p:spPr>
        <p:txBody>
          <a:bodyPr spcFirstLastPara="1" wrap="square" lIns="91425" tIns="91425" rIns="91425" bIns="91425" anchor="t" anchorCtr="0">
            <a:noAutofit/>
          </a:bodyPr>
          <a:lstStyle/>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Agencia Espacial Europea (ESA) </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Sentinel-1A – Sentinel-1B</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Banda C</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Polarización verticales y horizontales</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Resolución temporal 12 días / 6 días </a:t>
            </a:r>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0" y="4847246"/>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a:t>
            </a:r>
            <a:r>
              <a:rPr lang="es-ES" sz="800" dirty="0" err="1"/>
              <a:t>Bourbigot</a:t>
            </a:r>
            <a:r>
              <a:rPr lang="es-ES" sz="800" dirty="0"/>
              <a:t> et al., 2016). </a:t>
            </a:r>
          </a:p>
        </p:txBody>
      </p:sp>
      <p:sp>
        <p:nvSpPr>
          <p:cNvPr id="11" name="Google Shape;642;p45">
            <a:extLst>
              <a:ext uri="{FF2B5EF4-FFF2-40B4-BE49-F238E27FC236}">
                <a16:creationId xmlns:a16="http://schemas.microsoft.com/office/drawing/2014/main" id="{5B2F2670-2C7C-4F71-ADEA-A3D389B7A5BD}"/>
              </a:ext>
            </a:extLst>
          </p:cNvPr>
          <p:cNvSpPr/>
          <p:nvPr/>
        </p:nvSpPr>
        <p:spPr>
          <a:xfrm>
            <a:off x="270278" y="480830"/>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4;p45">
            <a:extLst>
              <a:ext uri="{FF2B5EF4-FFF2-40B4-BE49-F238E27FC236}">
                <a16:creationId xmlns:a16="http://schemas.microsoft.com/office/drawing/2014/main" id="{80002E91-73E1-4629-ABD6-891CFBA985CD}"/>
              </a:ext>
            </a:extLst>
          </p:cNvPr>
          <p:cNvSpPr txBox="1">
            <a:spLocks noGrp="1"/>
          </p:cNvSpPr>
          <p:nvPr>
            <p:ph type="title"/>
          </p:nvPr>
        </p:nvSpPr>
        <p:spPr>
          <a:xfrm>
            <a:off x="213869" y="145580"/>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pic>
        <p:nvPicPr>
          <p:cNvPr id="19" name="Imagen 18">
            <a:extLst>
              <a:ext uri="{FF2B5EF4-FFF2-40B4-BE49-F238E27FC236}">
                <a16:creationId xmlns:a16="http://schemas.microsoft.com/office/drawing/2014/main" id="{17F17CE4-43E0-4A3F-A7EB-A55BC9111034}"/>
              </a:ext>
            </a:extLst>
          </p:cNvPr>
          <p:cNvPicPr/>
          <p:nvPr/>
        </p:nvPicPr>
        <p:blipFill rotWithShape="1">
          <a:blip r:embed="rId4"/>
          <a:srcRect t="2592" b="4063"/>
          <a:stretch/>
        </p:blipFill>
        <p:spPr bwMode="auto">
          <a:xfrm>
            <a:off x="3912758" y="1945618"/>
            <a:ext cx="4056903" cy="2671768"/>
          </a:xfrm>
          <a:prstGeom prst="rect">
            <a:avLst/>
          </a:prstGeom>
          <a:ln>
            <a:noFill/>
          </a:ln>
          <a:effectLst>
            <a:softEdge rad="12700"/>
          </a:effectLst>
          <a:extLst>
            <a:ext uri="{53640926-AAD7-44D8-BBD7-CCE9431645EC}">
              <a14:shadowObscured xmlns:a14="http://schemas.microsoft.com/office/drawing/2010/main"/>
            </a:ext>
          </a:extLst>
        </p:spPr>
      </p:pic>
      <p:sp>
        <p:nvSpPr>
          <p:cNvPr id="10" name="Google Shape;648;p45">
            <a:extLst>
              <a:ext uri="{FF2B5EF4-FFF2-40B4-BE49-F238E27FC236}">
                <a16:creationId xmlns:a16="http://schemas.microsoft.com/office/drawing/2014/main" id="{BD31CC2F-4F67-4F3F-8DC9-B81F20935C58}"/>
              </a:ext>
            </a:extLst>
          </p:cNvPr>
          <p:cNvSpPr txBox="1">
            <a:spLocks/>
          </p:cNvSpPr>
          <p:nvPr/>
        </p:nvSpPr>
        <p:spPr>
          <a:xfrm>
            <a:off x="343431" y="3009098"/>
            <a:ext cx="3092030" cy="1460989"/>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buSzPts val="1100"/>
              <a:buFont typeface="Arial"/>
              <a:buNone/>
            </a:pPr>
            <a:r>
              <a:rPr lang="es-ES" sz="1200" dirty="0"/>
              <a:t>     Nivel de adquisición: </a:t>
            </a:r>
          </a:p>
        </p:txBody>
      </p:sp>
      <p:graphicFrame>
        <p:nvGraphicFramePr>
          <p:cNvPr id="2" name="Diagrama 1">
            <a:extLst>
              <a:ext uri="{FF2B5EF4-FFF2-40B4-BE49-F238E27FC236}">
                <a16:creationId xmlns:a16="http://schemas.microsoft.com/office/drawing/2014/main" id="{4BC19EE1-BEA5-4BB7-A65E-C04388C63F7F}"/>
              </a:ext>
            </a:extLst>
          </p:cNvPr>
          <p:cNvGraphicFramePr/>
          <p:nvPr>
            <p:extLst>
              <p:ext uri="{D42A27DB-BD31-4B8C-83A1-F6EECF244321}">
                <p14:modId xmlns:p14="http://schemas.microsoft.com/office/powerpoint/2010/main" val="4134569998"/>
              </p:ext>
            </p:extLst>
          </p:nvPr>
        </p:nvGraphicFramePr>
        <p:xfrm>
          <a:off x="454010" y="3377924"/>
          <a:ext cx="2896390" cy="8851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ángulo 2">
            <a:extLst>
              <a:ext uri="{FF2B5EF4-FFF2-40B4-BE49-F238E27FC236}">
                <a16:creationId xmlns:a16="http://schemas.microsoft.com/office/drawing/2014/main" id="{3B31935D-6AC6-445C-A457-7311761F6992}"/>
              </a:ext>
            </a:extLst>
          </p:cNvPr>
          <p:cNvSpPr/>
          <p:nvPr/>
        </p:nvSpPr>
        <p:spPr>
          <a:xfrm>
            <a:off x="5507665" y="4263059"/>
            <a:ext cx="744279" cy="380379"/>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B85006E4-6AD6-4B21-90EB-189C3366F208}"/>
              </a:ext>
            </a:extLst>
          </p:cNvPr>
          <p:cNvSpPr/>
          <p:nvPr/>
        </p:nvSpPr>
        <p:spPr>
          <a:xfrm>
            <a:off x="1669312" y="3710763"/>
            <a:ext cx="464288" cy="19448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062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6" name="Imagen 15">
            <a:extLst>
              <a:ext uri="{FF2B5EF4-FFF2-40B4-BE49-F238E27FC236}">
                <a16:creationId xmlns:a16="http://schemas.microsoft.com/office/drawing/2014/main" id="{4FC691BE-3491-4541-90EC-7DE9DF9249D1}"/>
              </a:ext>
            </a:extLst>
          </p:cNvPr>
          <p:cNvPicPr>
            <a:picLocks noChangeAspect="1"/>
          </p:cNvPicPr>
          <p:nvPr/>
        </p:nvPicPr>
        <p:blipFill>
          <a:blip r:embed="rId3"/>
          <a:stretch>
            <a:fillRect/>
          </a:stretch>
        </p:blipFill>
        <p:spPr>
          <a:xfrm>
            <a:off x="-22394" y="0"/>
            <a:ext cx="9166394" cy="5143500"/>
          </a:xfrm>
          <a:prstGeom prst="rect">
            <a:avLst/>
          </a:prstGeom>
        </p:spPr>
      </p:pic>
      <p:sp>
        <p:nvSpPr>
          <p:cNvPr id="10" name="Google Shape;648;p45">
            <a:extLst>
              <a:ext uri="{FF2B5EF4-FFF2-40B4-BE49-F238E27FC236}">
                <a16:creationId xmlns:a16="http://schemas.microsoft.com/office/drawing/2014/main" id="{BD31CC2F-4F67-4F3F-8DC9-B81F20935C58}"/>
              </a:ext>
            </a:extLst>
          </p:cNvPr>
          <p:cNvSpPr txBox="1">
            <a:spLocks/>
          </p:cNvSpPr>
          <p:nvPr/>
        </p:nvSpPr>
        <p:spPr>
          <a:xfrm>
            <a:off x="3532480" y="1122653"/>
            <a:ext cx="5109573" cy="1240406"/>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buSzPts val="1100"/>
              <a:buFont typeface="Arial"/>
              <a:buNone/>
            </a:pPr>
            <a:r>
              <a:rPr lang="es-ES" sz="1200" dirty="0"/>
              <a:t>     Nivel de adquisición: </a:t>
            </a:r>
          </a:p>
        </p:txBody>
      </p:sp>
      <p:sp>
        <p:nvSpPr>
          <p:cNvPr id="13" name="Google Shape;648;p45">
            <a:extLst>
              <a:ext uri="{FF2B5EF4-FFF2-40B4-BE49-F238E27FC236}">
                <a16:creationId xmlns:a16="http://schemas.microsoft.com/office/drawing/2014/main" id="{814696BF-35BC-4517-A6ED-E15C6220BA6A}"/>
              </a:ext>
            </a:extLst>
          </p:cNvPr>
          <p:cNvSpPr txBox="1">
            <a:spLocks/>
          </p:cNvSpPr>
          <p:nvPr/>
        </p:nvSpPr>
        <p:spPr>
          <a:xfrm>
            <a:off x="685373" y="2534861"/>
            <a:ext cx="6658788" cy="2361553"/>
          </a:xfrm>
          <a:prstGeom prst="roundRect">
            <a:avLst/>
          </a:prstGeom>
          <a:noFill/>
          <a:ln>
            <a:solidFill>
              <a:srgbClr val="C27C8D"/>
            </a:solidFill>
            <a:prstDash val="lgDashDotDot"/>
          </a:ln>
        </p:spPr>
        <p:txBody>
          <a:bodyPr spcFirstLastPara="1" vert="vert270"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buSzPts val="1100"/>
              <a:buFont typeface="Arial"/>
              <a:buNone/>
            </a:pPr>
            <a:r>
              <a:rPr lang="es-ES" sz="1200" dirty="0"/>
              <a:t>Modo de adquisición: </a:t>
            </a:r>
          </a:p>
        </p:txBody>
      </p:sp>
      <p:sp>
        <p:nvSpPr>
          <p:cNvPr id="645" name="Google Shape;645;p45"/>
          <p:cNvSpPr txBox="1">
            <a:spLocks noGrp="1"/>
          </p:cNvSpPr>
          <p:nvPr>
            <p:ph type="subTitle" idx="1"/>
          </p:nvPr>
        </p:nvSpPr>
        <p:spPr>
          <a:xfrm>
            <a:off x="785291" y="659584"/>
            <a:ext cx="2857394"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Satélite Cosmo SkyMED</a:t>
            </a:r>
            <a:endParaRPr dirty="0"/>
          </a:p>
        </p:txBody>
      </p:sp>
      <p:sp>
        <p:nvSpPr>
          <p:cNvPr id="648" name="Google Shape;648;p45"/>
          <p:cNvSpPr txBox="1">
            <a:spLocks noGrp="1"/>
          </p:cNvSpPr>
          <p:nvPr>
            <p:ph type="subTitle" idx="4"/>
          </p:nvPr>
        </p:nvSpPr>
        <p:spPr>
          <a:xfrm>
            <a:off x="314212" y="1133138"/>
            <a:ext cx="3092030" cy="1240407"/>
          </a:xfrm>
          <a:prstGeom prst="roundRect">
            <a:avLst/>
          </a:prstGeom>
          <a:ln>
            <a:solidFill>
              <a:srgbClr val="C27C8D"/>
            </a:solidFill>
            <a:prstDash val="lgDash"/>
          </a:ln>
        </p:spPr>
        <p:txBody>
          <a:bodyPr spcFirstLastPara="1" wrap="square" lIns="91425" tIns="91425" rIns="91425" bIns="91425" anchor="t" anchorCtr="0">
            <a:noAutofit/>
          </a:bodyPr>
          <a:lstStyle/>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Agencia Espacial Italiana (ASI).</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CSK 1 – CSK 2 – CSK 3 – CSK 4 </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Banda X</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Polarización verticales y horizontales</a:t>
            </a:r>
          </a:p>
          <a:p>
            <a:pPr marL="171450" lvl="0" indent="-171450" algn="just" rtl="0">
              <a:spcBef>
                <a:spcPts val="0"/>
              </a:spcBef>
              <a:spcAft>
                <a:spcPts val="0"/>
              </a:spcAft>
              <a:buClr>
                <a:schemeClr val="dk1"/>
              </a:buClr>
              <a:buSzPts val="1100"/>
              <a:buFont typeface="Arial" panose="020B0604020202020204" pitchFamily="34" charset="0"/>
              <a:buChar char="•"/>
            </a:pPr>
            <a:r>
              <a:rPr lang="es-ES" sz="1200" dirty="0"/>
              <a:t>Resolución temporal 4 días </a:t>
            </a:r>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49704" y="4849322"/>
            <a:ext cx="1983545"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a:t>
            </a:r>
            <a:r>
              <a:rPr lang="es-ES" sz="800" dirty="0" err="1"/>
              <a:t>Fiorentino</a:t>
            </a:r>
            <a:r>
              <a:rPr lang="es-ES" sz="800" dirty="0"/>
              <a:t> &amp; </a:t>
            </a:r>
            <a:r>
              <a:rPr lang="es-ES" sz="800" dirty="0" err="1"/>
              <a:t>Virelli</a:t>
            </a:r>
            <a:r>
              <a:rPr lang="es-ES" sz="800" dirty="0"/>
              <a:t>, 2016).</a:t>
            </a:r>
          </a:p>
        </p:txBody>
      </p:sp>
      <p:sp>
        <p:nvSpPr>
          <p:cNvPr id="11" name="Google Shape;642;p45">
            <a:extLst>
              <a:ext uri="{FF2B5EF4-FFF2-40B4-BE49-F238E27FC236}">
                <a16:creationId xmlns:a16="http://schemas.microsoft.com/office/drawing/2014/main" id="{5B2F2670-2C7C-4F71-ADEA-A3D389B7A5BD}"/>
              </a:ext>
            </a:extLst>
          </p:cNvPr>
          <p:cNvSpPr/>
          <p:nvPr/>
        </p:nvSpPr>
        <p:spPr>
          <a:xfrm>
            <a:off x="114117" y="420775"/>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4;p45">
            <a:extLst>
              <a:ext uri="{FF2B5EF4-FFF2-40B4-BE49-F238E27FC236}">
                <a16:creationId xmlns:a16="http://schemas.microsoft.com/office/drawing/2014/main" id="{80002E91-73E1-4629-ABD6-891CFBA985CD}"/>
              </a:ext>
            </a:extLst>
          </p:cNvPr>
          <p:cNvSpPr txBox="1">
            <a:spLocks noGrp="1"/>
          </p:cNvSpPr>
          <p:nvPr>
            <p:ph type="title"/>
          </p:nvPr>
        </p:nvSpPr>
        <p:spPr>
          <a:xfrm>
            <a:off x="57708" y="85525"/>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pic>
        <p:nvPicPr>
          <p:cNvPr id="14" name="Imagen 13">
            <a:extLst>
              <a:ext uri="{FF2B5EF4-FFF2-40B4-BE49-F238E27FC236}">
                <a16:creationId xmlns:a16="http://schemas.microsoft.com/office/drawing/2014/main" id="{3BE7DBE9-816F-4812-98A4-2EFA4C1B5511}"/>
              </a:ext>
            </a:extLst>
          </p:cNvPr>
          <p:cNvPicPr/>
          <p:nvPr/>
        </p:nvPicPr>
        <p:blipFill rotWithShape="1">
          <a:blip r:embed="rId4"/>
          <a:srcRect l="1616" t="-1016" r="2034" b="8594"/>
          <a:stretch/>
        </p:blipFill>
        <p:spPr bwMode="auto">
          <a:xfrm>
            <a:off x="1510475" y="2593830"/>
            <a:ext cx="5276318" cy="2159635"/>
          </a:xfrm>
          <a:prstGeom prst="rect">
            <a:avLst/>
          </a:prstGeom>
          <a:ln>
            <a:noFill/>
          </a:ln>
          <a:extLst>
            <a:ext uri="{53640926-AAD7-44D8-BBD7-CCE9431645EC}">
              <a14:shadowObscured xmlns:a14="http://schemas.microsoft.com/office/drawing/2010/main"/>
            </a:ext>
          </a:extLst>
        </p:spPr>
      </p:pic>
      <p:graphicFrame>
        <p:nvGraphicFramePr>
          <p:cNvPr id="15" name="Diagrama 14">
            <a:extLst>
              <a:ext uri="{FF2B5EF4-FFF2-40B4-BE49-F238E27FC236}">
                <a16:creationId xmlns:a16="http://schemas.microsoft.com/office/drawing/2014/main" id="{E14BE7B1-8202-478A-9B18-DFC3381DA9F1}"/>
              </a:ext>
            </a:extLst>
          </p:cNvPr>
          <p:cNvGraphicFramePr/>
          <p:nvPr>
            <p:extLst>
              <p:ext uri="{D42A27DB-BD31-4B8C-83A1-F6EECF244321}">
                <p14:modId xmlns:p14="http://schemas.microsoft.com/office/powerpoint/2010/main" val="1567872795"/>
              </p:ext>
            </p:extLst>
          </p:nvPr>
        </p:nvGraphicFramePr>
        <p:xfrm>
          <a:off x="3655402" y="1494053"/>
          <a:ext cx="4927009" cy="742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Rectángulo 16">
            <a:extLst>
              <a:ext uri="{FF2B5EF4-FFF2-40B4-BE49-F238E27FC236}">
                <a16:creationId xmlns:a16="http://schemas.microsoft.com/office/drawing/2014/main" id="{42238E00-A5E1-4852-87F5-3E905B88C663}"/>
              </a:ext>
            </a:extLst>
          </p:cNvPr>
          <p:cNvSpPr/>
          <p:nvPr/>
        </p:nvSpPr>
        <p:spPr>
          <a:xfrm>
            <a:off x="5088787" y="1798798"/>
            <a:ext cx="464288" cy="19448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0BABB899-76AB-461F-A148-B24B7F4F8583}"/>
              </a:ext>
            </a:extLst>
          </p:cNvPr>
          <p:cNvSpPr/>
          <p:nvPr/>
        </p:nvSpPr>
        <p:spPr>
          <a:xfrm>
            <a:off x="4932842" y="4544685"/>
            <a:ext cx="610707" cy="248699"/>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0518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1" name="Imagen 10">
            <a:extLst>
              <a:ext uri="{FF2B5EF4-FFF2-40B4-BE49-F238E27FC236}">
                <a16:creationId xmlns:a16="http://schemas.microsoft.com/office/drawing/2014/main" id="{C09E4BB9-6342-4A11-A3B3-100D6F917293}"/>
              </a:ext>
            </a:extLst>
          </p:cNvPr>
          <p:cNvPicPr>
            <a:picLocks noChangeAspect="1"/>
          </p:cNvPicPr>
          <p:nvPr/>
        </p:nvPicPr>
        <p:blipFill>
          <a:blip r:embed="rId3"/>
          <a:stretch>
            <a:fillRect/>
          </a:stretch>
        </p:blipFill>
        <p:spPr>
          <a:xfrm>
            <a:off x="-33935" y="0"/>
            <a:ext cx="9166394" cy="5143500"/>
          </a:xfrm>
          <a:prstGeom prst="rect">
            <a:avLst/>
          </a:prstGeom>
        </p:spPr>
      </p:pic>
      <p:sp>
        <p:nvSpPr>
          <p:cNvPr id="25" name="Google Shape;645;p45">
            <a:extLst>
              <a:ext uri="{FF2B5EF4-FFF2-40B4-BE49-F238E27FC236}">
                <a16:creationId xmlns:a16="http://schemas.microsoft.com/office/drawing/2014/main" id="{502F6666-E01C-4A39-BF8E-1B1E6C91B9CC}"/>
              </a:ext>
            </a:extLst>
          </p:cNvPr>
          <p:cNvSpPr txBox="1">
            <a:spLocks/>
          </p:cNvSpPr>
          <p:nvPr/>
        </p:nvSpPr>
        <p:spPr>
          <a:xfrm>
            <a:off x="5534585" y="500900"/>
            <a:ext cx="3291122" cy="2406213"/>
          </a:xfrm>
          <a:prstGeom prst="roundRect">
            <a:avLst/>
          </a:prstGeom>
          <a:noFill/>
          <a:ln w="6350">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endParaRPr lang="es-EC" dirty="0"/>
          </a:p>
        </p:txBody>
      </p:sp>
      <p:sp>
        <p:nvSpPr>
          <p:cNvPr id="645" name="Google Shape;645;p45"/>
          <p:cNvSpPr txBox="1">
            <a:spLocks noGrp="1"/>
          </p:cNvSpPr>
          <p:nvPr>
            <p:ph type="subTitle" idx="1"/>
          </p:nvPr>
        </p:nvSpPr>
        <p:spPr>
          <a:xfrm>
            <a:off x="345213" y="748252"/>
            <a:ext cx="4040372" cy="1607553"/>
          </a:xfrm>
          <a:prstGeom prst="roundRect">
            <a:avLst/>
          </a:prstGeom>
          <a:ln w="6350">
            <a:solidFill>
              <a:srgbClr val="C27C8D"/>
            </a:solidFill>
            <a:prstDash val="lgDash"/>
          </a:ln>
        </p:spPr>
        <p:txBody>
          <a:bodyPr spcFirstLastPara="1" wrap="square" lIns="91425" tIns="91425" rIns="91425" bIns="91425" anchor="t" anchorCtr="0">
            <a:noAutofit/>
          </a:bodyPr>
          <a:lstStyle/>
          <a:p>
            <a:pPr marL="0" lvl="0" indent="0" algn="l" rtl="0">
              <a:spcBef>
                <a:spcPts val="0"/>
              </a:spcBef>
              <a:spcAft>
                <a:spcPts val="1600"/>
              </a:spcAft>
              <a:buNone/>
            </a:pPr>
            <a:endParaRPr lang="en" dirty="0"/>
          </a:p>
          <a:p>
            <a:pPr marL="0" lvl="0" indent="0" algn="l" rtl="0">
              <a:spcBef>
                <a:spcPts val="0"/>
              </a:spcBef>
              <a:spcAft>
                <a:spcPts val="1600"/>
              </a:spcAft>
              <a:buNone/>
            </a:pPr>
            <a:r>
              <a:rPr lang="en" dirty="0"/>
              <a:t>MDS</a:t>
            </a:r>
            <a:endParaRPr dirty="0"/>
          </a:p>
        </p:txBody>
      </p:sp>
      <p:sp>
        <p:nvSpPr>
          <p:cNvPr id="646" name="Google Shape;646;p45"/>
          <p:cNvSpPr txBox="1">
            <a:spLocks noGrp="1"/>
          </p:cNvSpPr>
          <p:nvPr>
            <p:ph type="subTitle" idx="3"/>
          </p:nvPr>
        </p:nvSpPr>
        <p:spPr>
          <a:xfrm>
            <a:off x="2713056" y="2503013"/>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ALOS World 3D</a:t>
            </a:r>
            <a:endParaRPr dirty="0"/>
          </a:p>
        </p:txBody>
      </p:sp>
      <p:sp>
        <p:nvSpPr>
          <p:cNvPr id="647" name="Google Shape;647;p45"/>
          <p:cNvSpPr txBox="1">
            <a:spLocks noGrp="1"/>
          </p:cNvSpPr>
          <p:nvPr>
            <p:ph type="subTitle" idx="2"/>
          </p:nvPr>
        </p:nvSpPr>
        <p:spPr>
          <a:xfrm>
            <a:off x="337499" y="2464746"/>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C" dirty="0"/>
              <a:t>SRTM</a:t>
            </a:r>
            <a:endParaRPr dirty="0"/>
          </a:p>
        </p:txBody>
      </p:sp>
      <p:sp>
        <p:nvSpPr>
          <p:cNvPr id="649" name="Google Shape;649;p45"/>
          <p:cNvSpPr txBox="1">
            <a:spLocks noGrp="1"/>
          </p:cNvSpPr>
          <p:nvPr>
            <p:ph type="subTitle" idx="5"/>
          </p:nvPr>
        </p:nvSpPr>
        <p:spPr>
          <a:xfrm>
            <a:off x="164228" y="2859844"/>
            <a:ext cx="2445343" cy="1458979"/>
          </a:xfrm>
          <a:prstGeom prst="roundRect">
            <a:avLst/>
          </a:prstGeom>
          <a:ln>
            <a:solidFill>
              <a:srgbClr val="C27C8D"/>
            </a:solidFill>
            <a:prstDash val="lgDash"/>
          </a:ln>
        </p:spPr>
        <p:txBody>
          <a:bodyPr spcFirstLastPara="1" wrap="square" lIns="91425" tIns="91425" rIns="91425" bIns="91425" anchor="t" anchorCtr="0">
            <a:noAutofit/>
          </a:bodyPr>
          <a:lstStyle/>
          <a:p>
            <a:pPr marL="0" lvl="0" indent="0" algn="just" rtl="0">
              <a:spcBef>
                <a:spcPts val="0"/>
              </a:spcBef>
              <a:spcAft>
                <a:spcPts val="1600"/>
              </a:spcAft>
              <a:buClr>
                <a:schemeClr val="dk1"/>
              </a:buClr>
              <a:buSzPts val="1100"/>
              <a:buFont typeface="Arial"/>
              <a:buNone/>
            </a:pPr>
            <a:r>
              <a:rPr lang="es-ES" sz="1200" i="1" dirty="0" err="1"/>
              <a:t>Shuttle</a:t>
            </a:r>
            <a:r>
              <a:rPr lang="es-ES" sz="1200" i="1" dirty="0"/>
              <a:t> Radar </a:t>
            </a:r>
            <a:r>
              <a:rPr lang="es-ES" sz="1200" i="1" dirty="0" err="1"/>
              <a:t>Topography</a:t>
            </a:r>
            <a:r>
              <a:rPr lang="es-ES" sz="1200" i="1" dirty="0"/>
              <a:t> </a:t>
            </a:r>
            <a:r>
              <a:rPr lang="es-ES" sz="1200" i="1" dirty="0" err="1"/>
              <a:t>Mission</a:t>
            </a:r>
            <a:r>
              <a:rPr lang="es-ES" sz="1200" i="1" dirty="0"/>
              <a:t> – </a:t>
            </a:r>
            <a:r>
              <a:rPr lang="es-ES" sz="1200" dirty="0"/>
              <a:t>NASA</a:t>
            </a:r>
          </a:p>
          <a:p>
            <a:pPr marL="0" lvl="0" indent="0" algn="just" rtl="0">
              <a:spcBef>
                <a:spcPts val="0"/>
              </a:spcBef>
              <a:spcAft>
                <a:spcPts val="1600"/>
              </a:spcAft>
              <a:buClr>
                <a:schemeClr val="dk1"/>
              </a:buClr>
              <a:buSzPts val="1100"/>
              <a:buFont typeface="Arial"/>
              <a:buNone/>
            </a:pPr>
            <a:r>
              <a:rPr lang="es-ES" sz="1200" dirty="0"/>
              <a:t>Banda C y banda X.</a:t>
            </a:r>
          </a:p>
          <a:p>
            <a:pPr marL="0" lvl="0" indent="0" algn="just" rtl="0">
              <a:spcBef>
                <a:spcPts val="0"/>
              </a:spcBef>
              <a:spcAft>
                <a:spcPts val="1600"/>
              </a:spcAft>
              <a:buClr>
                <a:schemeClr val="dk1"/>
              </a:buClr>
              <a:buSzPts val="1100"/>
              <a:buFont typeface="Arial"/>
              <a:buNone/>
            </a:pPr>
            <a:r>
              <a:rPr lang="es-ES" sz="1200" dirty="0"/>
              <a:t>DEM 1 – 3 Arcos de Segundo. </a:t>
            </a:r>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0" y="4831834"/>
            <a:ext cx="3867065"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(Cango, 2017), (</a:t>
            </a:r>
            <a:r>
              <a:rPr lang="es-ES" sz="800" dirty="0" err="1"/>
              <a:t>Farr</a:t>
            </a:r>
            <a:r>
              <a:rPr lang="es-ES" sz="800" dirty="0"/>
              <a:t> et al., 2007), (JAXA &amp; EORC, 2021).  </a:t>
            </a:r>
          </a:p>
        </p:txBody>
      </p:sp>
      <p:sp>
        <p:nvSpPr>
          <p:cNvPr id="13" name="Google Shape;642;p45">
            <a:extLst>
              <a:ext uri="{FF2B5EF4-FFF2-40B4-BE49-F238E27FC236}">
                <a16:creationId xmlns:a16="http://schemas.microsoft.com/office/drawing/2014/main" id="{9DE343A9-0D2B-4D65-9666-0E3D2963549C}"/>
              </a:ext>
            </a:extLst>
          </p:cNvPr>
          <p:cNvSpPr/>
          <p:nvPr/>
        </p:nvSpPr>
        <p:spPr>
          <a:xfrm>
            <a:off x="195286" y="357950"/>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4;p45">
            <a:extLst>
              <a:ext uri="{FF2B5EF4-FFF2-40B4-BE49-F238E27FC236}">
                <a16:creationId xmlns:a16="http://schemas.microsoft.com/office/drawing/2014/main" id="{2239681A-18F4-4A23-A117-77FA1616A47A}"/>
              </a:ext>
            </a:extLst>
          </p:cNvPr>
          <p:cNvSpPr txBox="1">
            <a:spLocks noGrp="1"/>
          </p:cNvSpPr>
          <p:nvPr>
            <p:ph type="title"/>
          </p:nvPr>
        </p:nvSpPr>
        <p:spPr>
          <a:xfrm>
            <a:off x="138877" y="22700"/>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pic>
        <p:nvPicPr>
          <p:cNvPr id="15" name="Imagen 14">
            <a:extLst>
              <a:ext uri="{FF2B5EF4-FFF2-40B4-BE49-F238E27FC236}">
                <a16:creationId xmlns:a16="http://schemas.microsoft.com/office/drawing/2014/main" id="{542806C0-65AC-45AE-9D3E-75BCE2637CAF}"/>
              </a:ext>
            </a:extLst>
          </p:cNvPr>
          <p:cNvPicPr/>
          <p:nvPr/>
        </p:nvPicPr>
        <p:blipFill rotWithShape="1">
          <a:blip r:embed="rId4">
            <a:clrChange>
              <a:clrFrom>
                <a:srgbClr val="FFFFFF"/>
              </a:clrFrom>
              <a:clrTo>
                <a:srgbClr val="FFFFFF">
                  <a:alpha val="0"/>
                </a:srgbClr>
              </a:clrTo>
            </a:clrChange>
          </a:blip>
          <a:srcRect l="1626" r="4872" b="12939"/>
          <a:stretch/>
        </p:blipFill>
        <p:spPr bwMode="auto">
          <a:xfrm>
            <a:off x="1160221" y="803255"/>
            <a:ext cx="2939630" cy="1459185"/>
          </a:xfrm>
          <a:prstGeom prst="rect">
            <a:avLst/>
          </a:prstGeom>
          <a:ln>
            <a:noFill/>
          </a:ln>
          <a:extLst>
            <a:ext uri="{53640926-AAD7-44D8-BBD7-CCE9431645EC}">
              <a14:shadowObscured xmlns:a14="http://schemas.microsoft.com/office/drawing/2010/main"/>
            </a:ext>
          </a:extLst>
        </p:spPr>
      </p:pic>
      <p:sp>
        <p:nvSpPr>
          <p:cNvPr id="20" name="Google Shape;649;p45">
            <a:extLst>
              <a:ext uri="{FF2B5EF4-FFF2-40B4-BE49-F238E27FC236}">
                <a16:creationId xmlns:a16="http://schemas.microsoft.com/office/drawing/2014/main" id="{7BCB5891-E209-4592-BDF2-9A64C4DD8AD3}"/>
              </a:ext>
            </a:extLst>
          </p:cNvPr>
          <p:cNvSpPr txBox="1">
            <a:spLocks/>
          </p:cNvSpPr>
          <p:nvPr/>
        </p:nvSpPr>
        <p:spPr>
          <a:xfrm>
            <a:off x="2722215" y="2926223"/>
            <a:ext cx="2098801" cy="1191505"/>
          </a:xfrm>
          <a:prstGeom prst="roundRect">
            <a:avLst/>
          </a:prstGeom>
          <a:noFill/>
          <a:ln>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buSzPts val="1100"/>
              <a:buFont typeface="Arial"/>
              <a:buNone/>
            </a:pPr>
            <a:r>
              <a:rPr lang="es-ES" sz="1200" dirty="0"/>
              <a:t>JAXA</a:t>
            </a:r>
          </a:p>
          <a:p>
            <a:pPr marL="0" indent="0" algn="just">
              <a:spcAft>
                <a:spcPts val="1600"/>
              </a:spcAft>
              <a:buSzPts val="1100"/>
              <a:buFont typeface="Arial"/>
              <a:buNone/>
            </a:pPr>
            <a:r>
              <a:rPr lang="es-ES" sz="1200" dirty="0"/>
              <a:t>PRISM – PALSAR - AVNIR.</a:t>
            </a:r>
          </a:p>
          <a:p>
            <a:pPr marL="0" indent="0" algn="just">
              <a:spcAft>
                <a:spcPts val="1600"/>
              </a:spcAft>
              <a:buSzPts val="1100"/>
              <a:buFont typeface="Arial"/>
              <a:buNone/>
            </a:pPr>
            <a:r>
              <a:rPr lang="es-ES" sz="1200" dirty="0"/>
              <a:t>DEM 1 Arco de Segundo.</a:t>
            </a:r>
          </a:p>
        </p:txBody>
      </p:sp>
      <p:sp>
        <p:nvSpPr>
          <p:cNvPr id="12" name="Google Shape;645;p45">
            <a:extLst>
              <a:ext uri="{FF2B5EF4-FFF2-40B4-BE49-F238E27FC236}">
                <a16:creationId xmlns:a16="http://schemas.microsoft.com/office/drawing/2014/main" id="{0386C795-8EB7-44B7-87D8-FBC51BBFB544}"/>
              </a:ext>
            </a:extLst>
          </p:cNvPr>
          <p:cNvSpPr txBox="1">
            <a:spLocks/>
          </p:cNvSpPr>
          <p:nvPr/>
        </p:nvSpPr>
        <p:spPr>
          <a:xfrm>
            <a:off x="6103826" y="502637"/>
            <a:ext cx="2098800"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a:solidFill>
                  <a:schemeClr val="bg2">
                    <a:lumMod val="50000"/>
                  </a:schemeClr>
                </a:solidFill>
              </a:rPr>
              <a:t>RMS</a:t>
            </a:r>
            <a:endParaRPr lang="es-EC" dirty="0">
              <a:solidFill>
                <a:schemeClr val="bg2">
                  <a:lumMod val="50000"/>
                </a:schemeClr>
              </a:solidFill>
            </a:endParaRPr>
          </a:p>
        </p:txBody>
      </p:sp>
      <p:sp>
        <p:nvSpPr>
          <p:cNvPr id="16" name="Google Shape;647;p45">
            <a:extLst>
              <a:ext uri="{FF2B5EF4-FFF2-40B4-BE49-F238E27FC236}">
                <a16:creationId xmlns:a16="http://schemas.microsoft.com/office/drawing/2014/main" id="{B036FF9D-51CC-486B-8263-13CE565DDDA5}"/>
              </a:ext>
            </a:extLst>
          </p:cNvPr>
          <p:cNvSpPr txBox="1">
            <a:spLocks/>
          </p:cNvSpPr>
          <p:nvPr/>
        </p:nvSpPr>
        <p:spPr>
          <a:xfrm>
            <a:off x="5755159" y="2959121"/>
            <a:ext cx="2629248" cy="4782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dirty="0">
                <a:solidFill>
                  <a:schemeClr val="bg2">
                    <a:lumMod val="50000"/>
                  </a:schemeClr>
                </a:solidFill>
              </a:rPr>
              <a:t>Precisión vertical IGM</a:t>
            </a:r>
          </a:p>
        </p:txBody>
      </p:sp>
      <p:sp>
        <p:nvSpPr>
          <p:cNvPr id="17" name="Google Shape;648;p45">
            <a:extLst>
              <a:ext uri="{FF2B5EF4-FFF2-40B4-BE49-F238E27FC236}">
                <a16:creationId xmlns:a16="http://schemas.microsoft.com/office/drawing/2014/main" id="{98AEF9EA-89F9-442A-A081-9DEFCF186827}"/>
              </a:ext>
            </a:extLst>
          </p:cNvPr>
          <p:cNvSpPr txBox="1">
            <a:spLocks noGrp="1"/>
          </p:cNvSpPr>
          <p:nvPr>
            <p:ph type="subTitle" idx="4"/>
          </p:nvPr>
        </p:nvSpPr>
        <p:spPr>
          <a:xfrm>
            <a:off x="5636341" y="931684"/>
            <a:ext cx="2975817" cy="34427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ES" sz="1200" i="1" dirty="0" err="1"/>
              <a:t>Root</a:t>
            </a:r>
            <a:r>
              <a:rPr lang="es-ES" sz="1200" i="1" dirty="0"/>
              <a:t> Mean Square – Error medio cuadrático</a:t>
            </a:r>
          </a:p>
        </p:txBody>
      </p:sp>
      <p:sp>
        <p:nvSpPr>
          <p:cNvPr id="18" name="Google Shape;649;p45">
            <a:extLst>
              <a:ext uri="{FF2B5EF4-FFF2-40B4-BE49-F238E27FC236}">
                <a16:creationId xmlns:a16="http://schemas.microsoft.com/office/drawing/2014/main" id="{0ED544A3-398F-4CE9-BA8F-0B768861BB8B}"/>
              </a:ext>
            </a:extLst>
          </p:cNvPr>
          <p:cNvSpPr txBox="1">
            <a:spLocks/>
          </p:cNvSpPr>
          <p:nvPr/>
        </p:nvSpPr>
        <p:spPr>
          <a:xfrm>
            <a:off x="5697167" y="3703439"/>
            <a:ext cx="2965958" cy="10874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lnSpc>
                <a:spcPct val="150000"/>
              </a:lnSpc>
              <a:spcAft>
                <a:spcPts val="1600"/>
              </a:spcAft>
              <a:buSzPts val="1100"/>
              <a:buFont typeface="Arial"/>
              <a:buNone/>
            </a:pPr>
            <a:r>
              <a:rPr lang="es-ES" sz="1200" dirty="0"/>
              <a:t>Siendo IC el intervalo de curva en función de la escala de los datos geográficos. </a:t>
            </a:r>
          </a:p>
        </p:txBody>
      </p:sp>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E6495430-F4CF-4BD2-ABB5-8EDD199E3868}"/>
                  </a:ext>
                </a:extLst>
              </p:cNvPr>
              <p:cNvSpPr txBox="1"/>
              <p:nvPr/>
            </p:nvSpPr>
            <p:spPr>
              <a:xfrm>
                <a:off x="5962643" y="1290886"/>
                <a:ext cx="2323214" cy="637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𝑅𝑀𝑆</m:t>
                      </m:r>
                      <m:r>
                        <a:rPr lang="es-EC" sz="1200" i="0">
                          <a:latin typeface="Cambria Math" panose="02040503050406030204" pitchFamily="18" charset="0"/>
                        </a:rPr>
                        <m:t>=</m:t>
                      </m:r>
                      <m:rad>
                        <m:radPr>
                          <m:degHide m:val="on"/>
                          <m:ctrlPr>
                            <a:rPr lang="es-EC" sz="1200" i="1">
                              <a:solidFill>
                                <a:srgbClr val="836967"/>
                              </a:solidFill>
                              <a:latin typeface="Cambria Math" panose="02040503050406030204" pitchFamily="18" charset="0"/>
                            </a:rPr>
                          </m:ctrlPr>
                        </m:radPr>
                        <m:deg/>
                        <m:e>
                          <m:f>
                            <m:fPr>
                              <m:ctrlPr>
                                <a:rPr lang="es-EC" sz="1200" i="1">
                                  <a:solidFill>
                                    <a:srgbClr val="836967"/>
                                  </a:solidFill>
                                  <a:latin typeface="Cambria Math" panose="02040503050406030204" pitchFamily="18" charset="0"/>
                                </a:rPr>
                              </m:ctrlPr>
                            </m:fPr>
                            <m:num>
                              <m:nary>
                                <m:naryPr>
                                  <m:chr m:val="∑"/>
                                  <m:subHide m:val="on"/>
                                  <m:supHide m:val="on"/>
                                  <m:ctrlPr>
                                    <a:rPr lang="es-EC" sz="1200" i="1">
                                      <a:latin typeface="Cambria Math" panose="02040503050406030204" pitchFamily="18" charset="0"/>
                                    </a:rPr>
                                  </m:ctrlPr>
                                </m:naryPr>
                                <m:sub/>
                                <m:sup/>
                                <m:e>
                                  <m:sSup>
                                    <m:sSupPr>
                                      <m:ctrlPr>
                                        <a:rPr lang="es-EC" sz="1200" i="1">
                                          <a:solidFill>
                                            <a:srgbClr val="836967"/>
                                          </a:solidFill>
                                          <a:latin typeface="Cambria Math" panose="02040503050406030204" pitchFamily="18" charset="0"/>
                                        </a:rPr>
                                      </m:ctrlPr>
                                    </m:sSupPr>
                                    <m:e>
                                      <m:d>
                                        <m:dPr>
                                          <m:ctrlPr>
                                            <a:rPr lang="es-EC" sz="1200" i="1">
                                              <a:solidFill>
                                                <a:srgbClr val="836967"/>
                                              </a:solidFill>
                                              <a:latin typeface="Cambria Math" panose="02040503050406030204" pitchFamily="18" charset="0"/>
                                            </a:rPr>
                                          </m:ctrlPr>
                                        </m:dPr>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𝑍</m:t>
                                              </m:r>
                                            </m:e>
                                            <m:sub>
                                              <m:r>
                                                <a:rPr lang="es-EC" sz="1200" i="1">
                                                  <a:latin typeface="Cambria Math" panose="02040503050406030204" pitchFamily="18" charset="0"/>
                                                </a:rPr>
                                                <m:t>𝑅</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𝑍</m:t>
                                              </m:r>
                                            </m:e>
                                            <m:sub>
                                              <m:r>
                                                <a:rPr lang="es-EC" sz="1200" i="1">
                                                  <a:latin typeface="Cambria Math" panose="02040503050406030204" pitchFamily="18" charset="0"/>
                                                </a:rPr>
                                                <m:t>𝑁</m:t>
                                              </m:r>
                                            </m:sub>
                                          </m:sSub>
                                        </m:e>
                                      </m:d>
                                    </m:e>
                                    <m:sup>
                                      <m:r>
                                        <a:rPr lang="es-EC" sz="1200" i="0">
                                          <a:latin typeface="Cambria Math" panose="02040503050406030204" pitchFamily="18" charset="0"/>
                                        </a:rPr>
                                        <m:t>2 </m:t>
                                      </m:r>
                                    </m:sup>
                                  </m:sSup>
                                </m:e>
                              </m:nary>
                              <m:r>
                                <a:rPr lang="es-EC" sz="1200" i="0">
                                  <a:latin typeface="Cambria Math" panose="02040503050406030204" pitchFamily="18" charset="0"/>
                                </a:rPr>
                                <m:t>   </m:t>
                              </m:r>
                            </m:num>
                            <m:den>
                              <m:r>
                                <a:rPr lang="es-EC" sz="1200" i="1">
                                  <a:latin typeface="Cambria Math" panose="02040503050406030204" pitchFamily="18" charset="0"/>
                                </a:rPr>
                                <m:t>𝑛</m:t>
                              </m:r>
                            </m:den>
                          </m:f>
                        </m:e>
                      </m:rad>
                    </m:oMath>
                  </m:oMathPara>
                </a14:m>
                <a:endParaRPr lang="es-EC" sz="1200" dirty="0">
                  <a:latin typeface="Lato" panose="020B0604020202020204" charset="0"/>
                </a:endParaRPr>
              </a:p>
            </p:txBody>
          </p:sp>
        </mc:Choice>
        <mc:Fallback xmlns="">
          <p:sp>
            <p:nvSpPr>
              <p:cNvPr id="19" name="CuadroTexto 18">
                <a:extLst>
                  <a:ext uri="{FF2B5EF4-FFF2-40B4-BE49-F238E27FC236}">
                    <a16:creationId xmlns:a16="http://schemas.microsoft.com/office/drawing/2014/main" id="{E6495430-F4CF-4BD2-ABB5-8EDD199E3868}"/>
                  </a:ext>
                </a:extLst>
              </p:cNvPr>
              <p:cNvSpPr txBox="1">
                <a:spLocks noRot="1" noChangeAspect="1" noMove="1" noResize="1" noEditPoints="1" noAdjustHandles="1" noChangeArrowheads="1" noChangeShapeType="1" noTextEdit="1"/>
              </p:cNvSpPr>
              <p:nvPr/>
            </p:nvSpPr>
            <p:spPr>
              <a:xfrm>
                <a:off x="5962643" y="1290886"/>
                <a:ext cx="2323214" cy="637995"/>
              </a:xfrm>
              <a:prstGeom prst="rect">
                <a:avLst/>
              </a:prstGeom>
              <a:blipFill>
                <a:blip r:embed="rId5"/>
                <a:stretch>
                  <a:fillRect/>
                </a:stretch>
              </a:blipFill>
            </p:spPr>
            <p:txBody>
              <a:bodyPr/>
              <a:lstStyle/>
              <a:p>
                <a:r>
                  <a:rPr lang="es-EC">
                    <a:noFill/>
                  </a:rPr>
                  <a:t> </a:t>
                </a:r>
              </a:p>
            </p:txBody>
          </p:sp>
        </mc:Fallback>
      </mc:AlternateContent>
      <p:sp>
        <p:nvSpPr>
          <p:cNvPr id="22" name="Google Shape;648;p45">
            <a:extLst>
              <a:ext uri="{FF2B5EF4-FFF2-40B4-BE49-F238E27FC236}">
                <a16:creationId xmlns:a16="http://schemas.microsoft.com/office/drawing/2014/main" id="{34A4F826-B6E1-44C8-8789-FB5893B09B65}"/>
              </a:ext>
            </a:extLst>
          </p:cNvPr>
          <p:cNvSpPr txBox="1">
            <a:spLocks/>
          </p:cNvSpPr>
          <p:nvPr/>
        </p:nvSpPr>
        <p:spPr>
          <a:xfrm>
            <a:off x="5608905" y="1958730"/>
            <a:ext cx="3176537" cy="581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buSzPts val="1100"/>
              <a:buFont typeface="Arial"/>
              <a:buNone/>
            </a:pPr>
            <a:r>
              <a:rPr lang="es-ES" sz="1200" dirty="0"/>
              <a:t>Se aplica el factor 1.96 para calcular el error lineal con un nivel de confianza del 95%.</a:t>
            </a: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DC4345E1-D700-403C-8102-23B53E47C32F}"/>
                  </a:ext>
                </a:extLst>
              </p:cNvPr>
              <p:cNvSpPr txBox="1"/>
              <p:nvPr/>
            </p:nvSpPr>
            <p:spPr>
              <a:xfrm>
                <a:off x="5865522" y="2508362"/>
                <a:ext cx="248927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𝐸𝑥𝑎𝑐𝑡𝑖𝑡𝑢𝑑</m:t>
                      </m:r>
                      <m:r>
                        <a:rPr lang="es-EC" sz="1200" i="0">
                          <a:latin typeface="Cambria Math" panose="02040503050406030204" pitchFamily="18" charset="0"/>
                        </a:rPr>
                        <m:t> </m:t>
                      </m:r>
                      <m:r>
                        <a:rPr lang="es-EC" sz="1200" i="1">
                          <a:latin typeface="Cambria Math" panose="02040503050406030204" pitchFamily="18" charset="0"/>
                        </a:rPr>
                        <m:t>𝑣𝑒𝑟𝑡𝑖𝑐𝑎𝑙</m:t>
                      </m:r>
                      <m:r>
                        <a:rPr lang="es-EC" sz="1200" i="0">
                          <a:latin typeface="Cambria Math" panose="02040503050406030204" pitchFamily="18" charset="0"/>
                        </a:rPr>
                        <m:t>=1.96 ×</m:t>
                      </m:r>
                      <m:r>
                        <a:rPr lang="es-EC" sz="1200" i="1">
                          <a:latin typeface="Cambria Math" panose="02040503050406030204" pitchFamily="18" charset="0"/>
                        </a:rPr>
                        <m:t>𝑅𝑀𝑆</m:t>
                      </m:r>
                    </m:oMath>
                  </m:oMathPara>
                </a14:m>
                <a:endParaRPr lang="es-EC" sz="1200" dirty="0"/>
              </a:p>
            </p:txBody>
          </p:sp>
        </mc:Choice>
        <mc:Fallback xmlns="">
          <p:sp>
            <p:nvSpPr>
              <p:cNvPr id="23" name="CuadroTexto 22">
                <a:extLst>
                  <a:ext uri="{FF2B5EF4-FFF2-40B4-BE49-F238E27FC236}">
                    <a16:creationId xmlns:a16="http://schemas.microsoft.com/office/drawing/2014/main" id="{DC4345E1-D700-403C-8102-23B53E47C32F}"/>
                  </a:ext>
                </a:extLst>
              </p:cNvPr>
              <p:cNvSpPr txBox="1">
                <a:spLocks noRot="1" noChangeAspect="1" noMove="1" noResize="1" noEditPoints="1" noAdjustHandles="1" noChangeArrowheads="1" noChangeShapeType="1" noTextEdit="1"/>
              </p:cNvSpPr>
              <p:nvPr/>
            </p:nvSpPr>
            <p:spPr>
              <a:xfrm>
                <a:off x="5865522" y="2508362"/>
                <a:ext cx="2489272" cy="276999"/>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B3AF047-6788-4777-AF45-BA211B910A14}"/>
                  </a:ext>
                </a:extLst>
              </p:cNvPr>
              <p:cNvSpPr txBox="1"/>
              <p:nvPr/>
            </p:nvSpPr>
            <p:spPr>
              <a:xfrm>
                <a:off x="6300154" y="3348657"/>
                <a:ext cx="1759985"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𝑃𝑉</m:t>
                      </m:r>
                      <m:r>
                        <a:rPr lang="es-EC" sz="1200" i="0">
                          <a:latin typeface="Cambria Math" panose="02040503050406030204" pitchFamily="18" charset="0"/>
                        </a:rPr>
                        <m:t>= </m:t>
                      </m:r>
                      <m:f>
                        <m:fPr>
                          <m:ctrlPr>
                            <a:rPr lang="es-EC" sz="1200" i="1">
                              <a:solidFill>
                                <a:srgbClr val="836967"/>
                              </a:solidFill>
                              <a:latin typeface="Cambria Math" panose="02040503050406030204" pitchFamily="18" charset="0"/>
                            </a:rPr>
                          </m:ctrlPr>
                        </m:fPr>
                        <m:num>
                          <m:r>
                            <a:rPr lang="es-EC" sz="1200" i="0">
                              <a:latin typeface="Cambria Math" panose="02040503050406030204" pitchFamily="18" charset="0"/>
                            </a:rPr>
                            <m:t>1</m:t>
                          </m:r>
                        </m:num>
                        <m:den>
                          <m:r>
                            <a:rPr lang="es-EC" sz="1200" i="0">
                              <a:latin typeface="Cambria Math" panose="02040503050406030204" pitchFamily="18" charset="0"/>
                            </a:rPr>
                            <m:t>4</m:t>
                          </m:r>
                        </m:den>
                      </m:f>
                      <m:r>
                        <a:rPr lang="es-EC" sz="1200" i="0">
                          <a:latin typeface="Cambria Math" panose="02040503050406030204" pitchFamily="18" charset="0"/>
                        </a:rPr>
                        <m:t> ×</m:t>
                      </m:r>
                      <m:r>
                        <a:rPr lang="es-EC" sz="1200" i="1">
                          <a:latin typeface="Cambria Math" panose="02040503050406030204" pitchFamily="18" charset="0"/>
                        </a:rPr>
                        <m:t>𝐼𝐶</m:t>
                      </m:r>
                    </m:oMath>
                  </m:oMathPara>
                </a14:m>
                <a:endParaRPr lang="es-EC" sz="1200" dirty="0"/>
              </a:p>
            </p:txBody>
          </p:sp>
        </mc:Choice>
        <mc:Fallback xmlns="">
          <p:sp>
            <p:nvSpPr>
              <p:cNvPr id="24" name="CuadroTexto 23">
                <a:extLst>
                  <a:ext uri="{FF2B5EF4-FFF2-40B4-BE49-F238E27FC236}">
                    <a16:creationId xmlns:a16="http://schemas.microsoft.com/office/drawing/2014/main" id="{CB3AF047-6788-4777-AF45-BA211B910A14}"/>
                  </a:ext>
                </a:extLst>
              </p:cNvPr>
              <p:cNvSpPr txBox="1">
                <a:spLocks noRot="1" noChangeAspect="1" noMove="1" noResize="1" noEditPoints="1" noAdjustHandles="1" noChangeArrowheads="1" noChangeShapeType="1" noTextEdit="1"/>
              </p:cNvSpPr>
              <p:nvPr/>
            </p:nvSpPr>
            <p:spPr>
              <a:xfrm>
                <a:off x="6300154" y="3348657"/>
                <a:ext cx="1759985" cy="438005"/>
              </a:xfrm>
              <a:prstGeom prst="rect">
                <a:avLst/>
              </a:prstGeom>
              <a:blipFill>
                <a:blip r:embed="rId7"/>
                <a:stretch>
                  <a:fillRect b="-1389"/>
                </a:stretch>
              </a:blipFill>
            </p:spPr>
            <p:txBody>
              <a:bodyPr/>
              <a:lstStyle/>
              <a:p>
                <a:r>
                  <a:rPr lang="es-EC">
                    <a:noFill/>
                  </a:rPr>
                  <a:t> </a:t>
                </a:r>
              </a:p>
            </p:txBody>
          </p:sp>
        </mc:Fallback>
      </mc:AlternateContent>
      <p:sp>
        <p:nvSpPr>
          <p:cNvPr id="26" name="Google Shape;645;p45">
            <a:extLst>
              <a:ext uri="{FF2B5EF4-FFF2-40B4-BE49-F238E27FC236}">
                <a16:creationId xmlns:a16="http://schemas.microsoft.com/office/drawing/2014/main" id="{6DF1802C-BE4E-4C0B-9B0B-5F7F46A86121}"/>
              </a:ext>
            </a:extLst>
          </p:cNvPr>
          <p:cNvSpPr txBox="1">
            <a:spLocks/>
          </p:cNvSpPr>
          <p:nvPr/>
        </p:nvSpPr>
        <p:spPr>
          <a:xfrm>
            <a:off x="5507665" y="2978913"/>
            <a:ext cx="3291122" cy="1530511"/>
          </a:xfrm>
          <a:prstGeom prst="roundRect">
            <a:avLst/>
          </a:prstGeom>
          <a:noFill/>
          <a:ln w="6350">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endParaRPr lang="es-EC" dirty="0"/>
          </a:p>
        </p:txBody>
      </p:sp>
    </p:spTree>
    <p:extLst>
      <p:ext uri="{BB962C8B-B14F-4D97-AF65-F5344CB8AC3E}">
        <p14:creationId xmlns:p14="http://schemas.microsoft.com/office/powerpoint/2010/main" val="1695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25" name="Imagen 24">
            <a:extLst>
              <a:ext uri="{FF2B5EF4-FFF2-40B4-BE49-F238E27FC236}">
                <a16:creationId xmlns:a16="http://schemas.microsoft.com/office/drawing/2014/main" id="{EDA57379-2218-4C2D-813E-E257C51ADB55}"/>
              </a:ext>
            </a:extLst>
          </p:cNvPr>
          <p:cNvPicPr>
            <a:picLocks noChangeAspect="1"/>
          </p:cNvPicPr>
          <p:nvPr/>
        </p:nvPicPr>
        <p:blipFill>
          <a:blip r:embed="rId3"/>
          <a:stretch>
            <a:fillRect/>
          </a:stretch>
        </p:blipFill>
        <p:spPr>
          <a:xfrm>
            <a:off x="-22394" y="0"/>
            <a:ext cx="9166394" cy="5143500"/>
          </a:xfrm>
          <a:prstGeom prst="rect">
            <a:avLst/>
          </a:prstGeom>
        </p:spPr>
      </p:pic>
      <p:sp>
        <p:nvSpPr>
          <p:cNvPr id="658" name="Google Shape;658;p46"/>
          <p:cNvSpPr/>
          <p:nvPr/>
        </p:nvSpPr>
        <p:spPr>
          <a:xfrm>
            <a:off x="382159" y="462550"/>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333341" y="144800"/>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667" name="Google Shape;667;p46"/>
          <p:cNvSpPr/>
          <p:nvPr/>
        </p:nvSpPr>
        <p:spPr>
          <a:xfrm rot="18905532">
            <a:off x="-647681" y="3101489"/>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8028625" y="490650"/>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upo 3">
            <a:extLst>
              <a:ext uri="{FF2B5EF4-FFF2-40B4-BE49-F238E27FC236}">
                <a16:creationId xmlns:a16="http://schemas.microsoft.com/office/drawing/2014/main" id="{0F3C91EC-314E-4422-9077-4960A861BD90}"/>
              </a:ext>
            </a:extLst>
          </p:cNvPr>
          <p:cNvGrpSpPr/>
          <p:nvPr/>
        </p:nvGrpSpPr>
        <p:grpSpPr>
          <a:xfrm>
            <a:off x="3769840" y="75595"/>
            <a:ext cx="5226786" cy="5077374"/>
            <a:chOff x="4589349" y="26344"/>
            <a:chExt cx="5226786" cy="5077374"/>
          </a:xfrm>
        </p:grpSpPr>
        <p:grpSp>
          <p:nvGrpSpPr>
            <p:cNvPr id="3" name="Grupo 2">
              <a:extLst>
                <a:ext uri="{FF2B5EF4-FFF2-40B4-BE49-F238E27FC236}">
                  <a16:creationId xmlns:a16="http://schemas.microsoft.com/office/drawing/2014/main" id="{722417C6-0DD5-4263-AE39-57B3B68A4000}"/>
                </a:ext>
              </a:extLst>
            </p:cNvPr>
            <p:cNvGrpSpPr/>
            <p:nvPr/>
          </p:nvGrpSpPr>
          <p:grpSpPr>
            <a:xfrm>
              <a:off x="4682573" y="36327"/>
              <a:ext cx="3148701" cy="5052274"/>
              <a:chOff x="4682573" y="36327"/>
              <a:chExt cx="3148701" cy="5052274"/>
            </a:xfrm>
          </p:grpSpPr>
          <p:sp>
            <p:nvSpPr>
              <p:cNvPr id="36" name="Google Shape;658;p46">
                <a:extLst>
                  <a:ext uri="{FF2B5EF4-FFF2-40B4-BE49-F238E27FC236}">
                    <a16:creationId xmlns:a16="http://schemas.microsoft.com/office/drawing/2014/main" id="{3AB10EC6-DB62-4264-BDE7-2B4E3654EE0F}"/>
                  </a:ext>
                </a:extLst>
              </p:cNvPr>
              <p:cNvSpPr/>
              <p:nvPr/>
            </p:nvSpPr>
            <p:spPr>
              <a:xfrm>
                <a:off x="6417817" y="4629263"/>
                <a:ext cx="903152" cy="459338"/>
              </a:xfrm>
              <a:prstGeom prst="roundRect">
                <a:avLst/>
              </a:prstGeom>
              <a:solidFill>
                <a:srgbClr val="F7AE91">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 name="Google Shape;658;p46">
                <a:extLst>
                  <a:ext uri="{FF2B5EF4-FFF2-40B4-BE49-F238E27FC236}">
                    <a16:creationId xmlns:a16="http://schemas.microsoft.com/office/drawing/2014/main" id="{CAD17812-91A8-4829-86C1-815B3F0DA721}"/>
                  </a:ext>
                </a:extLst>
              </p:cNvPr>
              <p:cNvSpPr/>
              <p:nvPr/>
            </p:nvSpPr>
            <p:spPr>
              <a:xfrm>
                <a:off x="5170270" y="4626906"/>
                <a:ext cx="903152" cy="459338"/>
              </a:xfrm>
              <a:prstGeom prst="roundRect">
                <a:avLst/>
              </a:prstGeom>
              <a:solidFill>
                <a:srgbClr val="F7A3A3">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 name="Google Shape;658;p46">
                <a:extLst>
                  <a:ext uri="{FF2B5EF4-FFF2-40B4-BE49-F238E27FC236}">
                    <a16:creationId xmlns:a16="http://schemas.microsoft.com/office/drawing/2014/main" id="{6D556B98-BB11-44F4-8BC0-D88B7026F3FB}"/>
                  </a:ext>
                </a:extLst>
              </p:cNvPr>
              <p:cNvSpPr/>
              <p:nvPr/>
            </p:nvSpPr>
            <p:spPr>
              <a:xfrm>
                <a:off x="7030437" y="906963"/>
                <a:ext cx="800837" cy="195204"/>
              </a:xfrm>
              <a:prstGeom prst="roundRect">
                <a:avLst/>
              </a:prstGeom>
              <a:solidFill>
                <a:srgbClr val="93ABF7">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658;p46">
                <a:extLst>
                  <a:ext uri="{FF2B5EF4-FFF2-40B4-BE49-F238E27FC236}">
                    <a16:creationId xmlns:a16="http://schemas.microsoft.com/office/drawing/2014/main" id="{67967114-57B4-4064-8268-634E80A29E32}"/>
                  </a:ext>
                </a:extLst>
              </p:cNvPr>
              <p:cNvSpPr/>
              <p:nvPr/>
            </p:nvSpPr>
            <p:spPr>
              <a:xfrm>
                <a:off x="5893658" y="888463"/>
                <a:ext cx="736110" cy="195204"/>
              </a:xfrm>
              <a:prstGeom prst="roundRect">
                <a:avLst/>
              </a:prstGeom>
              <a:solidFill>
                <a:srgbClr val="A3EFAA">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 name="Google Shape;658;p46">
                <a:extLst>
                  <a:ext uri="{FF2B5EF4-FFF2-40B4-BE49-F238E27FC236}">
                    <a16:creationId xmlns:a16="http://schemas.microsoft.com/office/drawing/2014/main" id="{20C999B1-0055-4CDB-83EB-E17507F5DFB8}"/>
                  </a:ext>
                </a:extLst>
              </p:cNvPr>
              <p:cNvSpPr/>
              <p:nvPr/>
            </p:nvSpPr>
            <p:spPr>
              <a:xfrm>
                <a:off x="4682573" y="874557"/>
                <a:ext cx="800837" cy="195205"/>
              </a:xfrm>
              <a:prstGeom prst="roundRect">
                <a:avLst/>
              </a:prstGeom>
              <a:solidFill>
                <a:srgbClr val="BEF8F7">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658;p46">
                <a:extLst>
                  <a:ext uri="{FF2B5EF4-FFF2-40B4-BE49-F238E27FC236}">
                    <a16:creationId xmlns:a16="http://schemas.microsoft.com/office/drawing/2014/main" id="{5E98FC75-A428-4BEA-807C-FE4287C0BDFA}"/>
                  </a:ext>
                </a:extLst>
              </p:cNvPr>
              <p:cNvSpPr/>
              <p:nvPr/>
            </p:nvSpPr>
            <p:spPr>
              <a:xfrm>
                <a:off x="5802489" y="419436"/>
                <a:ext cx="869245" cy="231664"/>
              </a:xfrm>
              <a:prstGeom prst="parallelogram">
                <a:avLst>
                  <a:gd name="adj" fmla="val 52542"/>
                </a:avLst>
              </a:prstGeom>
              <a:solidFill>
                <a:srgbClr val="F7C593">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 name="Google Shape;658;p46">
                <a:extLst>
                  <a:ext uri="{FF2B5EF4-FFF2-40B4-BE49-F238E27FC236}">
                    <a16:creationId xmlns:a16="http://schemas.microsoft.com/office/drawing/2014/main" id="{EED2C45B-4219-4AE1-A9DA-F10F6695A442}"/>
                  </a:ext>
                </a:extLst>
              </p:cNvPr>
              <p:cNvSpPr/>
              <p:nvPr/>
            </p:nvSpPr>
            <p:spPr>
              <a:xfrm>
                <a:off x="5644444" y="36327"/>
                <a:ext cx="1207912" cy="279761"/>
              </a:xfrm>
              <a:prstGeom prst="roundRect">
                <a:avLst/>
              </a:prstGeom>
              <a:solidFill>
                <a:srgbClr val="F2AD98">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658;p46">
                <a:extLst>
                  <a:ext uri="{FF2B5EF4-FFF2-40B4-BE49-F238E27FC236}">
                    <a16:creationId xmlns:a16="http://schemas.microsoft.com/office/drawing/2014/main" id="{FDC195FF-1C5F-4CE2-BFB9-83ECC7CB9863}"/>
                  </a:ext>
                </a:extLst>
              </p:cNvPr>
              <p:cNvSpPr/>
              <p:nvPr/>
            </p:nvSpPr>
            <p:spPr>
              <a:xfrm>
                <a:off x="5643616" y="4183706"/>
                <a:ext cx="1207912" cy="231664"/>
              </a:xfrm>
              <a:prstGeom prst="roundRect">
                <a:avLst/>
              </a:prstGeom>
              <a:solidFill>
                <a:srgbClr val="F7A3F9">
                  <a:alpha val="49804"/>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 name="Grupo 1">
              <a:extLst>
                <a:ext uri="{FF2B5EF4-FFF2-40B4-BE49-F238E27FC236}">
                  <a16:creationId xmlns:a16="http://schemas.microsoft.com/office/drawing/2014/main" id="{68D0FF8C-5242-4C9D-A7B1-0CC41F364865}"/>
                </a:ext>
              </a:extLst>
            </p:cNvPr>
            <p:cNvGrpSpPr/>
            <p:nvPr/>
          </p:nvGrpSpPr>
          <p:grpSpPr>
            <a:xfrm>
              <a:off x="4589349" y="26344"/>
              <a:ext cx="5226786" cy="5077374"/>
              <a:chOff x="8873687" y="34291"/>
              <a:chExt cx="5226786" cy="5077374"/>
            </a:xfrm>
          </p:grpSpPr>
          <p:pic>
            <p:nvPicPr>
              <p:cNvPr id="20" name="Imagen 19">
                <a:extLst>
                  <a:ext uri="{FF2B5EF4-FFF2-40B4-BE49-F238E27FC236}">
                    <a16:creationId xmlns:a16="http://schemas.microsoft.com/office/drawing/2014/main" id="{5615B1EC-2D47-4E36-BA01-4F2400319D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370175" y="3691418"/>
                <a:ext cx="1730298" cy="613439"/>
              </a:xfrm>
              <a:prstGeom prst="rect">
                <a:avLst/>
              </a:prstGeom>
            </p:spPr>
          </p:pic>
          <p:pic>
            <p:nvPicPr>
              <p:cNvPr id="43" name="Imagen 42">
                <a:extLst>
                  <a:ext uri="{FF2B5EF4-FFF2-40B4-BE49-F238E27FC236}">
                    <a16:creationId xmlns:a16="http://schemas.microsoft.com/office/drawing/2014/main" id="{FC14BEDD-F323-4B1A-9E93-1F39939A1B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73687" y="34291"/>
                <a:ext cx="3349115" cy="5077374"/>
              </a:xfrm>
              <a:prstGeom prst="rect">
                <a:avLst/>
              </a:prstGeom>
              <a:noFill/>
              <a:ln>
                <a:noFill/>
              </a:ln>
            </p:spPr>
          </p:pic>
        </p:grpSp>
      </p:grpSp>
      <p:sp>
        <p:nvSpPr>
          <p:cNvPr id="21" name="Google Shape;665;p46">
            <a:extLst>
              <a:ext uri="{FF2B5EF4-FFF2-40B4-BE49-F238E27FC236}">
                <a16:creationId xmlns:a16="http://schemas.microsoft.com/office/drawing/2014/main" id="{081B2CE6-47BE-4C48-8568-C5E1185C9FDF}"/>
              </a:ext>
            </a:extLst>
          </p:cNvPr>
          <p:cNvSpPr txBox="1">
            <a:spLocks/>
          </p:cNvSpPr>
          <p:nvPr/>
        </p:nvSpPr>
        <p:spPr>
          <a:xfrm>
            <a:off x="507086" y="950247"/>
            <a:ext cx="2507764" cy="11999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200" u="sng" dirty="0"/>
              <a:t>Dos pares de imágenes SAR:</a:t>
            </a:r>
          </a:p>
          <a:p>
            <a:pPr marL="285750" indent="-285750" algn="l">
              <a:spcAft>
                <a:spcPts val="1600"/>
              </a:spcAft>
              <a:buFont typeface="Arial" panose="020B0604020202020204" pitchFamily="34" charset="0"/>
              <a:buChar char="•"/>
            </a:pPr>
            <a:r>
              <a:rPr lang="es-EC" sz="1200" dirty="0"/>
              <a:t>Sentinel-1</a:t>
            </a:r>
          </a:p>
          <a:p>
            <a:pPr marL="285750" indent="-285750" algn="l">
              <a:spcAft>
                <a:spcPts val="1600"/>
              </a:spcAft>
              <a:buFont typeface="Arial" panose="020B0604020202020204" pitchFamily="34" charset="0"/>
              <a:buChar char="•"/>
            </a:pPr>
            <a:r>
              <a:rPr lang="es-EC" sz="1200" dirty="0" err="1"/>
              <a:t>Cosmo</a:t>
            </a:r>
            <a:r>
              <a:rPr lang="es-EC" sz="1200" dirty="0"/>
              <a:t> </a:t>
            </a:r>
            <a:r>
              <a:rPr lang="es-EC" sz="1200" dirty="0" err="1"/>
              <a:t>SkyMED</a:t>
            </a:r>
            <a:endParaRPr lang="es-EC" sz="1200" dirty="0"/>
          </a:p>
        </p:txBody>
      </p:sp>
      <p:graphicFrame>
        <p:nvGraphicFramePr>
          <p:cNvPr id="5" name="Diagrama 4">
            <a:extLst>
              <a:ext uri="{FF2B5EF4-FFF2-40B4-BE49-F238E27FC236}">
                <a16:creationId xmlns:a16="http://schemas.microsoft.com/office/drawing/2014/main" id="{EF6A0D74-C963-49DE-AF8B-AA3AA6B5D6B5}"/>
              </a:ext>
            </a:extLst>
          </p:cNvPr>
          <p:cNvGraphicFramePr/>
          <p:nvPr>
            <p:extLst>
              <p:ext uri="{D42A27DB-BD31-4B8C-83A1-F6EECF244321}">
                <p14:modId xmlns:p14="http://schemas.microsoft.com/office/powerpoint/2010/main" val="558434257"/>
              </p:ext>
            </p:extLst>
          </p:nvPr>
        </p:nvGraphicFramePr>
        <p:xfrm>
          <a:off x="-98740" y="2218676"/>
          <a:ext cx="3498019" cy="21274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7" name="Google Shape;665;p46">
            <a:extLst>
              <a:ext uri="{FF2B5EF4-FFF2-40B4-BE49-F238E27FC236}">
                <a16:creationId xmlns:a16="http://schemas.microsoft.com/office/drawing/2014/main" id="{92CF2D8D-1ABB-4227-8A8E-7D14F67CA3F4}"/>
              </a:ext>
            </a:extLst>
          </p:cNvPr>
          <p:cNvSpPr txBox="1">
            <a:spLocks/>
          </p:cNvSpPr>
          <p:nvPr/>
        </p:nvSpPr>
        <p:spPr>
          <a:xfrm>
            <a:off x="498244" y="2126156"/>
            <a:ext cx="2507764" cy="495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200" u="sng" dirty="0"/>
              <a:t>Tres programas: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14" name="Imagen 13">
            <a:extLst>
              <a:ext uri="{FF2B5EF4-FFF2-40B4-BE49-F238E27FC236}">
                <a16:creationId xmlns:a16="http://schemas.microsoft.com/office/drawing/2014/main" id="{25EFD678-B5B9-410E-B6BF-B9AF42B51E84}"/>
              </a:ext>
            </a:extLst>
          </p:cNvPr>
          <p:cNvPicPr>
            <a:picLocks noChangeAspect="1"/>
          </p:cNvPicPr>
          <p:nvPr/>
        </p:nvPicPr>
        <p:blipFill>
          <a:blip r:embed="rId3"/>
          <a:stretch>
            <a:fillRect/>
          </a:stretch>
        </p:blipFill>
        <p:spPr>
          <a:xfrm>
            <a:off x="-22394" y="0"/>
            <a:ext cx="9166394" cy="5143500"/>
          </a:xfrm>
          <a:prstGeom prst="rect">
            <a:avLst/>
          </a:prstGeom>
        </p:spPr>
      </p:pic>
      <p:sp>
        <p:nvSpPr>
          <p:cNvPr id="667" name="Google Shape;667;p46"/>
          <p:cNvSpPr/>
          <p:nvPr/>
        </p:nvSpPr>
        <p:spPr>
          <a:xfrm>
            <a:off x="-499480" y="-22764"/>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211322" y="490644"/>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504178" y="172894"/>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grpSp>
        <p:nvGrpSpPr>
          <p:cNvPr id="669" name="Google Shape;669;p46"/>
          <p:cNvGrpSpPr/>
          <p:nvPr/>
        </p:nvGrpSpPr>
        <p:grpSpPr>
          <a:xfrm>
            <a:off x="8029617" y="283006"/>
            <a:ext cx="577314" cy="368094"/>
            <a:chOff x="8208369" y="4415370"/>
            <a:chExt cx="577314" cy="368094"/>
          </a:xfrm>
        </p:grpSpPr>
        <p:sp>
          <p:nvSpPr>
            <p:cNvPr id="670" name="Google Shape;670;p46"/>
            <p:cNvSpPr/>
            <p:nvPr/>
          </p:nvSpPr>
          <p:spPr>
            <a:xfrm rot="59522">
              <a:off x="8209481" y="4652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rot="59522">
              <a:off x="8604233" y="44169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65;p46">
            <a:extLst>
              <a:ext uri="{FF2B5EF4-FFF2-40B4-BE49-F238E27FC236}">
                <a16:creationId xmlns:a16="http://schemas.microsoft.com/office/drawing/2014/main" id="{081B2CE6-47BE-4C48-8568-C5E1185C9FDF}"/>
              </a:ext>
            </a:extLst>
          </p:cNvPr>
          <p:cNvSpPr txBox="1">
            <a:spLocks/>
          </p:cNvSpPr>
          <p:nvPr/>
        </p:nvSpPr>
        <p:spPr>
          <a:xfrm>
            <a:off x="1887602" y="1275676"/>
            <a:ext cx="1135296" cy="4167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200" dirty="0"/>
              <a:t>Sentinel-1</a:t>
            </a:r>
          </a:p>
        </p:txBody>
      </p:sp>
      <p:graphicFrame>
        <p:nvGraphicFramePr>
          <p:cNvPr id="4" name="Tabla 3">
            <a:extLst>
              <a:ext uri="{FF2B5EF4-FFF2-40B4-BE49-F238E27FC236}">
                <a16:creationId xmlns:a16="http://schemas.microsoft.com/office/drawing/2014/main" id="{74FD7CEE-0DFD-4F72-957E-61131BA61991}"/>
              </a:ext>
            </a:extLst>
          </p:cNvPr>
          <p:cNvGraphicFramePr>
            <a:graphicFrameLocks noGrp="1"/>
          </p:cNvGraphicFramePr>
          <p:nvPr>
            <p:extLst>
              <p:ext uri="{D42A27DB-BD31-4B8C-83A1-F6EECF244321}">
                <p14:modId xmlns:p14="http://schemas.microsoft.com/office/powerpoint/2010/main" val="610737747"/>
              </p:ext>
            </p:extLst>
          </p:nvPr>
        </p:nvGraphicFramePr>
        <p:xfrm>
          <a:off x="419664" y="1763664"/>
          <a:ext cx="4060500" cy="2889192"/>
        </p:xfrm>
        <a:graphic>
          <a:graphicData uri="http://schemas.openxmlformats.org/drawingml/2006/table">
            <a:tbl>
              <a:tblPr firstRow="1" firstCol="1" bandRow="1"/>
              <a:tblGrid>
                <a:gridCol w="1462716">
                  <a:extLst>
                    <a:ext uri="{9D8B030D-6E8A-4147-A177-3AD203B41FA5}">
                      <a16:colId xmlns:a16="http://schemas.microsoft.com/office/drawing/2014/main" val="1505250879"/>
                    </a:ext>
                  </a:extLst>
                </a:gridCol>
                <a:gridCol w="1298892">
                  <a:extLst>
                    <a:ext uri="{9D8B030D-6E8A-4147-A177-3AD203B41FA5}">
                      <a16:colId xmlns:a16="http://schemas.microsoft.com/office/drawing/2014/main" val="870703988"/>
                    </a:ext>
                  </a:extLst>
                </a:gridCol>
                <a:gridCol w="1298892">
                  <a:extLst>
                    <a:ext uri="{9D8B030D-6E8A-4147-A177-3AD203B41FA5}">
                      <a16:colId xmlns:a16="http://schemas.microsoft.com/office/drawing/2014/main" val="3882943918"/>
                    </a:ext>
                  </a:extLst>
                </a:gridCol>
              </a:tblGrid>
              <a:tr h="240766">
                <a:tc>
                  <a:txBody>
                    <a:bodyPr/>
                    <a:lstStyle/>
                    <a:p>
                      <a:pP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1000" b="1" dirty="0">
                          <a:solidFill>
                            <a:srgbClr val="000000"/>
                          </a:solidFill>
                          <a:effectLst/>
                          <a:latin typeface="Lato" panose="020B0604020202020204" charset="0"/>
                          <a:ea typeface="Times New Roman" panose="02020603050405020304" pitchFamily="18" charset="0"/>
                          <a:cs typeface="Calibri" panose="020F0502020204030204" pitchFamily="34" charset="0"/>
                        </a:rPr>
                        <a:t>Imagen 1</a:t>
                      </a:r>
                      <a:endParaRPr lang="es-EC" sz="10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1000" b="1" dirty="0">
                          <a:solidFill>
                            <a:srgbClr val="000000"/>
                          </a:solidFill>
                          <a:effectLst/>
                          <a:latin typeface="Lato" panose="020B0604020202020204" charset="0"/>
                          <a:ea typeface="Times New Roman" panose="02020603050405020304" pitchFamily="18" charset="0"/>
                          <a:cs typeface="Calibri" panose="020F0502020204030204" pitchFamily="34" charset="0"/>
                        </a:rPr>
                        <a:t>Imagen 2</a:t>
                      </a:r>
                      <a:endParaRPr lang="es-EC" sz="10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0339675"/>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Tipo</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SAR</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extLst>
                  <a:ext uri="{0D108BD9-81ED-4DB2-BD59-A6C34878D82A}">
                    <a16:rowId xmlns:a16="http://schemas.microsoft.com/office/drawing/2014/main" val="4003528966"/>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Sistema</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Sentinel-1 A</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Sentinel-1 B</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extLst>
                  <a:ext uri="{0D108BD9-81ED-4DB2-BD59-A6C34878D82A}">
                    <a16:rowId xmlns:a16="http://schemas.microsoft.com/office/drawing/2014/main" val="1836940105"/>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Fecha de captura</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18 – 01 – 2017</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24 – 01 – 2017</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extLst>
                  <a:ext uri="{0D108BD9-81ED-4DB2-BD59-A6C34878D82A}">
                    <a16:rowId xmlns:a16="http://schemas.microsoft.com/office/drawing/2014/main" val="1675921652"/>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Banda</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C</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050110003"/>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Modo de adquisición</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IW TOPSAR</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2735369520"/>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Nivel de Procesamiento</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Nivel 1 – SLC</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3415289891"/>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Polarización</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VV</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069139617"/>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Dirección</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Ascendente</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2404009392"/>
                  </a:ext>
                </a:extLst>
              </a:tr>
              <a:tr h="240766">
                <a:tc>
                  <a:txBody>
                    <a:bodyPr/>
                    <a:lstStyle/>
                    <a:p>
                      <a:pPr algn="ctr">
                        <a:lnSpc>
                          <a:spcPct val="150000"/>
                        </a:lnSpc>
                        <a:spcBef>
                          <a:spcPts val="600"/>
                        </a:spcBef>
                        <a:spcAft>
                          <a:spcPts val="600"/>
                        </a:spcAft>
                      </a:pPr>
                      <a:r>
                        <a:rPr lang="es-ES" sz="1000" b="1" dirty="0">
                          <a:solidFill>
                            <a:srgbClr val="000000"/>
                          </a:solidFill>
                          <a:effectLst/>
                          <a:latin typeface="Lato" panose="020B0604020202020204" charset="0"/>
                          <a:ea typeface="Times New Roman" panose="02020603050405020304" pitchFamily="18" charset="0"/>
                          <a:cs typeface="Calibri" panose="020F0502020204030204" pitchFamily="34" charset="0"/>
                        </a:rPr>
                        <a:t>Resolución</a:t>
                      </a:r>
                      <a:endParaRPr lang="es-EC" sz="10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dirty="0">
                          <a:solidFill>
                            <a:srgbClr val="000000"/>
                          </a:solidFill>
                          <a:effectLst/>
                          <a:latin typeface="Lato" panose="020B0604020202020204" charset="0"/>
                          <a:ea typeface="Times New Roman" panose="02020603050405020304" pitchFamily="18" charset="0"/>
                          <a:cs typeface="Calibri" panose="020F0502020204030204" pitchFamily="34" charset="0"/>
                        </a:rPr>
                        <a:t>5 x 20 m</a:t>
                      </a:r>
                      <a:endParaRPr lang="es-EC" sz="10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815782292"/>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Resolución Temporal</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1000">
                          <a:solidFill>
                            <a:srgbClr val="000000"/>
                          </a:solidFill>
                          <a:effectLst/>
                          <a:latin typeface="Lato" panose="020B0604020202020204" charset="0"/>
                          <a:ea typeface="Times New Roman" panose="02020603050405020304" pitchFamily="18" charset="0"/>
                          <a:cs typeface="Calibri" panose="020F0502020204030204" pitchFamily="34" charset="0"/>
                        </a:rPr>
                        <a:t>6 días</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3694397614"/>
                  </a:ext>
                </a:extLst>
              </a:tr>
              <a:tr h="240766">
                <a:tc>
                  <a:txBody>
                    <a:bodyPr/>
                    <a:lstStyle/>
                    <a:p>
                      <a:pPr algn="ctr">
                        <a:lnSpc>
                          <a:spcPct val="150000"/>
                        </a:lnSpc>
                        <a:spcBef>
                          <a:spcPts val="600"/>
                        </a:spcBef>
                        <a:spcAft>
                          <a:spcPts val="600"/>
                        </a:spcAft>
                      </a:pPr>
                      <a:r>
                        <a:rPr lang="es-ES" sz="1000" b="1">
                          <a:solidFill>
                            <a:srgbClr val="000000"/>
                          </a:solidFill>
                          <a:effectLst/>
                          <a:latin typeface="Lato" panose="020B0604020202020204" charset="0"/>
                          <a:ea typeface="Times New Roman" panose="02020603050405020304" pitchFamily="18" charset="0"/>
                          <a:cs typeface="Calibri" panose="020F0502020204030204" pitchFamily="34" charset="0"/>
                        </a:rPr>
                        <a:t>Fuente</a:t>
                      </a:r>
                      <a:endParaRPr lang="es-EC" sz="10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S" sz="1000" dirty="0">
                          <a:solidFill>
                            <a:srgbClr val="000000"/>
                          </a:solidFill>
                          <a:effectLst/>
                          <a:latin typeface="Lato" panose="020B0604020202020204" charset="0"/>
                          <a:ea typeface="Times New Roman" panose="02020603050405020304" pitchFamily="18" charset="0"/>
                          <a:cs typeface="Calibri" panose="020F0502020204030204" pitchFamily="34" charset="0"/>
                        </a:rPr>
                        <a:t>Agencia Espacial Europea (ESA)</a:t>
                      </a:r>
                      <a:endParaRPr lang="es-EC" sz="10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1187644547"/>
                  </a:ext>
                </a:extLst>
              </a:tr>
            </a:tbl>
          </a:graphicData>
        </a:graphic>
      </p:graphicFrame>
      <p:sp>
        <p:nvSpPr>
          <p:cNvPr id="24" name="Google Shape;665;p46">
            <a:extLst>
              <a:ext uri="{FF2B5EF4-FFF2-40B4-BE49-F238E27FC236}">
                <a16:creationId xmlns:a16="http://schemas.microsoft.com/office/drawing/2014/main" id="{74FC3641-71D9-4F3D-9D32-2A55E1A07785}"/>
              </a:ext>
            </a:extLst>
          </p:cNvPr>
          <p:cNvSpPr txBox="1">
            <a:spLocks/>
          </p:cNvSpPr>
          <p:nvPr/>
        </p:nvSpPr>
        <p:spPr>
          <a:xfrm>
            <a:off x="5966797" y="1240703"/>
            <a:ext cx="1781059" cy="4167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200" dirty="0" err="1"/>
              <a:t>Cosmo</a:t>
            </a:r>
            <a:r>
              <a:rPr lang="es-EC" sz="1200" dirty="0"/>
              <a:t> </a:t>
            </a:r>
            <a:r>
              <a:rPr lang="es-EC" sz="1200" dirty="0" err="1"/>
              <a:t>SkyMED</a:t>
            </a:r>
            <a:endParaRPr lang="es-EC" sz="1200" dirty="0"/>
          </a:p>
        </p:txBody>
      </p:sp>
      <p:sp>
        <p:nvSpPr>
          <p:cNvPr id="25" name="Google Shape;665;p46">
            <a:extLst>
              <a:ext uri="{FF2B5EF4-FFF2-40B4-BE49-F238E27FC236}">
                <a16:creationId xmlns:a16="http://schemas.microsoft.com/office/drawing/2014/main" id="{92880BD3-D29F-421E-ABC6-B1CE3DC33B96}"/>
              </a:ext>
            </a:extLst>
          </p:cNvPr>
          <p:cNvSpPr txBox="1">
            <a:spLocks/>
          </p:cNvSpPr>
          <p:nvPr/>
        </p:nvSpPr>
        <p:spPr>
          <a:xfrm>
            <a:off x="3078527" y="853365"/>
            <a:ext cx="3184050" cy="4167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u="sng" dirty="0"/>
              <a:t>Características de imágenes SAR:</a:t>
            </a:r>
          </a:p>
        </p:txBody>
      </p:sp>
      <p:sp>
        <p:nvSpPr>
          <p:cNvPr id="15" name="Google Shape;658;p46">
            <a:extLst>
              <a:ext uri="{FF2B5EF4-FFF2-40B4-BE49-F238E27FC236}">
                <a16:creationId xmlns:a16="http://schemas.microsoft.com/office/drawing/2014/main" id="{1DF52E85-EBD1-4CA5-B1C9-21A5DFB85057}"/>
              </a:ext>
            </a:extLst>
          </p:cNvPr>
          <p:cNvSpPr/>
          <p:nvPr/>
        </p:nvSpPr>
        <p:spPr>
          <a:xfrm>
            <a:off x="4570654" y="4290135"/>
            <a:ext cx="4573346" cy="876129"/>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6" name="Tabla 5">
            <a:extLst>
              <a:ext uri="{FF2B5EF4-FFF2-40B4-BE49-F238E27FC236}">
                <a16:creationId xmlns:a16="http://schemas.microsoft.com/office/drawing/2014/main" id="{FEBFF258-5244-4BC3-B582-8F25CAC9872D}"/>
              </a:ext>
            </a:extLst>
          </p:cNvPr>
          <p:cNvGraphicFramePr>
            <a:graphicFrameLocks noGrp="1"/>
          </p:cNvGraphicFramePr>
          <p:nvPr>
            <p:extLst>
              <p:ext uri="{D42A27DB-BD31-4B8C-83A1-F6EECF244321}">
                <p14:modId xmlns:p14="http://schemas.microsoft.com/office/powerpoint/2010/main" val="551889111"/>
              </p:ext>
            </p:extLst>
          </p:nvPr>
        </p:nvGraphicFramePr>
        <p:xfrm>
          <a:off x="4663838" y="1759115"/>
          <a:ext cx="4386978" cy="3053159"/>
        </p:xfrm>
        <a:graphic>
          <a:graphicData uri="http://schemas.openxmlformats.org/drawingml/2006/table">
            <a:tbl>
              <a:tblPr firstRow="1" firstCol="1" bandRow="1"/>
              <a:tblGrid>
                <a:gridCol w="1580324">
                  <a:extLst>
                    <a:ext uri="{9D8B030D-6E8A-4147-A177-3AD203B41FA5}">
                      <a16:colId xmlns:a16="http://schemas.microsoft.com/office/drawing/2014/main" val="3418361150"/>
                    </a:ext>
                  </a:extLst>
                </a:gridCol>
                <a:gridCol w="1403327">
                  <a:extLst>
                    <a:ext uri="{9D8B030D-6E8A-4147-A177-3AD203B41FA5}">
                      <a16:colId xmlns:a16="http://schemas.microsoft.com/office/drawing/2014/main" val="2313451820"/>
                    </a:ext>
                  </a:extLst>
                </a:gridCol>
                <a:gridCol w="1403327">
                  <a:extLst>
                    <a:ext uri="{9D8B030D-6E8A-4147-A177-3AD203B41FA5}">
                      <a16:colId xmlns:a16="http://schemas.microsoft.com/office/drawing/2014/main" val="381430817"/>
                    </a:ext>
                  </a:extLst>
                </a:gridCol>
              </a:tblGrid>
              <a:tr h="228763">
                <a:tc>
                  <a:txBody>
                    <a:bodyPr/>
                    <a:lstStyle/>
                    <a:p>
                      <a:pP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Imagen 1</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Imagen 2</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217337"/>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Tipo</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SAR</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extLst>
                  <a:ext uri="{0D108BD9-81ED-4DB2-BD59-A6C34878D82A}">
                    <a16:rowId xmlns:a16="http://schemas.microsoft.com/office/drawing/2014/main" val="3337845356"/>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Sistema</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CSK – 3</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CSK – 2</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extLst>
                  <a:ext uri="{0D108BD9-81ED-4DB2-BD59-A6C34878D82A}">
                    <a16:rowId xmlns:a16="http://schemas.microsoft.com/office/drawing/2014/main" val="3548790485"/>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Fecha de captura</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18 – 08 – 2020</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22 – 08 – 2020</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extLst>
                  <a:ext uri="{0D108BD9-81ED-4DB2-BD59-A6C34878D82A}">
                    <a16:rowId xmlns:a16="http://schemas.microsoft.com/office/drawing/2014/main" val="3043870055"/>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Banda</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X</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525437108"/>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Modo de adquisición</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HIMAGE</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80931506"/>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Nivel de Procesamiento</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Nivel 1 A – SCS_B</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2956043252"/>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Polarización</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dirty="0">
                          <a:solidFill>
                            <a:srgbClr val="000000"/>
                          </a:solidFill>
                          <a:effectLst/>
                          <a:latin typeface="Lato" panose="020B0604020202020204" charset="0"/>
                          <a:ea typeface="Times New Roman" panose="02020603050405020304" pitchFamily="18" charset="0"/>
                          <a:cs typeface="Calibri" panose="020F0502020204030204" pitchFamily="34" charset="0"/>
                        </a:rPr>
                        <a:t>HH</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933010448"/>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Dirección</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dirty="0">
                          <a:solidFill>
                            <a:srgbClr val="000000"/>
                          </a:solidFill>
                          <a:effectLst/>
                          <a:latin typeface="Lato" panose="020B0604020202020204" charset="0"/>
                          <a:ea typeface="Times New Roman" panose="02020603050405020304" pitchFamily="18" charset="0"/>
                          <a:cs typeface="Calibri" panose="020F0502020204030204" pitchFamily="34" charset="0"/>
                        </a:rPr>
                        <a:t>Ascendente</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526546014"/>
                  </a:ext>
                </a:extLst>
              </a:tr>
              <a:tr h="228763">
                <a:tc>
                  <a:txBody>
                    <a:bodyPr/>
                    <a:lstStyle/>
                    <a:p>
                      <a:pPr algn="ctr">
                        <a:lnSpc>
                          <a:spcPct val="150000"/>
                        </a:lnSpc>
                        <a:spcBef>
                          <a:spcPts val="600"/>
                        </a:spcBef>
                        <a:spcAft>
                          <a:spcPts val="600"/>
                        </a:spcAft>
                      </a:pPr>
                      <a:r>
                        <a:rPr lang="es-ES" sz="900" b="1" dirty="0">
                          <a:solidFill>
                            <a:srgbClr val="000000"/>
                          </a:solidFill>
                          <a:effectLst/>
                          <a:latin typeface="Lato" panose="020B0604020202020204" charset="0"/>
                          <a:ea typeface="Times New Roman" panose="02020603050405020304" pitchFamily="18" charset="0"/>
                          <a:cs typeface="Calibri" panose="020F0502020204030204" pitchFamily="34" charset="0"/>
                        </a:rPr>
                        <a:t>Resolución</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Calibri" panose="020F0502020204030204" pitchFamily="34" charset="0"/>
                        </a:rPr>
                        <a:t>3 x 3 m</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959043574"/>
                  </a:ext>
                </a:extLst>
              </a:tr>
              <a:tr h="228763">
                <a:tc>
                  <a:txBody>
                    <a:bodyPr/>
                    <a:lstStyle/>
                    <a:p>
                      <a:pPr algn="ctr">
                        <a:lnSpc>
                          <a:spcPct val="150000"/>
                        </a:lnSpc>
                        <a:spcBef>
                          <a:spcPts val="600"/>
                        </a:spcBef>
                        <a:spcAft>
                          <a:spcPts val="600"/>
                        </a:spcAft>
                      </a:pPr>
                      <a:r>
                        <a:rPr lang="es-ES" sz="900" b="1">
                          <a:solidFill>
                            <a:srgbClr val="000000"/>
                          </a:solidFill>
                          <a:effectLst/>
                          <a:latin typeface="Lato" panose="020B0604020202020204" charset="0"/>
                          <a:ea typeface="Times New Roman" panose="02020603050405020304" pitchFamily="18" charset="0"/>
                          <a:cs typeface="Calibri" panose="020F0502020204030204" pitchFamily="34" charset="0"/>
                        </a:rPr>
                        <a:t>Resolución Temporal</a:t>
                      </a:r>
                      <a:endParaRPr lang="es-EC" sz="9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gridSpan="2">
                  <a:txBody>
                    <a:bodyPr/>
                    <a:lstStyle/>
                    <a:p>
                      <a:pPr algn="ctr">
                        <a:lnSpc>
                          <a:spcPct val="150000"/>
                        </a:lnSpc>
                        <a:spcBef>
                          <a:spcPts val="600"/>
                        </a:spcBef>
                        <a:spcAft>
                          <a:spcPts val="600"/>
                        </a:spcAft>
                      </a:pPr>
                      <a:r>
                        <a:rPr lang="es-ES" sz="900" dirty="0">
                          <a:solidFill>
                            <a:srgbClr val="000000"/>
                          </a:solidFill>
                          <a:effectLst/>
                          <a:latin typeface="Lato" panose="020B0604020202020204" charset="0"/>
                          <a:ea typeface="Times New Roman" panose="02020603050405020304" pitchFamily="18" charset="0"/>
                          <a:cs typeface="Calibri" panose="020F0502020204030204" pitchFamily="34" charset="0"/>
                        </a:rPr>
                        <a:t>4 días</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noFill/>
                  </a:tcPr>
                </a:tc>
                <a:tc hMerge="1">
                  <a:txBody>
                    <a:bodyPr/>
                    <a:lstStyle/>
                    <a:p>
                      <a:endParaRPr lang="es-EC"/>
                    </a:p>
                  </a:txBody>
                  <a:tcPr/>
                </a:tc>
                <a:extLst>
                  <a:ext uri="{0D108BD9-81ED-4DB2-BD59-A6C34878D82A}">
                    <a16:rowId xmlns:a16="http://schemas.microsoft.com/office/drawing/2014/main" val="1191928694"/>
                  </a:ext>
                </a:extLst>
              </a:tr>
              <a:tr h="372799">
                <a:tc>
                  <a:txBody>
                    <a:bodyPr/>
                    <a:lstStyle/>
                    <a:p>
                      <a:pPr algn="ctr">
                        <a:lnSpc>
                          <a:spcPct val="150000"/>
                        </a:lnSpc>
                        <a:spcBef>
                          <a:spcPts val="600"/>
                        </a:spcBef>
                        <a:spcAft>
                          <a:spcPts val="600"/>
                        </a:spcAft>
                      </a:pPr>
                      <a:r>
                        <a:rPr lang="es-ES" sz="900" b="1" dirty="0">
                          <a:solidFill>
                            <a:srgbClr val="000000"/>
                          </a:solidFill>
                          <a:effectLst/>
                          <a:latin typeface="Lato" panose="020B0604020202020204" charset="0"/>
                          <a:ea typeface="Times New Roman" panose="02020603050405020304" pitchFamily="18" charset="0"/>
                          <a:cs typeface="Calibri" panose="020F0502020204030204" pitchFamily="34" charset="0"/>
                        </a:rPr>
                        <a:t>Fuente</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S" sz="900" dirty="0">
                          <a:solidFill>
                            <a:srgbClr val="000000"/>
                          </a:solidFill>
                          <a:effectLst/>
                          <a:latin typeface="Lato" panose="020B0604020202020204" charset="0"/>
                          <a:ea typeface="Times New Roman" panose="02020603050405020304" pitchFamily="18" charset="0"/>
                          <a:cs typeface="Calibri" panose="020F0502020204030204" pitchFamily="34" charset="0"/>
                        </a:rPr>
                        <a:t>Instituto Geofísico – Escuela Politécnica Nacional </a:t>
                      </a:r>
                    </a:p>
                    <a:p>
                      <a:pPr algn="ctr">
                        <a:lnSpc>
                          <a:spcPct val="150000"/>
                        </a:lnSpc>
                        <a:spcBef>
                          <a:spcPts val="600"/>
                        </a:spcBef>
                        <a:spcAft>
                          <a:spcPts val="600"/>
                        </a:spcAft>
                      </a:pPr>
                      <a:r>
                        <a:rPr lang="es-ES" sz="900" dirty="0">
                          <a:solidFill>
                            <a:srgbClr val="000000"/>
                          </a:solidFill>
                          <a:effectLst/>
                          <a:latin typeface="Lato" panose="020B0604020202020204" charset="0"/>
                          <a:ea typeface="Times New Roman" panose="02020603050405020304" pitchFamily="18" charset="0"/>
                          <a:cs typeface="Calibri" panose="020F0502020204030204" pitchFamily="34" charset="0"/>
                        </a:rPr>
                        <a:t>(IG-EPN)</a:t>
                      </a:r>
                      <a:endParaRPr lang="es-EC" sz="9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2969810221"/>
                  </a:ext>
                </a:extLst>
              </a:tr>
            </a:tbl>
          </a:graphicData>
        </a:graphic>
      </p:graphicFrame>
      <p:sp>
        <p:nvSpPr>
          <p:cNvPr id="668" name="Google Shape;668;p46"/>
          <p:cNvSpPr/>
          <p:nvPr/>
        </p:nvSpPr>
        <p:spPr>
          <a:xfrm>
            <a:off x="8515476" y="2926298"/>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46" name="Imagen 45">
            <a:extLst>
              <a:ext uri="{FF2B5EF4-FFF2-40B4-BE49-F238E27FC236}">
                <a16:creationId xmlns:a16="http://schemas.microsoft.com/office/drawing/2014/main" id="{7D03C485-3B8A-42FF-A9BF-A088C8A51FDF}"/>
              </a:ext>
            </a:extLst>
          </p:cNvPr>
          <p:cNvPicPr>
            <a:picLocks noChangeAspect="1"/>
          </p:cNvPicPr>
          <p:nvPr/>
        </p:nvPicPr>
        <p:blipFill>
          <a:blip r:embed="rId3"/>
          <a:stretch>
            <a:fillRect/>
          </a:stretch>
        </p:blipFill>
        <p:spPr>
          <a:xfrm>
            <a:off x="-22394" y="0"/>
            <a:ext cx="9166394" cy="5143500"/>
          </a:xfrm>
          <a:prstGeom prst="rect">
            <a:avLst/>
          </a:prstGeom>
        </p:spPr>
      </p:pic>
      <p:sp>
        <p:nvSpPr>
          <p:cNvPr id="16" name="Google Shape;658;p46">
            <a:extLst>
              <a:ext uri="{FF2B5EF4-FFF2-40B4-BE49-F238E27FC236}">
                <a16:creationId xmlns:a16="http://schemas.microsoft.com/office/drawing/2014/main" id="{AC37CDEA-D7CE-46BB-9964-05300D12C4D8}"/>
              </a:ext>
            </a:extLst>
          </p:cNvPr>
          <p:cNvSpPr/>
          <p:nvPr/>
        </p:nvSpPr>
        <p:spPr>
          <a:xfrm>
            <a:off x="731009" y="893457"/>
            <a:ext cx="2629500" cy="285900"/>
          </a:xfrm>
          <a:prstGeom prst="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8" name="Google Shape;658;p46"/>
          <p:cNvSpPr/>
          <p:nvPr/>
        </p:nvSpPr>
        <p:spPr>
          <a:xfrm>
            <a:off x="607181" y="473848"/>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108319" y="156098"/>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665" name="Google Shape;665;p46"/>
          <p:cNvSpPr txBox="1">
            <a:spLocks noGrp="1"/>
          </p:cNvSpPr>
          <p:nvPr>
            <p:ph type="subTitle" idx="6"/>
          </p:nvPr>
        </p:nvSpPr>
        <p:spPr>
          <a:xfrm>
            <a:off x="643118" y="841569"/>
            <a:ext cx="2805282" cy="548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t>Generación MDS software ENVI</a:t>
            </a:r>
            <a:endParaRPr sz="1200" dirty="0"/>
          </a:p>
        </p:txBody>
      </p:sp>
      <p:sp>
        <p:nvSpPr>
          <p:cNvPr id="667" name="Google Shape;667;p46"/>
          <p:cNvSpPr/>
          <p:nvPr/>
        </p:nvSpPr>
        <p:spPr>
          <a:xfrm>
            <a:off x="-1187023" y="3753832"/>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8565022" y="2168526"/>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46"/>
          <p:cNvGrpSpPr/>
          <p:nvPr/>
        </p:nvGrpSpPr>
        <p:grpSpPr>
          <a:xfrm>
            <a:off x="8208369" y="4415370"/>
            <a:ext cx="577314" cy="368094"/>
            <a:chOff x="8208369" y="4415370"/>
            <a:chExt cx="577314" cy="368094"/>
          </a:xfrm>
        </p:grpSpPr>
        <p:sp>
          <p:nvSpPr>
            <p:cNvPr id="670" name="Google Shape;670;p46"/>
            <p:cNvSpPr/>
            <p:nvPr/>
          </p:nvSpPr>
          <p:spPr>
            <a:xfrm rot="59522">
              <a:off x="8209481" y="4652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rot="59522">
              <a:off x="8604233" y="44169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Imagen 44">
            <a:extLst>
              <a:ext uri="{FF2B5EF4-FFF2-40B4-BE49-F238E27FC236}">
                <a16:creationId xmlns:a16="http://schemas.microsoft.com/office/drawing/2014/main" id="{876DE86F-5A25-41A4-ADD3-23221D3484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3509" y="1328983"/>
            <a:ext cx="2667000" cy="3143250"/>
          </a:xfrm>
          <a:prstGeom prst="rect">
            <a:avLst/>
          </a:prstGeom>
          <a:noFill/>
          <a:ln>
            <a:noFill/>
          </a:ln>
        </p:spPr>
      </p:pic>
      <p:grpSp>
        <p:nvGrpSpPr>
          <p:cNvPr id="2" name="Grupo 1">
            <a:extLst>
              <a:ext uri="{FF2B5EF4-FFF2-40B4-BE49-F238E27FC236}">
                <a16:creationId xmlns:a16="http://schemas.microsoft.com/office/drawing/2014/main" id="{8A600836-B4F2-4B7C-80F4-31B1541434CD}"/>
              </a:ext>
            </a:extLst>
          </p:cNvPr>
          <p:cNvGrpSpPr/>
          <p:nvPr/>
        </p:nvGrpSpPr>
        <p:grpSpPr>
          <a:xfrm>
            <a:off x="4177085" y="79898"/>
            <a:ext cx="4966914" cy="4968353"/>
            <a:chOff x="4177085" y="79898"/>
            <a:chExt cx="4966914" cy="4968353"/>
          </a:xfrm>
        </p:grpSpPr>
        <p:grpSp>
          <p:nvGrpSpPr>
            <p:cNvPr id="27" name="Grupo 26">
              <a:extLst>
                <a:ext uri="{FF2B5EF4-FFF2-40B4-BE49-F238E27FC236}">
                  <a16:creationId xmlns:a16="http://schemas.microsoft.com/office/drawing/2014/main" id="{1E27929C-8F17-4C9E-ACFC-8F4360688180}"/>
                </a:ext>
              </a:extLst>
            </p:cNvPr>
            <p:cNvGrpSpPr/>
            <p:nvPr/>
          </p:nvGrpSpPr>
          <p:grpSpPr>
            <a:xfrm>
              <a:off x="4177085" y="79898"/>
              <a:ext cx="4529902" cy="4765945"/>
              <a:chOff x="598" y="0"/>
              <a:chExt cx="5683310" cy="6244373"/>
            </a:xfrm>
          </p:grpSpPr>
          <p:grpSp>
            <p:nvGrpSpPr>
              <p:cNvPr id="28" name="Grupo 27">
                <a:extLst>
                  <a:ext uri="{FF2B5EF4-FFF2-40B4-BE49-F238E27FC236}">
                    <a16:creationId xmlns:a16="http://schemas.microsoft.com/office/drawing/2014/main" id="{18B9C9DB-3B34-454D-93BF-B3AE6F72EE4E}"/>
                  </a:ext>
                </a:extLst>
              </p:cNvPr>
              <p:cNvGrpSpPr/>
              <p:nvPr/>
            </p:nvGrpSpPr>
            <p:grpSpPr>
              <a:xfrm>
                <a:off x="598" y="0"/>
                <a:ext cx="5683310" cy="6244373"/>
                <a:chOff x="598" y="0"/>
                <a:chExt cx="5683310" cy="6244373"/>
              </a:xfrm>
            </p:grpSpPr>
            <p:grpSp>
              <p:nvGrpSpPr>
                <p:cNvPr id="30" name="Grupo 29">
                  <a:extLst>
                    <a:ext uri="{FF2B5EF4-FFF2-40B4-BE49-F238E27FC236}">
                      <a16:creationId xmlns:a16="http://schemas.microsoft.com/office/drawing/2014/main" id="{F073D107-2E80-4BE9-A37B-66FDB20E737C}"/>
                    </a:ext>
                  </a:extLst>
                </p:cNvPr>
                <p:cNvGrpSpPr/>
                <p:nvPr/>
              </p:nvGrpSpPr>
              <p:grpSpPr>
                <a:xfrm>
                  <a:off x="598" y="0"/>
                  <a:ext cx="5587730" cy="6244373"/>
                  <a:chOff x="598" y="0"/>
                  <a:chExt cx="5587730" cy="6244373"/>
                </a:xfrm>
              </p:grpSpPr>
              <p:pic>
                <p:nvPicPr>
                  <p:cNvPr id="34" name="Imagen 33">
                    <a:extLst>
                      <a:ext uri="{FF2B5EF4-FFF2-40B4-BE49-F238E27FC236}">
                        <a16:creationId xmlns:a16="http://schemas.microsoft.com/office/drawing/2014/main" id="{2DD110E4-5150-47D1-A6A9-FB54C4B50D9E}"/>
                      </a:ext>
                    </a:extLst>
                  </p:cNvPr>
                  <p:cNvPicPr>
                    <a:picLocks noChangeAspect="1"/>
                  </p:cNvPicPr>
                  <p:nvPr/>
                </p:nvPicPr>
                <p:blipFill rotWithShape="1">
                  <a:blip r:embed="rId5">
                    <a:extLst>
                      <a:ext uri="{28A0092B-C50C-407E-A947-70E740481C1C}">
                        <a14:useLocalDpi xmlns:a14="http://schemas.microsoft.com/office/drawing/2010/main" val="0"/>
                      </a:ext>
                    </a:extLst>
                  </a:blip>
                  <a:srcRect l="1351" t="781" r="1483" b="9562"/>
                  <a:stretch/>
                </p:blipFill>
                <p:spPr bwMode="auto">
                  <a:xfrm>
                    <a:off x="598" y="0"/>
                    <a:ext cx="3980852" cy="6244373"/>
                  </a:xfrm>
                  <a:prstGeom prst="rect">
                    <a:avLst/>
                  </a:prstGeom>
                  <a:ln>
                    <a:noFill/>
                  </a:ln>
                  <a:extLst>
                    <a:ext uri="{53640926-AAD7-44D8-BBD7-CCE9431645EC}">
                      <a14:shadowObscured xmlns:a14="http://schemas.microsoft.com/office/drawing/2010/main"/>
                    </a:ext>
                  </a:extLst>
                </p:spPr>
              </p:pic>
              <p:grpSp>
                <p:nvGrpSpPr>
                  <p:cNvPr id="35" name="Grupo 34">
                    <a:extLst>
                      <a:ext uri="{FF2B5EF4-FFF2-40B4-BE49-F238E27FC236}">
                        <a16:creationId xmlns:a16="http://schemas.microsoft.com/office/drawing/2014/main" id="{54750CAE-D7A8-4D06-B52E-466942E67A49}"/>
                      </a:ext>
                    </a:extLst>
                  </p:cNvPr>
                  <p:cNvGrpSpPr/>
                  <p:nvPr/>
                </p:nvGrpSpPr>
                <p:grpSpPr>
                  <a:xfrm>
                    <a:off x="1441622" y="319311"/>
                    <a:ext cx="2371449" cy="999690"/>
                    <a:chOff x="-82378" y="-14064"/>
                    <a:chExt cx="2371449" cy="999690"/>
                  </a:xfrm>
                </p:grpSpPr>
                <p:grpSp>
                  <p:nvGrpSpPr>
                    <p:cNvPr id="41" name="Grupo 40">
                      <a:extLst>
                        <a:ext uri="{FF2B5EF4-FFF2-40B4-BE49-F238E27FC236}">
                          <a16:creationId xmlns:a16="http://schemas.microsoft.com/office/drawing/2014/main" id="{EB405F92-7F00-4071-A6F4-5DDC033DAC8D}"/>
                        </a:ext>
                      </a:extLst>
                    </p:cNvPr>
                    <p:cNvGrpSpPr/>
                    <p:nvPr/>
                  </p:nvGrpSpPr>
                  <p:grpSpPr>
                    <a:xfrm>
                      <a:off x="-82378" y="-14064"/>
                      <a:ext cx="2371449" cy="999690"/>
                      <a:chOff x="-2418389" y="92057"/>
                      <a:chExt cx="2371449" cy="999690"/>
                    </a:xfrm>
                  </p:grpSpPr>
                  <p:sp>
                    <p:nvSpPr>
                      <p:cNvPr id="43" name="Rectángulo 42">
                        <a:extLst>
                          <a:ext uri="{FF2B5EF4-FFF2-40B4-BE49-F238E27FC236}">
                            <a16:creationId xmlns:a16="http://schemas.microsoft.com/office/drawing/2014/main" id="{4A654EF1-A450-4F10-B805-6FD0D17957F1}"/>
                          </a:ext>
                        </a:extLst>
                      </p:cNvPr>
                      <p:cNvSpPr/>
                      <p:nvPr/>
                    </p:nvSpPr>
                    <p:spPr>
                      <a:xfrm>
                        <a:off x="-2418389" y="92057"/>
                        <a:ext cx="2162177" cy="375520"/>
                      </a:xfrm>
                      <a:prstGeom prst="rect">
                        <a:avLst/>
                      </a:prstGeom>
                      <a:noFill/>
                      <a:ln w="317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a:lnSpc>
                            <a:spcPct val="150000"/>
                          </a:lnSpc>
                          <a:spcBef>
                            <a:spcPts val="600"/>
                          </a:spcBef>
                          <a:spcAft>
                            <a:spcPts val="600"/>
                          </a:spcAft>
                        </a:pPr>
                        <a:r>
                          <a:rPr lang="es-ES" sz="800" dirty="0">
                            <a:effectLst/>
                            <a:latin typeface="Lato "/>
                            <a:ea typeface="Calibri" panose="020F0502020204030204" pitchFamily="34" charset="0"/>
                            <a:cs typeface="Calibri" panose="020F0502020204030204" pitchFamily="34" charset="0"/>
                          </a:rPr>
                          <a:t>Imagen SLC – Fecha inicial</a:t>
                        </a:r>
                        <a:endParaRPr lang="es-EC" sz="1050" dirty="0">
                          <a:effectLst/>
                          <a:latin typeface="Lato "/>
                          <a:ea typeface="Calibri" panose="020F0502020204030204" pitchFamily="34" charset="0"/>
                          <a:cs typeface="Times New Roman" panose="02020603050405020304" pitchFamily="18" charset="0"/>
                        </a:endParaRPr>
                      </a:p>
                    </p:txBody>
                  </p:sp>
                  <p:sp>
                    <p:nvSpPr>
                      <p:cNvPr id="44" name="Rectángulo 43">
                        <a:extLst>
                          <a:ext uri="{FF2B5EF4-FFF2-40B4-BE49-F238E27FC236}">
                            <a16:creationId xmlns:a16="http://schemas.microsoft.com/office/drawing/2014/main" id="{5B5CC492-4CD5-4D33-9C3D-1BD80FCE6ECF}"/>
                          </a:ext>
                        </a:extLst>
                      </p:cNvPr>
                      <p:cNvSpPr/>
                      <p:nvPr/>
                    </p:nvSpPr>
                    <p:spPr>
                      <a:xfrm>
                        <a:off x="-2398121" y="681432"/>
                        <a:ext cx="2351181" cy="4103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algn="just">
                          <a:lnSpc>
                            <a:spcPct val="150000"/>
                          </a:lnSpc>
                          <a:spcBef>
                            <a:spcPts val="600"/>
                          </a:spcBef>
                          <a:spcAft>
                            <a:spcPts val="600"/>
                          </a:spcAft>
                        </a:pPr>
                        <a:r>
                          <a:rPr lang="es-ES" sz="800" dirty="0">
                            <a:effectLst/>
                            <a:latin typeface="Lato "/>
                            <a:ea typeface="Calibri" panose="020F0502020204030204" pitchFamily="34" charset="0"/>
                            <a:cs typeface="Calibri" panose="020F0502020204030204" pitchFamily="34" charset="0"/>
                          </a:rPr>
                          <a:t>Área de recorte de imágenes</a:t>
                        </a:r>
                        <a:endParaRPr lang="es-EC" sz="1050" dirty="0">
                          <a:effectLst/>
                          <a:latin typeface="Lato "/>
                          <a:ea typeface="Calibri" panose="020F0502020204030204" pitchFamily="34" charset="0"/>
                          <a:cs typeface="Times New Roman" panose="02020603050405020304" pitchFamily="18" charset="0"/>
                        </a:endParaRPr>
                      </a:p>
                    </p:txBody>
                  </p:sp>
                </p:grpSp>
                <p:sp>
                  <p:nvSpPr>
                    <p:cNvPr id="42" name="Rectángulo 41">
                      <a:extLst>
                        <a:ext uri="{FF2B5EF4-FFF2-40B4-BE49-F238E27FC236}">
                          <a16:creationId xmlns:a16="http://schemas.microsoft.com/office/drawing/2014/main" id="{DEB1D452-6DE6-4DE2-BBA9-B9E39A786A81}"/>
                        </a:ext>
                      </a:extLst>
                    </p:cNvPr>
                    <p:cNvSpPr/>
                    <p:nvPr/>
                  </p:nvSpPr>
                  <p:spPr>
                    <a:xfrm>
                      <a:off x="-77445" y="285792"/>
                      <a:ext cx="2351179" cy="386044"/>
                    </a:xfrm>
                    <a:prstGeom prst="rect">
                      <a:avLst/>
                    </a:prstGeom>
                    <a:noFill/>
                    <a:ln w="317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a:lnSpc>
                          <a:spcPct val="150000"/>
                        </a:lnSpc>
                        <a:spcBef>
                          <a:spcPts val="600"/>
                        </a:spcBef>
                        <a:spcAft>
                          <a:spcPts val="600"/>
                        </a:spcAft>
                      </a:pPr>
                      <a:r>
                        <a:rPr lang="es-ES" sz="800" dirty="0">
                          <a:effectLst/>
                          <a:latin typeface="Lato "/>
                          <a:ea typeface="Calibri" panose="020F0502020204030204" pitchFamily="34" charset="0"/>
                          <a:cs typeface="Calibri" panose="020F0502020204030204" pitchFamily="34" charset="0"/>
                        </a:rPr>
                        <a:t>Imagen SLC – Fecha consecutiva</a:t>
                      </a:r>
                      <a:endParaRPr lang="es-EC" sz="1050" dirty="0">
                        <a:effectLst/>
                        <a:latin typeface="Lato "/>
                        <a:ea typeface="Calibri" panose="020F0502020204030204" pitchFamily="34" charset="0"/>
                        <a:cs typeface="Times New Roman" panose="02020603050405020304" pitchFamily="18" charset="0"/>
                      </a:endParaRPr>
                    </a:p>
                  </p:txBody>
                </p:sp>
              </p:grpSp>
              <p:grpSp>
                <p:nvGrpSpPr>
                  <p:cNvPr id="36" name="Grupo 35">
                    <a:extLst>
                      <a:ext uri="{FF2B5EF4-FFF2-40B4-BE49-F238E27FC236}">
                        <a16:creationId xmlns:a16="http://schemas.microsoft.com/office/drawing/2014/main" id="{5A87A7A8-D5D4-4812-B09A-4879B9A69409}"/>
                      </a:ext>
                    </a:extLst>
                  </p:cNvPr>
                  <p:cNvGrpSpPr/>
                  <p:nvPr/>
                </p:nvGrpSpPr>
                <p:grpSpPr>
                  <a:xfrm>
                    <a:off x="3813070" y="1191913"/>
                    <a:ext cx="1775258" cy="1779888"/>
                    <a:chOff x="-169324" y="-1028398"/>
                    <a:chExt cx="1775258" cy="1779888"/>
                  </a:xfrm>
                </p:grpSpPr>
                <p:grpSp>
                  <p:nvGrpSpPr>
                    <p:cNvPr id="37" name="Grupo 36">
                      <a:extLst>
                        <a:ext uri="{FF2B5EF4-FFF2-40B4-BE49-F238E27FC236}">
                          <a16:creationId xmlns:a16="http://schemas.microsoft.com/office/drawing/2014/main" id="{8691C8D1-D8F6-479B-AF9A-D3C4C387EC17}"/>
                        </a:ext>
                      </a:extLst>
                    </p:cNvPr>
                    <p:cNvGrpSpPr/>
                    <p:nvPr/>
                  </p:nvGrpSpPr>
                  <p:grpSpPr>
                    <a:xfrm>
                      <a:off x="-169324" y="-401036"/>
                      <a:ext cx="1775258" cy="1152526"/>
                      <a:chOff x="-57811" y="-617467"/>
                      <a:chExt cx="1775258" cy="1774522"/>
                    </a:xfrm>
                  </p:grpSpPr>
                  <p:sp>
                    <p:nvSpPr>
                      <p:cNvPr id="39" name="Cerrar llave 38">
                        <a:extLst>
                          <a:ext uri="{FF2B5EF4-FFF2-40B4-BE49-F238E27FC236}">
                            <a16:creationId xmlns:a16="http://schemas.microsoft.com/office/drawing/2014/main" id="{251FDBDB-C91E-4B98-ABDB-D26448059076}"/>
                          </a:ext>
                        </a:extLst>
                      </p:cNvPr>
                      <p:cNvSpPr/>
                      <p:nvPr/>
                    </p:nvSpPr>
                    <p:spPr>
                      <a:xfrm>
                        <a:off x="-57811" y="-617467"/>
                        <a:ext cx="45719" cy="1774522"/>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latin typeface="Lato "/>
                        </a:endParaRPr>
                      </a:p>
                    </p:txBody>
                  </p:sp>
                  <p:sp>
                    <p:nvSpPr>
                      <p:cNvPr id="40" name="Rectángulo 39">
                        <a:extLst>
                          <a:ext uri="{FF2B5EF4-FFF2-40B4-BE49-F238E27FC236}">
                            <a16:creationId xmlns:a16="http://schemas.microsoft.com/office/drawing/2014/main" id="{80FB5C79-7F3B-4136-B375-00E385F3A6BD}"/>
                          </a:ext>
                        </a:extLst>
                      </p:cNvPr>
                      <p:cNvSpPr/>
                      <p:nvPr/>
                    </p:nvSpPr>
                    <p:spPr>
                      <a:xfrm>
                        <a:off x="140975" y="-549456"/>
                        <a:ext cx="1576472" cy="1564356"/>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pPr>
                        <a:r>
                          <a:rPr lang="es-ES" sz="900" dirty="0">
                            <a:effectLst/>
                            <a:latin typeface="Lato "/>
                            <a:ea typeface="Calibri" panose="020F0502020204030204" pitchFamily="34" charset="0"/>
                            <a:cs typeface="Calibri" panose="020F0502020204030204" pitchFamily="34" charset="0"/>
                          </a:rPr>
                          <a:t>Selección de Sistema Cartográfico de MDS generado.</a:t>
                        </a:r>
                        <a:endParaRPr lang="es-EC" sz="1050" dirty="0">
                          <a:effectLst/>
                          <a:latin typeface="Lato "/>
                          <a:ea typeface="Calibri" panose="020F0502020204030204" pitchFamily="34" charset="0"/>
                          <a:cs typeface="Times New Roman" panose="02020603050405020304" pitchFamily="18" charset="0"/>
                        </a:endParaRPr>
                      </a:p>
                    </p:txBody>
                  </p:sp>
                </p:grpSp>
                <p:sp>
                  <p:nvSpPr>
                    <p:cNvPr id="38" name="Rectángulo 37">
                      <a:extLst>
                        <a:ext uri="{FF2B5EF4-FFF2-40B4-BE49-F238E27FC236}">
                          <a16:creationId xmlns:a16="http://schemas.microsoft.com/office/drawing/2014/main" id="{4C90E844-B13E-41DA-83A5-E925A9F7BCB7}"/>
                        </a:ext>
                      </a:extLst>
                    </p:cNvPr>
                    <p:cNvSpPr/>
                    <p:nvPr/>
                  </p:nvSpPr>
                  <p:spPr>
                    <a:xfrm>
                      <a:off x="15897" y="-1028398"/>
                      <a:ext cx="1576472" cy="617836"/>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Bef>
                          <a:spcPts val="600"/>
                        </a:spcBef>
                        <a:spcAft>
                          <a:spcPts val="600"/>
                        </a:spcAft>
                      </a:pPr>
                      <a:r>
                        <a:rPr lang="es-ES" sz="900" dirty="0">
                          <a:effectLst/>
                          <a:latin typeface="Lato "/>
                          <a:ea typeface="Calibri" panose="020F0502020204030204" pitchFamily="34" charset="0"/>
                          <a:cs typeface="Calibri" panose="020F0502020204030204" pitchFamily="34" charset="0"/>
                        </a:rPr>
                        <a:t>Selección DEM de referencia</a:t>
                      </a:r>
                      <a:endParaRPr lang="es-EC" sz="900" dirty="0">
                        <a:effectLst/>
                        <a:latin typeface="Lato "/>
                        <a:ea typeface="Calibri" panose="020F0502020204030204" pitchFamily="34" charset="0"/>
                        <a:cs typeface="Times New Roman" panose="02020603050405020304" pitchFamily="18" charset="0"/>
                      </a:endParaRPr>
                    </a:p>
                  </p:txBody>
                </p:sp>
              </p:grpSp>
            </p:grpSp>
            <p:grpSp>
              <p:nvGrpSpPr>
                <p:cNvPr id="31" name="Grupo 30">
                  <a:extLst>
                    <a:ext uri="{FF2B5EF4-FFF2-40B4-BE49-F238E27FC236}">
                      <a16:creationId xmlns:a16="http://schemas.microsoft.com/office/drawing/2014/main" id="{790AC455-6A76-4EFC-9102-275B92D4397C}"/>
                    </a:ext>
                  </a:extLst>
                </p:cNvPr>
                <p:cNvGrpSpPr/>
                <p:nvPr/>
              </p:nvGrpSpPr>
              <p:grpSpPr>
                <a:xfrm>
                  <a:off x="2210937" y="4491453"/>
                  <a:ext cx="3472971" cy="1188912"/>
                  <a:chOff x="0" y="-926708"/>
                  <a:chExt cx="3472971" cy="1188912"/>
                </a:xfrm>
              </p:grpSpPr>
              <p:sp>
                <p:nvSpPr>
                  <p:cNvPr id="32" name="Rectángulo 31">
                    <a:extLst>
                      <a:ext uri="{FF2B5EF4-FFF2-40B4-BE49-F238E27FC236}">
                        <a16:creationId xmlns:a16="http://schemas.microsoft.com/office/drawing/2014/main" id="{6C2CEC9B-BD7E-49D8-9343-B86049B6A080}"/>
                      </a:ext>
                    </a:extLst>
                  </p:cNvPr>
                  <p:cNvSpPr/>
                  <p:nvPr/>
                </p:nvSpPr>
                <p:spPr>
                  <a:xfrm>
                    <a:off x="1896500" y="-926708"/>
                    <a:ext cx="1576471" cy="1188912"/>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pPr>
                    <a:r>
                      <a:rPr lang="es-ES" sz="900" dirty="0">
                        <a:effectLst/>
                        <a:latin typeface="Lato "/>
                        <a:ea typeface="Calibri" panose="020F0502020204030204" pitchFamily="34" charset="0"/>
                        <a:cs typeface="Calibri" panose="020F0502020204030204" pitchFamily="34" charset="0"/>
                      </a:rPr>
                      <a:t>Establece el límite mínimo del valor de coherencia. En un rango de 0 a 1.</a:t>
                    </a:r>
                    <a:endParaRPr lang="es-EC" sz="1050" dirty="0">
                      <a:effectLst/>
                      <a:latin typeface="Lato "/>
                      <a:ea typeface="Calibri" panose="020F0502020204030204" pitchFamily="34" charset="0"/>
                      <a:cs typeface="Times New Roman" panose="02020603050405020304" pitchFamily="18" charset="0"/>
                    </a:endParaRPr>
                  </a:p>
                </p:txBody>
              </p:sp>
              <p:cxnSp>
                <p:nvCxnSpPr>
                  <p:cNvPr id="33" name="Conector recto de flecha 32">
                    <a:extLst>
                      <a:ext uri="{FF2B5EF4-FFF2-40B4-BE49-F238E27FC236}">
                        <a16:creationId xmlns:a16="http://schemas.microsoft.com/office/drawing/2014/main" id="{27EE0C61-E17D-44E5-868B-F5DF395E4326}"/>
                      </a:ext>
                    </a:extLst>
                  </p:cNvPr>
                  <p:cNvCxnSpPr/>
                  <p:nvPr/>
                </p:nvCxnSpPr>
                <p:spPr>
                  <a:xfrm>
                    <a:off x="0" y="171735"/>
                    <a:ext cx="17259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9" name="Conector recto de flecha 28">
                <a:extLst>
                  <a:ext uri="{FF2B5EF4-FFF2-40B4-BE49-F238E27FC236}">
                    <a16:creationId xmlns:a16="http://schemas.microsoft.com/office/drawing/2014/main" id="{76826FBB-5333-460B-A55E-AB649F56AC10}"/>
                  </a:ext>
                </a:extLst>
              </p:cNvPr>
              <p:cNvCxnSpPr/>
              <p:nvPr/>
            </p:nvCxnSpPr>
            <p:spPr>
              <a:xfrm>
                <a:off x="3125337" y="1563806"/>
                <a:ext cx="82867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ángulo 47">
              <a:extLst>
                <a:ext uri="{FF2B5EF4-FFF2-40B4-BE49-F238E27FC236}">
                  <a16:creationId xmlns:a16="http://schemas.microsoft.com/office/drawing/2014/main" id="{DD099558-0859-424F-BD3F-CA18C1969870}"/>
                </a:ext>
              </a:extLst>
            </p:cNvPr>
            <p:cNvSpPr/>
            <p:nvPr/>
          </p:nvSpPr>
          <p:spPr>
            <a:xfrm>
              <a:off x="7461500" y="4504789"/>
              <a:ext cx="1682499" cy="543462"/>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pPr>
              <a:r>
                <a:rPr lang="es-ES" sz="900" dirty="0">
                  <a:effectLst/>
                  <a:latin typeface="Lato "/>
                  <a:ea typeface="Calibri" panose="020F0502020204030204" pitchFamily="34" charset="0"/>
                  <a:cs typeface="Calibri" panose="020F0502020204030204" pitchFamily="34" charset="0"/>
                </a:rPr>
                <a:t>1 representa alta coherencia. 0 representa baja coherencia</a:t>
              </a:r>
            </a:p>
          </p:txBody>
        </p:sp>
      </p:grpSp>
    </p:spTree>
    <p:extLst>
      <p:ext uri="{BB962C8B-B14F-4D97-AF65-F5344CB8AC3E}">
        <p14:creationId xmlns:p14="http://schemas.microsoft.com/office/powerpoint/2010/main" val="421419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33" name="Imagen 32">
            <a:extLst>
              <a:ext uri="{FF2B5EF4-FFF2-40B4-BE49-F238E27FC236}">
                <a16:creationId xmlns:a16="http://schemas.microsoft.com/office/drawing/2014/main" id="{B7F8A9AF-ED0B-4C32-8024-07882623CF96}"/>
              </a:ext>
            </a:extLst>
          </p:cNvPr>
          <p:cNvPicPr>
            <a:picLocks noChangeAspect="1"/>
          </p:cNvPicPr>
          <p:nvPr/>
        </p:nvPicPr>
        <p:blipFill>
          <a:blip r:embed="rId3"/>
          <a:stretch>
            <a:fillRect/>
          </a:stretch>
        </p:blipFill>
        <p:spPr>
          <a:xfrm>
            <a:off x="-22394" y="0"/>
            <a:ext cx="9166394" cy="5143500"/>
          </a:xfrm>
          <a:prstGeom prst="rect">
            <a:avLst/>
          </a:prstGeom>
        </p:spPr>
      </p:pic>
      <p:pic>
        <p:nvPicPr>
          <p:cNvPr id="49" name="Imagen 48">
            <a:extLst>
              <a:ext uri="{FF2B5EF4-FFF2-40B4-BE49-F238E27FC236}">
                <a16:creationId xmlns:a16="http://schemas.microsoft.com/office/drawing/2014/main" id="{E7D9B28D-093C-4CA7-9D43-B661FFB0C1B9}"/>
              </a:ext>
            </a:extLst>
          </p:cNvPr>
          <p:cNvPicPr/>
          <p:nvPr/>
        </p:nvPicPr>
        <p:blipFill rotWithShape="1">
          <a:blip r:embed="rId4"/>
          <a:srcRect l="660" r="23179" b="6904"/>
          <a:stretch/>
        </p:blipFill>
        <p:spPr bwMode="auto">
          <a:xfrm>
            <a:off x="555752" y="1463695"/>
            <a:ext cx="4190743" cy="2879725"/>
          </a:xfrm>
          <a:prstGeom prst="rect">
            <a:avLst/>
          </a:prstGeom>
          <a:ln>
            <a:noFill/>
          </a:ln>
          <a:extLst>
            <a:ext uri="{53640926-AAD7-44D8-BBD7-CCE9431645EC}">
              <a14:shadowObscured xmlns:a14="http://schemas.microsoft.com/office/drawing/2010/main"/>
            </a:ext>
          </a:extLst>
        </p:spPr>
      </p:pic>
      <p:sp>
        <p:nvSpPr>
          <p:cNvPr id="16" name="Google Shape;658;p46">
            <a:extLst>
              <a:ext uri="{FF2B5EF4-FFF2-40B4-BE49-F238E27FC236}">
                <a16:creationId xmlns:a16="http://schemas.microsoft.com/office/drawing/2014/main" id="{AC37CDEA-D7CE-46BB-9964-05300D12C4D8}"/>
              </a:ext>
            </a:extLst>
          </p:cNvPr>
          <p:cNvSpPr/>
          <p:nvPr/>
        </p:nvSpPr>
        <p:spPr>
          <a:xfrm>
            <a:off x="751107" y="795616"/>
            <a:ext cx="3084353" cy="285900"/>
          </a:xfrm>
          <a:prstGeom prst="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8" name="Google Shape;658;p46"/>
          <p:cNvSpPr/>
          <p:nvPr/>
        </p:nvSpPr>
        <p:spPr>
          <a:xfrm>
            <a:off x="715500" y="272474"/>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0" y="-45276"/>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667" name="Google Shape;667;p46"/>
          <p:cNvSpPr/>
          <p:nvPr/>
        </p:nvSpPr>
        <p:spPr>
          <a:xfrm>
            <a:off x="-525014" y="3457534"/>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8028625" y="490650"/>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46"/>
          <p:cNvGrpSpPr/>
          <p:nvPr/>
        </p:nvGrpSpPr>
        <p:grpSpPr>
          <a:xfrm>
            <a:off x="8208369" y="4415370"/>
            <a:ext cx="577314" cy="368094"/>
            <a:chOff x="8208369" y="4415370"/>
            <a:chExt cx="577314" cy="368094"/>
          </a:xfrm>
        </p:grpSpPr>
        <p:sp>
          <p:nvSpPr>
            <p:cNvPr id="670" name="Google Shape;670;p46"/>
            <p:cNvSpPr/>
            <p:nvPr/>
          </p:nvSpPr>
          <p:spPr>
            <a:xfrm rot="59522">
              <a:off x="8209481" y="4652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rot="59522">
              <a:off x="8604233" y="44169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58;p46">
            <a:extLst>
              <a:ext uri="{FF2B5EF4-FFF2-40B4-BE49-F238E27FC236}">
                <a16:creationId xmlns:a16="http://schemas.microsoft.com/office/drawing/2014/main" id="{9BAC0310-28FC-4F7A-9669-C4A9E412E0F5}"/>
              </a:ext>
            </a:extLst>
          </p:cNvPr>
          <p:cNvSpPr/>
          <p:nvPr/>
        </p:nvSpPr>
        <p:spPr>
          <a:xfrm>
            <a:off x="5130283" y="1571039"/>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658;p46">
            <a:extLst>
              <a:ext uri="{FF2B5EF4-FFF2-40B4-BE49-F238E27FC236}">
                <a16:creationId xmlns:a16="http://schemas.microsoft.com/office/drawing/2014/main" id="{6751CD80-D4E2-4C95-8B49-9A617DBD614A}"/>
              </a:ext>
            </a:extLst>
          </p:cNvPr>
          <p:cNvSpPr/>
          <p:nvPr/>
        </p:nvSpPr>
        <p:spPr>
          <a:xfrm>
            <a:off x="5130283" y="2143200"/>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658;p46">
            <a:extLst>
              <a:ext uri="{FF2B5EF4-FFF2-40B4-BE49-F238E27FC236}">
                <a16:creationId xmlns:a16="http://schemas.microsoft.com/office/drawing/2014/main" id="{57406FC5-7132-4EE3-8F67-6873320F7354}"/>
              </a:ext>
            </a:extLst>
          </p:cNvPr>
          <p:cNvSpPr/>
          <p:nvPr/>
        </p:nvSpPr>
        <p:spPr>
          <a:xfrm>
            <a:off x="5140916" y="2693896"/>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658;p46">
            <a:extLst>
              <a:ext uri="{FF2B5EF4-FFF2-40B4-BE49-F238E27FC236}">
                <a16:creationId xmlns:a16="http://schemas.microsoft.com/office/drawing/2014/main" id="{C05B84F8-356F-4E76-8EC9-210F3883FD2A}"/>
              </a:ext>
            </a:extLst>
          </p:cNvPr>
          <p:cNvSpPr/>
          <p:nvPr/>
        </p:nvSpPr>
        <p:spPr>
          <a:xfrm>
            <a:off x="5130283" y="3250375"/>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658;p46">
            <a:extLst>
              <a:ext uri="{FF2B5EF4-FFF2-40B4-BE49-F238E27FC236}">
                <a16:creationId xmlns:a16="http://schemas.microsoft.com/office/drawing/2014/main" id="{5C6D0358-54AC-42F2-8500-D7E0E89B08AF}"/>
              </a:ext>
            </a:extLst>
          </p:cNvPr>
          <p:cNvSpPr/>
          <p:nvPr/>
        </p:nvSpPr>
        <p:spPr>
          <a:xfrm>
            <a:off x="5140916" y="3816753"/>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 name="Google Shape;658;p46">
            <a:extLst>
              <a:ext uri="{FF2B5EF4-FFF2-40B4-BE49-F238E27FC236}">
                <a16:creationId xmlns:a16="http://schemas.microsoft.com/office/drawing/2014/main" id="{FC323BFA-5419-4905-BBAB-130CD5CC14DE}"/>
              </a:ext>
            </a:extLst>
          </p:cNvPr>
          <p:cNvSpPr/>
          <p:nvPr/>
        </p:nvSpPr>
        <p:spPr>
          <a:xfrm>
            <a:off x="5140916" y="1009611"/>
            <a:ext cx="1626526" cy="385961"/>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 name="Grupo 3">
            <a:extLst>
              <a:ext uri="{FF2B5EF4-FFF2-40B4-BE49-F238E27FC236}">
                <a16:creationId xmlns:a16="http://schemas.microsoft.com/office/drawing/2014/main" id="{866C80E8-F392-41FD-B588-87AC610540DE}"/>
              </a:ext>
            </a:extLst>
          </p:cNvPr>
          <p:cNvGrpSpPr/>
          <p:nvPr/>
        </p:nvGrpSpPr>
        <p:grpSpPr>
          <a:xfrm>
            <a:off x="976147" y="1227206"/>
            <a:ext cx="4154136" cy="1180686"/>
            <a:chOff x="976147" y="1227206"/>
            <a:chExt cx="4154136" cy="1180686"/>
          </a:xfrm>
        </p:grpSpPr>
        <p:sp>
          <p:nvSpPr>
            <p:cNvPr id="12" name="Google Shape;665;p46">
              <a:extLst>
                <a:ext uri="{FF2B5EF4-FFF2-40B4-BE49-F238E27FC236}">
                  <a16:creationId xmlns:a16="http://schemas.microsoft.com/office/drawing/2014/main" id="{76117DB0-EAC4-40B0-847B-764FF73F66C2}"/>
                </a:ext>
              </a:extLst>
            </p:cNvPr>
            <p:cNvSpPr txBox="1">
              <a:spLocks/>
            </p:cNvSpPr>
            <p:nvPr/>
          </p:nvSpPr>
          <p:spPr>
            <a:xfrm>
              <a:off x="976147" y="1571039"/>
              <a:ext cx="3084353" cy="836853"/>
            </a:xfrm>
            <a:prstGeom prst="roundRect">
              <a:avLst/>
            </a:prstGeom>
            <a:noFill/>
            <a:ln w="3175">
              <a:solidFill>
                <a:schemeClr val="tx1"/>
              </a:solidFill>
              <a:extLst>
                <a:ext uri="{C807C97D-BFC1-408E-A445-0C87EB9F89A2}">
                  <ask:lineSketchStyleProps xmlns:ask="http://schemas.microsoft.com/office/drawing/2018/sketchyshapes" sd="2650216993">
                    <a:custGeom>
                      <a:avLst/>
                      <a:gdLst>
                        <a:gd name="connsiteX0" fmla="*/ 0 w 3171705"/>
                        <a:gd name="connsiteY0" fmla="*/ 0 h 836853"/>
                        <a:gd name="connsiteX1" fmla="*/ 3171705 w 3171705"/>
                        <a:gd name="connsiteY1" fmla="*/ 0 h 836853"/>
                        <a:gd name="connsiteX2" fmla="*/ 3171705 w 3171705"/>
                        <a:gd name="connsiteY2" fmla="*/ 836853 h 836853"/>
                        <a:gd name="connsiteX3" fmla="*/ 0 w 3171705"/>
                        <a:gd name="connsiteY3" fmla="*/ 836853 h 836853"/>
                        <a:gd name="connsiteX4" fmla="*/ 0 w 3171705"/>
                        <a:gd name="connsiteY4" fmla="*/ 0 h 83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705" h="836853" extrusionOk="0">
                          <a:moveTo>
                            <a:pt x="0" y="0"/>
                          </a:moveTo>
                          <a:cubicBezTo>
                            <a:pt x="615291" y="-5264"/>
                            <a:pt x="2092617" y="84467"/>
                            <a:pt x="3171705" y="0"/>
                          </a:cubicBezTo>
                          <a:cubicBezTo>
                            <a:pt x="3200944" y="321437"/>
                            <a:pt x="3100700" y="706701"/>
                            <a:pt x="3171705" y="836853"/>
                          </a:cubicBezTo>
                          <a:cubicBezTo>
                            <a:pt x="2330943" y="943173"/>
                            <a:pt x="722365" y="829204"/>
                            <a:pt x="0" y="836853"/>
                          </a:cubicBezTo>
                          <a:cubicBezTo>
                            <a:pt x="-64267" y="524194"/>
                            <a:pt x="-62997" y="122840"/>
                            <a:pt x="0" y="0"/>
                          </a:cubicBezTo>
                          <a:close/>
                        </a:path>
                      </a:pathLst>
                    </a:custGeom>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dirty="0"/>
                <a:t>Imágenes </a:t>
              </a:r>
              <a:r>
                <a:rPr lang="es-ES" sz="1100" dirty="0" err="1"/>
                <a:t>Cosmo</a:t>
              </a:r>
              <a:r>
                <a:rPr lang="es-ES" sz="1100" dirty="0"/>
                <a:t> </a:t>
              </a:r>
              <a:r>
                <a:rPr lang="es-ES" sz="1100" dirty="0" err="1"/>
                <a:t>SkyMED</a:t>
              </a:r>
              <a:r>
                <a:rPr lang="es-ES" sz="1100" dirty="0"/>
                <a:t>: </a:t>
              </a:r>
              <a:r>
                <a:rPr lang="es-ES" sz="1100" i="1" dirty="0"/>
                <a:t>.h5</a:t>
              </a:r>
            </a:p>
            <a:p>
              <a:pPr marL="0" indent="0" algn="l">
                <a:spcAft>
                  <a:spcPts val="1600"/>
                </a:spcAft>
              </a:pPr>
              <a:r>
                <a:rPr lang="es-ES" sz="1100" dirty="0"/>
                <a:t>Formato admitido por ERDAS IMAGINE</a:t>
              </a:r>
              <a:r>
                <a:rPr lang="es-ES" sz="1100" i="1" dirty="0"/>
                <a:t>: .</a:t>
              </a:r>
              <a:r>
                <a:rPr lang="es-ES" sz="1100" i="1" dirty="0" err="1"/>
                <a:t>img</a:t>
              </a:r>
              <a:endParaRPr lang="es-ES" sz="1100" i="1" dirty="0"/>
            </a:p>
          </p:txBody>
        </p:sp>
        <p:cxnSp>
          <p:nvCxnSpPr>
            <p:cNvPr id="3" name="Conector recto de flecha 2">
              <a:extLst>
                <a:ext uri="{FF2B5EF4-FFF2-40B4-BE49-F238E27FC236}">
                  <a16:creationId xmlns:a16="http://schemas.microsoft.com/office/drawing/2014/main" id="{BD8A3177-0D0F-45DB-8E2C-D776510E22E0}"/>
                </a:ext>
              </a:extLst>
            </p:cNvPr>
            <p:cNvCxnSpPr>
              <a:stCxn id="12" idx="3"/>
            </p:cNvCxnSpPr>
            <p:nvPr/>
          </p:nvCxnSpPr>
          <p:spPr>
            <a:xfrm flipV="1">
              <a:off x="4060500" y="1227206"/>
              <a:ext cx="1069783" cy="762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20C7224E-3BA7-40B7-86A4-3228882002A2}"/>
              </a:ext>
            </a:extLst>
          </p:cNvPr>
          <p:cNvGrpSpPr/>
          <p:nvPr/>
        </p:nvGrpSpPr>
        <p:grpSpPr>
          <a:xfrm>
            <a:off x="1219631" y="2081759"/>
            <a:ext cx="3762677" cy="762261"/>
            <a:chOff x="1219631" y="2081759"/>
            <a:chExt cx="3762677" cy="762261"/>
          </a:xfrm>
        </p:grpSpPr>
        <p:pic>
          <p:nvPicPr>
            <p:cNvPr id="30" name="Imagen 29">
              <a:extLst>
                <a:ext uri="{FF2B5EF4-FFF2-40B4-BE49-F238E27FC236}">
                  <a16:creationId xmlns:a16="http://schemas.microsoft.com/office/drawing/2014/main" id="{3956E43A-C35F-41C8-835D-66BC020729DF}"/>
                </a:ext>
              </a:extLst>
            </p:cNvPr>
            <p:cNvPicPr/>
            <p:nvPr/>
          </p:nvPicPr>
          <p:blipFill rotWithShape="1">
            <a:blip r:embed="rId5"/>
            <a:srcRect l="17569" t="9002" r="16666" b="59859"/>
            <a:stretch/>
          </p:blipFill>
          <p:spPr>
            <a:xfrm>
              <a:off x="1219631" y="2081759"/>
              <a:ext cx="2852699" cy="762261"/>
            </a:xfrm>
            <a:prstGeom prst="rect">
              <a:avLst/>
            </a:prstGeom>
          </p:spPr>
        </p:pic>
        <p:cxnSp>
          <p:nvCxnSpPr>
            <p:cNvPr id="6" name="Conector recto de flecha 5">
              <a:extLst>
                <a:ext uri="{FF2B5EF4-FFF2-40B4-BE49-F238E27FC236}">
                  <a16:creationId xmlns:a16="http://schemas.microsoft.com/office/drawing/2014/main" id="{21B17DE1-FB3E-4EA9-976D-70DB5B1A237B}"/>
                </a:ext>
              </a:extLst>
            </p:cNvPr>
            <p:cNvCxnSpPr>
              <a:cxnSpLocks/>
            </p:cNvCxnSpPr>
            <p:nvPr/>
          </p:nvCxnSpPr>
          <p:spPr>
            <a:xfrm>
              <a:off x="4047490" y="2407892"/>
              <a:ext cx="93481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 name="Grupo 10">
            <a:extLst>
              <a:ext uri="{FF2B5EF4-FFF2-40B4-BE49-F238E27FC236}">
                <a16:creationId xmlns:a16="http://schemas.microsoft.com/office/drawing/2014/main" id="{2F982AE3-2DAB-433F-B79A-83777B168668}"/>
              </a:ext>
            </a:extLst>
          </p:cNvPr>
          <p:cNvGrpSpPr/>
          <p:nvPr/>
        </p:nvGrpSpPr>
        <p:grpSpPr>
          <a:xfrm>
            <a:off x="1317647" y="2619709"/>
            <a:ext cx="3807194" cy="524601"/>
            <a:chOff x="1272801" y="2866735"/>
            <a:chExt cx="3807194" cy="524601"/>
          </a:xfrm>
        </p:grpSpPr>
        <p:sp>
          <p:nvSpPr>
            <p:cNvPr id="35" name="Google Shape;665;p46">
              <a:extLst>
                <a:ext uri="{FF2B5EF4-FFF2-40B4-BE49-F238E27FC236}">
                  <a16:creationId xmlns:a16="http://schemas.microsoft.com/office/drawing/2014/main" id="{22305A86-69C3-44F6-8B1A-64A9232B43F6}"/>
                </a:ext>
              </a:extLst>
            </p:cNvPr>
            <p:cNvSpPr txBox="1">
              <a:spLocks/>
            </p:cNvSpPr>
            <p:nvPr/>
          </p:nvSpPr>
          <p:spPr>
            <a:xfrm>
              <a:off x="1272801" y="2866735"/>
              <a:ext cx="2531754" cy="524601"/>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S" sz="1100" dirty="0"/>
                <a:t>Aplicación del Filtro Goldstein para acentuar franjas del </a:t>
              </a:r>
              <a:r>
                <a:rPr lang="es-ES" sz="1100" dirty="0" err="1"/>
                <a:t>interferogramas</a:t>
              </a:r>
              <a:endParaRPr lang="es-ES" sz="1100" dirty="0"/>
            </a:p>
          </p:txBody>
        </p:sp>
        <p:cxnSp>
          <p:nvCxnSpPr>
            <p:cNvPr id="10" name="Conector recto de flecha 9">
              <a:extLst>
                <a:ext uri="{FF2B5EF4-FFF2-40B4-BE49-F238E27FC236}">
                  <a16:creationId xmlns:a16="http://schemas.microsoft.com/office/drawing/2014/main" id="{3F511948-74F9-4CE2-B5B6-29CCBA7B7605}"/>
                </a:ext>
              </a:extLst>
            </p:cNvPr>
            <p:cNvCxnSpPr>
              <a:cxnSpLocks/>
              <a:stCxn id="35" idx="3"/>
            </p:cNvCxnSpPr>
            <p:nvPr/>
          </p:nvCxnSpPr>
          <p:spPr>
            <a:xfrm flipV="1">
              <a:off x="3804555" y="3129035"/>
              <a:ext cx="12754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9" name="Grupo 38">
            <a:extLst>
              <a:ext uri="{FF2B5EF4-FFF2-40B4-BE49-F238E27FC236}">
                <a16:creationId xmlns:a16="http://schemas.microsoft.com/office/drawing/2014/main" id="{D2B2FBE3-1E9E-438E-855A-F193C8848184}"/>
              </a:ext>
            </a:extLst>
          </p:cNvPr>
          <p:cNvGrpSpPr/>
          <p:nvPr/>
        </p:nvGrpSpPr>
        <p:grpSpPr>
          <a:xfrm>
            <a:off x="1653058" y="3182299"/>
            <a:ext cx="3468243" cy="524601"/>
            <a:chOff x="1505083" y="2677512"/>
            <a:chExt cx="3468243" cy="524601"/>
          </a:xfrm>
        </p:grpSpPr>
        <p:sp>
          <p:nvSpPr>
            <p:cNvPr id="40" name="Google Shape;665;p46">
              <a:extLst>
                <a:ext uri="{FF2B5EF4-FFF2-40B4-BE49-F238E27FC236}">
                  <a16:creationId xmlns:a16="http://schemas.microsoft.com/office/drawing/2014/main" id="{D5CDB8E0-7463-44E1-A08E-4A37FCFD51A1}"/>
                </a:ext>
              </a:extLst>
            </p:cNvPr>
            <p:cNvSpPr txBox="1">
              <a:spLocks/>
            </p:cNvSpPr>
            <p:nvPr/>
          </p:nvSpPr>
          <p:spPr>
            <a:xfrm>
              <a:off x="1505083" y="2677512"/>
              <a:ext cx="2219845" cy="524601"/>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S" sz="1100" dirty="0"/>
                <a:t>Zona de estudio abarca un relieve moderado</a:t>
              </a:r>
            </a:p>
          </p:txBody>
        </p:sp>
        <p:cxnSp>
          <p:nvCxnSpPr>
            <p:cNvPr id="41" name="Conector recto de flecha 40">
              <a:extLst>
                <a:ext uri="{FF2B5EF4-FFF2-40B4-BE49-F238E27FC236}">
                  <a16:creationId xmlns:a16="http://schemas.microsoft.com/office/drawing/2014/main" id="{51ADCDF3-963E-430E-9676-E87A6DFD1821}"/>
                </a:ext>
              </a:extLst>
            </p:cNvPr>
            <p:cNvCxnSpPr>
              <a:cxnSpLocks/>
              <a:stCxn id="40" idx="3"/>
            </p:cNvCxnSpPr>
            <p:nvPr/>
          </p:nvCxnSpPr>
          <p:spPr>
            <a:xfrm>
              <a:off x="3724928" y="2939813"/>
              <a:ext cx="12483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0" name="Google Shape;658;p46">
            <a:extLst>
              <a:ext uri="{FF2B5EF4-FFF2-40B4-BE49-F238E27FC236}">
                <a16:creationId xmlns:a16="http://schemas.microsoft.com/office/drawing/2014/main" id="{9AC525CE-1120-418F-A3AA-BC564728627F}"/>
              </a:ext>
            </a:extLst>
          </p:cNvPr>
          <p:cNvSpPr/>
          <p:nvPr/>
        </p:nvSpPr>
        <p:spPr>
          <a:xfrm>
            <a:off x="765048" y="1194240"/>
            <a:ext cx="3084353" cy="285900"/>
          </a:xfrm>
          <a:prstGeom prst="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5" name="Google Shape;665;p46"/>
          <p:cNvSpPr txBox="1">
            <a:spLocks noGrp="1"/>
          </p:cNvSpPr>
          <p:nvPr>
            <p:ph type="subTitle" idx="6"/>
          </p:nvPr>
        </p:nvSpPr>
        <p:spPr>
          <a:xfrm>
            <a:off x="663755" y="742634"/>
            <a:ext cx="3259055" cy="28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t>Generación MDS software ERDAS IMAGINE</a:t>
            </a:r>
          </a:p>
          <a:p>
            <a:pPr marL="0" lvl="0" indent="0" algn="ctr" rtl="0">
              <a:spcBef>
                <a:spcPts val="0"/>
              </a:spcBef>
              <a:spcAft>
                <a:spcPts val="1600"/>
              </a:spcAft>
              <a:buNone/>
            </a:pPr>
            <a:r>
              <a:rPr lang="es-EC" sz="1200" dirty="0"/>
              <a:t>Imágenes </a:t>
            </a:r>
            <a:r>
              <a:rPr lang="es-EC" sz="1200" dirty="0" err="1"/>
              <a:t>Cosmo</a:t>
            </a:r>
            <a:r>
              <a:rPr lang="es-EC" sz="1200" dirty="0"/>
              <a:t> </a:t>
            </a:r>
            <a:r>
              <a:rPr lang="es-EC" sz="1200" dirty="0" err="1"/>
              <a:t>SkyMED</a:t>
            </a:r>
            <a:endParaRPr sz="1200" dirty="0"/>
          </a:p>
        </p:txBody>
      </p:sp>
      <p:grpSp>
        <p:nvGrpSpPr>
          <p:cNvPr id="34" name="Grupo 33">
            <a:extLst>
              <a:ext uri="{FF2B5EF4-FFF2-40B4-BE49-F238E27FC236}">
                <a16:creationId xmlns:a16="http://schemas.microsoft.com/office/drawing/2014/main" id="{3D6E14DE-C6E0-4E34-A7B8-A051B0400CB7}"/>
              </a:ext>
            </a:extLst>
          </p:cNvPr>
          <p:cNvGrpSpPr/>
          <p:nvPr/>
        </p:nvGrpSpPr>
        <p:grpSpPr>
          <a:xfrm>
            <a:off x="968110" y="1763085"/>
            <a:ext cx="4154136" cy="1180686"/>
            <a:chOff x="976147" y="1227206"/>
            <a:chExt cx="4154136" cy="1180686"/>
          </a:xfrm>
        </p:grpSpPr>
        <p:sp>
          <p:nvSpPr>
            <p:cNvPr id="36" name="Google Shape;665;p46">
              <a:extLst>
                <a:ext uri="{FF2B5EF4-FFF2-40B4-BE49-F238E27FC236}">
                  <a16:creationId xmlns:a16="http://schemas.microsoft.com/office/drawing/2014/main" id="{86806BF1-2C73-472A-9939-F29428456512}"/>
                </a:ext>
              </a:extLst>
            </p:cNvPr>
            <p:cNvSpPr txBox="1">
              <a:spLocks/>
            </p:cNvSpPr>
            <p:nvPr/>
          </p:nvSpPr>
          <p:spPr>
            <a:xfrm>
              <a:off x="976147" y="1571039"/>
              <a:ext cx="3084353" cy="836853"/>
            </a:xfrm>
            <a:prstGeom prst="roundRect">
              <a:avLst/>
            </a:prstGeom>
            <a:noFill/>
            <a:ln w="3175">
              <a:solidFill>
                <a:schemeClr val="tx1"/>
              </a:solidFill>
              <a:extLst>
                <a:ext uri="{C807C97D-BFC1-408E-A445-0C87EB9F89A2}">
                  <ask:lineSketchStyleProps xmlns:ask="http://schemas.microsoft.com/office/drawing/2018/sketchyshapes" sd="2650216993">
                    <a:custGeom>
                      <a:avLst/>
                      <a:gdLst>
                        <a:gd name="connsiteX0" fmla="*/ 0 w 3171705"/>
                        <a:gd name="connsiteY0" fmla="*/ 0 h 836853"/>
                        <a:gd name="connsiteX1" fmla="*/ 3171705 w 3171705"/>
                        <a:gd name="connsiteY1" fmla="*/ 0 h 836853"/>
                        <a:gd name="connsiteX2" fmla="*/ 3171705 w 3171705"/>
                        <a:gd name="connsiteY2" fmla="*/ 836853 h 836853"/>
                        <a:gd name="connsiteX3" fmla="*/ 0 w 3171705"/>
                        <a:gd name="connsiteY3" fmla="*/ 836853 h 836853"/>
                        <a:gd name="connsiteX4" fmla="*/ 0 w 3171705"/>
                        <a:gd name="connsiteY4" fmla="*/ 0 h 83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705" h="836853" extrusionOk="0">
                          <a:moveTo>
                            <a:pt x="0" y="0"/>
                          </a:moveTo>
                          <a:cubicBezTo>
                            <a:pt x="615291" y="-5264"/>
                            <a:pt x="2092617" y="84467"/>
                            <a:pt x="3171705" y="0"/>
                          </a:cubicBezTo>
                          <a:cubicBezTo>
                            <a:pt x="3200944" y="321437"/>
                            <a:pt x="3100700" y="706701"/>
                            <a:pt x="3171705" y="836853"/>
                          </a:cubicBezTo>
                          <a:cubicBezTo>
                            <a:pt x="2330943" y="943173"/>
                            <a:pt x="722365" y="829204"/>
                            <a:pt x="0" y="836853"/>
                          </a:cubicBezTo>
                          <a:cubicBezTo>
                            <a:pt x="-64267" y="524194"/>
                            <a:pt x="-62997" y="122840"/>
                            <a:pt x="0" y="0"/>
                          </a:cubicBezTo>
                          <a:close/>
                        </a:path>
                      </a:pathLst>
                    </a:custGeom>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dirty="0"/>
                <a:t>Correlación entre píxeles de imágenes.</a:t>
              </a:r>
            </a:p>
            <a:p>
              <a:pPr marL="0" indent="0" algn="l">
                <a:spcAft>
                  <a:spcPts val="1600"/>
                </a:spcAft>
              </a:pPr>
              <a:r>
                <a:rPr lang="es-ES" sz="1100" i="1" dirty="0"/>
                <a:t>100% de cobertura</a:t>
              </a:r>
            </a:p>
          </p:txBody>
        </p:sp>
        <p:cxnSp>
          <p:nvCxnSpPr>
            <p:cNvPr id="37" name="Conector recto de flecha 36">
              <a:extLst>
                <a:ext uri="{FF2B5EF4-FFF2-40B4-BE49-F238E27FC236}">
                  <a16:creationId xmlns:a16="http://schemas.microsoft.com/office/drawing/2014/main" id="{A70317F7-60C8-465A-9E0C-E56A8B7DD6CA}"/>
                </a:ext>
              </a:extLst>
            </p:cNvPr>
            <p:cNvCxnSpPr>
              <a:stCxn id="36" idx="3"/>
            </p:cNvCxnSpPr>
            <p:nvPr/>
          </p:nvCxnSpPr>
          <p:spPr>
            <a:xfrm flipV="1">
              <a:off x="4060500" y="1227206"/>
              <a:ext cx="1069783" cy="762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8" name="Imagen 37">
            <a:extLst>
              <a:ext uri="{FF2B5EF4-FFF2-40B4-BE49-F238E27FC236}">
                <a16:creationId xmlns:a16="http://schemas.microsoft.com/office/drawing/2014/main" id="{F901F0BF-27E2-4842-96BB-6BC2E055AF30}"/>
              </a:ext>
            </a:extLst>
          </p:cNvPr>
          <p:cNvPicPr/>
          <p:nvPr/>
        </p:nvPicPr>
        <p:blipFill rotWithShape="1">
          <a:blip r:embed="rId6"/>
          <a:srcRect l="16861" t="55700" r="17013" b="17965"/>
          <a:stretch/>
        </p:blipFill>
        <p:spPr>
          <a:xfrm>
            <a:off x="1188218" y="1788830"/>
            <a:ext cx="2942251" cy="663572"/>
          </a:xfrm>
          <a:prstGeom prst="rect">
            <a:avLst/>
          </a:prstGeom>
        </p:spPr>
      </p:pic>
      <p:pic>
        <p:nvPicPr>
          <p:cNvPr id="45" name="Imagen 44">
            <a:extLst>
              <a:ext uri="{FF2B5EF4-FFF2-40B4-BE49-F238E27FC236}">
                <a16:creationId xmlns:a16="http://schemas.microsoft.com/office/drawing/2014/main" id="{54809092-7201-4637-8957-04BC5DF014E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638243" y="387729"/>
            <a:ext cx="2852698" cy="4368041"/>
          </a:xfrm>
          <a:prstGeom prst="rect">
            <a:avLst/>
          </a:prstGeom>
          <a:noFill/>
          <a:ln>
            <a:noFill/>
          </a:ln>
        </p:spPr>
      </p:pic>
    </p:spTree>
    <p:extLst>
      <p:ext uri="{BB962C8B-B14F-4D97-AF65-F5344CB8AC3E}">
        <p14:creationId xmlns:p14="http://schemas.microsoft.com/office/powerpoint/2010/main" val="325268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1" nodeType="clickEffect">
                                  <p:stCondLst>
                                    <p:cond delay="0"/>
                                  </p:stCondLst>
                                  <p:childTnLst>
                                    <p:animEffect transition="out" filter="wipe(down)">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xit" presetSubtype="4" fill="hold" grpId="1" nodeType="clickEffect">
                                  <p:stCondLst>
                                    <p:cond delay="0"/>
                                  </p:stCondLst>
                                  <p:childTnLst>
                                    <p:animEffect transition="out" filter="wipe(down)">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down)">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xit" presetSubtype="4" fill="hold" nodeType="clickEffect">
                                  <p:stCondLst>
                                    <p:cond delay="0"/>
                                  </p:stCondLst>
                                  <p:childTnLst>
                                    <p:animEffect transition="out" filter="wipe(down)">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wipe(down)">
                                      <p:cBhvr>
                                        <p:cTn id="120" dur="500"/>
                                        <p:tgtEl>
                                          <p:spTgt spid="49"/>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nodeType="clickEffect">
                                  <p:stCondLst>
                                    <p:cond delay="0"/>
                                  </p:stCondLst>
                                  <p:childTnLst>
                                    <p:animEffect transition="out" filter="wipe(down)">
                                      <p:cBhvr>
                                        <p:cTn id="124" dur="500"/>
                                        <p:tgtEl>
                                          <p:spTgt spid="49"/>
                                        </p:tgtEl>
                                      </p:cBhvr>
                                    </p:animEffect>
                                    <p:set>
                                      <p:cBhvr>
                                        <p:cTn id="125" dur="1" fill="hold">
                                          <p:stCondLst>
                                            <p:cond delay="499"/>
                                          </p:stCondLst>
                                        </p:cTn>
                                        <p:tgtEl>
                                          <p:spTgt spid="4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25"/>
                                        </p:tgtEl>
                                      </p:cBhvr>
                                    </p:animEffect>
                                    <p:set>
                                      <p:cBhvr>
                                        <p:cTn id="13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33" name="Imagen 32">
            <a:extLst>
              <a:ext uri="{FF2B5EF4-FFF2-40B4-BE49-F238E27FC236}">
                <a16:creationId xmlns:a16="http://schemas.microsoft.com/office/drawing/2014/main" id="{2B2F527F-1A63-446E-86C7-47930B4F6F55}"/>
              </a:ext>
            </a:extLst>
          </p:cNvPr>
          <p:cNvPicPr>
            <a:picLocks noChangeAspect="1"/>
          </p:cNvPicPr>
          <p:nvPr/>
        </p:nvPicPr>
        <p:blipFill>
          <a:blip r:embed="rId3"/>
          <a:stretch>
            <a:fillRect/>
          </a:stretch>
        </p:blipFill>
        <p:spPr>
          <a:xfrm>
            <a:off x="-22394" y="0"/>
            <a:ext cx="9166394" cy="5143500"/>
          </a:xfrm>
          <a:prstGeom prst="rect">
            <a:avLst/>
          </a:prstGeom>
        </p:spPr>
      </p:pic>
      <p:sp>
        <p:nvSpPr>
          <p:cNvPr id="16" name="Google Shape;658;p46">
            <a:extLst>
              <a:ext uri="{FF2B5EF4-FFF2-40B4-BE49-F238E27FC236}">
                <a16:creationId xmlns:a16="http://schemas.microsoft.com/office/drawing/2014/main" id="{AC37CDEA-D7CE-46BB-9964-05300D12C4D8}"/>
              </a:ext>
            </a:extLst>
          </p:cNvPr>
          <p:cNvSpPr/>
          <p:nvPr/>
        </p:nvSpPr>
        <p:spPr>
          <a:xfrm>
            <a:off x="749483" y="736043"/>
            <a:ext cx="3149187" cy="313952"/>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8" name="Google Shape;658;p46"/>
          <p:cNvSpPr/>
          <p:nvPr/>
        </p:nvSpPr>
        <p:spPr>
          <a:xfrm>
            <a:off x="715500" y="272474"/>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0" y="-45276"/>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667" name="Google Shape;667;p46"/>
          <p:cNvSpPr/>
          <p:nvPr/>
        </p:nvSpPr>
        <p:spPr>
          <a:xfrm>
            <a:off x="-525014" y="3457534"/>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8028625" y="490650"/>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46"/>
          <p:cNvGrpSpPr/>
          <p:nvPr/>
        </p:nvGrpSpPr>
        <p:grpSpPr>
          <a:xfrm>
            <a:off x="8208369" y="4415370"/>
            <a:ext cx="577314" cy="368094"/>
            <a:chOff x="8208369" y="4415370"/>
            <a:chExt cx="577314" cy="368094"/>
          </a:xfrm>
        </p:grpSpPr>
        <p:sp>
          <p:nvSpPr>
            <p:cNvPr id="670" name="Google Shape;670;p46"/>
            <p:cNvSpPr/>
            <p:nvPr/>
          </p:nvSpPr>
          <p:spPr>
            <a:xfrm rot="59522">
              <a:off x="8209481" y="4652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rot="59522">
              <a:off x="8604233" y="44169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658;p46">
            <a:extLst>
              <a:ext uri="{FF2B5EF4-FFF2-40B4-BE49-F238E27FC236}">
                <a16:creationId xmlns:a16="http://schemas.microsoft.com/office/drawing/2014/main" id="{0A2923A7-4108-4A9C-9959-F6BE23CEEC86}"/>
              </a:ext>
            </a:extLst>
          </p:cNvPr>
          <p:cNvSpPr/>
          <p:nvPr/>
        </p:nvSpPr>
        <p:spPr>
          <a:xfrm>
            <a:off x="5335947" y="957354"/>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658;p46">
            <a:extLst>
              <a:ext uri="{FF2B5EF4-FFF2-40B4-BE49-F238E27FC236}">
                <a16:creationId xmlns:a16="http://schemas.microsoft.com/office/drawing/2014/main" id="{5D759AB7-AC50-496F-A02C-D61F1E6C7312}"/>
              </a:ext>
            </a:extLst>
          </p:cNvPr>
          <p:cNvSpPr/>
          <p:nvPr/>
        </p:nvSpPr>
        <p:spPr>
          <a:xfrm>
            <a:off x="749483" y="1181419"/>
            <a:ext cx="3149187" cy="313952"/>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5" name="Google Shape;665;p46"/>
          <p:cNvSpPr txBox="1">
            <a:spLocks noGrp="1"/>
          </p:cNvSpPr>
          <p:nvPr>
            <p:ph type="subTitle" idx="6"/>
          </p:nvPr>
        </p:nvSpPr>
        <p:spPr>
          <a:xfrm>
            <a:off x="639615" y="704833"/>
            <a:ext cx="3259055" cy="813984"/>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t>Generación MDS software SNAP Desktop </a:t>
            </a:r>
          </a:p>
          <a:p>
            <a:pPr marL="0" lvl="0" indent="0" algn="ctr" rtl="0">
              <a:spcBef>
                <a:spcPts val="0"/>
              </a:spcBef>
              <a:spcAft>
                <a:spcPts val="1600"/>
              </a:spcAft>
              <a:buNone/>
            </a:pPr>
            <a:r>
              <a:rPr lang="en" sz="1200" dirty="0"/>
              <a:t>con imágenes Cosmo SkyMED</a:t>
            </a:r>
            <a:endParaRPr sz="1200" dirty="0"/>
          </a:p>
        </p:txBody>
      </p:sp>
      <p:sp>
        <p:nvSpPr>
          <p:cNvPr id="18" name="Google Shape;658;p46">
            <a:extLst>
              <a:ext uri="{FF2B5EF4-FFF2-40B4-BE49-F238E27FC236}">
                <a16:creationId xmlns:a16="http://schemas.microsoft.com/office/drawing/2014/main" id="{53AF3210-2BA9-4C97-B7C7-8FED8BBDE75C}"/>
              </a:ext>
            </a:extLst>
          </p:cNvPr>
          <p:cNvSpPr/>
          <p:nvPr/>
        </p:nvSpPr>
        <p:spPr>
          <a:xfrm>
            <a:off x="5335947" y="1518817"/>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658;p46">
            <a:extLst>
              <a:ext uri="{FF2B5EF4-FFF2-40B4-BE49-F238E27FC236}">
                <a16:creationId xmlns:a16="http://schemas.microsoft.com/office/drawing/2014/main" id="{345AA632-9A79-4906-9C0B-27F3B44CF289}"/>
              </a:ext>
            </a:extLst>
          </p:cNvPr>
          <p:cNvSpPr/>
          <p:nvPr/>
        </p:nvSpPr>
        <p:spPr>
          <a:xfrm>
            <a:off x="5335947" y="2076535"/>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658;p46">
            <a:extLst>
              <a:ext uri="{FF2B5EF4-FFF2-40B4-BE49-F238E27FC236}">
                <a16:creationId xmlns:a16="http://schemas.microsoft.com/office/drawing/2014/main" id="{4C442946-13E1-47BC-934C-8AF9CD1138FC}"/>
              </a:ext>
            </a:extLst>
          </p:cNvPr>
          <p:cNvSpPr/>
          <p:nvPr/>
        </p:nvSpPr>
        <p:spPr>
          <a:xfrm>
            <a:off x="5335947" y="2568466"/>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658;p46">
            <a:extLst>
              <a:ext uri="{FF2B5EF4-FFF2-40B4-BE49-F238E27FC236}">
                <a16:creationId xmlns:a16="http://schemas.microsoft.com/office/drawing/2014/main" id="{8E2D730A-4915-4D1E-A54E-DC5EBA6B7B97}"/>
              </a:ext>
            </a:extLst>
          </p:cNvPr>
          <p:cNvSpPr/>
          <p:nvPr/>
        </p:nvSpPr>
        <p:spPr>
          <a:xfrm>
            <a:off x="5335947" y="3099064"/>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658;p46">
            <a:extLst>
              <a:ext uri="{FF2B5EF4-FFF2-40B4-BE49-F238E27FC236}">
                <a16:creationId xmlns:a16="http://schemas.microsoft.com/office/drawing/2014/main" id="{C11CDF8A-3B29-460B-A4E8-2A02E6FCFCBC}"/>
              </a:ext>
            </a:extLst>
          </p:cNvPr>
          <p:cNvSpPr/>
          <p:nvPr/>
        </p:nvSpPr>
        <p:spPr>
          <a:xfrm>
            <a:off x="5335770" y="3652335"/>
            <a:ext cx="1449006" cy="39080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 name="Grupo 3">
            <a:extLst>
              <a:ext uri="{FF2B5EF4-FFF2-40B4-BE49-F238E27FC236}">
                <a16:creationId xmlns:a16="http://schemas.microsoft.com/office/drawing/2014/main" id="{88B67299-4CE1-4055-B997-531FB74EBBAB}"/>
              </a:ext>
            </a:extLst>
          </p:cNvPr>
          <p:cNvGrpSpPr/>
          <p:nvPr/>
        </p:nvGrpSpPr>
        <p:grpSpPr>
          <a:xfrm>
            <a:off x="957569" y="1181419"/>
            <a:ext cx="4141969" cy="1119883"/>
            <a:chOff x="957569" y="1181419"/>
            <a:chExt cx="4141969" cy="1119883"/>
          </a:xfrm>
        </p:grpSpPr>
        <p:pic>
          <p:nvPicPr>
            <p:cNvPr id="24" name="Imagen 23">
              <a:extLst>
                <a:ext uri="{FF2B5EF4-FFF2-40B4-BE49-F238E27FC236}">
                  <a16:creationId xmlns:a16="http://schemas.microsoft.com/office/drawing/2014/main" id="{62FB2F22-B8BC-49A1-927B-C87EE7C7ADB2}"/>
                </a:ext>
              </a:extLst>
            </p:cNvPr>
            <p:cNvPicPr/>
            <p:nvPr/>
          </p:nvPicPr>
          <p:blipFill rotWithShape="1">
            <a:blip r:embed="rId4" cstate="print">
              <a:extLst>
                <a:ext uri="{28A0092B-C50C-407E-A947-70E740481C1C}">
                  <a14:useLocalDpi xmlns:a14="http://schemas.microsoft.com/office/drawing/2010/main" val="0"/>
                </a:ext>
              </a:extLst>
            </a:blip>
            <a:srcRect l="1089" t="3401" r="30731" b="77248"/>
            <a:stretch/>
          </p:blipFill>
          <p:spPr bwMode="auto">
            <a:xfrm>
              <a:off x="957569" y="1626795"/>
              <a:ext cx="2941101" cy="674507"/>
            </a:xfrm>
            <a:prstGeom prst="rect">
              <a:avLst/>
            </a:prstGeom>
            <a:ln>
              <a:noFill/>
            </a:ln>
            <a:extLst>
              <a:ext uri="{53640926-AAD7-44D8-BBD7-CCE9431645EC}">
                <a14:shadowObscured xmlns:a14="http://schemas.microsoft.com/office/drawing/2010/main"/>
              </a:ext>
            </a:extLst>
          </p:spPr>
        </p:pic>
        <p:cxnSp>
          <p:nvCxnSpPr>
            <p:cNvPr id="3" name="Conector recto de flecha 2">
              <a:extLst>
                <a:ext uri="{FF2B5EF4-FFF2-40B4-BE49-F238E27FC236}">
                  <a16:creationId xmlns:a16="http://schemas.microsoft.com/office/drawing/2014/main" id="{C6F582C8-9507-419E-AC7B-A4328BC8435F}"/>
                </a:ext>
              </a:extLst>
            </p:cNvPr>
            <p:cNvCxnSpPr>
              <a:stCxn id="24" idx="3"/>
            </p:cNvCxnSpPr>
            <p:nvPr/>
          </p:nvCxnSpPr>
          <p:spPr>
            <a:xfrm flipV="1">
              <a:off x="3898670" y="1181419"/>
              <a:ext cx="1200868" cy="782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A46157C6-5383-4205-9820-CA696EEA6728}"/>
              </a:ext>
            </a:extLst>
          </p:cNvPr>
          <p:cNvGrpSpPr/>
          <p:nvPr/>
        </p:nvGrpSpPr>
        <p:grpSpPr>
          <a:xfrm>
            <a:off x="1035386" y="1658005"/>
            <a:ext cx="4261151" cy="1146583"/>
            <a:chOff x="1035386" y="1658005"/>
            <a:chExt cx="4261151" cy="1146583"/>
          </a:xfrm>
        </p:grpSpPr>
        <p:pic>
          <p:nvPicPr>
            <p:cNvPr id="26" name="Imagen 25">
              <a:extLst>
                <a:ext uri="{FF2B5EF4-FFF2-40B4-BE49-F238E27FC236}">
                  <a16:creationId xmlns:a16="http://schemas.microsoft.com/office/drawing/2014/main" id="{7EF99DBB-DD2A-422E-A8D5-FD1710C86519}"/>
                </a:ext>
              </a:extLst>
            </p:cNvPr>
            <p:cNvPicPr/>
            <p:nvPr/>
          </p:nvPicPr>
          <p:blipFill rotWithShape="1">
            <a:blip r:embed="rId5"/>
            <a:srcRect t="20961" b="57620"/>
            <a:stretch/>
          </p:blipFill>
          <p:spPr>
            <a:xfrm>
              <a:off x="1035386" y="2130081"/>
              <a:ext cx="2941100" cy="674507"/>
            </a:xfrm>
            <a:prstGeom prst="rect">
              <a:avLst/>
            </a:prstGeom>
          </p:spPr>
        </p:pic>
        <p:cxnSp>
          <p:nvCxnSpPr>
            <p:cNvPr id="27" name="Conector recto de flecha 26">
              <a:extLst>
                <a:ext uri="{FF2B5EF4-FFF2-40B4-BE49-F238E27FC236}">
                  <a16:creationId xmlns:a16="http://schemas.microsoft.com/office/drawing/2014/main" id="{5B7AEAB8-2AD0-4A3C-9EC8-BA0992357E68}"/>
                </a:ext>
              </a:extLst>
            </p:cNvPr>
            <p:cNvCxnSpPr>
              <a:cxnSpLocks/>
              <a:stCxn id="26" idx="3"/>
            </p:cNvCxnSpPr>
            <p:nvPr/>
          </p:nvCxnSpPr>
          <p:spPr>
            <a:xfrm flipV="1">
              <a:off x="3976486" y="1658005"/>
              <a:ext cx="1320051" cy="80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5" name="Google Shape;658;p46">
            <a:extLst>
              <a:ext uri="{FF2B5EF4-FFF2-40B4-BE49-F238E27FC236}">
                <a16:creationId xmlns:a16="http://schemas.microsoft.com/office/drawing/2014/main" id="{064BB889-128D-49F4-8B4D-71DE39FFFDE7}"/>
              </a:ext>
            </a:extLst>
          </p:cNvPr>
          <p:cNvSpPr/>
          <p:nvPr/>
        </p:nvSpPr>
        <p:spPr>
          <a:xfrm>
            <a:off x="3041683" y="2076534"/>
            <a:ext cx="1251075" cy="33559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 name="Google Shape;658;p46">
            <a:extLst>
              <a:ext uri="{FF2B5EF4-FFF2-40B4-BE49-F238E27FC236}">
                <a16:creationId xmlns:a16="http://schemas.microsoft.com/office/drawing/2014/main" id="{9057CC7A-4877-46BB-8E9E-FC10C246CC7C}"/>
              </a:ext>
            </a:extLst>
          </p:cNvPr>
          <p:cNvSpPr/>
          <p:nvPr/>
        </p:nvSpPr>
        <p:spPr>
          <a:xfrm>
            <a:off x="3024108" y="2590825"/>
            <a:ext cx="1251075" cy="33559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 name="Google Shape;658;p46">
            <a:extLst>
              <a:ext uri="{FF2B5EF4-FFF2-40B4-BE49-F238E27FC236}">
                <a16:creationId xmlns:a16="http://schemas.microsoft.com/office/drawing/2014/main" id="{34E7294D-1765-48BD-97B5-8A9D57961CAB}"/>
              </a:ext>
            </a:extLst>
          </p:cNvPr>
          <p:cNvSpPr/>
          <p:nvPr/>
        </p:nvSpPr>
        <p:spPr>
          <a:xfrm>
            <a:off x="3071153" y="3067871"/>
            <a:ext cx="1251075" cy="33559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 name="Grupo 9">
            <a:extLst>
              <a:ext uri="{FF2B5EF4-FFF2-40B4-BE49-F238E27FC236}">
                <a16:creationId xmlns:a16="http://schemas.microsoft.com/office/drawing/2014/main" id="{7A450486-8591-427B-B738-37A135F7E1CF}"/>
              </a:ext>
            </a:extLst>
          </p:cNvPr>
          <p:cNvGrpSpPr/>
          <p:nvPr/>
        </p:nvGrpSpPr>
        <p:grpSpPr>
          <a:xfrm>
            <a:off x="2873959" y="1523735"/>
            <a:ext cx="1790114" cy="2480261"/>
            <a:chOff x="2134091" y="1650241"/>
            <a:chExt cx="1790114" cy="2480261"/>
          </a:xfrm>
        </p:grpSpPr>
        <p:pic>
          <p:nvPicPr>
            <p:cNvPr id="30" name="Imagen 29">
              <a:extLst>
                <a:ext uri="{FF2B5EF4-FFF2-40B4-BE49-F238E27FC236}">
                  <a16:creationId xmlns:a16="http://schemas.microsoft.com/office/drawing/2014/main" id="{F33E9839-6158-4632-A5CB-57EE847781D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134091" y="1650241"/>
              <a:ext cx="1597025" cy="2456815"/>
            </a:xfrm>
            <a:prstGeom prst="rect">
              <a:avLst/>
            </a:prstGeom>
            <a:noFill/>
            <a:ln>
              <a:noFill/>
            </a:ln>
          </p:spPr>
        </p:pic>
        <p:sp>
          <p:nvSpPr>
            <p:cNvPr id="7" name="Abrir llave 6">
              <a:extLst>
                <a:ext uri="{FF2B5EF4-FFF2-40B4-BE49-F238E27FC236}">
                  <a16:creationId xmlns:a16="http://schemas.microsoft.com/office/drawing/2014/main" id="{2B099B2B-C739-4377-9069-06FF9C1B5845}"/>
                </a:ext>
              </a:extLst>
            </p:cNvPr>
            <p:cNvSpPr/>
            <p:nvPr/>
          </p:nvSpPr>
          <p:spPr>
            <a:xfrm rot="10800000">
              <a:off x="3752197" y="1673689"/>
              <a:ext cx="172008" cy="245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pSp>
      <p:sp>
        <p:nvSpPr>
          <p:cNvPr id="38" name="Google Shape;665;p46">
            <a:extLst>
              <a:ext uri="{FF2B5EF4-FFF2-40B4-BE49-F238E27FC236}">
                <a16:creationId xmlns:a16="http://schemas.microsoft.com/office/drawing/2014/main" id="{576893F8-9D19-41E8-92E7-333A76AF8072}"/>
              </a:ext>
            </a:extLst>
          </p:cNvPr>
          <p:cNvSpPr txBox="1">
            <a:spLocks/>
          </p:cNvSpPr>
          <p:nvPr/>
        </p:nvSpPr>
        <p:spPr>
          <a:xfrm>
            <a:off x="1910933" y="3343228"/>
            <a:ext cx="2195308" cy="335590"/>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100" dirty="0"/>
              <a:t>DEM SRTM – 1 arco de segundo</a:t>
            </a:r>
          </a:p>
        </p:txBody>
      </p:sp>
      <p:grpSp>
        <p:nvGrpSpPr>
          <p:cNvPr id="34" name="Grupo 33">
            <a:extLst>
              <a:ext uri="{FF2B5EF4-FFF2-40B4-BE49-F238E27FC236}">
                <a16:creationId xmlns:a16="http://schemas.microsoft.com/office/drawing/2014/main" id="{FC52CA91-9EFA-44A0-A075-7F190456560F}"/>
              </a:ext>
            </a:extLst>
          </p:cNvPr>
          <p:cNvGrpSpPr/>
          <p:nvPr/>
        </p:nvGrpSpPr>
        <p:grpSpPr>
          <a:xfrm>
            <a:off x="1325802" y="1963239"/>
            <a:ext cx="3807194" cy="524601"/>
            <a:chOff x="1272801" y="2866735"/>
            <a:chExt cx="3807194" cy="524601"/>
          </a:xfrm>
        </p:grpSpPr>
        <p:sp>
          <p:nvSpPr>
            <p:cNvPr id="39" name="Google Shape;665;p46">
              <a:extLst>
                <a:ext uri="{FF2B5EF4-FFF2-40B4-BE49-F238E27FC236}">
                  <a16:creationId xmlns:a16="http://schemas.microsoft.com/office/drawing/2014/main" id="{B99E5F92-6803-4448-AF58-95436A09DFF6}"/>
                </a:ext>
              </a:extLst>
            </p:cNvPr>
            <p:cNvSpPr txBox="1">
              <a:spLocks/>
            </p:cNvSpPr>
            <p:nvPr/>
          </p:nvSpPr>
          <p:spPr>
            <a:xfrm>
              <a:off x="1272801" y="2866735"/>
              <a:ext cx="2531754" cy="524601"/>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S" sz="1100" dirty="0"/>
                <a:t>Aplicación del Filtro Goldstein para acentuar franjas del </a:t>
              </a:r>
              <a:r>
                <a:rPr lang="es-ES" sz="1100" dirty="0" err="1"/>
                <a:t>interferogramas</a:t>
              </a:r>
              <a:endParaRPr lang="es-ES" sz="1100" dirty="0"/>
            </a:p>
          </p:txBody>
        </p:sp>
        <p:cxnSp>
          <p:nvCxnSpPr>
            <p:cNvPr id="40" name="Conector recto de flecha 39">
              <a:extLst>
                <a:ext uri="{FF2B5EF4-FFF2-40B4-BE49-F238E27FC236}">
                  <a16:creationId xmlns:a16="http://schemas.microsoft.com/office/drawing/2014/main" id="{3FEC75E4-E00E-4504-BF66-3B53A38AA547}"/>
                </a:ext>
              </a:extLst>
            </p:cNvPr>
            <p:cNvCxnSpPr>
              <a:cxnSpLocks/>
              <a:stCxn id="39" idx="3"/>
            </p:cNvCxnSpPr>
            <p:nvPr/>
          </p:nvCxnSpPr>
          <p:spPr>
            <a:xfrm flipV="1">
              <a:off x="3804555" y="3129035"/>
              <a:ext cx="12754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Imagen 11">
            <a:extLst>
              <a:ext uri="{FF2B5EF4-FFF2-40B4-BE49-F238E27FC236}">
                <a16:creationId xmlns:a16="http://schemas.microsoft.com/office/drawing/2014/main" id="{101C765B-AE1F-4C6C-B292-77D287ABF0A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787256" y="371199"/>
            <a:ext cx="2673985" cy="4192270"/>
          </a:xfrm>
          <a:prstGeom prst="rect">
            <a:avLst/>
          </a:prstGeom>
          <a:noFill/>
          <a:ln>
            <a:noFill/>
          </a:ln>
        </p:spPr>
      </p:pic>
    </p:spTree>
    <p:extLst>
      <p:ext uri="{BB962C8B-B14F-4D97-AF65-F5344CB8AC3E}">
        <p14:creationId xmlns:p14="http://schemas.microsoft.com/office/powerpoint/2010/main" val="7863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7"/>
                                        </p:tgtEl>
                                      </p:cBhvr>
                                    </p:animEffect>
                                    <p:set>
                                      <p:cBhvr>
                                        <p:cTn id="92" dur="1" fill="hold">
                                          <p:stCondLst>
                                            <p:cond delay="499"/>
                                          </p:stCondLst>
                                        </p:cTn>
                                        <p:tgtEl>
                                          <p:spTgt spid="3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8"/>
                                        </p:tgtEl>
                                      </p:cBhvr>
                                    </p:animEffect>
                                    <p:set>
                                      <p:cBhvr>
                                        <p:cTn id="124" dur="1" fill="hold">
                                          <p:stCondLst>
                                            <p:cond delay="499"/>
                                          </p:stCondLst>
                                        </p:cTn>
                                        <p:tgtEl>
                                          <p:spTgt spid="38"/>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22"/>
                                        </p:tgtEl>
                                      </p:cBhvr>
                                    </p:animEffect>
                                    <p:set>
                                      <p:cBhvr>
                                        <p:cTn id="12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pic>
        <p:nvPicPr>
          <p:cNvPr id="43" name="Imagen 42">
            <a:extLst>
              <a:ext uri="{FF2B5EF4-FFF2-40B4-BE49-F238E27FC236}">
                <a16:creationId xmlns:a16="http://schemas.microsoft.com/office/drawing/2014/main" id="{62DAA25E-48C2-4757-B979-283469119685}"/>
              </a:ext>
            </a:extLst>
          </p:cNvPr>
          <p:cNvPicPr>
            <a:picLocks noChangeAspect="1"/>
          </p:cNvPicPr>
          <p:nvPr/>
        </p:nvPicPr>
        <p:blipFill>
          <a:blip r:embed="rId3"/>
          <a:stretch>
            <a:fillRect/>
          </a:stretch>
        </p:blipFill>
        <p:spPr>
          <a:xfrm>
            <a:off x="-22394" y="0"/>
            <a:ext cx="9166394" cy="5143500"/>
          </a:xfrm>
          <a:prstGeom prst="rect">
            <a:avLst/>
          </a:prstGeom>
        </p:spPr>
      </p:pic>
      <p:sp>
        <p:nvSpPr>
          <p:cNvPr id="37" name="Google Shape;658;p46">
            <a:extLst>
              <a:ext uri="{FF2B5EF4-FFF2-40B4-BE49-F238E27FC236}">
                <a16:creationId xmlns:a16="http://schemas.microsoft.com/office/drawing/2014/main" id="{4B46C151-7B0C-41F7-9303-942273368EEA}"/>
              </a:ext>
            </a:extLst>
          </p:cNvPr>
          <p:cNvSpPr/>
          <p:nvPr/>
        </p:nvSpPr>
        <p:spPr>
          <a:xfrm>
            <a:off x="936052" y="1202731"/>
            <a:ext cx="3149187" cy="264189"/>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658;p46">
            <a:extLst>
              <a:ext uri="{FF2B5EF4-FFF2-40B4-BE49-F238E27FC236}">
                <a16:creationId xmlns:a16="http://schemas.microsoft.com/office/drawing/2014/main" id="{AC37CDEA-D7CE-46BB-9964-05300D12C4D8}"/>
              </a:ext>
            </a:extLst>
          </p:cNvPr>
          <p:cNvSpPr/>
          <p:nvPr/>
        </p:nvSpPr>
        <p:spPr>
          <a:xfrm>
            <a:off x="911313" y="868083"/>
            <a:ext cx="3149187" cy="256268"/>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8" name="Google Shape;658;p46"/>
          <p:cNvSpPr/>
          <p:nvPr/>
        </p:nvSpPr>
        <p:spPr>
          <a:xfrm>
            <a:off x="715500" y="272474"/>
            <a:ext cx="26295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46"/>
          <p:cNvSpPr txBox="1">
            <a:spLocks noGrp="1"/>
          </p:cNvSpPr>
          <p:nvPr>
            <p:ph type="title"/>
          </p:nvPr>
        </p:nvSpPr>
        <p:spPr>
          <a:xfrm>
            <a:off x="0" y="-45276"/>
            <a:ext cx="4060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665" name="Google Shape;665;p46"/>
          <p:cNvSpPr txBox="1">
            <a:spLocks noGrp="1"/>
          </p:cNvSpPr>
          <p:nvPr>
            <p:ph type="subTitle" idx="6"/>
          </p:nvPr>
        </p:nvSpPr>
        <p:spPr>
          <a:xfrm>
            <a:off x="856378" y="805852"/>
            <a:ext cx="325905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dirty="0"/>
              <a:t>Generación MDS software SNAP Desktop </a:t>
            </a:r>
          </a:p>
          <a:p>
            <a:pPr marL="0" lvl="0" indent="0" algn="ctr" rtl="0">
              <a:spcBef>
                <a:spcPts val="0"/>
              </a:spcBef>
              <a:spcAft>
                <a:spcPts val="1600"/>
              </a:spcAft>
              <a:buNone/>
            </a:pPr>
            <a:r>
              <a:rPr lang="en" sz="1200" dirty="0"/>
              <a:t>con imágenes Sentinel-1</a:t>
            </a:r>
            <a:endParaRPr sz="1200" dirty="0"/>
          </a:p>
        </p:txBody>
      </p:sp>
      <p:sp>
        <p:nvSpPr>
          <p:cNvPr id="667" name="Google Shape;667;p46"/>
          <p:cNvSpPr/>
          <p:nvPr/>
        </p:nvSpPr>
        <p:spPr>
          <a:xfrm>
            <a:off x="-525014" y="3457534"/>
            <a:ext cx="2329258" cy="3013622"/>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8028625" y="490650"/>
            <a:ext cx="1389439" cy="2500208"/>
          </a:xfrm>
          <a:custGeom>
            <a:avLst/>
            <a:gdLst/>
            <a:ahLst/>
            <a:cxnLst/>
            <a:rect l="l" t="t" r="r" b="b"/>
            <a:pathLst>
              <a:path w="20582" h="37036" extrusionOk="0">
                <a:moveTo>
                  <a:pt x="3803" y="493"/>
                </a:moveTo>
                <a:cubicBezTo>
                  <a:pt x="4137" y="860"/>
                  <a:pt x="4204" y="1360"/>
                  <a:pt x="4204" y="1827"/>
                </a:cubicBezTo>
                <a:cubicBezTo>
                  <a:pt x="4170" y="1761"/>
                  <a:pt x="4137" y="1694"/>
                  <a:pt x="4137" y="1660"/>
                </a:cubicBezTo>
                <a:cubicBezTo>
                  <a:pt x="4137" y="1619"/>
                  <a:pt x="4113" y="1600"/>
                  <a:pt x="4086" y="1600"/>
                </a:cubicBezTo>
                <a:cubicBezTo>
                  <a:pt x="4049" y="1600"/>
                  <a:pt x="4003" y="1636"/>
                  <a:pt x="4003" y="1694"/>
                </a:cubicBezTo>
                <a:lnTo>
                  <a:pt x="4003" y="1727"/>
                </a:lnTo>
                <a:cubicBezTo>
                  <a:pt x="3937" y="1560"/>
                  <a:pt x="3837" y="1427"/>
                  <a:pt x="3803" y="1394"/>
                </a:cubicBezTo>
                <a:cubicBezTo>
                  <a:pt x="3670" y="1093"/>
                  <a:pt x="3637" y="760"/>
                  <a:pt x="3803" y="493"/>
                </a:cubicBezTo>
                <a:close/>
                <a:moveTo>
                  <a:pt x="1500" y="655"/>
                </a:moveTo>
                <a:cubicBezTo>
                  <a:pt x="1762" y="655"/>
                  <a:pt x="2275" y="1239"/>
                  <a:pt x="2302" y="1294"/>
                </a:cubicBezTo>
                <a:cubicBezTo>
                  <a:pt x="2302" y="1294"/>
                  <a:pt x="2336" y="1360"/>
                  <a:pt x="2336" y="1394"/>
                </a:cubicBezTo>
                <a:cubicBezTo>
                  <a:pt x="2269" y="1294"/>
                  <a:pt x="2135" y="1260"/>
                  <a:pt x="2035" y="1227"/>
                </a:cubicBezTo>
                <a:cubicBezTo>
                  <a:pt x="2019" y="1218"/>
                  <a:pt x="2000" y="1214"/>
                  <a:pt x="1981" y="1214"/>
                </a:cubicBezTo>
                <a:cubicBezTo>
                  <a:pt x="1925" y="1214"/>
                  <a:pt x="1869" y="1252"/>
                  <a:pt x="1869" y="1327"/>
                </a:cubicBezTo>
                <a:cubicBezTo>
                  <a:pt x="1969" y="1527"/>
                  <a:pt x="2035" y="1694"/>
                  <a:pt x="2135" y="1827"/>
                </a:cubicBezTo>
                <a:cubicBezTo>
                  <a:pt x="2148" y="1839"/>
                  <a:pt x="2160" y="1847"/>
                  <a:pt x="2170" y="1847"/>
                </a:cubicBezTo>
                <a:cubicBezTo>
                  <a:pt x="2189" y="1847"/>
                  <a:pt x="2202" y="1824"/>
                  <a:pt x="2202" y="1761"/>
                </a:cubicBezTo>
                <a:cubicBezTo>
                  <a:pt x="2202" y="1694"/>
                  <a:pt x="2169" y="1594"/>
                  <a:pt x="2169" y="1527"/>
                </a:cubicBezTo>
                <a:lnTo>
                  <a:pt x="2169" y="1527"/>
                </a:lnTo>
                <a:cubicBezTo>
                  <a:pt x="2436" y="1694"/>
                  <a:pt x="2669" y="1927"/>
                  <a:pt x="2602" y="2127"/>
                </a:cubicBezTo>
                <a:cubicBezTo>
                  <a:pt x="2536" y="2127"/>
                  <a:pt x="2469" y="2127"/>
                  <a:pt x="2436" y="2094"/>
                </a:cubicBezTo>
                <a:cubicBezTo>
                  <a:pt x="2269" y="2027"/>
                  <a:pt x="2102" y="1894"/>
                  <a:pt x="1935" y="1727"/>
                </a:cubicBezTo>
                <a:cubicBezTo>
                  <a:pt x="1769" y="1527"/>
                  <a:pt x="1302" y="1060"/>
                  <a:pt x="1368" y="760"/>
                </a:cubicBezTo>
                <a:cubicBezTo>
                  <a:pt x="1393" y="685"/>
                  <a:pt x="1440" y="655"/>
                  <a:pt x="1500" y="655"/>
                </a:cubicBezTo>
                <a:close/>
                <a:moveTo>
                  <a:pt x="6338" y="2228"/>
                </a:moveTo>
                <a:lnTo>
                  <a:pt x="6570" y="2856"/>
                </a:lnTo>
                <a:lnTo>
                  <a:pt x="6570" y="2856"/>
                </a:lnTo>
                <a:cubicBezTo>
                  <a:pt x="6557" y="2825"/>
                  <a:pt x="6531" y="2812"/>
                  <a:pt x="6503" y="2812"/>
                </a:cubicBezTo>
                <a:cubicBezTo>
                  <a:pt x="6447" y="2812"/>
                  <a:pt x="6383" y="2863"/>
                  <a:pt x="6405" y="2928"/>
                </a:cubicBezTo>
                <a:cubicBezTo>
                  <a:pt x="6472" y="3061"/>
                  <a:pt x="6472" y="3195"/>
                  <a:pt x="6505" y="3262"/>
                </a:cubicBezTo>
                <a:cubicBezTo>
                  <a:pt x="6505" y="3262"/>
                  <a:pt x="6472" y="3262"/>
                  <a:pt x="6472" y="3328"/>
                </a:cubicBezTo>
                <a:lnTo>
                  <a:pt x="6472" y="3428"/>
                </a:lnTo>
                <a:cubicBezTo>
                  <a:pt x="6305" y="3028"/>
                  <a:pt x="6172" y="2594"/>
                  <a:pt x="6338" y="2228"/>
                </a:cubicBezTo>
                <a:close/>
                <a:moveTo>
                  <a:pt x="8140" y="2561"/>
                </a:moveTo>
                <a:lnTo>
                  <a:pt x="8140" y="2561"/>
                </a:lnTo>
                <a:cubicBezTo>
                  <a:pt x="8340" y="2928"/>
                  <a:pt x="8206" y="3362"/>
                  <a:pt x="7973" y="3695"/>
                </a:cubicBezTo>
                <a:cubicBezTo>
                  <a:pt x="7973" y="3595"/>
                  <a:pt x="7940" y="3495"/>
                  <a:pt x="7940" y="3395"/>
                </a:cubicBezTo>
                <a:lnTo>
                  <a:pt x="7940" y="3095"/>
                </a:lnTo>
                <a:cubicBezTo>
                  <a:pt x="7973" y="2928"/>
                  <a:pt x="8040" y="2728"/>
                  <a:pt x="8140" y="2561"/>
                </a:cubicBezTo>
                <a:close/>
                <a:moveTo>
                  <a:pt x="1270" y="2694"/>
                </a:moveTo>
                <a:cubicBezTo>
                  <a:pt x="1669" y="2694"/>
                  <a:pt x="2042" y="3329"/>
                  <a:pt x="2202" y="3729"/>
                </a:cubicBezTo>
                <a:cubicBezTo>
                  <a:pt x="2169" y="3729"/>
                  <a:pt x="2169" y="3729"/>
                  <a:pt x="2135" y="3695"/>
                </a:cubicBezTo>
                <a:lnTo>
                  <a:pt x="2102" y="3695"/>
                </a:lnTo>
                <a:cubicBezTo>
                  <a:pt x="2035" y="3595"/>
                  <a:pt x="2002" y="3562"/>
                  <a:pt x="1935" y="3495"/>
                </a:cubicBezTo>
                <a:cubicBezTo>
                  <a:pt x="1869" y="3395"/>
                  <a:pt x="1869" y="3328"/>
                  <a:pt x="1869" y="3262"/>
                </a:cubicBezTo>
                <a:cubicBezTo>
                  <a:pt x="1869" y="3245"/>
                  <a:pt x="1852" y="3237"/>
                  <a:pt x="1835" y="3237"/>
                </a:cubicBezTo>
                <a:cubicBezTo>
                  <a:pt x="1819" y="3237"/>
                  <a:pt x="1802" y="3245"/>
                  <a:pt x="1802" y="3262"/>
                </a:cubicBezTo>
                <a:lnTo>
                  <a:pt x="1802" y="3395"/>
                </a:lnTo>
                <a:cubicBezTo>
                  <a:pt x="1602" y="3228"/>
                  <a:pt x="1368" y="3061"/>
                  <a:pt x="1302" y="3028"/>
                </a:cubicBezTo>
                <a:cubicBezTo>
                  <a:pt x="1278" y="3013"/>
                  <a:pt x="1257" y="3006"/>
                  <a:pt x="1238" y="3006"/>
                </a:cubicBezTo>
                <a:cubicBezTo>
                  <a:pt x="1176" y="3006"/>
                  <a:pt x="1142" y="3077"/>
                  <a:pt x="1168" y="3128"/>
                </a:cubicBezTo>
                <a:cubicBezTo>
                  <a:pt x="1201" y="3295"/>
                  <a:pt x="1302" y="3462"/>
                  <a:pt x="1368" y="3595"/>
                </a:cubicBezTo>
                <a:cubicBezTo>
                  <a:pt x="1001" y="3362"/>
                  <a:pt x="768" y="3061"/>
                  <a:pt x="968" y="2828"/>
                </a:cubicBezTo>
                <a:cubicBezTo>
                  <a:pt x="1068" y="2734"/>
                  <a:pt x="1170" y="2694"/>
                  <a:pt x="1270" y="2694"/>
                </a:cubicBezTo>
                <a:close/>
                <a:moveTo>
                  <a:pt x="1535" y="3362"/>
                </a:moveTo>
                <a:cubicBezTo>
                  <a:pt x="1635" y="3395"/>
                  <a:pt x="1668" y="3428"/>
                  <a:pt x="1769" y="3528"/>
                </a:cubicBezTo>
                <a:cubicBezTo>
                  <a:pt x="1769" y="3528"/>
                  <a:pt x="1935" y="3662"/>
                  <a:pt x="1969" y="3729"/>
                </a:cubicBezTo>
                <a:cubicBezTo>
                  <a:pt x="1969" y="3762"/>
                  <a:pt x="2002" y="3762"/>
                  <a:pt x="2002" y="3829"/>
                </a:cubicBezTo>
                <a:lnTo>
                  <a:pt x="2002" y="3862"/>
                </a:lnTo>
                <a:lnTo>
                  <a:pt x="1969" y="3862"/>
                </a:lnTo>
                <a:cubicBezTo>
                  <a:pt x="1869" y="3762"/>
                  <a:pt x="1802" y="3729"/>
                  <a:pt x="1769" y="3662"/>
                </a:cubicBezTo>
                <a:cubicBezTo>
                  <a:pt x="1668" y="3562"/>
                  <a:pt x="1602" y="3495"/>
                  <a:pt x="1535" y="3362"/>
                </a:cubicBezTo>
                <a:close/>
                <a:moveTo>
                  <a:pt x="9708" y="4929"/>
                </a:moveTo>
                <a:cubicBezTo>
                  <a:pt x="9641" y="5263"/>
                  <a:pt x="9441" y="5530"/>
                  <a:pt x="9174" y="5597"/>
                </a:cubicBezTo>
                <a:cubicBezTo>
                  <a:pt x="9341" y="5363"/>
                  <a:pt x="9474" y="5096"/>
                  <a:pt x="9708" y="4929"/>
                </a:cubicBezTo>
                <a:close/>
                <a:moveTo>
                  <a:pt x="604" y="6529"/>
                </a:moveTo>
                <a:cubicBezTo>
                  <a:pt x="931" y="6529"/>
                  <a:pt x="1388" y="7061"/>
                  <a:pt x="1702" y="7531"/>
                </a:cubicBezTo>
                <a:cubicBezTo>
                  <a:pt x="1668" y="7498"/>
                  <a:pt x="1602" y="7431"/>
                  <a:pt x="1535" y="7398"/>
                </a:cubicBezTo>
                <a:cubicBezTo>
                  <a:pt x="1529" y="7392"/>
                  <a:pt x="1522" y="7389"/>
                  <a:pt x="1514" y="7389"/>
                </a:cubicBezTo>
                <a:cubicBezTo>
                  <a:pt x="1481" y="7389"/>
                  <a:pt x="1441" y="7444"/>
                  <a:pt x="1468" y="7498"/>
                </a:cubicBezTo>
                <a:lnTo>
                  <a:pt x="1568" y="7598"/>
                </a:lnTo>
                <a:lnTo>
                  <a:pt x="1201" y="7498"/>
                </a:lnTo>
                <a:cubicBezTo>
                  <a:pt x="1001" y="7398"/>
                  <a:pt x="167" y="6998"/>
                  <a:pt x="368" y="6664"/>
                </a:cubicBezTo>
                <a:cubicBezTo>
                  <a:pt x="433" y="6570"/>
                  <a:pt x="513" y="6529"/>
                  <a:pt x="604" y="6529"/>
                </a:cubicBezTo>
                <a:close/>
                <a:moveTo>
                  <a:pt x="3670" y="6998"/>
                </a:moveTo>
                <a:lnTo>
                  <a:pt x="3670" y="6998"/>
                </a:lnTo>
                <a:cubicBezTo>
                  <a:pt x="4204" y="7164"/>
                  <a:pt x="4537" y="7698"/>
                  <a:pt x="4771" y="8198"/>
                </a:cubicBezTo>
                <a:lnTo>
                  <a:pt x="4637" y="8065"/>
                </a:lnTo>
                <a:cubicBezTo>
                  <a:pt x="4604" y="8065"/>
                  <a:pt x="4504" y="8165"/>
                  <a:pt x="4537" y="8198"/>
                </a:cubicBezTo>
                <a:cubicBezTo>
                  <a:pt x="4537" y="8232"/>
                  <a:pt x="4604" y="8232"/>
                  <a:pt x="4604" y="8265"/>
                </a:cubicBezTo>
                <a:cubicBezTo>
                  <a:pt x="4604" y="8265"/>
                  <a:pt x="4537" y="8265"/>
                  <a:pt x="4537" y="8232"/>
                </a:cubicBezTo>
                <a:cubicBezTo>
                  <a:pt x="4437" y="8032"/>
                  <a:pt x="4304" y="7865"/>
                  <a:pt x="4137" y="7698"/>
                </a:cubicBezTo>
                <a:cubicBezTo>
                  <a:pt x="4127" y="7688"/>
                  <a:pt x="4114" y="7684"/>
                  <a:pt x="4101" y="7684"/>
                </a:cubicBezTo>
                <a:cubicBezTo>
                  <a:pt x="4070" y="7684"/>
                  <a:pt x="4037" y="7708"/>
                  <a:pt x="4037" y="7731"/>
                </a:cubicBezTo>
                <a:cubicBezTo>
                  <a:pt x="3870" y="7531"/>
                  <a:pt x="3703" y="7231"/>
                  <a:pt x="3670" y="6998"/>
                </a:cubicBezTo>
                <a:close/>
                <a:moveTo>
                  <a:pt x="15111" y="9099"/>
                </a:moveTo>
                <a:cubicBezTo>
                  <a:pt x="15312" y="9533"/>
                  <a:pt x="15145" y="10000"/>
                  <a:pt x="14845" y="10267"/>
                </a:cubicBezTo>
                <a:cubicBezTo>
                  <a:pt x="14911" y="9933"/>
                  <a:pt x="14978" y="9566"/>
                  <a:pt x="14911" y="9266"/>
                </a:cubicBezTo>
                <a:lnTo>
                  <a:pt x="14911" y="9233"/>
                </a:lnTo>
                <a:cubicBezTo>
                  <a:pt x="14978" y="9199"/>
                  <a:pt x="15045" y="9132"/>
                  <a:pt x="15111" y="9099"/>
                </a:cubicBezTo>
                <a:close/>
                <a:moveTo>
                  <a:pt x="3153" y="10032"/>
                </a:moveTo>
                <a:cubicBezTo>
                  <a:pt x="3221" y="10032"/>
                  <a:pt x="3286" y="10050"/>
                  <a:pt x="3336" y="10100"/>
                </a:cubicBezTo>
                <a:cubicBezTo>
                  <a:pt x="3336" y="10167"/>
                  <a:pt x="3370" y="10200"/>
                  <a:pt x="3370" y="10233"/>
                </a:cubicBezTo>
                <a:lnTo>
                  <a:pt x="3036" y="10233"/>
                </a:lnTo>
                <a:cubicBezTo>
                  <a:pt x="2969" y="10233"/>
                  <a:pt x="2969" y="10367"/>
                  <a:pt x="3036" y="10367"/>
                </a:cubicBezTo>
                <a:lnTo>
                  <a:pt x="3136" y="10367"/>
                </a:lnTo>
                <a:lnTo>
                  <a:pt x="3136" y="10400"/>
                </a:lnTo>
                <a:cubicBezTo>
                  <a:pt x="2960" y="10439"/>
                  <a:pt x="2784" y="10455"/>
                  <a:pt x="2615" y="10455"/>
                </a:cubicBezTo>
                <a:cubicBezTo>
                  <a:pt x="2496" y="10455"/>
                  <a:pt x="2379" y="10447"/>
                  <a:pt x="2269" y="10433"/>
                </a:cubicBezTo>
                <a:cubicBezTo>
                  <a:pt x="2436" y="10300"/>
                  <a:pt x="2669" y="10200"/>
                  <a:pt x="2836" y="10100"/>
                </a:cubicBezTo>
                <a:cubicBezTo>
                  <a:pt x="2919" y="10079"/>
                  <a:pt x="3041" y="10032"/>
                  <a:pt x="3153" y="10032"/>
                </a:cubicBezTo>
                <a:close/>
                <a:moveTo>
                  <a:pt x="14778" y="9399"/>
                </a:moveTo>
                <a:cubicBezTo>
                  <a:pt x="14778" y="9766"/>
                  <a:pt x="14711" y="10233"/>
                  <a:pt x="14544" y="10533"/>
                </a:cubicBezTo>
                <a:cubicBezTo>
                  <a:pt x="14444" y="10600"/>
                  <a:pt x="14344" y="10667"/>
                  <a:pt x="14211" y="10700"/>
                </a:cubicBezTo>
                <a:lnTo>
                  <a:pt x="14344" y="10433"/>
                </a:lnTo>
                <a:cubicBezTo>
                  <a:pt x="14378" y="10400"/>
                  <a:pt x="14311" y="10333"/>
                  <a:pt x="14277" y="10333"/>
                </a:cubicBezTo>
                <a:cubicBezTo>
                  <a:pt x="14378" y="10000"/>
                  <a:pt x="14511" y="9666"/>
                  <a:pt x="14778" y="9399"/>
                </a:cubicBezTo>
                <a:close/>
                <a:moveTo>
                  <a:pt x="10882" y="10541"/>
                </a:moveTo>
                <a:cubicBezTo>
                  <a:pt x="11053" y="10541"/>
                  <a:pt x="11226" y="10949"/>
                  <a:pt x="11309" y="11334"/>
                </a:cubicBezTo>
                <a:cubicBezTo>
                  <a:pt x="11209" y="11101"/>
                  <a:pt x="11175" y="10934"/>
                  <a:pt x="11042" y="10734"/>
                </a:cubicBezTo>
                <a:cubicBezTo>
                  <a:pt x="11042" y="10723"/>
                  <a:pt x="11023" y="10715"/>
                  <a:pt x="10997" y="10715"/>
                </a:cubicBezTo>
                <a:cubicBezTo>
                  <a:pt x="10945" y="10715"/>
                  <a:pt x="10864" y="10745"/>
                  <a:pt x="10842" y="10834"/>
                </a:cubicBezTo>
                <a:cubicBezTo>
                  <a:pt x="10775" y="11234"/>
                  <a:pt x="10875" y="11668"/>
                  <a:pt x="11008" y="12068"/>
                </a:cubicBezTo>
                <a:lnTo>
                  <a:pt x="10975" y="12068"/>
                </a:lnTo>
                <a:cubicBezTo>
                  <a:pt x="10842" y="11901"/>
                  <a:pt x="10775" y="11734"/>
                  <a:pt x="10708" y="11534"/>
                </a:cubicBezTo>
                <a:cubicBezTo>
                  <a:pt x="10675" y="11334"/>
                  <a:pt x="10541" y="10834"/>
                  <a:pt x="10775" y="10600"/>
                </a:cubicBezTo>
                <a:cubicBezTo>
                  <a:pt x="10810" y="10559"/>
                  <a:pt x="10846" y="10541"/>
                  <a:pt x="10882" y="10541"/>
                </a:cubicBezTo>
                <a:close/>
                <a:moveTo>
                  <a:pt x="15845" y="13002"/>
                </a:moveTo>
                <a:cubicBezTo>
                  <a:pt x="15845" y="13002"/>
                  <a:pt x="15845" y="13035"/>
                  <a:pt x="15879" y="13035"/>
                </a:cubicBezTo>
                <a:cubicBezTo>
                  <a:pt x="15945" y="13069"/>
                  <a:pt x="15979" y="13069"/>
                  <a:pt x="16012" y="13102"/>
                </a:cubicBezTo>
                <a:lnTo>
                  <a:pt x="16012" y="13135"/>
                </a:lnTo>
                <a:cubicBezTo>
                  <a:pt x="16012" y="13202"/>
                  <a:pt x="16045" y="13235"/>
                  <a:pt x="16112" y="13235"/>
                </a:cubicBezTo>
                <a:cubicBezTo>
                  <a:pt x="16112" y="13269"/>
                  <a:pt x="16145" y="13336"/>
                  <a:pt x="16145" y="13336"/>
                </a:cubicBezTo>
                <a:cubicBezTo>
                  <a:pt x="16162" y="13352"/>
                  <a:pt x="16179" y="13361"/>
                  <a:pt x="16200" y="13361"/>
                </a:cubicBezTo>
                <a:cubicBezTo>
                  <a:pt x="16221" y="13361"/>
                  <a:pt x="16246" y="13352"/>
                  <a:pt x="16279" y="13336"/>
                </a:cubicBezTo>
                <a:cubicBezTo>
                  <a:pt x="16312" y="13235"/>
                  <a:pt x="16312" y="13202"/>
                  <a:pt x="16312" y="13135"/>
                </a:cubicBezTo>
                <a:cubicBezTo>
                  <a:pt x="16312" y="13102"/>
                  <a:pt x="16312" y="13069"/>
                  <a:pt x="16279" y="13035"/>
                </a:cubicBezTo>
                <a:cubicBezTo>
                  <a:pt x="16312" y="13035"/>
                  <a:pt x="16346" y="13035"/>
                  <a:pt x="16379" y="13069"/>
                </a:cubicBezTo>
                <a:cubicBezTo>
                  <a:pt x="16612" y="13135"/>
                  <a:pt x="16846" y="13235"/>
                  <a:pt x="16546" y="13402"/>
                </a:cubicBezTo>
                <a:cubicBezTo>
                  <a:pt x="16359" y="13458"/>
                  <a:pt x="16120" y="13504"/>
                  <a:pt x="15887" y="13504"/>
                </a:cubicBezTo>
                <a:cubicBezTo>
                  <a:pt x="15704" y="13504"/>
                  <a:pt x="15525" y="13476"/>
                  <a:pt x="15378" y="13402"/>
                </a:cubicBezTo>
                <a:cubicBezTo>
                  <a:pt x="15378" y="13269"/>
                  <a:pt x="15445" y="13202"/>
                  <a:pt x="15612" y="13069"/>
                </a:cubicBezTo>
                <a:cubicBezTo>
                  <a:pt x="15678" y="13035"/>
                  <a:pt x="15779" y="13002"/>
                  <a:pt x="15845" y="13002"/>
                </a:cubicBezTo>
                <a:close/>
                <a:moveTo>
                  <a:pt x="6225" y="13256"/>
                </a:moveTo>
                <a:cubicBezTo>
                  <a:pt x="6272" y="13256"/>
                  <a:pt x="6314" y="13287"/>
                  <a:pt x="6338" y="13336"/>
                </a:cubicBezTo>
                <a:cubicBezTo>
                  <a:pt x="6338" y="13369"/>
                  <a:pt x="6338" y="13369"/>
                  <a:pt x="6305" y="13402"/>
                </a:cubicBezTo>
                <a:cubicBezTo>
                  <a:pt x="6172" y="13436"/>
                  <a:pt x="6105" y="13602"/>
                  <a:pt x="6038" y="13736"/>
                </a:cubicBezTo>
                <a:cubicBezTo>
                  <a:pt x="6005" y="13903"/>
                  <a:pt x="5972" y="14103"/>
                  <a:pt x="5972" y="14370"/>
                </a:cubicBezTo>
                <a:cubicBezTo>
                  <a:pt x="5871" y="14169"/>
                  <a:pt x="5871" y="13936"/>
                  <a:pt x="5938" y="13736"/>
                </a:cubicBezTo>
                <a:cubicBezTo>
                  <a:pt x="5972" y="13569"/>
                  <a:pt x="6038" y="13369"/>
                  <a:pt x="6172" y="13269"/>
                </a:cubicBezTo>
                <a:cubicBezTo>
                  <a:pt x="6190" y="13260"/>
                  <a:pt x="6207" y="13256"/>
                  <a:pt x="6225" y="13256"/>
                </a:cubicBezTo>
                <a:close/>
                <a:moveTo>
                  <a:pt x="2602" y="14069"/>
                </a:moveTo>
                <a:lnTo>
                  <a:pt x="2602" y="14069"/>
                </a:lnTo>
                <a:cubicBezTo>
                  <a:pt x="2769" y="14103"/>
                  <a:pt x="2969" y="14203"/>
                  <a:pt x="3170" y="14270"/>
                </a:cubicBezTo>
                <a:lnTo>
                  <a:pt x="3170" y="14370"/>
                </a:lnTo>
                <a:cubicBezTo>
                  <a:pt x="3336" y="14536"/>
                  <a:pt x="3503" y="14703"/>
                  <a:pt x="3670" y="14837"/>
                </a:cubicBezTo>
                <a:cubicBezTo>
                  <a:pt x="3627" y="14819"/>
                  <a:pt x="3586" y="14811"/>
                  <a:pt x="3548" y="14811"/>
                </a:cubicBezTo>
                <a:cubicBezTo>
                  <a:pt x="3441" y="14811"/>
                  <a:pt x="3361" y="14880"/>
                  <a:pt x="3336" y="15003"/>
                </a:cubicBezTo>
                <a:cubicBezTo>
                  <a:pt x="3336" y="15037"/>
                  <a:pt x="3370" y="15070"/>
                  <a:pt x="3436" y="15070"/>
                </a:cubicBezTo>
                <a:cubicBezTo>
                  <a:pt x="3470" y="15070"/>
                  <a:pt x="3536" y="15037"/>
                  <a:pt x="3603" y="15037"/>
                </a:cubicBezTo>
                <a:cubicBezTo>
                  <a:pt x="3703" y="15103"/>
                  <a:pt x="3870" y="15204"/>
                  <a:pt x="4003" y="15270"/>
                </a:cubicBezTo>
                <a:cubicBezTo>
                  <a:pt x="3970" y="15320"/>
                  <a:pt x="3912" y="15345"/>
                  <a:pt x="3841" y="15345"/>
                </a:cubicBezTo>
                <a:cubicBezTo>
                  <a:pt x="3770" y="15345"/>
                  <a:pt x="3687" y="15320"/>
                  <a:pt x="3603" y="15270"/>
                </a:cubicBezTo>
                <a:cubicBezTo>
                  <a:pt x="3303" y="15170"/>
                  <a:pt x="3003" y="15003"/>
                  <a:pt x="2803" y="14737"/>
                </a:cubicBezTo>
                <a:cubicBezTo>
                  <a:pt x="2769" y="14703"/>
                  <a:pt x="2769" y="14670"/>
                  <a:pt x="2703" y="14603"/>
                </a:cubicBezTo>
                <a:cubicBezTo>
                  <a:pt x="2703" y="14603"/>
                  <a:pt x="2736" y="14570"/>
                  <a:pt x="2703" y="14570"/>
                </a:cubicBezTo>
                <a:cubicBezTo>
                  <a:pt x="2636" y="14403"/>
                  <a:pt x="2602" y="14236"/>
                  <a:pt x="2602" y="14069"/>
                </a:cubicBezTo>
                <a:close/>
                <a:moveTo>
                  <a:pt x="14688" y="15355"/>
                </a:moveTo>
                <a:cubicBezTo>
                  <a:pt x="14744" y="15355"/>
                  <a:pt x="14811" y="15370"/>
                  <a:pt x="14878" y="15370"/>
                </a:cubicBezTo>
                <a:cubicBezTo>
                  <a:pt x="14711" y="15404"/>
                  <a:pt x="14544" y="15504"/>
                  <a:pt x="14444" y="15604"/>
                </a:cubicBezTo>
                <a:lnTo>
                  <a:pt x="14378" y="15570"/>
                </a:lnTo>
                <a:lnTo>
                  <a:pt x="13877" y="15570"/>
                </a:lnTo>
                <a:cubicBezTo>
                  <a:pt x="14016" y="15431"/>
                  <a:pt x="14248" y="15362"/>
                  <a:pt x="14476" y="15362"/>
                </a:cubicBezTo>
                <a:cubicBezTo>
                  <a:pt x="14521" y="15362"/>
                  <a:pt x="14567" y="15365"/>
                  <a:pt x="14611" y="15370"/>
                </a:cubicBezTo>
                <a:cubicBezTo>
                  <a:pt x="14633" y="15359"/>
                  <a:pt x="14659" y="15355"/>
                  <a:pt x="14688" y="15355"/>
                </a:cubicBezTo>
                <a:close/>
                <a:moveTo>
                  <a:pt x="15153" y="15591"/>
                </a:moveTo>
                <a:cubicBezTo>
                  <a:pt x="15195" y="15591"/>
                  <a:pt x="15236" y="15595"/>
                  <a:pt x="15278" y="15604"/>
                </a:cubicBezTo>
                <a:cubicBezTo>
                  <a:pt x="15512" y="15704"/>
                  <a:pt x="15312" y="15937"/>
                  <a:pt x="15178" y="16071"/>
                </a:cubicBezTo>
                <a:lnTo>
                  <a:pt x="15045" y="16071"/>
                </a:lnTo>
                <a:cubicBezTo>
                  <a:pt x="15111" y="16037"/>
                  <a:pt x="15178" y="15937"/>
                  <a:pt x="15178" y="15871"/>
                </a:cubicBezTo>
                <a:cubicBezTo>
                  <a:pt x="15178" y="15704"/>
                  <a:pt x="14878" y="15704"/>
                  <a:pt x="14811" y="15704"/>
                </a:cubicBezTo>
                <a:lnTo>
                  <a:pt x="14778" y="15704"/>
                </a:lnTo>
                <a:cubicBezTo>
                  <a:pt x="14903" y="15629"/>
                  <a:pt x="15028" y="15591"/>
                  <a:pt x="15153" y="15591"/>
                </a:cubicBezTo>
                <a:close/>
                <a:moveTo>
                  <a:pt x="15045" y="16171"/>
                </a:moveTo>
                <a:cubicBezTo>
                  <a:pt x="15031" y="16178"/>
                  <a:pt x="15018" y="16185"/>
                  <a:pt x="15004" y="16192"/>
                </a:cubicBezTo>
                <a:lnTo>
                  <a:pt x="15004" y="16192"/>
                </a:lnTo>
                <a:cubicBezTo>
                  <a:pt x="15008" y="16188"/>
                  <a:pt x="15011" y="16181"/>
                  <a:pt x="15011" y="16171"/>
                </a:cubicBezTo>
                <a:close/>
                <a:moveTo>
                  <a:pt x="14344" y="15704"/>
                </a:moveTo>
                <a:cubicBezTo>
                  <a:pt x="14344" y="15737"/>
                  <a:pt x="14311" y="15737"/>
                  <a:pt x="14311" y="15771"/>
                </a:cubicBezTo>
                <a:cubicBezTo>
                  <a:pt x="14235" y="15871"/>
                  <a:pt x="14293" y="15972"/>
                  <a:pt x="14383" y="15972"/>
                </a:cubicBezTo>
                <a:cubicBezTo>
                  <a:pt x="14412" y="15972"/>
                  <a:pt x="14445" y="15962"/>
                  <a:pt x="14478" y="15937"/>
                </a:cubicBezTo>
                <a:cubicBezTo>
                  <a:pt x="14544" y="15871"/>
                  <a:pt x="14644" y="15837"/>
                  <a:pt x="14711" y="15737"/>
                </a:cubicBezTo>
                <a:lnTo>
                  <a:pt x="14711" y="15737"/>
                </a:lnTo>
                <a:cubicBezTo>
                  <a:pt x="14711" y="15771"/>
                  <a:pt x="14678" y="15771"/>
                  <a:pt x="14711" y="15837"/>
                </a:cubicBezTo>
                <a:cubicBezTo>
                  <a:pt x="14711" y="15871"/>
                  <a:pt x="14711" y="15904"/>
                  <a:pt x="14778" y="15937"/>
                </a:cubicBezTo>
                <a:cubicBezTo>
                  <a:pt x="14778" y="16004"/>
                  <a:pt x="14811" y="16037"/>
                  <a:pt x="14845" y="16037"/>
                </a:cubicBezTo>
                <a:cubicBezTo>
                  <a:pt x="14811" y="16037"/>
                  <a:pt x="14811" y="16071"/>
                  <a:pt x="14811" y="16104"/>
                </a:cubicBezTo>
                <a:cubicBezTo>
                  <a:pt x="14845" y="16104"/>
                  <a:pt x="14878" y="16171"/>
                  <a:pt x="14978" y="16171"/>
                </a:cubicBezTo>
                <a:cubicBezTo>
                  <a:pt x="14978" y="16188"/>
                  <a:pt x="14986" y="16196"/>
                  <a:pt x="14995" y="16196"/>
                </a:cubicBezTo>
                <a:cubicBezTo>
                  <a:pt x="14995" y="16196"/>
                  <a:pt x="14996" y="16196"/>
                  <a:pt x="14996" y="16196"/>
                </a:cubicBezTo>
                <a:lnTo>
                  <a:pt x="14996" y="16196"/>
                </a:lnTo>
                <a:cubicBezTo>
                  <a:pt x="14836" y="16274"/>
                  <a:pt x="14639" y="16327"/>
                  <a:pt x="14452" y="16327"/>
                </a:cubicBezTo>
                <a:cubicBezTo>
                  <a:pt x="14210" y="16327"/>
                  <a:pt x="13985" y="16238"/>
                  <a:pt x="13877" y="16004"/>
                </a:cubicBezTo>
                <a:cubicBezTo>
                  <a:pt x="13810" y="15904"/>
                  <a:pt x="13810" y="15871"/>
                  <a:pt x="13810" y="15771"/>
                </a:cubicBezTo>
                <a:cubicBezTo>
                  <a:pt x="13977" y="15771"/>
                  <a:pt x="14177" y="15737"/>
                  <a:pt x="14344" y="15704"/>
                </a:cubicBezTo>
                <a:close/>
                <a:moveTo>
                  <a:pt x="5371" y="18539"/>
                </a:moveTo>
                <a:cubicBezTo>
                  <a:pt x="5505" y="18606"/>
                  <a:pt x="5671" y="18673"/>
                  <a:pt x="5805" y="18739"/>
                </a:cubicBezTo>
                <a:lnTo>
                  <a:pt x="5838" y="18773"/>
                </a:lnTo>
                <a:cubicBezTo>
                  <a:pt x="5838" y="18773"/>
                  <a:pt x="5805" y="18839"/>
                  <a:pt x="5771" y="18839"/>
                </a:cubicBezTo>
                <a:cubicBezTo>
                  <a:pt x="5771" y="18791"/>
                  <a:pt x="5736" y="18760"/>
                  <a:pt x="5703" y="18760"/>
                </a:cubicBezTo>
                <a:cubicBezTo>
                  <a:pt x="5692" y="18760"/>
                  <a:pt x="5680" y="18764"/>
                  <a:pt x="5671" y="18773"/>
                </a:cubicBezTo>
                <a:cubicBezTo>
                  <a:pt x="5638" y="18773"/>
                  <a:pt x="5638" y="18839"/>
                  <a:pt x="5605" y="18839"/>
                </a:cubicBezTo>
                <a:cubicBezTo>
                  <a:pt x="5538" y="18839"/>
                  <a:pt x="5505" y="18773"/>
                  <a:pt x="5471" y="18773"/>
                </a:cubicBezTo>
                <a:cubicBezTo>
                  <a:pt x="5438" y="18773"/>
                  <a:pt x="5438" y="18839"/>
                  <a:pt x="5438" y="18839"/>
                </a:cubicBezTo>
                <a:cubicBezTo>
                  <a:pt x="5371" y="18773"/>
                  <a:pt x="5338" y="18706"/>
                  <a:pt x="5271" y="18573"/>
                </a:cubicBezTo>
                <a:cubicBezTo>
                  <a:pt x="5304" y="18539"/>
                  <a:pt x="5338" y="18539"/>
                  <a:pt x="5371" y="18539"/>
                </a:cubicBezTo>
                <a:close/>
                <a:moveTo>
                  <a:pt x="4903" y="17987"/>
                </a:moveTo>
                <a:cubicBezTo>
                  <a:pt x="5129" y="17987"/>
                  <a:pt x="5354" y="18071"/>
                  <a:pt x="5538" y="18239"/>
                </a:cubicBezTo>
                <a:lnTo>
                  <a:pt x="5805" y="18506"/>
                </a:lnTo>
                <a:cubicBezTo>
                  <a:pt x="5646" y="18406"/>
                  <a:pt x="5498" y="18343"/>
                  <a:pt x="5349" y="18343"/>
                </a:cubicBezTo>
                <a:cubicBezTo>
                  <a:pt x="5248" y="18343"/>
                  <a:pt x="5145" y="18372"/>
                  <a:pt x="5038" y="18439"/>
                </a:cubicBezTo>
                <a:cubicBezTo>
                  <a:pt x="5004" y="18506"/>
                  <a:pt x="4971" y="18539"/>
                  <a:pt x="5004" y="18606"/>
                </a:cubicBezTo>
                <a:cubicBezTo>
                  <a:pt x="5038" y="18706"/>
                  <a:pt x="5138" y="18839"/>
                  <a:pt x="5204" y="18906"/>
                </a:cubicBezTo>
                <a:cubicBezTo>
                  <a:pt x="5138" y="18906"/>
                  <a:pt x="5004" y="18906"/>
                  <a:pt x="4937" y="18873"/>
                </a:cubicBezTo>
                <a:cubicBezTo>
                  <a:pt x="4771" y="18839"/>
                  <a:pt x="3870" y="18673"/>
                  <a:pt x="4170" y="18339"/>
                </a:cubicBezTo>
                <a:cubicBezTo>
                  <a:pt x="4369" y="18104"/>
                  <a:pt x="4636" y="17987"/>
                  <a:pt x="4903" y="17987"/>
                </a:cubicBezTo>
                <a:close/>
                <a:moveTo>
                  <a:pt x="19615" y="19573"/>
                </a:moveTo>
                <a:cubicBezTo>
                  <a:pt x="19615" y="19662"/>
                  <a:pt x="19563" y="19750"/>
                  <a:pt x="19528" y="19838"/>
                </a:cubicBezTo>
                <a:lnTo>
                  <a:pt x="19528" y="19838"/>
                </a:lnTo>
                <a:cubicBezTo>
                  <a:pt x="19528" y="19805"/>
                  <a:pt x="19508" y="19767"/>
                  <a:pt x="19474" y="19767"/>
                </a:cubicBezTo>
                <a:cubicBezTo>
                  <a:pt x="19466" y="19767"/>
                  <a:pt x="19457" y="19769"/>
                  <a:pt x="19448" y="19773"/>
                </a:cubicBezTo>
                <a:cubicBezTo>
                  <a:pt x="19348" y="19840"/>
                  <a:pt x="19214" y="19874"/>
                  <a:pt x="19148" y="19940"/>
                </a:cubicBezTo>
                <a:cubicBezTo>
                  <a:pt x="19281" y="19773"/>
                  <a:pt x="19448" y="19673"/>
                  <a:pt x="19615" y="19573"/>
                </a:cubicBezTo>
                <a:close/>
                <a:moveTo>
                  <a:pt x="19682" y="19144"/>
                </a:moveTo>
                <a:cubicBezTo>
                  <a:pt x="19794" y="19144"/>
                  <a:pt x="19879" y="19183"/>
                  <a:pt x="19948" y="19206"/>
                </a:cubicBezTo>
                <a:cubicBezTo>
                  <a:pt x="19381" y="19340"/>
                  <a:pt x="18881" y="19740"/>
                  <a:pt x="18647" y="20274"/>
                </a:cubicBezTo>
                <a:cubicBezTo>
                  <a:pt x="18647" y="20274"/>
                  <a:pt x="18635" y="20274"/>
                  <a:pt x="18625" y="20289"/>
                </a:cubicBezTo>
                <a:lnTo>
                  <a:pt x="18625" y="20289"/>
                </a:lnTo>
                <a:cubicBezTo>
                  <a:pt x="18741" y="19802"/>
                  <a:pt x="19128" y="19270"/>
                  <a:pt x="19515" y="19173"/>
                </a:cubicBezTo>
                <a:cubicBezTo>
                  <a:pt x="19577" y="19152"/>
                  <a:pt x="19632" y="19144"/>
                  <a:pt x="19682" y="19144"/>
                </a:cubicBezTo>
                <a:close/>
                <a:moveTo>
                  <a:pt x="20048" y="19440"/>
                </a:moveTo>
                <a:lnTo>
                  <a:pt x="20048" y="19440"/>
                </a:lnTo>
                <a:cubicBezTo>
                  <a:pt x="20115" y="19573"/>
                  <a:pt x="20048" y="19773"/>
                  <a:pt x="19948" y="19940"/>
                </a:cubicBezTo>
                <a:cubicBezTo>
                  <a:pt x="19881" y="20040"/>
                  <a:pt x="19815" y="20174"/>
                  <a:pt x="19715" y="20240"/>
                </a:cubicBezTo>
                <a:cubicBezTo>
                  <a:pt x="19688" y="20240"/>
                  <a:pt x="19641" y="20261"/>
                  <a:pt x="19590" y="20303"/>
                </a:cubicBezTo>
                <a:lnTo>
                  <a:pt x="19590" y="20303"/>
                </a:lnTo>
                <a:cubicBezTo>
                  <a:pt x="19832" y="20078"/>
                  <a:pt x="19971" y="19826"/>
                  <a:pt x="19781" y="19573"/>
                </a:cubicBezTo>
                <a:lnTo>
                  <a:pt x="19715" y="19573"/>
                </a:lnTo>
                <a:cubicBezTo>
                  <a:pt x="19848" y="19540"/>
                  <a:pt x="19948" y="19507"/>
                  <a:pt x="20048" y="19440"/>
                </a:cubicBezTo>
                <a:close/>
                <a:moveTo>
                  <a:pt x="19548" y="19874"/>
                </a:moveTo>
                <a:cubicBezTo>
                  <a:pt x="19381" y="20174"/>
                  <a:pt x="19114" y="20374"/>
                  <a:pt x="18814" y="20507"/>
                </a:cubicBezTo>
                <a:cubicBezTo>
                  <a:pt x="18814" y="20441"/>
                  <a:pt x="18814" y="20441"/>
                  <a:pt x="18847" y="20407"/>
                </a:cubicBezTo>
                <a:cubicBezTo>
                  <a:pt x="19048" y="20240"/>
                  <a:pt x="19314" y="20074"/>
                  <a:pt x="19515" y="19907"/>
                </a:cubicBezTo>
                <a:cubicBezTo>
                  <a:pt x="19515" y="19907"/>
                  <a:pt x="19515" y="19874"/>
                  <a:pt x="19548" y="19874"/>
                </a:cubicBezTo>
                <a:close/>
                <a:moveTo>
                  <a:pt x="17213" y="19607"/>
                </a:moveTo>
                <a:cubicBezTo>
                  <a:pt x="17280" y="19940"/>
                  <a:pt x="17213" y="20274"/>
                  <a:pt x="17113" y="20607"/>
                </a:cubicBezTo>
                <a:lnTo>
                  <a:pt x="17113" y="20441"/>
                </a:lnTo>
                <a:cubicBezTo>
                  <a:pt x="17113" y="20407"/>
                  <a:pt x="17113" y="20407"/>
                  <a:pt x="17046" y="20407"/>
                </a:cubicBezTo>
                <a:cubicBezTo>
                  <a:pt x="17046" y="20107"/>
                  <a:pt x="17046" y="19874"/>
                  <a:pt x="17213" y="19607"/>
                </a:cubicBezTo>
                <a:close/>
                <a:moveTo>
                  <a:pt x="15445" y="20908"/>
                </a:moveTo>
                <a:cubicBezTo>
                  <a:pt x="15645" y="21408"/>
                  <a:pt x="15478" y="21975"/>
                  <a:pt x="15278" y="22542"/>
                </a:cubicBezTo>
                <a:lnTo>
                  <a:pt x="15278" y="22575"/>
                </a:lnTo>
                <a:cubicBezTo>
                  <a:pt x="15011" y="22075"/>
                  <a:pt x="15111" y="21375"/>
                  <a:pt x="15445" y="20908"/>
                </a:cubicBezTo>
                <a:close/>
                <a:moveTo>
                  <a:pt x="19679" y="22860"/>
                </a:moveTo>
                <a:cubicBezTo>
                  <a:pt x="19840" y="22860"/>
                  <a:pt x="20000" y="22885"/>
                  <a:pt x="20148" y="22942"/>
                </a:cubicBezTo>
                <a:cubicBezTo>
                  <a:pt x="19948" y="23176"/>
                  <a:pt x="19715" y="23343"/>
                  <a:pt x="19481" y="23509"/>
                </a:cubicBezTo>
                <a:cubicBezTo>
                  <a:pt x="19259" y="23509"/>
                  <a:pt x="19051" y="23539"/>
                  <a:pt x="18839" y="23539"/>
                </a:cubicBezTo>
                <a:cubicBezTo>
                  <a:pt x="18732" y="23539"/>
                  <a:pt x="18625" y="23532"/>
                  <a:pt x="18514" y="23509"/>
                </a:cubicBezTo>
                <a:cubicBezTo>
                  <a:pt x="18547" y="23409"/>
                  <a:pt x="18614" y="23343"/>
                  <a:pt x="18681" y="23243"/>
                </a:cubicBezTo>
                <a:cubicBezTo>
                  <a:pt x="18714" y="23243"/>
                  <a:pt x="18781" y="23209"/>
                  <a:pt x="18814" y="23209"/>
                </a:cubicBezTo>
                <a:cubicBezTo>
                  <a:pt x="18847" y="23209"/>
                  <a:pt x="18847" y="23176"/>
                  <a:pt x="18814" y="23109"/>
                </a:cubicBezTo>
                <a:cubicBezTo>
                  <a:pt x="19056" y="22955"/>
                  <a:pt x="19369" y="22860"/>
                  <a:pt x="19679" y="22860"/>
                </a:cubicBezTo>
                <a:close/>
                <a:moveTo>
                  <a:pt x="7873" y="22409"/>
                </a:moveTo>
                <a:cubicBezTo>
                  <a:pt x="8206" y="22742"/>
                  <a:pt x="8373" y="23109"/>
                  <a:pt x="8507" y="23543"/>
                </a:cubicBezTo>
                <a:cubicBezTo>
                  <a:pt x="8473" y="23509"/>
                  <a:pt x="8473" y="23443"/>
                  <a:pt x="8440" y="23443"/>
                </a:cubicBezTo>
                <a:cubicBezTo>
                  <a:pt x="8340" y="23376"/>
                  <a:pt x="8307" y="23243"/>
                  <a:pt x="8273" y="23109"/>
                </a:cubicBezTo>
                <a:cubicBezTo>
                  <a:pt x="8250" y="23074"/>
                  <a:pt x="8214" y="23060"/>
                  <a:pt x="8181" y="23060"/>
                </a:cubicBezTo>
                <a:cubicBezTo>
                  <a:pt x="8119" y="23060"/>
                  <a:pt x="8063" y="23111"/>
                  <a:pt x="8106" y="23176"/>
                </a:cubicBezTo>
                <a:cubicBezTo>
                  <a:pt x="8106" y="23209"/>
                  <a:pt x="8140" y="23243"/>
                  <a:pt x="8140" y="23276"/>
                </a:cubicBezTo>
                <a:cubicBezTo>
                  <a:pt x="8128" y="23264"/>
                  <a:pt x="8106" y="23256"/>
                  <a:pt x="8086" y="23256"/>
                </a:cubicBezTo>
                <a:cubicBezTo>
                  <a:pt x="8051" y="23256"/>
                  <a:pt x="8019" y="23279"/>
                  <a:pt x="8040" y="23343"/>
                </a:cubicBezTo>
                <a:cubicBezTo>
                  <a:pt x="8106" y="23543"/>
                  <a:pt x="8173" y="23776"/>
                  <a:pt x="8273" y="23976"/>
                </a:cubicBezTo>
                <a:cubicBezTo>
                  <a:pt x="8106" y="23910"/>
                  <a:pt x="8006" y="23776"/>
                  <a:pt x="7940" y="23576"/>
                </a:cubicBezTo>
                <a:cubicBezTo>
                  <a:pt x="7806" y="23243"/>
                  <a:pt x="7706" y="22776"/>
                  <a:pt x="7873" y="22409"/>
                </a:cubicBezTo>
                <a:close/>
                <a:moveTo>
                  <a:pt x="8607" y="23743"/>
                </a:moveTo>
                <a:cubicBezTo>
                  <a:pt x="8640" y="23876"/>
                  <a:pt x="8640" y="24010"/>
                  <a:pt x="8673" y="24177"/>
                </a:cubicBezTo>
                <a:cubicBezTo>
                  <a:pt x="8607" y="24177"/>
                  <a:pt x="8507" y="24110"/>
                  <a:pt x="8507" y="24110"/>
                </a:cubicBezTo>
                <a:cubicBezTo>
                  <a:pt x="8473" y="24077"/>
                  <a:pt x="8473" y="24043"/>
                  <a:pt x="8440" y="24043"/>
                </a:cubicBezTo>
                <a:cubicBezTo>
                  <a:pt x="8440" y="24043"/>
                  <a:pt x="8473" y="24043"/>
                  <a:pt x="8473" y="24010"/>
                </a:cubicBezTo>
                <a:cubicBezTo>
                  <a:pt x="8473" y="23910"/>
                  <a:pt x="8440" y="23876"/>
                  <a:pt x="8440" y="23776"/>
                </a:cubicBezTo>
                <a:lnTo>
                  <a:pt x="8440" y="23776"/>
                </a:lnTo>
                <a:cubicBezTo>
                  <a:pt x="8470" y="23806"/>
                  <a:pt x="8507" y="23823"/>
                  <a:pt x="8538" y="23823"/>
                </a:cubicBezTo>
                <a:cubicBezTo>
                  <a:pt x="8576" y="23823"/>
                  <a:pt x="8607" y="23798"/>
                  <a:pt x="8607" y="23743"/>
                </a:cubicBezTo>
                <a:close/>
                <a:moveTo>
                  <a:pt x="5171" y="23443"/>
                </a:moveTo>
                <a:cubicBezTo>
                  <a:pt x="5371" y="23509"/>
                  <a:pt x="5605" y="23543"/>
                  <a:pt x="5771" y="23710"/>
                </a:cubicBezTo>
                <a:cubicBezTo>
                  <a:pt x="5938" y="23843"/>
                  <a:pt x="6038" y="24010"/>
                  <a:pt x="6138" y="24210"/>
                </a:cubicBezTo>
                <a:cubicBezTo>
                  <a:pt x="6172" y="24243"/>
                  <a:pt x="6205" y="24343"/>
                  <a:pt x="6205" y="24377"/>
                </a:cubicBezTo>
                <a:cubicBezTo>
                  <a:pt x="6105" y="24277"/>
                  <a:pt x="5972" y="24210"/>
                  <a:pt x="5838" y="24177"/>
                </a:cubicBezTo>
                <a:lnTo>
                  <a:pt x="5805" y="24177"/>
                </a:lnTo>
                <a:cubicBezTo>
                  <a:pt x="5771" y="24077"/>
                  <a:pt x="5671" y="24043"/>
                  <a:pt x="5605" y="24010"/>
                </a:cubicBezTo>
                <a:lnTo>
                  <a:pt x="5505" y="24010"/>
                </a:lnTo>
                <a:cubicBezTo>
                  <a:pt x="5304" y="23876"/>
                  <a:pt x="5038" y="23710"/>
                  <a:pt x="4937" y="23443"/>
                </a:cubicBezTo>
                <a:close/>
                <a:moveTo>
                  <a:pt x="11342" y="24877"/>
                </a:moveTo>
                <a:cubicBezTo>
                  <a:pt x="11492" y="24997"/>
                  <a:pt x="11615" y="25144"/>
                  <a:pt x="11687" y="25342"/>
                </a:cubicBezTo>
                <a:lnTo>
                  <a:pt x="11687" y="25342"/>
                </a:lnTo>
                <a:cubicBezTo>
                  <a:pt x="11673" y="25330"/>
                  <a:pt x="11655" y="25325"/>
                  <a:pt x="11636" y="25325"/>
                </a:cubicBezTo>
                <a:cubicBezTo>
                  <a:pt x="11586" y="25325"/>
                  <a:pt x="11529" y="25357"/>
                  <a:pt x="11509" y="25377"/>
                </a:cubicBezTo>
                <a:cubicBezTo>
                  <a:pt x="11489" y="25368"/>
                  <a:pt x="11470" y="25364"/>
                  <a:pt x="11452" y="25364"/>
                </a:cubicBezTo>
                <a:cubicBezTo>
                  <a:pt x="11409" y="25364"/>
                  <a:pt x="11375" y="25387"/>
                  <a:pt x="11375" y="25411"/>
                </a:cubicBezTo>
                <a:cubicBezTo>
                  <a:pt x="11309" y="25244"/>
                  <a:pt x="11309" y="25044"/>
                  <a:pt x="11342" y="24877"/>
                </a:cubicBezTo>
                <a:close/>
                <a:moveTo>
                  <a:pt x="7210" y="27113"/>
                </a:moveTo>
                <a:cubicBezTo>
                  <a:pt x="7346" y="27113"/>
                  <a:pt x="7482" y="27137"/>
                  <a:pt x="7606" y="27179"/>
                </a:cubicBezTo>
                <a:lnTo>
                  <a:pt x="7639" y="27179"/>
                </a:lnTo>
                <a:cubicBezTo>
                  <a:pt x="7539" y="27212"/>
                  <a:pt x="7473" y="27212"/>
                  <a:pt x="7373" y="27245"/>
                </a:cubicBezTo>
                <a:cubicBezTo>
                  <a:pt x="7306" y="27245"/>
                  <a:pt x="7172" y="27245"/>
                  <a:pt x="7106" y="27279"/>
                </a:cubicBezTo>
                <a:cubicBezTo>
                  <a:pt x="7006" y="27346"/>
                  <a:pt x="6972" y="27379"/>
                  <a:pt x="6872" y="27412"/>
                </a:cubicBezTo>
                <a:cubicBezTo>
                  <a:pt x="6839" y="27412"/>
                  <a:pt x="6805" y="27446"/>
                  <a:pt x="6805" y="27446"/>
                </a:cubicBezTo>
                <a:cubicBezTo>
                  <a:pt x="6772" y="27446"/>
                  <a:pt x="6772" y="27512"/>
                  <a:pt x="6805" y="27546"/>
                </a:cubicBezTo>
                <a:cubicBezTo>
                  <a:pt x="6705" y="27612"/>
                  <a:pt x="6672" y="27746"/>
                  <a:pt x="6705" y="27879"/>
                </a:cubicBezTo>
                <a:cubicBezTo>
                  <a:pt x="6605" y="27879"/>
                  <a:pt x="6505" y="27846"/>
                  <a:pt x="6439" y="27746"/>
                </a:cubicBezTo>
                <a:cubicBezTo>
                  <a:pt x="6305" y="27579"/>
                  <a:pt x="6539" y="27379"/>
                  <a:pt x="6672" y="27279"/>
                </a:cubicBezTo>
                <a:cubicBezTo>
                  <a:pt x="6828" y="27162"/>
                  <a:pt x="7019" y="27113"/>
                  <a:pt x="7210" y="27113"/>
                </a:cubicBezTo>
                <a:close/>
                <a:moveTo>
                  <a:pt x="7439" y="27446"/>
                </a:moveTo>
                <a:lnTo>
                  <a:pt x="7439" y="27579"/>
                </a:lnTo>
                <a:cubicBezTo>
                  <a:pt x="7373" y="27746"/>
                  <a:pt x="7172" y="27813"/>
                  <a:pt x="7006" y="27879"/>
                </a:cubicBezTo>
                <a:lnTo>
                  <a:pt x="6939" y="27879"/>
                </a:lnTo>
                <a:cubicBezTo>
                  <a:pt x="7039" y="27746"/>
                  <a:pt x="7039" y="27546"/>
                  <a:pt x="7272" y="27512"/>
                </a:cubicBezTo>
                <a:cubicBezTo>
                  <a:pt x="7306" y="27512"/>
                  <a:pt x="7373" y="27446"/>
                  <a:pt x="7439" y="27446"/>
                </a:cubicBezTo>
                <a:close/>
                <a:moveTo>
                  <a:pt x="3841" y="1"/>
                </a:moveTo>
                <a:cubicBezTo>
                  <a:pt x="3812" y="1"/>
                  <a:pt x="3787" y="9"/>
                  <a:pt x="3770" y="26"/>
                </a:cubicBezTo>
                <a:cubicBezTo>
                  <a:pt x="3370" y="493"/>
                  <a:pt x="3503" y="1093"/>
                  <a:pt x="3770" y="1560"/>
                </a:cubicBezTo>
                <a:cubicBezTo>
                  <a:pt x="3770" y="2428"/>
                  <a:pt x="4104" y="3395"/>
                  <a:pt x="4470" y="4229"/>
                </a:cubicBezTo>
                <a:cubicBezTo>
                  <a:pt x="4003" y="3528"/>
                  <a:pt x="3536" y="2761"/>
                  <a:pt x="3036" y="2061"/>
                </a:cubicBezTo>
                <a:cubicBezTo>
                  <a:pt x="3093" y="1575"/>
                  <a:pt x="2393" y="235"/>
                  <a:pt x="1709" y="235"/>
                </a:cubicBezTo>
                <a:cubicBezTo>
                  <a:pt x="1594" y="235"/>
                  <a:pt x="1479" y="273"/>
                  <a:pt x="1368" y="360"/>
                </a:cubicBezTo>
                <a:cubicBezTo>
                  <a:pt x="968" y="693"/>
                  <a:pt x="1502" y="1394"/>
                  <a:pt x="1769" y="1694"/>
                </a:cubicBezTo>
                <a:cubicBezTo>
                  <a:pt x="1850" y="1803"/>
                  <a:pt x="2468" y="2314"/>
                  <a:pt x="2799" y="2314"/>
                </a:cubicBezTo>
                <a:cubicBezTo>
                  <a:pt x="2873" y="2314"/>
                  <a:pt x="2933" y="2288"/>
                  <a:pt x="2969" y="2228"/>
                </a:cubicBezTo>
                <a:cubicBezTo>
                  <a:pt x="3503" y="3228"/>
                  <a:pt x="4037" y="4196"/>
                  <a:pt x="4604" y="5163"/>
                </a:cubicBezTo>
                <a:cubicBezTo>
                  <a:pt x="4370" y="4996"/>
                  <a:pt x="4137" y="4829"/>
                  <a:pt x="3870" y="4663"/>
                </a:cubicBezTo>
                <a:cubicBezTo>
                  <a:pt x="3470" y="4362"/>
                  <a:pt x="3036" y="4062"/>
                  <a:pt x="2602" y="3762"/>
                </a:cubicBezTo>
                <a:cubicBezTo>
                  <a:pt x="2524" y="3315"/>
                  <a:pt x="1906" y="2225"/>
                  <a:pt x="1321" y="2225"/>
                </a:cubicBezTo>
                <a:cubicBezTo>
                  <a:pt x="1164" y="2225"/>
                  <a:pt x="1009" y="2304"/>
                  <a:pt x="868" y="2494"/>
                </a:cubicBezTo>
                <a:cubicBezTo>
                  <a:pt x="344" y="3182"/>
                  <a:pt x="1814" y="4063"/>
                  <a:pt x="2436" y="4063"/>
                </a:cubicBezTo>
                <a:cubicBezTo>
                  <a:pt x="2447" y="4063"/>
                  <a:pt x="2458" y="4063"/>
                  <a:pt x="2469" y="4062"/>
                </a:cubicBezTo>
                <a:cubicBezTo>
                  <a:pt x="2502" y="4062"/>
                  <a:pt x="2536" y="4029"/>
                  <a:pt x="2602" y="3995"/>
                </a:cubicBezTo>
                <a:cubicBezTo>
                  <a:pt x="2936" y="4229"/>
                  <a:pt x="3303" y="4429"/>
                  <a:pt x="3637" y="4696"/>
                </a:cubicBezTo>
                <a:cubicBezTo>
                  <a:pt x="4037" y="4929"/>
                  <a:pt x="4437" y="5230"/>
                  <a:pt x="4804" y="5563"/>
                </a:cubicBezTo>
                <a:cubicBezTo>
                  <a:pt x="5671" y="7031"/>
                  <a:pt x="6505" y="8499"/>
                  <a:pt x="7306" y="10000"/>
                </a:cubicBezTo>
                <a:cubicBezTo>
                  <a:pt x="7873" y="11101"/>
                  <a:pt x="8440" y="12235"/>
                  <a:pt x="8874" y="13402"/>
                </a:cubicBezTo>
                <a:cubicBezTo>
                  <a:pt x="7973" y="12101"/>
                  <a:pt x="6772" y="11034"/>
                  <a:pt x="5505" y="10033"/>
                </a:cubicBezTo>
                <a:cubicBezTo>
                  <a:pt x="5271" y="9499"/>
                  <a:pt x="5038" y="8899"/>
                  <a:pt x="4771" y="8365"/>
                </a:cubicBezTo>
                <a:cubicBezTo>
                  <a:pt x="4804" y="8365"/>
                  <a:pt x="4804" y="8365"/>
                  <a:pt x="4837" y="8332"/>
                </a:cubicBezTo>
                <a:cubicBezTo>
                  <a:pt x="4871" y="8365"/>
                  <a:pt x="4937" y="8399"/>
                  <a:pt x="4971" y="8399"/>
                </a:cubicBezTo>
                <a:cubicBezTo>
                  <a:pt x="4983" y="8405"/>
                  <a:pt x="4995" y="8407"/>
                  <a:pt x="5009" y="8407"/>
                </a:cubicBezTo>
                <a:cubicBezTo>
                  <a:pt x="5070" y="8407"/>
                  <a:pt x="5138" y="8348"/>
                  <a:pt x="5138" y="8265"/>
                </a:cubicBezTo>
                <a:cubicBezTo>
                  <a:pt x="5004" y="7531"/>
                  <a:pt x="4470" y="6697"/>
                  <a:pt x="3670" y="6564"/>
                </a:cubicBezTo>
                <a:cubicBezTo>
                  <a:pt x="3603" y="6564"/>
                  <a:pt x="3503" y="6597"/>
                  <a:pt x="3503" y="6664"/>
                </a:cubicBezTo>
                <a:cubicBezTo>
                  <a:pt x="3470" y="7164"/>
                  <a:pt x="3803" y="7698"/>
                  <a:pt x="4137" y="8032"/>
                </a:cubicBezTo>
                <a:cubicBezTo>
                  <a:pt x="4204" y="8098"/>
                  <a:pt x="4337" y="8232"/>
                  <a:pt x="4470" y="8265"/>
                </a:cubicBezTo>
                <a:cubicBezTo>
                  <a:pt x="4704" y="8832"/>
                  <a:pt x="4971" y="9366"/>
                  <a:pt x="5304" y="9866"/>
                </a:cubicBezTo>
                <a:cubicBezTo>
                  <a:pt x="4337" y="9099"/>
                  <a:pt x="3336" y="8432"/>
                  <a:pt x="2336" y="7765"/>
                </a:cubicBezTo>
                <a:lnTo>
                  <a:pt x="2336" y="7731"/>
                </a:lnTo>
                <a:cubicBezTo>
                  <a:pt x="2369" y="7698"/>
                  <a:pt x="2436" y="7665"/>
                  <a:pt x="2436" y="7598"/>
                </a:cubicBezTo>
                <a:cubicBezTo>
                  <a:pt x="2436" y="7565"/>
                  <a:pt x="2436" y="7531"/>
                  <a:pt x="2369" y="7531"/>
                </a:cubicBezTo>
                <a:lnTo>
                  <a:pt x="2269" y="7531"/>
                </a:lnTo>
                <a:cubicBezTo>
                  <a:pt x="2002" y="7098"/>
                  <a:pt x="1668" y="6697"/>
                  <a:pt x="1335" y="6431"/>
                </a:cubicBezTo>
                <a:cubicBezTo>
                  <a:pt x="1156" y="6291"/>
                  <a:pt x="845" y="6104"/>
                  <a:pt x="589" y="6104"/>
                </a:cubicBezTo>
                <a:cubicBezTo>
                  <a:pt x="416" y="6104"/>
                  <a:pt x="268" y="6189"/>
                  <a:pt x="201" y="6431"/>
                </a:cubicBezTo>
                <a:cubicBezTo>
                  <a:pt x="1" y="7164"/>
                  <a:pt x="1268" y="7731"/>
                  <a:pt x="1969" y="7832"/>
                </a:cubicBezTo>
                <a:cubicBezTo>
                  <a:pt x="2102" y="7898"/>
                  <a:pt x="2169" y="7998"/>
                  <a:pt x="2269" y="8065"/>
                </a:cubicBezTo>
                <a:cubicBezTo>
                  <a:pt x="2286" y="8082"/>
                  <a:pt x="2302" y="8090"/>
                  <a:pt x="2319" y="8090"/>
                </a:cubicBezTo>
                <a:cubicBezTo>
                  <a:pt x="2336" y="8090"/>
                  <a:pt x="2352" y="8082"/>
                  <a:pt x="2369" y="8065"/>
                </a:cubicBezTo>
                <a:cubicBezTo>
                  <a:pt x="3370" y="8832"/>
                  <a:pt x="4370" y="9566"/>
                  <a:pt x="5338" y="10333"/>
                </a:cubicBezTo>
                <a:cubicBezTo>
                  <a:pt x="4804" y="10167"/>
                  <a:pt x="4270" y="10100"/>
                  <a:pt x="3670" y="10100"/>
                </a:cubicBezTo>
                <a:cubicBezTo>
                  <a:pt x="3637" y="9933"/>
                  <a:pt x="3536" y="9766"/>
                  <a:pt x="3370" y="9733"/>
                </a:cubicBezTo>
                <a:cubicBezTo>
                  <a:pt x="3302" y="9715"/>
                  <a:pt x="3232" y="9707"/>
                  <a:pt x="3160" y="9707"/>
                </a:cubicBezTo>
                <a:cubicBezTo>
                  <a:pt x="2696" y="9707"/>
                  <a:pt x="2157" y="10049"/>
                  <a:pt x="1869" y="10367"/>
                </a:cubicBezTo>
                <a:cubicBezTo>
                  <a:pt x="1802" y="10433"/>
                  <a:pt x="1835" y="10567"/>
                  <a:pt x="1969" y="10600"/>
                </a:cubicBezTo>
                <a:cubicBezTo>
                  <a:pt x="2126" y="10663"/>
                  <a:pt x="2461" y="10726"/>
                  <a:pt x="2792" y="10726"/>
                </a:cubicBezTo>
                <a:cubicBezTo>
                  <a:pt x="3164" y="10726"/>
                  <a:pt x="3531" y="10647"/>
                  <a:pt x="3637" y="10400"/>
                </a:cubicBezTo>
                <a:lnTo>
                  <a:pt x="3670" y="10367"/>
                </a:lnTo>
                <a:cubicBezTo>
                  <a:pt x="4370" y="10400"/>
                  <a:pt x="5038" y="10367"/>
                  <a:pt x="5671" y="10667"/>
                </a:cubicBezTo>
                <a:cubicBezTo>
                  <a:pt x="6839" y="11568"/>
                  <a:pt x="7973" y="12535"/>
                  <a:pt x="8940" y="13702"/>
                </a:cubicBezTo>
                <a:lnTo>
                  <a:pt x="8974" y="13702"/>
                </a:lnTo>
                <a:cubicBezTo>
                  <a:pt x="9708" y="15504"/>
                  <a:pt x="10341" y="17338"/>
                  <a:pt x="11008" y="19173"/>
                </a:cubicBezTo>
                <a:cubicBezTo>
                  <a:pt x="11375" y="20240"/>
                  <a:pt x="11809" y="21341"/>
                  <a:pt x="12176" y="22442"/>
                </a:cubicBezTo>
                <a:cubicBezTo>
                  <a:pt x="11109" y="20407"/>
                  <a:pt x="9341" y="18839"/>
                  <a:pt x="7506" y="17405"/>
                </a:cubicBezTo>
                <a:cubicBezTo>
                  <a:pt x="7272" y="17038"/>
                  <a:pt x="7006" y="16671"/>
                  <a:pt x="6839" y="16204"/>
                </a:cubicBezTo>
                <a:cubicBezTo>
                  <a:pt x="6705" y="15871"/>
                  <a:pt x="6639" y="15537"/>
                  <a:pt x="6605" y="15204"/>
                </a:cubicBezTo>
                <a:cubicBezTo>
                  <a:pt x="6672" y="15204"/>
                  <a:pt x="6705" y="15204"/>
                  <a:pt x="6772" y="15103"/>
                </a:cubicBezTo>
                <a:cubicBezTo>
                  <a:pt x="6872" y="14837"/>
                  <a:pt x="6939" y="14503"/>
                  <a:pt x="6839" y="14203"/>
                </a:cubicBezTo>
                <a:cubicBezTo>
                  <a:pt x="6872" y="13869"/>
                  <a:pt x="6839" y="13569"/>
                  <a:pt x="6705" y="13269"/>
                </a:cubicBezTo>
                <a:cubicBezTo>
                  <a:pt x="6705" y="13235"/>
                  <a:pt x="6639" y="13202"/>
                  <a:pt x="6605" y="13202"/>
                </a:cubicBezTo>
                <a:cubicBezTo>
                  <a:pt x="6539" y="13102"/>
                  <a:pt x="6472" y="13035"/>
                  <a:pt x="6338" y="13035"/>
                </a:cubicBezTo>
                <a:cubicBezTo>
                  <a:pt x="6138" y="13035"/>
                  <a:pt x="5972" y="13235"/>
                  <a:pt x="5871" y="13402"/>
                </a:cubicBezTo>
                <a:cubicBezTo>
                  <a:pt x="5671" y="13836"/>
                  <a:pt x="5771" y="14436"/>
                  <a:pt x="6038" y="14837"/>
                </a:cubicBezTo>
                <a:cubicBezTo>
                  <a:pt x="6105" y="15037"/>
                  <a:pt x="6138" y="15237"/>
                  <a:pt x="6305" y="15337"/>
                </a:cubicBezTo>
                <a:cubicBezTo>
                  <a:pt x="6314" y="15346"/>
                  <a:pt x="6323" y="15350"/>
                  <a:pt x="6331" y="15350"/>
                </a:cubicBezTo>
                <a:cubicBezTo>
                  <a:pt x="6354" y="15350"/>
                  <a:pt x="6372" y="15319"/>
                  <a:pt x="6372" y="15270"/>
                </a:cubicBezTo>
                <a:lnTo>
                  <a:pt x="6372" y="15237"/>
                </a:lnTo>
                <a:cubicBezTo>
                  <a:pt x="6472" y="15904"/>
                  <a:pt x="6772" y="16538"/>
                  <a:pt x="7139" y="17072"/>
                </a:cubicBezTo>
                <a:cubicBezTo>
                  <a:pt x="6272" y="16404"/>
                  <a:pt x="5338" y="15737"/>
                  <a:pt x="4504" y="15070"/>
                </a:cubicBezTo>
                <a:cubicBezTo>
                  <a:pt x="4504" y="15037"/>
                  <a:pt x="4504" y="15037"/>
                  <a:pt x="4470" y="15003"/>
                </a:cubicBezTo>
                <a:cubicBezTo>
                  <a:pt x="4437" y="14737"/>
                  <a:pt x="4204" y="14536"/>
                  <a:pt x="4003" y="14370"/>
                </a:cubicBezTo>
                <a:cubicBezTo>
                  <a:pt x="3670" y="14036"/>
                  <a:pt x="3203" y="13736"/>
                  <a:pt x="2869" y="13702"/>
                </a:cubicBezTo>
                <a:cubicBezTo>
                  <a:pt x="2836" y="13691"/>
                  <a:pt x="2803" y="13688"/>
                  <a:pt x="2772" y="13688"/>
                </a:cubicBezTo>
                <a:cubicBezTo>
                  <a:pt x="2710" y="13688"/>
                  <a:pt x="2658" y="13702"/>
                  <a:pt x="2636" y="13702"/>
                </a:cubicBezTo>
                <a:cubicBezTo>
                  <a:pt x="2602" y="13702"/>
                  <a:pt x="2502" y="13669"/>
                  <a:pt x="2469" y="13669"/>
                </a:cubicBezTo>
                <a:cubicBezTo>
                  <a:pt x="2369" y="13669"/>
                  <a:pt x="2302" y="13736"/>
                  <a:pt x="2336" y="13836"/>
                </a:cubicBezTo>
                <a:cubicBezTo>
                  <a:pt x="2336" y="13869"/>
                  <a:pt x="2369" y="13903"/>
                  <a:pt x="2436" y="14003"/>
                </a:cubicBezTo>
                <a:cubicBezTo>
                  <a:pt x="2369" y="14270"/>
                  <a:pt x="2536" y="14737"/>
                  <a:pt x="2769" y="14903"/>
                </a:cubicBezTo>
                <a:cubicBezTo>
                  <a:pt x="3036" y="15204"/>
                  <a:pt x="3503" y="15537"/>
                  <a:pt x="3937" y="15537"/>
                </a:cubicBezTo>
                <a:cubicBezTo>
                  <a:pt x="4104" y="15537"/>
                  <a:pt x="4270" y="15437"/>
                  <a:pt x="4370" y="15337"/>
                </a:cubicBezTo>
                <a:cubicBezTo>
                  <a:pt x="5805" y="16571"/>
                  <a:pt x="7373" y="17672"/>
                  <a:pt x="8807" y="18873"/>
                </a:cubicBezTo>
                <a:cubicBezTo>
                  <a:pt x="8540" y="18773"/>
                  <a:pt x="8307" y="18739"/>
                  <a:pt x="8040" y="18706"/>
                </a:cubicBezTo>
                <a:lnTo>
                  <a:pt x="6038" y="18439"/>
                </a:lnTo>
                <a:cubicBezTo>
                  <a:pt x="6005" y="18372"/>
                  <a:pt x="5972" y="18272"/>
                  <a:pt x="5938" y="18239"/>
                </a:cubicBezTo>
                <a:cubicBezTo>
                  <a:pt x="5663" y="17900"/>
                  <a:pt x="5306" y="17709"/>
                  <a:pt x="4937" y="17709"/>
                </a:cubicBezTo>
                <a:cubicBezTo>
                  <a:pt x="4726" y="17709"/>
                  <a:pt x="4510" y="17772"/>
                  <a:pt x="4304" y="17905"/>
                </a:cubicBezTo>
                <a:cubicBezTo>
                  <a:pt x="4137" y="18039"/>
                  <a:pt x="3837" y="18239"/>
                  <a:pt x="3937" y="18506"/>
                </a:cubicBezTo>
                <a:cubicBezTo>
                  <a:pt x="4003" y="18739"/>
                  <a:pt x="4270" y="18873"/>
                  <a:pt x="4470" y="18906"/>
                </a:cubicBezTo>
                <a:cubicBezTo>
                  <a:pt x="4778" y="19015"/>
                  <a:pt x="5194" y="19104"/>
                  <a:pt x="5595" y="19104"/>
                </a:cubicBezTo>
                <a:cubicBezTo>
                  <a:pt x="5933" y="19104"/>
                  <a:pt x="6261" y="19041"/>
                  <a:pt x="6505" y="18873"/>
                </a:cubicBezTo>
                <a:cubicBezTo>
                  <a:pt x="6539" y="18873"/>
                  <a:pt x="6539" y="18839"/>
                  <a:pt x="6539" y="18773"/>
                </a:cubicBezTo>
                <a:cubicBezTo>
                  <a:pt x="7439" y="18873"/>
                  <a:pt x="8373" y="18773"/>
                  <a:pt x="9107" y="19106"/>
                </a:cubicBezTo>
                <a:cubicBezTo>
                  <a:pt x="9341" y="19340"/>
                  <a:pt x="9607" y="19540"/>
                  <a:pt x="9841" y="19773"/>
                </a:cubicBezTo>
                <a:lnTo>
                  <a:pt x="9874" y="19840"/>
                </a:lnTo>
                <a:lnTo>
                  <a:pt x="9941" y="19840"/>
                </a:lnTo>
                <a:cubicBezTo>
                  <a:pt x="10842" y="20707"/>
                  <a:pt x="11676" y="21708"/>
                  <a:pt x="12343" y="22909"/>
                </a:cubicBezTo>
                <a:lnTo>
                  <a:pt x="12376" y="22909"/>
                </a:lnTo>
                <a:cubicBezTo>
                  <a:pt x="13210" y="25344"/>
                  <a:pt x="14044" y="27846"/>
                  <a:pt x="14644" y="30381"/>
                </a:cubicBezTo>
                <a:cubicBezTo>
                  <a:pt x="14211" y="29547"/>
                  <a:pt x="13644" y="28847"/>
                  <a:pt x="12876" y="28179"/>
                </a:cubicBezTo>
                <a:cubicBezTo>
                  <a:pt x="12286" y="27457"/>
                  <a:pt x="12018" y="26703"/>
                  <a:pt x="11723" y="25820"/>
                </a:cubicBezTo>
                <a:lnTo>
                  <a:pt x="11723" y="25820"/>
                </a:lnTo>
                <a:cubicBezTo>
                  <a:pt x="11745" y="25844"/>
                  <a:pt x="11785" y="25844"/>
                  <a:pt x="11809" y="25844"/>
                </a:cubicBezTo>
                <a:cubicBezTo>
                  <a:pt x="11809" y="25878"/>
                  <a:pt x="11842" y="25911"/>
                  <a:pt x="11842" y="25945"/>
                </a:cubicBezTo>
                <a:cubicBezTo>
                  <a:pt x="11856" y="26000"/>
                  <a:pt x="11905" y="26027"/>
                  <a:pt x="11952" y="26027"/>
                </a:cubicBezTo>
                <a:cubicBezTo>
                  <a:pt x="12018" y="26027"/>
                  <a:pt x="12081" y="25975"/>
                  <a:pt x="12043" y="25878"/>
                </a:cubicBezTo>
                <a:cubicBezTo>
                  <a:pt x="12043" y="25844"/>
                  <a:pt x="12009" y="25744"/>
                  <a:pt x="12009" y="25711"/>
                </a:cubicBezTo>
                <a:cubicBezTo>
                  <a:pt x="12276" y="25544"/>
                  <a:pt x="12176" y="25211"/>
                  <a:pt x="11976" y="24910"/>
                </a:cubicBezTo>
                <a:cubicBezTo>
                  <a:pt x="11842" y="24610"/>
                  <a:pt x="11542" y="24377"/>
                  <a:pt x="11275" y="24277"/>
                </a:cubicBezTo>
                <a:cubicBezTo>
                  <a:pt x="11262" y="24272"/>
                  <a:pt x="11249" y="24270"/>
                  <a:pt x="11236" y="24270"/>
                </a:cubicBezTo>
                <a:cubicBezTo>
                  <a:pt x="11158" y="24270"/>
                  <a:pt x="11109" y="24353"/>
                  <a:pt x="11109" y="24410"/>
                </a:cubicBezTo>
                <a:cubicBezTo>
                  <a:pt x="11008" y="24777"/>
                  <a:pt x="11109" y="25578"/>
                  <a:pt x="11542" y="25744"/>
                </a:cubicBezTo>
                <a:cubicBezTo>
                  <a:pt x="11676" y="26378"/>
                  <a:pt x="11842" y="27045"/>
                  <a:pt x="12176" y="27579"/>
                </a:cubicBezTo>
                <a:cubicBezTo>
                  <a:pt x="11509" y="27079"/>
                  <a:pt x="10808" y="26678"/>
                  <a:pt x="10041" y="26245"/>
                </a:cubicBezTo>
                <a:cubicBezTo>
                  <a:pt x="9507" y="25578"/>
                  <a:pt x="9040" y="24944"/>
                  <a:pt x="8673" y="24243"/>
                </a:cubicBezTo>
                <a:cubicBezTo>
                  <a:pt x="8840" y="24243"/>
                  <a:pt x="9007" y="24210"/>
                  <a:pt x="9140" y="24077"/>
                </a:cubicBezTo>
                <a:cubicBezTo>
                  <a:pt x="9307" y="23843"/>
                  <a:pt x="9140" y="23576"/>
                  <a:pt x="8874" y="23409"/>
                </a:cubicBezTo>
                <a:cubicBezTo>
                  <a:pt x="8774" y="22842"/>
                  <a:pt x="8473" y="22342"/>
                  <a:pt x="7973" y="21942"/>
                </a:cubicBezTo>
                <a:cubicBezTo>
                  <a:pt x="7936" y="21929"/>
                  <a:pt x="7904" y="21922"/>
                  <a:pt x="7876" y="21922"/>
                </a:cubicBezTo>
                <a:cubicBezTo>
                  <a:pt x="7829" y="21922"/>
                  <a:pt x="7794" y="21945"/>
                  <a:pt x="7773" y="22008"/>
                </a:cubicBezTo>
                <a:cubicBezTo>
                  <a:pt x="7339" y="22609"/>
                  <a:pt x="7539" y="23910"/>
                  <a:pt x="8307" y="24210"/>
                </a:cubicBezTo>
                <a:cubicBezTo>
                  <a:pt x="8340" y="24210"/>
                  <a:pt x="8373" y="24243"/>
                  <a:pt x="8440" y="24243"/>
                </a:cubicBezTo>
                <a:cubicBezTo>
                  <a:pt x="8673" y="24877"/>
                  <a:pt x="9007" y="25444"/>
                  <a:pt x="9441" y="25945"/>
                </a:cubicBezTo>
                <a:cubicBezTo>
                  <a:pt x="8440" y="25411"/>
                  <a:pt x="7473" y="24944"/>
                  <a:pt x="6605" y="24410"/>
                </a:cubicBezTo>
                <a:cubicBezTo>
                  <a:pt x="6605" y="24377"/>
                  <a:pt x="6605" y="24377"/>
                  <a:pt x="6539" y="24343"/>
                </a:cubicBezTo>
                <a:cubicBezTo>
                  <a:pt x="6539" y="24343"/>
                  <a:pt x="6505" y="24343"/>
                  <a:pt x="6505" y="24277"/>
                </a:cubicBezTo>
                <a:cubicBezTo>
                  <a:pt x="6505" y="23943"/>
                  <a:pt x="6138" y="23509"/>
                  <a:pt x="5938" y="23343"/>
                </a:cubicBezTo>
                <a:cubicBezTo>
                  <a:pt x="5775" y="23180"/>
                  <a:pt x="5369" y="22968"/>
                  <a:pt x="5070" y="22968"/>
                </a:cubicBezTo>
                <a:cubicBezTo>
                  <a:pt x="4941" y="22968"/>
                  <a:pt x="4831" y="23008"/>
                  <a:pt x="4771" y="23109"/>
                </a:cubicBezTo>
                <a:cubicBezTo>
                  <a:pt x="4537" y="23409"/>
                  <a:pt x="5138" y="23843"/>
                  <a:pt x="5304" y="23943"/>
                </a:cubicBezTo>
                <a:cubicBezTo>
                  <a:pt x="5505" y="24110"/>
                  <a:pt x="5705" y="24243"/>
                  <a:pt x="5972" y="24377"/>
                </a:cubicBezTo>
                <a:cubicBezTo>
                  <a:pt x="6038" y="24443"/>
                  <a:pt x="6172" y="24544"/>
                  <a:pt x="6305" y="24577"/>
                </a:cubicBezTo>
                <a:cubicBezTo>
                  <a:pt x="6338" y="24577"/>
                  <a:pt x="6338" y="24544"/>
                  <a:pt x="6338" y="24544"/>
                </a:cubicBezTo>
                <a:lnTo>
                  <a:pt x="6439" y="24544"/>
                </a:lnTo>
                <a:cubicBezTo>
                  <a:pt x="7606" y="25377"/>
                  <a:pt x="8974" y="26045"/>
                  <a:pt x="10308" y="26745"/>
                </a:cubicBezTo>
                <a:cubicBezTo>
                  <a:pt x="10091" y="26691"/>
                  <a:pt x="9861" y="26668"/>
                  <a:pt x="9624" y="26668"/>
                </a:cubicBezTo>
                <a:cubicBezTo>
                  <a:pt x="9132" y="26668"/>
                  <a:pt x="8613" y="26766"/>
                  <a:pt x="8140" y="26879"/>
                </a:cubicBezTo>
                <a:cubicBezTo>
                  <a:pt x="8106" y="26845"/>
                  <a:pt x="8040" y="26845"/>
                  <a:pt x="8006" y="26778"/>
                </a:cubicBezTo>
                <a:cubicBezTo>
                  <a:pt x="7805" y="26687"/>
                  <a:pt x="7563" y="26635"/>
                  <a:pt x="7325" y="26635"/>
                </a:cubicBezTo>
                <a:cubicBezTo>
                  <a:pt x="7130" y="26635"/>
                  <a:pt x="6937" y="26670"/>
                  <a:pt x="6772" y="26745"/>
                </a:cubicBezTo>
                <a:cubicBezTo>
                  <a:pt x="6439" y="27045"/>
                  <a:pt x="6005" y="27412"/>
                  <a:pt x="6138" y="27746"/>
                </a:cubicBezTo>
                <a:cubicBezTo>
                  <a:pt x="6205" y="28046"/>
                  <a:pt x="6539" y="28113"/>
                  <a:pt x="6805" y="28113"/>
                </a:cubicBezTo>
                <a:cubicBezTo>
                  <a:pt x="6843" y="28120"/>
                  <a:pt x="6885" y="28124"/>
                  <a:pt x="6930" y="28124"/>
                </a:cubicBezTo>
                <a:cubicBezTo>
                  <a:pt x="7280" y="28124"/>
                  <a:pt x="7795" y="27897"/>
                  <a:pt x="7706" y="27512"/>
                </a:cubicBezTo>
                <a:cubicBezTo>
                  <a:pt x="7739" y="27512"/>
                  <a:pt x="7806" y="27546"/>
                  <a:pt x="7840" y="27546"/>
                </a:cubicBezTo>
                <a:cubicBezTo>
                  <a:pt x="7851" y="27552"/>
                  <a:pt x="7864" y="27554"/>
                  <a:pt x="7877" y="27554"/>
                </a:cubicBezTo>
                <a:cubicBezTo>
                  <a:pt x="7935" y="27554"/>
                  <a:pt x="7989" y="27495"/>
                  <a:pt x="7906" y="27412"/>
                </a:cubicBezTo>
                <a:cubicBezTo>
                  <a:pt x="7873" y="27379"/>
                  <a:pt x="7806" y="27346"/>
                  <a:pt x="7739" y="27279"/>
                </a:cubicBezTo>
                <a:cubicBezTo>
                  <a:pt x="7840" y="27279"/>
                  <a:pt x="7906" y="27245"/>
                  <a:pt x="8006" y="27245"/>
                </a:cubicBezTo>
                <a:cubicBezTo>
                  <a:pt x="8140" y="27379"/>
                  <a:pt x="7973" y="27512"/>
                  <a:pt x="7873" y="27579"/>
                </a:cubicBezTo>
                <a:cubicBezTo>
                  <a:pt x="7840" y="27612"/>
                  <a:pt x="7873" y="27679"/>
                  <a:pt x="7906" y="27679"/>
                </a:cubicBezTo>
                <a:cubicBezTo>
                  <a:pt x="8040" y="27579"/>
                  <a:pt x="8240" y="27446"/>
                  <a:pt x="8206" y="27279"/>
                </a:cubicBezTo>
                <a:lnTo>
                  <a:pt x="8206" y="27212"/>
                </a:lnTo>
                <a:cubicBezTo>
                  <a:pt x="8675" y="27137"/>
                  <a:pt x="9133" y="27094"/>
                  <a:pt x="9603" y="27094"/>
                </a:cubicBezTo>
                <a:cubicBezTo>
                  <a:pt x="9971" y="27094"/>
                  <a:pt x="10347" y="27120"/>
                  <a:pt x="10742" y="27179"/>
                </a:cubicBezTo>
                <a:cubicBezTo>
                  <a:pt x="12543" y="28179"/>
                  <a:pt x="14144" y="29347"/>
                  <a:pt x="14744" y="31348"/>
                </a:cubicBezTo>
                <a:cubicBezTo>
                  <a:pt x="15178" y="33183"/>
                  <a:pt x="15412" y="35051"/>
                  <a:pt x="15478" y="36886"/>
                </a:cubicBezTo>
                <a:cubicBezTo>
                  <a:pt x="15478" y="36986"/>
                  <a:pt x="15562" y="37036"/>
                  <a:pt x="15645" y="37036"/>
                </a:cubicBezTo>
                <a:cubicBezTo>
                  <a:pt x="15728" y="37036"/>
                  <a:pt x="15812" y="36986"/>
                  <a:pt x="15812" y="36886"/>
                </a:cubicBezTo>
                <a:cubicBezTo>
                  <a:pt x="15712" y="34250"/>
                  <a:pt x="15211" y="31615"/>
                  <a:pt x="14511" y="29047"/>
                </a:cubicBezTo>
                <a:cubicBezTo>
                  <a:pt x="14011" y="27579"/>
                  <a:pt x="15011" y="25844"/>
                  <a:pt x="15712" y="24443"/>
                </a:cubicBezTo>
                <a:lnTo>
                  <a:pt x="15712" y="24443"/>
                </a:lnTo>
                <a:cubicBezTo>
                  <a:pt x="15687" y="24492"/>
                  <a:pt x="15717" y="24523"/>
                  <a:pt x="15760" y="24523"/>
                </a:cubicBezTo>
                <a:cubicBezTo>
                  <a:pt x="15776" y="24523"/>
                  <a:pt x="15794" y="24519"/>
                  <a:pt x="15812" y="24510"/>
                </a:cubicBezTo>
                <a:cubicBezTo>
                  <a:pt x="16512" y="23776"/>
                  <a:pt x="17313" y="23576"/>
                  <a:pt x="18180" y="23343"/>
                </a:cubicBezTo>
                <a:lnTo>
                  <a:pt x="18180" y="23343"/>
                </a:lnTo>
                <a:cubicBezTo>
                  <a:pt x="18147" y="23376"/>
                  <a:pt x="18147" y="23443"/>
                  <a:pt x="18147" y="23509"/>
                </a:cubicBezTo>
                <a:cubicBezTo>
                  <a:pt x="18147" y="23576"/>
                  <a:pt x="18180" y="23676"/>
                  <a:pt x="18247" y="23710"/>
                </a:cubicBezTo>
                <a:cubicBezTo>
                  <a:pt x="18436" y="23757"/>
                  <a:pt x="18608" y="23804"/>
                  <a:pt x="18787" y="23804"/>
                </a:cubicBezTo>
                <a:cubicBezTo>
                  <a:pt x="18861" y="23804"/>
                  <a:pt x="18936" y="23796"/>
                  <a:pt x="19014" y="23776"/>
                </a:cubicBezTo>
                <a:cubicBezTo>
                  <a:pt x="19014" y="23776"/>
                  <a:pt x="19048" y="23843"/>
                  <a:pt x="19081" y="23843"/>
                </a:cubicBezTo>
                <a:cubicBezTo>
                  <a:pt x="19681" y="23743"/>
                  <a:pt x="20148" y="23409"/>
                  <a:pt x="20515" y="22942"/>
                </a:cubicBezTo>
                <a:cubicBezTo>
                  <a:pt x="20582" y="22876"/>
                  <a:pt x="20549" y="22776"/>
                  <a:pt x="20482" y="22709"/>
                </a:cubicBezTo>
                <a:cubicBezTo>
                  <a:pt x="20266" y="22577"/>
                  <a:pt x="19989" y="22514"/>
                  <a:pt x="19702" y="22514"/>
                </a:cubicBezTo>
                <a:cubicBezTo>
                  <a:pt x="19191" y="22514"/>
                  <a:pt x="18646" y="22713"/>
                  <a:pt x="18347" y="23076"/>
                </a:cubicBezTo>
                <a:cubicBezTo>
                  <a:pt x="17406" y="23173"/>
                  <a:pt x="16308" y="23586"/>
                  <a:pt x="15757" y="24345"/>
                </a:cubicBezTo>
                <a:lnTo>
                  <a:pt x="15757" y="24345"/>
                </a:lnTo>
                <a:cubicBezTo>
                  <a:pt x="15823" y="24242"/>
                  <a:pt x="15851" y="24154"/>
                  <a:pt x="15879" y="24043"/>
                </a:cubicBezTo>
                <a:cubicBezTo>
                  <a:pt x="16512" y="22742"/>
                  <a:pt x="17313" y="21675"/>
                  <a:pt x="18314" y="20741"/>
                </a:cubicBezTo>
                <a:cubicBezTo>
                  <a:pt x="18347" y="20741"/>
                  <a:pt x="18347" y="20774"/>
                  <a:pt x="18380" y="20774"/>
                </a:cubicBezTo>
                <a:cubicBezTo>
                  <a:pt x="18414" y="20774"/>
                  <a:pt x="18480" y="20774"/>
                  <a:pt x="18514" y="20741"/>
                </a:cubicBezTo>
                <a:cubicBezTo>
                  <a:pt x="18547" y="20841"/>
                  <a:pt x="18581" y="20874"/>
                  <a:pt x="18681" y="20908"/>
                </a:cubicBezTo>
                <a:cubicBezTo>
                  <a:pt x="18733" y="20931"/>
                  <a:pt x="18788" y="20941"/>
                  <a:pt x="18845" y="20941"/>
                </a:cubicBezTo>
                <a:cubicBezTo>
                  <a:pt x="19116" y="20941"/>
                  <a:pt x="19427" y="20712"/>
                  <a:pt x="19648" y="20574"/>
                </a:cubicBezTo>
                <a:cubicBezTo>
                  <a:pt x="19781" y="20507"/>
                  <a:pt x="19915" y="20274"/>
                  <a:pt x="20048" y="20074"/>
                </a:cubicBezTo>
                <a:cubicBezTo>
                  <a:pt x="20248" y="19840"/>
                  <a:pt x="20415" y="19507"/>
                  <a:pt x="20382" y="19173"/>
                </a:cubicBezTo>
                <a:cubicBezTo>
                  <a:pt x="20382" y="19106"/>
                  <a:pt x="20348" y="19073"/>
                  <a:pt x="20315" y="19073"/>
                </a:cubicBezTo>
                <a:cubicBezTo>
                  <a:pt x="20215" y="18940"/>
                  <a:pt x="20115" y="18839"/>
                  <a:pt x="19848" y="18839"/>
                </a:cubicBezTo>
                <a:cubicBezTo>
                  <a:pt x="19809" y="18835"/>
                  <a:pt x="19771" y="18832"/>
                  <a:pt x="19733" y="18832"/>
                </a:cubicBezTo>
                <a:cubicBezTo>
                  <a:pt x="18978" y="18832"/>
                  <a:pt x="18314" y="19745"/>
                  <a:pt x="18314" y="20507"/>
                </a:cubicBezTo>
                <a:cubicBezTo>
                  <a:pt x="17713" y="21008"/>
                  <a:pt x="17213" y="21575"/>
                  <a:pt x="16813" y="22209"/>
                </a:cubicBezTo>
                <a:cubicBezTo>
                  <a:pt x="16813" y="22175"/>
                  <a:pt x="16846" y="22075"/>
                  <a:pt x="16846" y="22042"/>
                </a:cubicBezTo>
                <a:cubicBezTo>
                  <a:pt x="16946" y="21708"/>
                  <a:pt x="17046" y="21341"/>
                  <a:pt x="17113" y="20941"/>
                </a:cubicBezTo>
                <a:cubicBezTo>
                  <a:pt x="17546" y="20574"/>
                  <a:pt x="17546" y="19773"/>
                  <a:pt x="17446" y="19240"/>
                </a:cubicBezTo>
                <a:cubicBezTo>
                  <a:pt x="17407" y="19201"/>
                  <a:pt x="17368" y="19184"/>
                  <a:pt x="17322" y="19184"/>
                </a:cubicBezTo>
                <a:cubicBezTo>
                  <a:pt x="17290" y="19184"/>
                  <a:pt x="17254" y="19193"/>
                  <a:pt x="17213" y="19206"/>
                </a:cubicBezTo>
                <a:cubicBezTo>
                  <a:pt x="16813" y="19607"/>
                  <a:pt x="16713" y="20374"/>
                  <a:pt x="16846" y="20941"/>
                </a:cubicBezTo>
                <a:cubicBezTo>
                  <a:pt x="16779" y="21241"/>
                  <a:pt x="16713" y="21575"/>
                  <a:pt x="16646" y="21875"/>
                </a:cubicBezTo>
                <a:cubicBezTo>
                  <a:pt x="16512" y="22275"/>
                  <a:pt x="16379" y="22676"/>
                  <a:pt x="16212" y="23042"/>
                </a:cubicBezTo>
                <a:lnTo>
                  <a:pt x="16212" y="23076"/>
                </a:lnTo>
                <a:cubicBezTo>
                  <a:pt x="15945" y="23610"/>
                  <a:pt x="15645" y="24210"/>
                  <a:pt x="15378" y="24777"/>
                </a:cubicBezTo>
                <a:cubicBezTo>
                  <a:pt x="15211" y="25111"/>
                  <a:pt x="15011" y="25511"/>
                  <a:pt x="14845" y="25911"/>
                </a:cubicBezTo>
                <a:cubicBezTo>
                  <a:pt x="15111" y="24944"/>
                  <a:pt x="15312" y="23910"/>
                  <a:pt x="15278" y="22909"/>
                </a:cubicBezTo>
                <a:cubicBezTo>
                  <a:pt x="15312" y="22909"/>
                  <a:pt x="15378" y="22909"/>
                  <a:pt x="15445" y="22876"/>
                </a:cubicBezTo>
                <a:cubicBezTo>
                  <a:pt x="15845" y="22242"/>
                  <a:pt x="16012" y="21208"/>
                  <a:pt x="15645" y="20507"/>
                </a:cubicBezTo>
                <a:cubicBezTo>
                  <a:pt x="15624" y="20444"/>
                  <a:pt x="15563" y="20421"/>
                  <a:pt x="15495" y="20421"/>
                </a:cubicBezTo>
                <a:cubicBezTo>
                  <a:pt x="15456" y="20421"/>
                  <a:pt x="15415" y="20428"/>
                  <a:pt x="15378" y="20441"/>
                </a:cubicBezTo>
                <a:cubicBezTo>
                  <a:pt x="15045" y="20841"/>
                  <a:pt x="14878" y="21408"/>
                  <a:pt x="14845" y="21875"/>
                </a:cubicBezTo>
                <a:cubicBezTo>
                  <a:pt x="14845" y="22108"/>
                  <a:pt x="14845" y="22609"/>
                  <a:pt x="15145" y="22709"/>
                </a:cubicBezTo>
                <a:cubicBezTo>
                  <a:pt x="15011" y="23776"/>
                  <a:pt x="14878" y="24877"/>
                  <a:pt x="14811" y="26011"/>
                </a:cubicBezTo>
                <a:cubicBezTo>
                  <a:pt x="14811" y="26045"/>
                  <a:pt x="14811" y="26045"/>
                  <a:pt x="14845" y="26045"/>
                </a:cubicBezTo>
                <a:cubicBezTo>
                  <a:pt x="14544" y="26712"/>
                  <a:pt x="14311" y="27379"/>
                  <a:pt x="14311" y="28046"/>
                </a:cubicBezTo>
                <a:cubicBezTo>
                  <a:pt x="13410" y="24944"/>
                  <a:pt x="12309" y="21942"/>
                  <a:pt x="11309" y="19040"/>
                </a:cubicBezTo>
                <a:cubicBezTo>
                  <a:pt x="11242" y="18873"/>
                  <a:pt x="11175" y="18706"/>
                  <a:pt x="11142" y="18539"/>
                </a:cubicBezTo>
                <a:cubicBezTo>
                  <a:pt x="11242" y="17705"/>
                  <a:pt x="11475" y="16905"/>
                  <a:pt x="11709" y="16171"/>
                </a:cubicBezTo>
                <a:cubicBezTo>
                  <a:pt x="12176" y="15904"/>
                  <a:pt x="12576" y="15737"/>
                  <a:pt x="13143" y="15704"/>
                </a:cubicBezTo>
                <a:lnTo>
                  <a:pt x="13644" y="15704"/>
                </a:lnTo>
                <a:cubicBezTo>
                  <a:pt x="13644" y="15937"/>
                  <a:pt x="13810" y="16238"/>
                  <a:pt x="14044" y="16371"/>
                </a:cubicBezTo>
                <a:cubicBezTo>
                  <a:pt x="14194" y="16465"/>
                  <a:pt x="14366" y="16506"/>
                  <a:pt x="14535" y="16506"/>
                </a:cubicBezTo>
                <a:cubicBezTo>
                  <a:pt x="14666" y="16506"/>
                  <a:pt x="14795" y="16481"/>
                  <a:pt x="14911" y="16438"/>
                </a:cubicBezTo>
                <a:cubicBezTo>
                  <a:pt x="15145" y="16371"/>
                  <a:pt x="15478" y="16204"/>
                  <a:pt x="15645" y="16004"/>
                </a:cubicBezTo>
                <a:cubicBezTo>
                  <a:pt x="15745" y="15904"/>
                  <a:pt x="15812" y="15737"/>
                  <a:pt x="15745" y="15570"/>
                </a:cubicBezTo>
                <a:cubicBezTo>
                  <a:pt x="15636" y="15135"/>
                  <a:pt x="15087" y="14913"/>
                  <a:pt x="14580" y="14913"/>
                </a:cubicBezTo>
                <a:cubicBezTo>
                  <a:pt x="14310" y="14913"/>
                  <a:pt x="14051" y="14976"/>
                  <a:pt x="13877" y="15103"/>
                </a:cubicBezTo>
                <a:cubicBezTo>
                  <a:pt x="13744" y="15204"/>
                  <a:pt x="13710" y="15270"/>
                  <a:pt x="13677" y="15404"/>
                </a:cubicBezTo>
                <a:cubicBezTo>
                  <a:pt x="13010" y="15437"/>
                  <a:pt x="12343" y="15570"/>
                  <a:pt x="11809" y="15904"/>
                </a:cubicBezTo>
                <a:cubicBezTo>
                  <a:pt x="12176" y="14870"/>
                  <a:pt x="12643" y="13903"/>
                  <a:pt x="13143" y="12902"/>
                </a:cubicBezTo>
                <a:cubicBezTo>
                  <a:pt x="13521" y="12991"/>
                  <a:pt x="13929" y="13020"/>
                  <a:pt x="14327" y="13020"/>
                </a:cubicBezTo>
                <a:cubicBezTo>
                  <a:pt x="14526" y="13020"/>
                  <a:pt x="14722" y="13013"/>
                  <a:pt x="14911" y="13002"/>
                </a:cubicBezTo>
                <a:cubicBezTo>
                  <a:pt x="14978" y="13169"/>
                  <a:pt x="15078" y="13336"/>
                  <a:pt x="15211" y="13402"/>
                </a:cubicBezTo>
                <a:cubicBezTo>
                  <a:pt x="15245" y="13536"/>
                  <a:pt x="15345" y="13602"/>
                  <a:pt x="15478" y="13702"/>
                </a:cubicBezTo>
                <a:cubicBezTo>
                  <a:pt x="15484" y="13709"/>
                  <a:pt x="15491" y="13711"/>
                  <a:pt x="15496" y="13711"/>
                </a:cubicBezTo>
                <a:cubicBezTo>
                  <a:pt x="15523" y="13711"/>
                  <a:pt x="15545" y="13657"/>
                  <a:pt x="15545" y="13602"/>
                </a:cubicBezTo>
                <a:lnTo>
                  <a:pt x="15545" y="13569"/>
                </a:lnTo>
                <a:cubicBezTo>
                  <a:pt x="15645" y="13602"/>
                  <a:pt x="15712" y="13602"/>
                  <a:pt x="15812" y="13602"/>
                </a:cubicBezTo>
                <a:cubicBezTo>
                  <a:pt x="15883" y="13615"/>
                  <a:pt x="15959" y="13622"/>
                  <a:pt x="16039" y="13622"/>
                </a:cubicBezTo>
                <a:cubicBezTo>
                  <a:pt x="16374" y="13622"/>
                  <a:pt x="16764" y="13505"/>
                  <a:pt x="16979" y="13235"/>
                </a:cubicBezTo>
                <a:cubicBezTo>
                  <a:pt x="17313" y="12768"/>
                  <a:pt x="16512" y="12535"/>
                  <a:pt x="16179" y="12535"/>
                </a:cubicBezTo>
                <a:lnTo>
                  <a:pt x="16045" y="12535"/>
                </a:lnTo>
                <a:cubicBezTo>
                  <a:pt x="15949" y="12492"/>
                  <a:pt x="15832" y="12477"/>
                  <a:pt x="15709" y="12477"/>
                </a:cubicBezTo>
                <a:cubicBezTo>
                  <a:pt x="15448" y="12477"/>
                  <a:pt x="15159" y="12546"/>
                  <a:pt x="14978" y="12568"/>
                </a:cubicBezTo>
                <a:cubicBezTo>
                  <a:pt x="14911" y="12568"/>
                  <a:pt x="14878" y="12668"/>
                  <a:pt x="14878" y="12702"/>
                </a:cubicBezTo>
                <a:lnTo>
                  <a:pt x="14878" y="12835"/>
                </a:lnTo>
                <a:cubicBezTo>
                  <a:pt x="14522" y="12746"/>
                  <a:pt x="14122" y="12731"/>
                  <a:pt x="13736" y="12731"/>
                </a:cubicBezTo>
                <a:cubicBezTo>
                  <a:pt x="13544" y="12731"/>
                  <a:pt x="13355" y="12735"/>
                  <a:pt x="13177" y="12735"/>
                </a:cubicBezTo>
                <a:cubicBezTo>
                  <a:pt x="13510" y="12101"/>
                  <a:pt x="13810" y="11501"/>
                  <a:pt x="14144" y="10834"/>
                </a:cubicBezTo>
                <a:cubicBezTo>
                  <a:pt x="14311" y="10834"/>
                  <a:pt x="14411" y="10734"/>
                  <a:pt x="14511" y="10700"/>
                </a:cubicBezTo>
                <a:cubicBezTo>
                  <a:pt x="15211" y="10367"/>
                  <a:pt x="15745" y="9433"/>
                  <a:pt x="15312" y="8732"/>
                </a:cubicBezTo>
                <a:cubicBezTo>
                  <a:pt x="15264" y="8709"/>
                  <a:pt x="15234" y="8685"/>
                  <a:pt x="15208" y="8685"/>
                </a:cubicBezTo>
                <a:cubicBezTo>
                  <a:pt x="15198" y="8685"/>
                  <a:pt x="15188" y="8689"/>
                  <a:pt x="15178" y="8699"/>
                </a:cubicBezTo>
                <a:cubicBezTo>
                  <a:pt x="14911" y="8832"/>
                  <a:pt x="14744" y="8932"/>
                  <a:pt x="14578" y="9166"/>
                </a:cubicBezTo>
                <a:cubicBezTo>
                  <a:pt x="14077" y="9499"/>
                  <a:pt x="13810" y="10167"/>
                  <a:pt x="13844" y="10734"/>
                </a:cubicBezTo>
                <a:cubicBezTo>
                  <a:pt x="13844" y="10767"/>
                  <a:pt x="13844" y="10767"/>
                  <a:pt x="13877" y="10767"/>
                </a:cubicBezTo>
                <a:lnTo>
                  <a:pt x="13877" y="10867"/>
                </a:lnTo>
                <a:cubicBezTo>
                  <a:pt x="13343" y="11734"/>
                  <a:pt x="12810" y="12702"/>
                  <a:pt x="12309" y="13669"/>
                </a:cubicBezTo>
                <a:cubicBezTo>
                  <a:pt x="12409" y="12835"/>
                  <a:pt x="12510" y="11935"/>
                  <a:pt x="12409" y="11101"/>
                </a:cubicBezTo>
                <a:lnTo>
                  <a:pt x="12409" y="11101"/>
                </a:lnTo>
                <a:cubicBezTo>
                  <a:pt x="12440" y="11121"/>
                  <a:pt x="12465" y="11129"/>
                  <a:pt x="12487" y="11129"/>
                </a:cubicBezTo>
                <a:cubicBezTo>
                  <a:pt x="12537" y="11129"/>
                  <a:pt x="12574" y="11090"/>
                  <a:pt x="12643" y="11067"/>
                </a:cubicBezTo>
                <a:cubicBezTo>
                  <a:pt x="12676" y="11034"/>
                  <a:pt x="12676" y="11000"/>
                  <a:pt x="12643" y="10934"/>
                </a:cubicBezTo>
                <a:cubicBezTo>
                  <a:pt x="12510" y="10834"/>
                  <a:pt x="12409" y="10767"/>
                  <a:pt x="12376" y="10600"/>
                </a:cubicBezTo>
                <a:cubicBezTo>
                  <a:pt x="12343" y="10400"/>
                  <a:pt x="12309" y="10167"/>
                  <a:pt x="12309" y="9900"/>
                </a:cubicBezTo>
                <a:cubicBezTo>
                  <a:pt x="12309" y="9599"/>
                  <a:pt x="12309" y="9333"/>
                  <a:pt x="12376" y="9032"/>
                </a:cubicBezTo>
                <a:cubicBezTo>
                  <a:pt x="12476" y="9333"/>
                  <a:pt x="12510" y="9599"/>
                  <a:pt x="12510" y="9900"/>
                </a:cubicBezTo>
                <a:cubicBezTo>
                  <a:pt x="12510" y="9833"/>
                  <a:pt x="12476" y="9766"/>
                  <a:pt x="12476" y="9700"/>
                </a:cubicBezTo>
                <a:cubicBezTo>
                  <a:pt x="12476" y="9683"/>
                  <a:pt x="12451" y="9675"/>
                  <a:pt x="12426" y="9675"/>
                </a:cubicBezTo>
                <a:cubicBezTo>
                  <a:pt x="12401" y="9675"/>
                  <a:pt x="12376" y="9683"/>
                  <a:pt x="12376" y="9700"/>
                </a:cubicBezTo>
                <a:cubicBezTo>
                  <a:pt x="12376" y="10033"/>
                  <a:pt x="12376" y="10333"/>
                  <a:pt x="12476" y="10667"/>
                </a:cubicBezTo>
                <a:cubicBezTo>
                  <a:pt x="12476" y="10712"/>
                  <a:pt x="12510" y="10730"/>
                  <a:pt x="12551" y="10730"/>
                </a:cubicBezTo>
                <a:cubicBezTo>
                  <a:pt x="12600" y="10730"/>
                  <a:pt x="12658" y="10704"/>
                  <a:pt x="12676" y="10667"/>
                </a:cubicBezTo>
                <a:cubicBezTo>
                  <a:pt x="12810" y="10000"/>
                  <a:pt x="12743" y="9233"/>
                  <a:pt x="12510" y="8599"/>
                </a:cubicBezTo>
                <a:cubicBezTo>
                  <a:pt x="12489" y="8558"/>
                  <a:pt x="12430" y="8529"/>
                  <a:pt x="12380" y="8529"/>
                </a:cubicBezTo>
                <a:cubicBezTo>
                  <a:pt x="12349" y="8529"/>
                  <a:pt x="12322" y="8540"/>
                  <a:pt x="12309" y="8565"/>
                </a:cubicBezTo>
                <a:cubicBezTo>
                  <a:pt x="12009" y="9066"/>
                  <a:pt x="12043" y="9766"/>
                  <a:pt x="12076" y="10333"/>
                </a:cubicBezTo>
                <a:cubicBezTo>
                  <a:pt x="12076" y="10400"/>
                  <a:pt x="12176" y="10667"/>
                  <a:pt x="12243" y="10834"/>
                </a:cubicBezTo>
                <a:cubicBezTo>
                  <a:pt x="12243" y="11868"/>
                  <a:pt x="12309" y="12869"/>
                  <a:pt x="12176" y="13903"/>
                </a:cubicBezTo>
                <a:cubicBezTo>
                  <a:pt x="12043" y="14103"/>
                  <a:pt x="11976" y="14370"/>
                  <a:pt x="11876" y="14603"/>
                </a:cubicBezTo>
                <a:cubicBezTo>
                  <a:pt x="11876" y="13869"/>
                  <a:pt x="11709" y="13035"/>
                  <a:pt x="11475" y="12335"/>
                </a:cubicBezTo>
                <a:cubicBezTo>
                  <a:pt x="11509" y="12335"/>
                  <a:pt x="11509" y="12268"/>
                  <a:pt x="11509" y="12235"/>
                </a:cubicBezTo>
                <a:lnTo>
                  <a:pt x="11509" y="11935"/>
                </a:lnTo>
                <a:cubicBezTo>
                  <a:pt x="11576" y="11768"/>
                  <a:pt x="11642" y="11534"/>
                  <a:pt x="11642" y="11334"/>
                </a:cubicBezTo>
                <a:cubicBezTo>
                  <a:pt x="11576" y="10934"/>
                  <a:pt x="11475" y="10167"/>
                  <a:pt x="10942" y="10167"/>
                </a:cubicBezTo>
                <a:cubicBezTo>
                  <a:pt x="10441" y="10167"/>
                  <a:pt x="10475" y="10900"/>
                  <a:pt x="10508" y="11201"/>
                </a:cubicBezTo>
                <a:cubicBezTo>
                  <a:pt x="10541" y="11601"/>
                  <a:pt x="10742" y="12168"/>
                  <a:pt x="11175" y="12268"/>
                </a:cubicBezTo>
                <a:cubicBezTo>
                  <a:pt x="11375" y="13169"/>
                  <a:pt x="11676" y="14036"/>
                  <a:pt x="11676" y="14937"/>
                </a:cubicBezTo>
                <a:cubicBezTo>
                  <a:pt x="11242" y="16004"/>
                  <a:pt x="11008" y="17038"/>
                  <a:pt x="10975" y="18072"/>
                </a:cubicBezTo>
                <a:cubicBezTo>
                  <a:pt x="10008" y="15404"/>
                  <a:pt x="8974" y="12835"/>
                  <a:pt x="7773" y="10267"/>
                </a:cubicBezTo>
                <a:cubicBezTo>
                  <a:pt x="7806" y="9566"/>
                  <a:pt x="7706" y="8899"/>
                  <a:pt x="7639" y="8198"/>
                </a:cubicBezTo>
                <a:cubicBezTo>
                  <a:pt x="7806" y="7698"/>
                  <a:pt x="7973" y="7164"/>
                  <a:pt x="8206" y="6697"/>
                </a:cubicBezTo>
                <a:cubicBezTo>
                  <a:pt x="8373" y="6364"/>
                  <a:pt x="8607" y="6030"/>
                  <a:pt x="8807" y="5697"/>
                </a:cubicBezTo>
                <a:lnTo>
                  <a:pt x="8840" y="5697"/>
                </a:lnTo>
                <a:cubicBezTo>
                  <a:pt x="8840" y="5713"/>
                  <a:pt x="8857" y="5722"/>
                  <a:pt x="8882" y="5722"/>
                </a:cubicBezTo>
                <a:cubicBezTo>
                  <a:pt x="8907" y="5722"/>
                  <a:pt x="8940" y="5713"/>
                  <a:pt x="8974" y="5697"/>
                </a:cubicBezTo>
                <a:cubicBezTo>
                  <a:pt x="8974" y="5722"/>
                  <a:pt x="8993" y="5786"/>
                  <a:pt x="9046" y="5786"/>
                </a:cubicBezTo>
                <a:cubicBezTo>
                  <a:pt x="9063" y="5786"/>
                  <a:pt x="9083" y="5779"/>
                  <a:pt x="9107" y="5763"/>
                </a:cubicBezTo>
                <a:cubicBezTo>
                  <a:pt x="9708" y="5597"/>
                  <a:pt x="10508" y="4996"/>
                  <a:pt x="10308" y="4262"/>
                </a:cubicBezTo>
                <a:cubicBezTo>
                  <a:pt x="10308" y="4229"/>
                  <a:pt x="10208" y="4196"/>
                  <a:pt x="10175" y="4196"/>
                </a:cubicBezTo>
                <a:cubicBezTo>
                  <a:pt x="9374" y="4229"/>
                  <a:pt x="8874" y="4863"/>
                  <a:pt x="8673" y="5530"/>
                </a:cubicBezTo>
                <a:cubicBezTo>
                  <a:pt x="8173" y="6197"/>
                  <a:pt x="7806" y="7031"/>
                  <a:pt x="7606" y="7865"/>
                </a:cubicBezTo>
                <a:cubicBezTo>
                  <a:pt x="7539" y="7565"/>
                  <a:pt x="7539" y="7264"/>
                  <a:pt x="7539" y="6998"/>
                </a:cubicBezTo>
                <a:cubicBezTo>
                  <a:pt x="7506" y="5897"/>
                  <a:pt x="7606" y="4896"/>
                  <a:pt x="7806" y="3862"/>
                </a:cubicBezTo>
                <a:cubicBezTo>
                  <a:pt x="7832" y="3887"/>
                  <a:pt x="7857" y="3951"/>
                  <a:pt x="7911" y="3951"/>
                </a:cubicBezTo>
                <a:cubicBezTo>
                  <a:pt x="7929" y="3951"/>
                  <a:pt x="7949" y="3945"/>
                  <a:pt x="7973" y="3929"/>
                </a:cubicBezTo>
                <a:cubicBezTo>
                  <a:pt x="8707" y="3595"/>
                  <a:pt x="8807" y="2528"/>
                  <a:pt x="8273" y="1994"/>
                </a:cubicBezTo>
                <a:cubicBezTo>
                  <a:pt x="8240" y="1961"/>
                  <a:pt x="8206" y="1944"/>
                  <a:pt x="8177" y="1944"/>
                </a:cubicBezTo>
                <a:cubicBezTo>
                  <a:pt x="8148" y="1944"/>
                  <a:pt x="8123" y="1961"/>
                  <a:pt x="8106" y="1994"/>
                </a:cubicBezTo>
                <a:cubicBezTo>
                  <a:pt x="7806" y="2194"/>
                  <a:pt x="7673" y="2528"/>
                  <a:pt x="7673" y="2895"/>
                </a:cubicBezTo>
                <a:cubicBezTo>
                  <a:pt x="7673" y="3061"/>
                  <a:pt x="7639" y="3362"/>
                  <a:pt x="7706" y="3528"/>
                </a:cubicBezTo>
                <a:cubicBezTo>
                  <a:pt x="7439" y="4262"/>
                  <a:pt x="7306" y="5096"/>
                  <a:pt x="7272" y="5997"/>
                </a:cubicBezTo>
                <a:cubicBezTo>
                  <a:pt x="7139" y="5363"/>
                  <a:pt x="6972" y="4729"/>
                  <a:pt x="6805" y="4096"/>
                </a:cubicBezTo>
                <a:lnTo>
                  <a:pt x="6805" y="4062"/>
                </a:lnTo>
                <a:cubicBezTo>
                  <a:pt x="6805" y="4029"/>
                  <a:pt x="6772" y="3995"/>
                  <a:pt x="6772" y="3929"/>
                </a:cubicBezTo>
                <a:cubicBezTo>
                  <a:pt x="6772" y="3895"/>
                  <a:pt x="6705" y="3862"/>
                  <a:pt x="6705" y="3829"/>
                </a:cubicBezTo>
                <a:cubicBezTo>
                  <a:pt x="6705" y="3762"/>
                  <a:pt x="6772" y="3729"/>
                  <a:pt x="6772" y="3695"/>
                </a:cubicBezTo>
                <a:cubicBezTo>
                  <a:pt x="6787" y="3725"/>
                  <a:pt x="6829" y="3742"/>
                  <a:pt x="6871" y="3742"/>
                </a:cubicBezTo>
                <a:cubicBezTo>
                  <a:pt x="6922" y="3742"/>
                  <a:pt x="6972" y="3717"/>
                  <a:pt x="6972" y="3662"/>
                </a:cubicBezTo>
                <a:cubicBezTo>
                  <a:pt x="6972" y="3262"/>
                  <a:pt x="6939" y="2861"/>
                  <a:pt x="6805" y="2528"/>
                </a:cubicBezTo>
                <a:lnTo>
                  <a:pt x="6805" y="2361"/>
                </a:lnTo>
                <a:cubicBezTo>
                  <a:pt x="6805" y="2328"/>
                  <a:pt x="6772" y="2328"/>
                  <a:pt x="6772" y="2328"/>
                </a:cubicBezTo>
                <a:lnTo>
                  <a:pt x="6505" y="1694"/>
                </a:lnTo>
                <a:cubicBezTo>
                  <a:pt x="6489" y="1644"/>
                  <a:pt x="6447" y="1619"/>
                  <a:pt x="6405" y="1619"/>
                </a:cubicBezTo>
                <a:cubicBezTo>
                  <a:pt x="6363" y="1619"/>
                  <a:pt x="6322" y="1644"/>
                  <a:pt x="6305" y="1694"/>
                </a:cubicBezTo>
                <a:cubicBezTo>
                  <a:pt x="6038" y="2061"/>
                  <a:pt x="6005" y="2494"/>
                  <a:pt x="6105" y="2928"/>
                </a:cubicBezTo>
                <a:cubicBezTo>
                  <a:pt x="6172" y="3262"/>
                  <a:pt x="6305" y="3762"/>
                  <a:pt x="6539" y="4062"/>
                </a:cubicBezTo>
                <a:cubicBezTo>
                  <a:pt x="6672" y="4996"/>
                  <a:pt x="7006" y="5897"/>
                  <a:pt x="7306" y="6764"/>
                </a:cubicBezTo>
                <a:cubicBezTo>
                  <a:pt x="7339" y="7932"/>
                  <a:pt x="7506" y="9066"/>
                  <a:pt x="7673" y="10100"/>
                </a:cubicBezTo>
                <a:cubicBezTo>
                  <a:pt x="6805" y="8332"/>
                  <a:pt x="5838" y="6531"/>
                  <a:pt x="4804" y="4829"/>
                </a:cubicBezTo>
                <a:lnTo>
                  <a:pt x="4804" y="4763"/>
                </a:lnTo>
                <a:cubicBezTo>
                  <a:pt x="4537" y="4196"/>
                  <a:pt x="4370" y="3595"/>
                  <a:pt x="4270" y="2995"/>
                </a:cubicBezTo>
                <a:cubicBezTo>
                  <a:pt x="4170" y="2661"/>
                  <a:pt x="4137" y="2261"/>
                  <a:pt x="4037" y="1927"/>
                </a:cubicBezTo>
                <a:lnTo>
                  <a:pt x="4037" y="1927"/>
                </a:lnTo>
                <a:cubicBezTo>
                  <a:pt x="4112" y="2003"/>
                  <a:pt x="4198" y="2067"/>
                  <a:pt x="4265" y="2067"/>
                </a:cubicBezTo>
                <a:cubicBezTo>
                  <a:pt x="4316" y="2067"/>
                  <a:pt x="4356" y="2029"/>
                  <a:pt x="4370" y="1927"/>
                </a:cubicBezTo>
                <a:cubicBezTo>
                  <a:pt x="4437" y="1927"/>
                  <a:pt x="4470" y="1894"/>
                  <a:pt x="4470" y="1861"/>
                </a:cubicBezTo>
                <a:cubicBezTo>
                  <a:pt x="4604" y="1227"/>
                  <a:pt x="4437" y="426"/>
                  <a:pt x="3937" y="26"/>
                </a:cubicBezTo>
                <a:cubicBezTo>
                  <a:pt x="3903" y="9"/>
                  <a:pt x="3870" y="1"/>
                  <a:pt x="3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8;p46">
            <a:extLst>
              <a:ext uri="{FF2B5EF4-FFF2-40B4-BE49-F238E27FC236}">
                <a16:creationId xmlns:a16="http://schemas.microsoft.com/office/drawing/2014/main" id="{55F54014-FE85-4FFA-AD79-3759094B46D5}"/>
              </a:ext>
            </a:extLst>
          </p:cNvPr>
          <p:cNvSpPr/>
          <p:nvPr/>
        </p:nvSpPr>
        <p:spPr>
          <a:xfrm>
            <a:off x="5240214" y="548357"/>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658;p46">
            <a:extLst>
              <a:ext uri="{FF2B5EF4-FFF2-40B4-BE49-F238E27FC236}">
                <a16:creationId xmlns:a16="http://schemas.microsoft.com/office/drawing/2014/main" id="{B41550E7-37CC-441C-B92C-5A47B8AA4460}"/>
              </a:ext>
            </a:extLst>
          </p:cNvPr>
          <p:cNvSpPr/>
          <p:nvPr/>
        </p:nvSpPr>
        <p:spPr>
          <a:xfrm>
            <a:off x="5240037" y="994781"/>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658;p46">
            <a:extLst>
              <a:ext uri="{FF2B5EF4-FFF2-40B4-BE49-F238E27FC236}">
                <a16:creationId xmlns:a16="http://schemas.microsoft.com/office/drawing/2014/main" id="{AA251FB7-239D-4BCB-BC7A-6550C19C0091}"/>
              </a:ext>
            </a:extLst>
          </p:cNvPr>
          <p:cNvSpPr/>
          <p:nvPr/>
        </p:nvSpPr>
        <p:spPr>
          <a:xfrm>
            <a:off x="5240214" y="1444801"/>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658;p46">
            <a:extLst>
              <a:ext uri="{FF2B5EF4-FFF2-40B4-BE49-F238E27FC236}">
                <a16:creationId xmlns:a16="http://schemas.microsoft.com/office/drawing/2014/main" id="{4DA92D69-53D6-4302-8C5B-FFEC592011F7}"/>
              </a:ext>
            </a:extLst>
          </p:cNvPr>
          <p:cNvSpPr/>
          <p:nvPr/>
        </p:nvSpPr>
        <p:spPr>
          <a:xfrm>
            <a:off x="5240214" y="1901563"/>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658;p46">
            <a:extLst>
              <a:ext uri="{FF2B5EF4-FFF2-40B4-BE49-F238E27FC236}">
                <a16:creationId xmlns:a16="http://schemas.microsoft.com/office/drawing/2014/main" id="{61D29EFD-307A-4479-B078-EB36713A6268}"/>
              </a:ext>
            </a:extLst>
          </p:cNvPr>
          <p:cNvSpPr/>
          <p:nvPr/>
        </p:nvSpPr>
        <p:spPr>
          <a:xfrm>
            <a:off x="5240214" y="2370276"/>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658;p46">
            <a:extLst>
              <a:ext uri="{FF2B5EF4-FFF2-40B4-BE49-F238E27FC236}">
                <a16:creationId xmlns:a16="http://schemas.microsoft.com/office/drawing/2014/main" id="{4178CB76-6E4F-4650-B64A-10E1B1BC5926}"/>
              </a:ext>
            </a:extLst>
          </p:cNvPr>
          <p:cNvSpPr/>
          <p:nvPr/>
        </p:nvSpPr>
        <p:spPr>
          <a:xfrm>
            <a:off x="5240037" y="2838216"/>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658;p46">
            <a:extLst>
              <a:ext uri="{FF2B5EF4-FFF2-40B4-BE49-F238E27FC236}">
                <a16:creationId xmlns:a16="http://schemas.microsoft.com/office/drawing/2014/main" id="{EDC8DC9C-2097-44EF-95B8-B0B51BFD9948}"/>
              </a:ext>
            </a:extLst>
          </p:cNvPr>
          <p:cNvSpPr/>
          <p:nvPr/>
        </p:nvSpPr>
        <p:spPr>
          <a:xfrm>
            <a:off x="5229403" y="3337815"/>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658;p46">
            <a:extLst>
              <a:ext uri="{FF2B5EF4-FFF2-40B4-BE49-F238E27FC236}">
                <a16:creationId xmlns:a16="http://schemas.microsoft.com/office/drawing/2014/main" id="{2C5FFF0B-11AA-42D2-B6CC-D75C5BA42226}"/>
              </a:ext>
            </a:extLst>
          </p:cNvPr>
          <p:cNvSpPr/>
          <p:nvPr/>
        </p:nvSpPr>
        <p:spPr>
          <a:xfrm>
            <a:off x="5240036" y="3809886"/>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658;p46">
            <a:extLst>
              <a:ext uri="{FF2B5EF4-FFF2-40B4-BE49-F238E27FC236}">
                <a16:creationId xmlns:a16="http://schemas.microsoft.com/office/drawing/2014/main" id="{0D9C0B54-D885-421A-B7E6-7D5CC0CBAFDD}"/>
              </a:ext>
            </a:extLst>
          </p:cNvPr>
          <p:cNvSpPr/>
          <p:nvPr/>
        </p:nvSpPr>
        <p:spPr>
          <a:xfrm>
            <a:off x="5229402" y="4265008"/>
            <a:ext cx="1204769" cy="308965"/>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658;p46">
            <a:extLst>
              <a:ext uri="{FF2B5EF4-FFF2-40B4-BE49-F238E27FC236}">
                <a16:creationId xmlns:a16="http://schemas.microsoft.com/office/drawing/2014/main" id="{A1B45E6D-6F38-4131-8C6E-38BC8F436541}"/>
              </a:ext>
            </a:extLst>
          </p:cNvPr>
          <p:cNvSpPr/>
          <p:nvPr/>
        </p:nvSpPr>
        <p:spPr>
          <a:xfrm>
            <a:off x="6857353" y="942975"/>
            <a:ext cx="719785" cy="438150"/>
          </a:xfrm>
          <a:prstGeom prst="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 name="Grupo 3">
            <a:extLst>
              <a:ext uri="{FF2B5EF4-FFF2-40B4-BE49-F238E27FC236}">
                <a16:creationId xmlns:a16="http://schemas.microsoft.com/office/drawing/2014/main" id="{C18F3B37-8410-41B0-BD1F-0A6ADD252614}"/>
              </a:ext>
            </a:extLst>
          </p:cNvPr>
          <p:cNvGrpSpPr/>
          <p:nvPr/>
        </p:nvGrpSpPr>
        <p:grpSpPr>
          <a:xfrm>
            <a:off x="1575069" y="702839"/>
            <a:ext cx="3559639" cy="2322836"/>
            <a:chOff x="1575069" y="702839"/>
            <a:chExt cx="3559639" cy="2322836"/>
          </a:xfrm>
        </p:grpSpPr>
        <p:pic>
          <p:nvPicPr>
            <p:cNvPr id="25" name="Imagen 24">
              <a:extLst>
                <a:ext uri="{FF2B5EF4-FFF2-40B4-BE49-F238E27FC236}">
                  <a16:creationId xmlns:a16="http://schemas.microsoft.com/office/drawing/2014/main" id="{1852C6A1-59A8-4EFB-9707-1057ADE8D354}"/>
                </a:ext>
              </a:extLst>
            </p:cNvPr>
            <p:cNvPicPr/>
            <p:nvPr/>
          </p:nvPicPr>
          <p:blipFill rotWithShape="1">
            <a:blip r:embed="rId4">
              <a:extLst>
                <a:ext uri="{28A0092B-C50C-407E-A947-70E740481C1C}">
                  <a14:useLocalDpi xmlns:a14="http://schemas.microsoft.com/office/drawing/2010/main" val="0"/>
                </a:ext>
              </a:extLst>
            </a:blip>
            <a:srcRect l="-1" t="19920" r="43926" b="28702"/>
            <a:stretch/>
          </p:blipFill>
          <p:spPr bwMode="auto">
            <a:xfrm>
              <a:off x="1575069" y="1599283"/>
              <a:ext cx="2047652" cy="1426392"/>
            </a:xfrm>
            <a:prstGeom prst="rect">
              <a:avLst/>
            </a:prstGeom>
            <a:ln>
              <a:noFill/>
            </a:ln>
            <a:extLst>
              <a:ext uri="{53640926-AAD7-44D8-BBD7-CCE9431645EC}">
                <a14:shadowObscured xmlns:a14="http://schemas.microsoft.com/office/drawing/2010/main"/>
              </a:ext>
            </a:extLst>
          </p:spPr>
        </p:pic>
        <p:cxnSp>
          <p:nvCxnSpPr>
            <p:cNvPr id="3" name="Conector recto de flecha 2">
              <a:extLst>
                <a:ext uri="{FF2B5EF4-FFF2-40B4-BE49-F238E27FC236}">
                  <a16:creationId xmlns:a16="http://schemas.microsoft.com/office/drawing/2014/main" id="{7EF1654A-80AC-436E-90FC-C9189FC3E7E9}"/>
                </a:ext>
              </a:extLst>
            </p:cNvPr>
            <p:cNvCxnSpPr>
              <a:stCxn id="25" idx="3"/>
            </p:cNvCxnSpPr>
            <p:nvPr/>
          </p:nvCxnSpPr>
          <p:spPr>
            <a:xfrm flipV="1">
              <a:off x="3622721" y="702839"/>
              <a:ext cx="1511987" cy="1609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F814D4A9-4D1E-456F-8799-5CD5BEF8366E}"/>
              </a:ext>
            </a:extLst>
          </p:cNvPr>
          <p:cNvGrpSpPr/>
          <p:nvPr/>
        </p:nvGrpSpPr>
        <p:grpSpPr>
          <a:xfrm>
            <a:off x="1059797" y="1599283"/>
            <a:ext cx="4074911" cy="546872"/>
            <a:chOff x="1059797" y="1599283"/>
            <a:chExt cx="4074911" cy="546872"/>
          </a:xfrm>
        </p:grpSpPr>
        <p:sp>
          <p:nvSpPr>
            <p:cNvPr id="28" name="Google Shape;665;p46">
              <a:extLst>
                <a:ext uri="{FF2B5EF4-FFF2-40B4-BE49-F238E27FC236}">
                  <a16:creationId xmlns:a16="http://schemas.microsoft.com/office/drawing/2014/main" id="{5E26A720-F209-4286-BF68-F8B248158895}"/>
                </a:ext>
              </a:extLst>
            </p:cNvPr>
            <p:cNvSpPr txBox="1">
              <a:spLocks/>
            </p:cNvSpPr>
            <p:nvPr/>
          </p:nvSpPr>
          <p:spPr>
            <a:xfrm>
              <a:off x="1059797" y="1802746"/>
              <a:ext cx="3078195" cy="343409"/>
            </a:xfrm>
            <a:prstGeom prst="roundRect">
              <a:avLst/>
            </a:prstGeom>
            <a:noFill/>
            <a:ln w="3175">
              <a:solidFill>
                <a:schemeClr val="tx1"/>
              </a:solidFill>
              <a:prstDash val="solid"/>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200" dirty="0"/>
                <a:t>Parte del DEM SRTM – 1 arco de segundo</a:t>
              </a:r>
            </a:p>
          </p:txBody>
        </p:sp>
        <p:cxnSp>
          <p:nvCxnSpPr>
            <p:cNvPr id="6" name="Conector recto de flecha 5">
              <a:extLst>
                <a:ext uri="{FF2B5EF4-FFF2-40B4-BE49-F238E27FC236}">
                  <a16:creationId xmlns:a16="http://schemas.microsoft.com/office/drawing/2014/main" id="{B93A2D53-0952-425F-A964-E7E4CBA012BE}"/>
                </a:ext>
              </a:extLst>
            </p:cNvPr>
            <p:cNvCxnSpPr>
              <a:stCxn id="28" idx="3"/>
            </p:cNvCxnSpPr>
            <p:nvPr/>
          </p:nvCxnSpPr>
          <p:spPr>
            <a:xfrm flipV="1">
              <a:off x="4137992" y="1599283"/>
              <a:ext cx="996716" cy="375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8701D550-28AE-49A3-8964-857A08BFCC48}"/>
              </a:ext>
            </a:extLst>
          </p:cNvPr>
          <p:cNvGrpSpPr/>
          <p:nvPr/>
        </p:nvGrpSpPr>
        <p:grpSpPr>
          <a:xfrm>
            <a:off x="1137120" y="1721536"/>
            <a:ext cx="3892080" cy="700076"/>
            <a:chOff x="1137120" y="1721536"/>
            <a:chExt cx="3892080" cy="700076"/>
          </a:xfrm>
        </p:grpSpPr>
        <p:pic>
          <p:nvPicPr>
            <p:cNvPr id="32" name="Imagen 31" descr="Interfaz de usuario gráfica, Texto, Aplicación, Correo electrónico&#10;&#10;Descripción generada automáticamente">
              <a:extLst>
                <a:ext uri="{FF2B5EF4-FFF2-40B4-BE49-F238E27FC236}">
                  <a16:creationId xmlns:a16="http://schemas.microsoft.com/office/drawing/2014/main" id="{E3FBB8C7-2773-49AB-AE6F-094C0827A1E2}"/>
                </a:ext>
              </a:extLst>
            </p:cNvPr>
            <p:cNvPicPr/>
            <p:nvPr/>
          </p:nvPicPr>
          <p:blipFill rotWithShape="1">
            <a:blip r:embed="rId5">
              <a:extLst>
                <a:ext uri="{28A0092B-C50C-407E-A947-70E740481C1C}">
                  <a14:useLocalDpi xmlns:a14="http://schemas.microsoft.com/office/drawing/2010/main" val="0"/>
                </a:ext>
              </a:extLst>
            </a:blip>
            <a:srcRect t="20181" b="58429"/>
            <a:stretch/>
          </p:blipFill>
          <p:spPr bwMode="auto">
            <a:xfrm>
              <a:off x="1137120" y="1721536"/>
              <a:ext cx="2931795" cy="700076"/>
            </a:xfrm>
            <a:prstGeom prst="rect">
              <a:avLst/>
            </a:prstGeom>
            <a:ln>
              <a:noFill/>
            </a:ln>
            <a:extLst>
              <a:ext uri="{53640926-AAD7-44D8-BBD7-CCE9431645EC}">
                <a14:shadowObscured xmlns:a14="http://schemas.microsoft.com/office/drawing/2010/main"/>
              </a:ext>
            </a:extLst>
          </p:spPr>
        </p:pic>
        <p:cxnSp>
          <p:nvCxnSpPr>
            <p:cNvPr id="26" name="Conector recto de flecha 25">
              <a:extLst>
                <a:ext uri="{FF2B5EF4-FFF2-40B4-BE49-F238E27FC236}">
                  <a16:creationId xmlns:a16="http://schemas.microsoft.com/office/drawing/2014/main" id="{E654F4C6-F579-4BC7-952E-B4BB3ACDDA07}"/>
                </a:ext>
              </a:extLst>
            </p:cNvPr>
            <p:cNvCxnSpPr>
              <a:stCxn id="32" idx="3"/>
            </p:cNvCxnSpPr>
            <p:nvPr/>
          </p:nvCxnSpPr>
          <p:spPr>
            <a:xfrm>
              <a:off x="4068915" y="2071574"/>
              <a:ext cx="9602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8" name="Imagen 37">
            <a:extLst>
              <a:ext uri="{FF2B5EF4-FFF2-40B4-BE49-F238E27FC236}">
                <a16:creationId xmlns:a16="http://schemas.microsoft.com/office/drawing/2014/main" id="{16FE70DA-2C4B-477E-BF51-CA7EB2B1B1FA}"/>
              </a:ext>
            </a:extLst>
          </p:cNvPr>
          <p:cNvPicPr/>
          <p:nvPr/>
        </p:nvPicPr>
        <p:blipFill rotWithShape="1">
          <a:blip r:embed="rId6">
            <a:extLst>
              <a:ext uri="{28A0092B-C50C-407E-A947-70E740481C1C}">
                <a14:useLocalDpi xmlns:a14="http://schemas.microsoft.com/office/drawing/2010/main" val="0"/>
              </a:ext>
            </a:extLst>
          </a:blip>
          <a:srcRect l="52604" t="30502" r="4340" b="23744"/>
          <a:stretch/>
        </p:blipFill>
        <p:spPr bwMode="auto">
          <a:xfrm>
            <a:off x="1350447" y="1662778"/>
            <a:ext cx="2822084" cy="1794756"/>
          </a:xfrm>
          <a:prstGeom prst="rect">
            <a:avLst/>
          </a:prstGeom>
          <a:noFill/>
          <a:ln>
            <a:noFill/>
          </a:ln>
          <a:extLst>
            <a:ext uri="{53640926-AAD7-44D8-BBD7-CCE9431645EC}">
              <a14:shadowObscured xmlns:a14="http://schemas.microsoft.com/office/drawing/2010/main"/>
            </a:ext>
          </a:extLst>
        </p:spPr>
      </p:pic>
      <p:grpSp>
        <p:nvGrpSpPr>
          <p:cNvPr id="39" name="Grupo 38">
            <a:extLst>
              <a:ext uri="{FF2B5EF4-FFF2-40B4-BE49-F238E27FC236}">
                <a16:creationId xmlns:a16="http://schemas.microsoft.com/office/drawing/2014/main" id="{4603AA81-B5DB-459C-9485-E2C5902362DB}"/>
              </a:ext>
            </a:extLst>
          </p:cNvPr>
          <p:cNvGrpSpPr/>
          <p:nvPr/>
        </p:nvGrpSpPr>
        <p:grpSpPr>
          <a:xfrm>
            <a:off x="2941275" y="2180490"/>
            <a:ext cx="1790114" cy="2480261"/>
            <a:chOff x="2134091" y="1650241"/>
            <a:chExt cx="1790114" cy="2480261"/>
          </a:xfrm>
        </p:grpSpPr>
        <p:pic>
          <p:nvPicPr>
            <p:cNvPr id="40" name="Imagen 39">
              <a:extLst>
                <a:ext uri="{FF2B5EF4-FFF2-40B4-BE49-F238E27FC236}">
                  <a16:creationId xmlns:a16="http://schemas.microsoft.com/office/drawing/2014/main" id="{8EA2139A-A48E-425C-A780-F576B6B96EB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134091" y="1650241"/>
              <a:ext cx="1597025" cy="2456815"/>
            </a:xfrm>
            <a:prstGeom prst="rect">
              <a:avLst/>
            </a:prstGeom>
            <a:noFill/>
            <a:ln>
              <a:noFill/>
            </a:ln>
          </p:spPr>
        </p:pic>
        <p:sp>
          <p:nvSpPr>
            <p:cNvPr id="41" name="Abrir llave 40">
              <a:extLst>
                <a:ext uri="{FF2B5EF4-FFF2-40B4-BE49-F238E27FC236}">
                  <a16:creationId xmlns:a16="http://schemas.microsoft.com/office/drawing/2014/main" id="{CC5C7A32-1384-4B12-B841-C767E7FC9DAB}"/>
                </a:ext>
              </a:extLst>
            </p:cNvPr>
            <p:cNvSpPr/>
            <p:nvPr/>
          </p:nvSpPr>
          <p:spPr>
            <a:xfrm rot="10800000">
              <a:off x="3752197" y="1673689"/>
              <a:ext cx="172008" cy="245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pSp>
      <p:sp>
        <p:nvSpPr>
          <p:cNvPr id="42" name="Google Shape;665;p46">
            <a:extLst>
              <a:ext uri="{FF2B5EF4-FFF2-40B4-BE49-F238E27FC236}">
                <a16:creationId xmlns:a16="http://schemas.microsoft.com/office/drawing/2014/main" id="{27B4D0C9-BA9B-4C35-8D31-9CAD24F0C2D3}"/>
              </a:ext>
            </a:extLst>
          </p:cNvPr>
          <p:cNvSpPr txBox="1">
            <a:spLocks/>
          </p:cNvSpPr>
          <p:nvPr/>
        </p:nvSpPr>
        <p:spPr>
          <a:xfrm>
            <a:off x="2141153" y="3891501"/>
            <a:ext cx="2195308" cy="335590"/>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C" sz="1100" dirty="0"/>
              <a:t>DEM SRTM – 1 arco de segundo</a:t>
            </a:r>
          </a:p>
        </p:txBody>
      </p:sp>
      <p:grpSp>
        <p:nvGrpSpPr>
          <p:cNvPr id="44" name="Grupo 43">
            <a:extLst>
              <a:ext uri="{FF2B5EF4-FFF2-40B4-BE49-F238E27FC236}">
                <a16:creationId xmlns:a16="http://schemas.microsoft.com/office/drawing/2014/main" id="{3E6DFCE7-CFBF-437C-A2AE-FC9E08612BA7}"/>
              </a:ext>
            </a:extLst>
          </p:cNvPr>
          <p:cNvGrpSpPr/>
          <p:nvPr/>
        </p:nvGrpSpPr>
        <p:grpSpPr>
          <a:xfrm>
            <a:off x="1181533" y="2714006"/>
            <a:ext cx="3807194" cy="524601"/>
            <a:chOff x="1272801" y="2866735"/>
            <a:chExt cx="3807194" cy="524601"/>
          </a:xfrm>
        </p:grpSpPr>
        <p:sp>
          <p:nvSpPr>
            <p:cNvPr id="45" name="Google Shape;665;p46">
              <a:extLst>
                <a:ext uri="{FF2B5EF4-FFF2-40B4-BE49-F238E27FC236}">
                  <a16:creationId xmlns:a16="http://schemas.microsoft.com/office/drawing/2014/main" id="{7DDC7167-9896-4FB3-BE26-CFFF6EC764ED}"/>
                </a:ext>
              </a:extLst>
            </p:cNvPr>
            <p:cNvSpPr txBox="1">
              <a:spLocks/>
            </p:cNvSpPr>
            <p:nvPr/>
          </p:nvSpPr>
          <p:spPr>
            <a:xfrm>
              <a:off x="1272801" y="2866735"/>
              <a:ext cx="2531754" cy="524601"/>
            </a:xfrm>
            <a:prstGeom prst="roundRect">
              <a:avLst/>
            </a:prstGeom>
            <a:noFill/>
            <a:ln w="3175">
              <a:solidFill>
                <a:schemeClr val="tx1"/>
              </a:solid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S" sz="1100" dirty="0"/>
                <a:t>Aplicación del Filtro Goldstein para acentuar franjas del </a:t>
              </a:r>
              <a:r>
                <a:rPr lang="es-ES" sz="1100" dirty="0" err="1"/>
                <a:t>interferogramas</a:t>
              </a:r>
              <a:endParaRPr lang="es-ES" sz="1100" dirty="0"/>
            </a:p>
          </p:txBody>
        </p:sp>
        <p:cxnSp>
          <p:nvCxnSpPr>
            <p:cNvPr id="46" name="Conector recto de flecha 45">
              <a:extLst>
                <a:ext uri="{FF2B5EF4-FFF2-40B4-BE49-F238E27FC236}">
                  <a16:creationId xmlns:a16="http://schemas.microsoft.com/office/drawing/2014/main" id="{DF9F22F5-99C4-4A48-A6E4-D523C7ABA2D8}"/>
                </a:ext>
              </a:extLst>
            </p:cNvPr>
            <p:cNvCxnSpPr>
              <a:cxnSpLocks/>
              <a:stCxn id="45" idx="3"/>
            </p:cNvCxnSpPr>
            <p:nvPr/>
          </p:nvCxnSpPr>
          <p:spPr>
            <a:xfrm flipV="1">
              <a:off x="3804555" y="3129035"/>
              <a:ext cx="12754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1" name="Imagen 10">
            <a:extLst>
              <a:ext uri="{FF2B5EF4-FFF2-40B4-BE49-F238E27FC236}">
                <a16:creationId xmlns:a16="http://schemas.microsoft.com/office/drawing/2014/main" id="{42764370-A6B4-4A6D-AFB8-414776DE64D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794197" y="-3812"/>
            <a:ext cx="2822085" cy="5071112"/>
          </a:xfrm>
          <a:prstGeom prst="rect">
            <a:avLst/>
          </a:prstGeom>
          <a:noFill/>
          <a:ln>
            <a:noFill/>
          </a:ln>
        </p:spPr>
      </p:pic>
    </p:spTree>
    <p:extLst>
      <p:ext uri="{BB962C8B-B14F-4D97-AF65-F5344CB8AC3E}">
        <p14:creationId xmlns:p14="http://schemas.microsoft.com/office/powerpoint/2010/main" val="10080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down)">
                                      <p:cBhvr>
                                        <p:cTn id="101" dur="500"/>
                                        <p:tgtEl>
                                          <p:spTgt spid="4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xit" presetSubtype="4" fill="hold" nodeType="clickEffect">
                                  <p:stCondLst>
                                    <p:cond delay="0"/>
                                  </p:stCondLst>
                                  <p:childTnLst>
                                    <p:animEffect transition="out" filter="wipe(down)">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39"/>
                                        </p:tgtEl>
                                      </p:cBhvr>
                                    </p:animEffect>
                                    <p:set>
                                      <p:cBhvr>
                                        <p:cTn id="124" dur="1" fill="hold">
                                          <p:stCondLst>
                                            <p:cond delay="499"/>
                                          </p:stCondLst>
                                        </p:cTn>
                                        <p:tgtEl>
                                          <p:spTgt spid="3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21"/>
                                        </p:tgtEl>
                                      </p:cBhvr>
                                    </p:animEffect>
                                    <p:set>
                                      <p:cBhvr>
                                        <p:cTn id="142" dur="1" fill="hold">
                                          <p:stCondLst>
                                            <p:cond delay="499"/>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42"/>
                                        </p:tgtEl>
                                      </p:cBhvr>
                                    </p:animEffect>
                                    <p:set>
                                      <p:cBhvr>
                                        <p:cTn id="151" dur="1" fill="hold">
                                          <p:stCondLst>
                                            <p:cond delay="499"/>
                                          </p:stCondLst>
                                        </p:cTn>
                                        <p:tgtEl>
                                          <p:spTgt spid="4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22"/>
                                        </p:tgtEl>
                                      </p:cBhvr>
                                    </p:animEffect>
                                    <p:set>
                                      <p:cBhvr>
                                        <p:cTn id="1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4" grpId="0" animBg="1"/>
      <p:bldP spid="24" grpId="1" animBg="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29"/>
        <p:cNvGrpSpPr/>
        <p:nvPr/>
      </p:nvGrpSpPr>
      <p:grpSpPr>
        <a:xfrm>
          <a:off x="0" y="0"/>
          <a:ext cx="0" cy="0"/>
          <a:chOff x="0" y="0"/>
          <a:chExt cx="0" cy="0"/>
        </a:xfrm>
      </p:grpSpPr>
      <p:pic>
        <p:nvPicPr>
          <p:cNvPr id="4" name="Imagen 3">
            <a:extLst>
              <a:ext uri="{FF2B5EF4-FFF2-40B4-BE49-F238E27FC236}">
                <a16:creationId xmlns:a16="http://schemas.microsoft.com/office/drawing/2014/main" id="{32F95F66-9DEF-46BC-B8DB-EB65BBB0657E}"/>
              </a:ext>
            </a:extLst>
          </p:cNvPr>
          <p:cNvPicPr>
            <a:picLocks noChangeAspect="1"/>
          </p:cNvPicPr>
          <p:nvPr/>
        </p:nvPicPr>
        <p:blipFill>
          <a:blip r:embed="rId3"/>
          <a:stretch>
            <a:fillRect/>
          </a:stretch>
        </p:blipFill>
        <p:spPr>
          <a:xfrm>
            <a:off x="-22394" y="0"/>
            <a:ext cx="9166394" cy="5143500"/>
          </a:xfrm>
          <a:prstGeom prst="rect">
            <a:avLst/>
          </a:prstGeom>
        </p:spPr>
      </p:pic>
      <p:sp>
        <p:nvSpPr>
          <p:cNvPr id="530" name="Google Shape;530;p37"/>
          <p:cNvSpPr/>
          <p:nvPr/>
        </p:nvSpPr>
        <p:spPr>
          <a:xfrm>
            <a:off x="153404" y="265565"/>
            <a:ext cx="2548865" cy="285900"/>
          </a:xfrm>
          <a:prstGeom prst="rect">
            <a:avLst/>
          </a:prstGeom>
          <a:solidFill>
            <a:srgbClr val="E6C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txBox="1">
            <a:spLocks noGrp="1"/>
          </p:cNvSpPr>
          <p:nvPr>
            <p:ph type="title"/>
          </p:nvPr>
        </p:nvSpPr>
        <p:spPr>
          <a:xfrm>
            <a:off x="153405" y="-52185"/>
            <a:ext cx="2834142" cy="47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2">
                    <a:lumMod val="75000"/>
                  </a:schemeClr>
                </a:solidFill>
              </a:rPr>
              <a:t>Antecedentes</a:t>
            </a:r>
            <a:endParaRPr dirty="0">
              <a:solidFill>
                <a:schemeClr val="bg2">
                  <a:lumMod val="75000"/>
                </a:schemeClr>
              </a:solidFill>
            </a:endParaRPr>
          </a:p>
        </p:txBody>
      </p:sp>
      <p:graphicFrame>
        <p:nvGraphicFramePr>
          <p:cNvPr id="2" name="Diagrama 1">
            <a:extLst>
              <a:ext uri="{FF2B5EF4-FFF2-40B4-BE49-F238E27FC236}">
                <a16:creationId xmlns:a16="http://schemas.microsoft.com/office/drawing/2014/main" id="{95B5AD6B-11F0-4815-9EE7-1824BDAC9BDB}"/>
              </a:ext>
            </a:extLst>
          </p:cNvPr>
          <p:cNvGraphicFramePr/>
          <p:nvPr>
            <p:extLst>
              <p:ext uri="{D42A27DB-BD31-4B8C-83A1-F6EECF244321}">
                <p14:modId xmlns:p14="http://schemas.microsoft.com/office/powerpoint/2010/main" val="3526670504"/>
              </p:ext>
            </p:extLst>
          </p:nvPr>
        </p:nvGraphicFramePr>
        <p:xfrm>
          <a:off x="2537639" y="-398196"/>
          <a:ext cx="3876247" cy="2350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upo 4">
            <a:extLst>
              <a:ext uri="{FF2B5EF4-FFF2-40B4-BE49-F238E27FC236}">
                <a16:creationId xmlns:a16="http://schemas.microsoft.com/office/drawing/2014/main" id="{E37E08CF-FF08-4703-80C6-E6314E4462B5}"/>
              </a:ext>
            </a:extLst>
          </p:cNvPr>
          <p:cNvGrpSpPr/>
          <p:nvPr/>
        </p:nvGrpSpPr>
        <p:grpSpPr>
          <a:xfrm>
            <a:off x="1263263" y="1738808"/>
            <a:ext cx="6424998" cy="3139127"/>
            <a:chOff x="1089383" y="1903281"/>
            <a:chExt cx="6424998" cy="3139127"/>
          </a:xfrm>
        </p:grpSpPr>
        <p:grpSp>
          <p:nvGrpSpPr>
            <p:cNvPr id="7" name="Grupo 6">
              <a:extLst>
                <a:ext uri="{FF2B5EF4-FFF2-40B4-BE49-F238E27FC236}">
                  <a16:creationId xmlns:a16="http://schemas.microsoft.com/office/drawing/2014/main" id="{EF83CD23-6EC6-4485-9E2C-53A4F33E92BC}"/>
                </a:ext>
              </a:extLst>
            </p:cNvPr>
            <p:cNvGrpSpPr/>
            <p:nvPr/>
          </p:nvGrpSpPr>
          <p:grpSpPr>
            <a:xfrm>
              <a:off x="1499190" y="1903281"/>
              <a:ext cx="6015191" cy="1684473"/>
              <a:chOff x="3250515" y="1612942"/>
              <a:chExt cx="4532517" cy="1394742"/>
            </a:xfrm>
          </p:grpSpPr>
          <p:grpSp>
            <p:nvGrpSpPr>
              <p:cNvPr id="27" name="Google Shape;8468;p79">
                <a:extLst>
                  <a:ext uri="{FF2B5EF4-FFF2-40B4-BE49-F238E27FC236}">
                    <a16:creationId xmlns:a16="http://schemas.microsoft.com/office/drawing/2014/main" id="{94D9CAD8-0C76-40B1-AF44-8C3322CFBC36}"/>
                  </a:ext>
                </a:extLst>
              </p:cNvPr>
              <p:cNvGrpSpPr/>
              <p:nvPr/>
            </p:nvGrpSpPr>
            <p:grpSpPr>
              <a:xfrm>
                <a:off x="3250515" y="1612942"/>
                <a:ext cx="4532517" cy="1394742"/>
                <a:chOff x="5194708" y="3484366"/>
                <a:chExt cx="3148148" cy="987304"/>
              </a:xfrm>
            </p:grpSpPr>
            <p:grpSp>
              <p:nvGrpSpPr>
                <p:cNvPr id="28" name="Google Shape;8469;p79">
                  <a:extLst>
                    <a:ext uri="{FF2B5EF4-FFF2-40B4-BE49-F238E27FC236}">
                      <a16:creationId xmlns:a16="http://schemas.microsoft.com/office/drawing/2014/main" id="{A9F54FE2-5C8C-4652-A5E1-D613E32B319D}"/>
                    </a:ext>
                  </a:extLst>
                </p:cNvPr>
                <p:cNvGrpSpPr/>
                <p:nvPr/>
              </p:nvGrpSpPr>
              <p:grpSpPr>
                <a:xfrm>
                  <a:off x="7531521" y="3484366"/>
                  <a:ext cx="811335" cy="987304"/>
                  <a:chOff x="3379425" y="1617275"/>
                  <a:chExt cx="1090650" cy="1327200"/>
                </a:xfrm>
              </p:grpSpPr>
              <p:sp>
                <p:nvSpPr>
                  <p:cNvPr id="41" name="Google Shape;8470;p79">
                    <a:extLst>
                      <a:ext uri="{FF2B5EF4-FFF2-40B4-BE49-F238E27FC236}">
                        <a16:creationId xmlns:a16="http://schemas.microsoft.com/office/drawing/2014/main" id="{55163ECF-76FD-4DCA-89A9-317540116FA9}"/>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8471;p79">
                    <a:extLst>
                      <a:ext uri="{FF2B5EF4-FFF2-40B4-BE49-F238E27FC236}">
                        <a16:creationId xmlns:a16="http://schemas.microsoft.com/office/drawing/2014/main" id="{C823ED75-2B4F-4C49-A420-0610CD86377D}"/>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2;p79">
                    <a:extLst>
                      <a:ext uri="{FF2B5EF4-FFF2-40B4-BE49-F238E27FC236}">
                        <a16:creationId xmlns:a16="http://schemas.microsoft.com/office/drawing/2014/main" id="{BA4CFB1D-8E86-4DA6-818D-F156D63B159F}"/>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473;p79">
                  <a:extLst>
                    <a:ext uri="{FF2B5EF4-FFF2-40B4-BE49-F238E27FC236}">
                      <a16:creationId xmlns:a16="http://schemas.microsoft.com/office/drawing/2014/main" id="{B5B1DBB2-04CC-49BA-8FB8-7BB3D12A8860}"/>
                    </a:ext>
                  </a:extLst>
                </p:cNvPr>
                <p:cNvGrpSpPr/>
                <p:nvPr/>
              </p:nvGrpSpPr>
              <p:grpSpPr>
                <a:xfrm>
                  <a:off x="6752546" y="3484366"/>
                  <a:ext cx="811428" cy="987304"/>
                  <a:chOff x="2332275" y="1617275"/>
                  <a:chExt cx="1090775" cy="1327200"/>
                </a:xfrm>
              </p:grpSpPr>
              <p:sp>
                <p:nvSpPr>
                  <p:cNvPr id="38" name="Google Shape;8474;p79">
                    <a:extLst>
                      <a:ext uri="{FF2B5EF4-FFF2-40B4-BE49-F238E27FC236}">
                        <a16:creationId xmlns:a16="http://schemas.microsoft.com/office/drawing/2014/main" id="{0266974A-39CA-49CE-8364-33E9167D68B5}"/>
                      </a:ext>
                    </a:extLst>
                  </p:cNvPr>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5;p79">
                    <a:extLst>
                      <a:ext uri="{FF2B5EF4-FFF2-40B4-BE49-F238E27FC236}">
                        <a16:creationId xmlns:a16="http://schemas.microsoft.com/office/drawing/2014/main" id="{2A47F216-4610-4683-AAC8-E2FEB2C46675}"/>
                      </a:ext>
                    </a:extLst>
                  </p:cNvPr>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76;p79">
                    <a:extLst>
                      <a:ext uri="{FF2B5EF4-FFF2-40B4-BE49-F238E27FC236}">
                        <a16:creationId xmlns:a16="http://schemas.microsoft.com/office/drawing/2014/main" id="{1EF805AC-3256-4252-925E-F3C6682D490A}"/>
                      </a:ext>
                    </a:extLst>
                  </p:cNvPr>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8477;p79">
                  <a:extLst>
                    <a:ext uri="{FF2B5EF4-FFF2-40B4-BE49-F238E27FC236}">
                      <a16:creationId xmlns:a16="http://schemas.microsoft.com/office/drawing/2014/main" id="{ADB99D55-6140-4389-A512-75AA5AA17ED2}"/>
                    </a:ext>
                  </a:extLst>
                </p:cNvPr>
                <p:cNvGrpSpPr/>
                <p:nvPr/>
              </p:nvGrpSpPr>
              <p:grpSpPr>
                <a:xfrm>
                  <a:off x="5973664" y="3484366"/>
                  <a:ext cx="811335" cy="987304"/>
                  <a:chOff x="1285250" y="1617275"/>
                  <a:chExt cx="1090650" cy="1327200"/>
                </a:xfrm>
              </p:grpSpPr>
              <p:sp>
                <p:nvSpPr>
                  <p:cNvPr id="35" name="Google Shape;8478;p79">
                    <a:extLst>
                      <a:ext uri="{FF2B5EF4-FFF2-40B4-BE49-F238E27FC236}">
                        <a16:creationId xmlns:a16="http://schemas.microsoft.com/office/drawing/2014/main" id="{4604A5AD-1D0A-4096-ADC8-D915665CCBCF}"/>
                      </a:ext>
                    </a:extLst>
                  </p:cNvPr>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79;p79">
                    <a:extLst>
                      <a:ext uri="{FF2B5EF4-FFF2-40B4-BE49-F238E27FC236}">
                        <a16:creationId xmlns:a16="http://schemas.microsoft.com/office/drawing/2014/main" id="{95FAC775-07CA-4FDA-BB96-C61AEB953FA6}"/>
                      </a:ext>
                    </a:extLst>
                  </p:cNvPr>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80;p79">
                    <a:extLst>
                      <a:ext uri="{FF2B5EF4-FFF2-40B4-BE49-F238E27FC236}">
                        <a16:creationId xmlns:a16="http://schemas.microsoft.com/office/drawing/2014/main" id="{31B3A0D6-4EBF-46E7-8FF1-92D325151C3B}"/>
                      </a:ext>
                    </a:extLst>
                  </p:cNvPr>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8481;p79">
                  <a:extLst>
                    <a:ext uri="{FF2B5EF4-FFF2-40B4-BE49-F238E27FC236}">
                      <a16:creationId xmlns:a16="http://schemas.microsoft.com/office/drawing/2014/main" id="{030EEF54-24B5-480F-BA91-94F5F566CD6A}"/>
                    </a:ext>
                  </a:extLst>
                </p:cNvPr>
                <p:cNvGrpSpPr/>
                <p:nvPr/>
              </p:nvGrpSpPr>
              <p:grpSpPr>
                <a:xfrm>
                  <a:off x="5194708" y="3484366"/>
                  <a:ext cx="811410" cy="987304"/>
                  <a:chOff x="238125" y="1617275"/>
                  <a:chExt cx="1090750" cy="1327200"/>
                </a:xfrm>
              </p:grpSpPr>
              <p:sp>
                <p:nvSpPr>
                  <p:cNvPr id="32" name="Google Shape;8482;p79">
                    <a:extLst>
                      <a:ext uri="{FF2B5EF4-FFF2-40B4-BE49-F238E27FC236}">
                        <a16:creationId xmlns:a16="http://schemas.microsoft.com/office/drawing/2014/main" id="{795D8503-621A-4E0B-96DF-45659D55CCCA}"/>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83;p79">
                    <a:extLst>
                      <a:ext uri="{FF2B5EF4-FFF2-40B4-BE49-F238E27FC236}">
                        <a16:creationId xmlns:a16="http://schemas.microsoft.com/office/drawing/2014/main" id="{54F46973-C90C-4B02-A371-A984DC789C40}"/>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484;p79">
                    <a:extLst>
                      <a:ext uri="{FF2B5EF4-FFF2-40B4-BE49-F238E27FC236}">
                        <a16:creationId xmlns:a16="http://schemas.microsoft.com/office/drawing/2014/main" id="{59FE40B8-1607-487C-97E0-015C6DE22DCA}"/>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8470;p79">
                <a:extLst>
                  <a:ext uri="{FF2B5EF4-FFF2-40B4-BE49-F238E27FC236}">
                    <a16:creationId xmlns:a16="http://schemas.microsoft.com/office/drawing/2014/main" id="{1ABC889E-4F96-4A37-B68F-8D4AB552D46B}"/>
                  </a:ext>
                </a:extLst>
              </p:cNvPr>
              <p:cNvSpPr/>
              <p:nvPr/>
            </p:nvSpPr>
            <p:spPr>
              <a:xfrm>
                <a:off x="6849393" y="1832421"/>
                <a:ext cx="706083" cy="70223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CFAFD1">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 name="Google Shape;532;p37">
              <a:extLst>
                <a:ext uri="{FF2B5EF4-FFF2-40B4-BE49-F238E27FC236}">
                  <a16:creationId xmlns:a16="http://schemas.microsoft.com/office/drawing/2014/main" id="{16C2CDEE-1E9F-424B-B8D6-D48886231440}"/>
                </a:ext>
              </a:extLst>
            </p:cNvPr>
            <p:cNvSpPr txBox="1">
              <a:spLocks/>
            </p:cNvSpPr>
            <p:nvPr/>
          </p:nvSpPr>
          <p:spPr>
            <a:xfrm>
              <a:off x="1709760" y="2389735"/>
              <a:ext cx="1168219" cy="396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1pPr>
              <a:lvl2pPr marL="914400" marR="0" lvl="1"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2pPr>
              <a:lvl3pPr marL="1371600" marR="0" lvl="2"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3pPr>
              <a:lvl4pPr marL="1828800" marR="0" lvl="3"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4pPr>
              <a:lvl5pPr marL="2286000" marR="0" lvl="4"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5pPr>
              <a:lvl6pPr marL="2743200" marR="0" lvl="5"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6pPr>
              <a:lvl7pPr marL="3200400" marR="0" lvl="6"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7pPr>
              <a:lvl8pPr marL="3657600" marR="0" lvl="7"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8pPr>
              <a:lvl9pPr marL="4114800" marR="0" lvl="8" indent="-304800" algn="l" rtl="0">
                <a:lnSpc>
                  <a:spcPct val="100000"/>
                </a:lnSpc>
                <a:spcBef>
                  <a:spcPts val="1600"/>
                </a:spcBef>
                <a:spcAft>
                  <a:spcPts val="160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9pPr>
            </a:lstStyle>
            <a:p>
              <a:pPr marL="0" indent="0" algn="just">
                <a:buSzPts val="1100"/>
                <a:buFont typeface="Arial"/>
                <a:buNone/>
              </a:pPr>
              <a:r>
                <a:rPr lang="es-ES" dirty="0"/>
                <a:t>Fotogrametría</a:t>
              </a:r>
              <a:endParaRPr lang="en-US" dirty="0"/>
            </a:p>
          </p:txBody>
        </p:sp>
        <p:sp>
          <p:nvSpPr>
            <p:cNvPr id="44" name="Google Shape;532;p37">
              <a:extLst>
                <a:ext uri="{FF2B5EF4-FFF2-40B4-BE49-F238E27FC236}">
                  <a16:creationId xmlns:a16="http://schemas.microsoft.com/office/drawing/2014/main" id="{9AC2BB32-073A-4DF7-9B14-487C65631D83}"/>
                </a:ext>
              </a:extLst>
            </p:cNvPr>
            <p:cNvSpPr txBox="1">
              <a:spLocks/>
            </p:cNvSpPr>
            <p:nvPr/>
          </p:nvSpPr>
          <p:spPr>
            <a:xfrm>
              <a:off x="4724574" y="2337791"/>
              <a:ext cx="1052353" cy="4487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1pPr>
              <a:lvl2pPr marL="914400" marR="0" lvl="1"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2pPr>
              <a:lvl3pPr marL="1371600" marR="0" lvl="2"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3pPr>
              <a:lvl4pPr marL="1828800" marR="0" lvl="3"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4pPr>
              <a:lvl5pPr marL="2286000" marR="0" lvl="4"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5pPr>
              <a:lvl6pPr marL="2743200" marR="0" lvl="5"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6pPr>
              <a:lvl7pPr marL="3200400" marR="0" lvl="6"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7pPr>
              <a:lvl8pPr marL="3657600" marR="0" lvl="7"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8pPr>
              <a:lvl9pPr marL="4114800" marR="0" lvl="8" indent="-304800" algn="l" rtl="0">
                <a:lnSpc>
                  <a:spcPct val="100000"/>
                </a:lnSpc>
                <a:spcBef>
                  <a:spcPts val="1600"/>
                </a:spcBef>
                <a:spcAft>
                  <a:spcPts val="160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9pPr>
            </a:lstStyle>
            <a:p>
              <a:pPr marL="0" indent="0" algn="ctr">
                <a:buSzPts val="1100"/>
                <a:buFont typeface="Arial"/>
                <a:buNone/>
              </a:pPr>
              <a:r>
                <a:rPr lang="es-ES" dirty="0"/>
                <a:t>Imágenes </a:t>
              </a:r>
            </a:p>
            <a:p>
              <a:pPr marL="0" indent="0" algn="ctr">
                <a:buSzPts val="1100"/>
                <a:buFont typeface="Arial"/>
                <a:buNone/>
              </a:pPr>
              <a:r>
                <a:rPr lang="es-ES" dirty="0"/>
                <a:t>ópticas</a:t>
              </a:r>
              <a:endParaRPr lang="en-US" dirty="0"/>
            </a:p>
          </p:txBody>
        </p:sp>
        <p:sp>
          <p:nvSpPr>
            <p:cNvPr id="45" name="Google Shape;532;p37">
              <a:extLst>
                <a:ext uri="{FF2B5EF4-FFF2-40B4-BE49-F238E27FC236}">
                  <a16:creationId xmlns:a16="http://schemas.microsoft.com/office/drawing/2014/main" id="{EF4E2EE2-9334-44FA-8037-E5E53829A33B}"/>
                </a:ext>
              </a:extLst>
            </p:cNvPr>
            <p:cNvSpPr txBox="1">
              <a:spLocks/>
            </p:cNvSpPr>
            <p:nvPr/>
          </p:nvSpPr>
          <p:spPr>
            <a:xfrm>
              <a:off x="6160376" y="2318253"/>
              <a:ext cx="1168219" cy="4431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1pPr>
              <a:lvl2pPr marL="914400" marR="0" lvl="1"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2pPr>
              <a:lvl3pPr marL="1371600" marR="0" lvl="2"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3pPr>
              <a:lvl4pPr marL="1828800" marR="0" lvl="3"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4pPr>
              <a:lvl5pPr marL="2286000" marR="0" lvl="4"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5pPr>
              <a:lvl6pPr marL="2743200" marR="0" lvl="5"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6pPr>
              <a:lvl7pPr marL="3200400" marR="0" lvl="6"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7pPr>
              <a:lvl8pPr marL="3657600" marR="0" lvl="7"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8pPr>
              <a:lvl9pPr marL="4114800" marR="0" lvl="8" indent="-304800" algn="l" rtl="0">
                <a:lnSpc>
                  <a:spcPct val="100000"/>
                </a:lnSpc>
                <a:spcBef>
                  <a:spcPts val="1600"/>
                </a:spcBef>
                <a:spcAft>
                  <a:spcPts val="160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9pPr>
            </a:lstStyle>
            <a:p>
              <a:pPr marL="0" indent="0" algn="ctr">
                <a:buSzPts val="1100"/>
                <a:buFont typeface="Arial"/>
                <a:buNone/>
              </a:pPr>
              <a:r>
                <a:rPr lang="es-ES" dirty="0"/>
                <a:t>Imágenes </a:t>
              </a:r>
            </a:p>
            <a:p>
              <a:pPr marL="0" indent="0" algn="ctr">
                <a:buSzPts val="1100"/>
                <a:buFont typeface="Arial"/>
                <a:buNone/>
              </a:pPr>
              <a:r>
                <a:rPr lang="es-ES" dirty="0"/>
                <a:t>SAR</a:t>
              </a:r>
              <a:endParaRPr lang="en-US" dirty="0"/>
            </a:p>
          </p:txBody>
        </p:sp>
        <p:sp>
          <p:nvSpPr>
            <p:cNvPr id="46" name="Google Shape;532;p37">
              <a:extLst>
                <a:ext uri="{FF2B5EF4-FFF2-40B4-BE49-F238E27FC236}">
                  <a16:creationId xmlns:a16="http://schemas.microsoft.com/office/drawing/2014/main" id="{F73D7D6E-A2A0-4030-9597-125CE3560877}"/>
                </a:ext>
              </a:extLst>
            </p:cNvPr>
            <p:cNvSpPr txBox="1">
              <a:spLocks/>
            </p:cNvSpPr>
            <p:nvPr/>
          </p:nvSpPr>
          <p:spPr>
            <a:xfrm>
              <a:off x="3173333" y="2279009"/>
              <a:ext cx="1168219" cy="5854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1pPr>
              <a:lvl2pPr marL="914400" marR="0" lvl="1"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2pPr>
              <a:lvl3pPr marL="1371600" marR="0" lvl="2"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3pPr>
              <a:lvl4pPr marL="1828800" marR="0" lvl="3"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4pPr>
              <a:lvl5pPr marL="2286000" marR="0" lvl="4"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5pPr>
              <a:lvl6pPr marL="2743200" marR="0" lvl="5"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6pPr>
              <a:lvl7pPr marL="3200400" marR="0" lvl="6"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7pPr>
              <a:lvl8pPr marL="3657600" marR="0" lvl="7" indent="-304800" algn="l" rtl="0">
                <a:lnSpc>
                  <a:spcPct val="100000"/>
                </a:lnSpc>
                <a:spcBef>
                  <a:spcPts val="1600"/>
                </a:spcBef>
                <a:spcAft>
                  <a:spcPts val="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8pPr>
              <a:lvl9pPr marL="4114800" marR="0" lvl="8" indent="-304800" algn="l" rtl="0">
                <a:lnSpc>
                  <a:spcPct val="100000"/>
                </a:lnSpc>
                <a:spcBef>
                  <a:spcPts val="1600"/>
                </a:spcBef>
                <a:spcAft>
                  <a:spcPts val="1600"/>
                </a:spcAft>
                <a:buClr>
                  <a:srgbClr val="434343"/>
                </a:buClr>
                <a:buSzPts val="1200"/>
                <a:buFont typeface="Roboto Condensed Light"/>
                <a:buChar char="■"/>
                <a:defRPr sz="1200" b="0" i="0" u="none" strike="noStrike" cap="none">
                  <a:solidFill>
                    <a:schemeClr val="dk1"/>
                  </a:solidFill>
                  <a:latin typeface="Lato"/>
                  <a:ea typeface="Lato"/>
                  <a:cs typeface="Lato"/>
                  <a:sym typeface="Lato"/>
                </a:defRPr>
              </a:lvl9pPr>
            </a:lstStyle>
            <a:p>
              <a:pPr marL="0" indent="0" algn="ctr">
                <a:buSzPts val="1100"/>
                <a:buFont typeface="Arial"/>
                <a:buNone/>
              </a:pPr>
              <a:r>
                <a:rPr lang="es-ES" dirty="0"/>
                <a:t>Datos</a:t>
              </a:r>
            </a:p>
            <a:p>
              <a:pPr marL="0" indent="0" algn="ctr">
                <a:buSzPts val="1100"/>
                <a:buFont typeface="Arial"/>
                <a:buNone/>
              </a:pPr>
              <a:r>
                <a:rPr lang="es-ES" dirty="0"/>
                <a:t> </a:t>
              </a:r>
              <a:r>
                <a:rPr lang="es-ES" dirty="0" err="1"/>
                <a:t>LiDAR</a:t>
              </a:r>
              <a:endParaRPr lang="en-US" dirty="0"/>
            </a:p>
          </p:txBody>
        </p:sp>
        <p:pic>
          <p:nvPicPr>
            <p:cNvPr id="4098" name="Picture 2" descr="Factores que condicionan las misiones de vuelo con drones">
              <a:extLst>
                <a:ext uri="{FF2B5EF4-FFF2-40B4-BE49-F238E27FC236}">
                  <a16:creationId xmlns:a16="http://schemas.microsoft.com/office/drawing/2014/main" id="{E0545C64-4D2A-4181-B0B4-8D4F2B344E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091" t="9513" r="387" b="9513"/>
            <a:stretch/>
          </p:blipFill>
          <p:spPr bwMode="auto">
            <a:xfrm>
              <a:off x="1089383" y="3620765"/>
              <a:ext cx="1631423" cy="13642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0" name="Picture 4" descr="CLASIFICACIÓN DE DATOS LIDAR – lidar y ortofotos">
              <a:extLst>
                <a:ext uri="{FF2B5EF4-FFF2-40B4-BE49-F238E27FC236}">
                  <a16:creationId xmlns:a16="http://schemas.microsoft.com/office/drawing/2014/main" id="{33FD957E-ADF1-44C3-A6A7-9EE204A566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57" r="16576"/>
            <a:stretch/>
          </p:blipFill>
          <p:spPr bwMode="auto">
            <a:xfrm>
              <a:off x="3026620" y="3620765"/>
              <a:ext cx="1561580" cy="13642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2" name="Picture 6" descr="MAAP #79 – Viendo a través de las Nubes: Monitoreo de la Deforestación con  Radar | MAAP">
              <a:extLst>
                <a:ext uri="{FF2B5EF4-FFF2-40B4-BE49-F238E27FC236}">
                  <a16:creationId xmlns:a16="http://schemas.microsoft.com/office/drawing/2014/main" id="{64B863E9-C5DA-426B-BBEF-4EACE870C0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4777" y="3563352"/>
              <a:ext cx="1259480" cy="147905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4" name="Picture 8" descr="6. El esquema muestra los tipos de sensores, de acuerdo al origen de la...  | Download Scientific Diagram">
              <a:extLst>
                <a:ext uri="{FF2B5EF4-FFF2-40B4-BE49-F238E27FC236}">
                  <a16:creationId xmlns:a16="http://schemas.microsoft.com/office/drawing/2014/main" id="{6FE5FEBC-1359-4560-8722-8C746D3F6E3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518" t="11626" r="56966" b="11626"/>
            <a:stretch/>
          </p:blipFill>
          <p:spPr bwMode="auto">
            <a:xfrm>
              <a:off x="4616426" y="3625247"/>
              <a:ext cx="1543950" cy="13067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48" name="Google Shape;648;p45">
            <a:extLst>
              <a:ext uri="{FF2B5EF4-FFF2-40B4-BE49-F238E27FC236}">
                <a16:creationId xmlns:a16="http://schemas.microsoft.com/office/drawing/2014/main" id="{0DD5996E-A0E7-41D8-941F-38BDC26ACC3E}"/>
              </a:ext>
            </a:extLst>
          </p:cNvPr>
          <p:cNvSpPr txBox="1">
            <a:spLocks/>
          </p:cNvSpPr>
          <p:nvPr/>
        </p:nvSpPr>
        <p:spPr>
          <a:xfrm>
            <a:off x="-22394" y="4840226"/>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solidFill>
                  <a:schemeClr val="bg1">
                    <a:lumMod val="10000"/>
                  </a:schemeClr>
                </a:solidFill>
              </a:rPr>
              <a:t>(Joly, 1979), (Doyle, 1978), (Felicísimo, 1994), (Wang et al., 2018).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700"/>
        <p:cNvGrpSpPr/>
        <p:nvPr/>
      </p:nvGrpSpPr>
      <p:grpSpPr>
        <a:xfrm>
          <a:off x="0" y="0"/>
          <a:ext cx="0" cy="0"/>
          <a:chOff x="0" y="0"/>
          <a:chExt cx="0" cy="0"/>
        </a:xfrm>
      </p:grpSpPr>
      <p:pic>
        <p:nvPicPr>
          <p:cNvPr id="12" name="Imagen 11">
            <a:extLst>
              <a:ext uri="{FF2B5EF4-FFF2-40B4-BE49-F238E27FC236}">
                <a16:creationId xmlns:a16="http://schemas.microsoft.com/office/drawing/2014/main" id="{A347FBAC-0439-44F7-A700-3D56C38DC0C8}"/>
              </a:ext>
            </a:extLst>
          </p:cNvPr>
          <p:cNvPicPr>
            <a:picLocks noChangeAspect="1"/>
          </p:cNvPicPr>
          <p:nvPr/>
        </p:nvPicPr>
        <p:blipFill>
          <a:blip r:embed="rId3"/>
          <a:stretch>
            <a:fillRect/>
          </a:stretch>
        </p:blipFill>
        <p:spPr>
          <a:xfrm>
            <a:off x="-22394" y="0"/>
            <a:ext cx="9166394" cy="5143500"/>
          </a:xfrm>
          <a:prstGeom prst="rect">
            <a:avLst/>
          </a:prstGeom>
        </p:spPr>
      </p:pic>
      <p:sp>
        <p:nvSpPr>
          <p:cNvPr id="702" name="Google Shape;702;p49"/>
          <p:cNvSpPr/>
          <p:nvPr/>
        </p:nvSpPr>
        <p:spPr>
          <a:xfrm>
            <a:off x="149247" y="464634"/>
            <a:ext cx="36912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49"/>
          <p:cNvSpPr txBox="1">
            <a:spLocks noGrp="1"/>
          </p:cNvSpPr>
          <p:nvPr>
            <p:ph type="title"/>
          </p:nvPr>
        </p:nvSpPr>
        <p:spPr>
          <a:xfrm>
            <a:off x="197497" y="146884"/>
            <a:ext cx="38697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707" name="Google Shape;707;p49"/>
          <p:cNvSpPr txBox="1">
            <a:spLocks noGrp="1"/>
          </p:cNvSpPr>
          <p:nvPr>
            <p:ph type="body" idx="2"/>
          </p:nvPr>
        </p:nvSpPr>
        <p:spPr>
          <a:xfrm>
            <a:off x="444929" y="1207457"/>
            <a:ext cx="3426663" cy="1588899"/>
          </a:xfrm>
          <a:prstGeom prst="rect">
            <a:avLst/>
          </a:prstGeom>
          <a:ln w="9525">
            <a:solidFill>
              <a:srgbClr val="EA7D3A"/>
            </a:solidFill>
            <a:prstDash val="lgDash"/>
          </a:ln>
        </p:spPr>
        <p:txBody>
          <a:bodyPr spcFirstLastPara="1" wrap="square" lIns="91425" tIns="91425" rIns="91425" bIns="91425" anchor="t" anchorCtr="0">
            <a:noAutofit/>
          </a:bodyPr>
          <a:lstStyle/>
          <a:p>
            <a:pPr marL="0" lvl="0" indent="0" rtl="0">
              <a:spcBef>
                <a:spcPts val="0"/>
              </a:spcBef>
              <a:spcAft>
                <a:spcPts val="1600"/>
              </a:spcAft>
              <a:buNone/>
            </a:pPr>
            <a:r>
              <a:rPr lang="es-EC" sz="1200" b="1" dirty="0"/>
              <a:t>Área de imágenes </a:t>
            </a:r>
            <a:r>
              <a:rPr lang="es-EC" sz="1200" b="1" dirty="0" err="1"/>
              <a:t>Cosmo</a:t>
            </a:r>
            <a:r>
              <a:rPr lang="es-EC" sz="1200" b="1" dirty="0"/>
              <a:t> </a:t>
            </a:r>
            <a:r>
              <a:rPr lang="es-EC" sz="1200" b="1" dirty="0" err="1"/>
              <a:t>SkyMED</a:t>
            </a:r>
            <a:endParaRPr lang="es-EC" sz="1200" b="1" dirty="0"/>
          </a:p>
          <a:p>
            <a:pPr marL="0" lvl="0" indent="0" algn="l" rtl="0">
              <a:spcBef>
                <a:spcPts val="0"/>
              </a:spcBef>
              <a:spcAft>
                <a:spcPts val="1600"/>
              </a:spcAft>
              <a:buNone/>
            </a:pPr>
            <a:r>
              <a:rPr lang="es-EC" sz="1200" dirty="0"/>
              <a:t>Vértices totales: 243 puntos</a:t>
            </a:r>
            <a:endParaRPr lang="en" sz="1200" dirty="0"/>
          </a:p>
          <a:p>
            <a:pPr marL="285750" indent="-285750" algn="l">
              <a:spcAft>
                <a:spcPts val="1600"/>
              </a:spcAft>
            </a:pPr>
            <a:r>
              <a:rPr lang="en" sz="1200" dirty="0"/>
              <a:t>Infraestructura: 129 puntos</a:t>
            </a:r>
          </a:p>
          <a:p>
            <a:pPr marL="285750" indent="-285750" algn="l">
              <a:spcAft>
                <a:spcPts val="1600"/>
              </a:spcAft>
            </a:pPr>
            <a:r>
              <a:rPr lang="en" sz="1200" dirty="0"/>
              <a:t>Vegetación: 114 puntos</a:t>
            </a:r>
          </a:p>
        </p:txBody>
      </p:sp>
      <p:sp>
        <p:nvSpPr>
          <p:cNvPr id="708" name="Google Shape;708;p49"/>
          <p:cNvSpPr txBox="1">
            <a:spLocks noGrp="1"/>
          </p:cNvSpPr>
          <p:nvPr>
            <p:ph type="body" idx="4"/>
          </p:nvPr>
        </p:nvSpPr>
        <p:spPr>
          <a:xfrm>
            <a:off x="551150" y="824337"/>
            <a:ext cx="3214219" cy="451281"/>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t>Distribución de puntos altimétricos</a:t>
            </a:r>
            <a:endParaRPr b="1" dirty="0"/>
          </a:p>
        </p:txBody>
      </p:sp>
      <p:sp>
        <p:nvSpPr>
          <p:cNvPr id="711" name="Google Shape;711;p49"/>
          <p:cNvSpPr/>
          <p:nvPr/>
        </p:nvSpPr>
        <p:spPr>
          <a:xfrm>
            <a:off x="-407230" y="3791787"/>
            <a:ext cx="814459" cy="1351708"/>
          </a:xfrm>
          <a:custGeom>
            <a:avLst/>
            <a:gdLst/>
            <a:ahLst/>
            <a:cxnLst/>
            <a:rect l="l" t="t" r="r" b="b"/>
            <a:pathLst>
              <a:path w="14135" h="23459" extrusionOk="0">
                <a:moveTo>
                  <a:pt x="12919" y="1521"/>
                </a:moveTo>
                <a:lnTo>
                  <a:pt x="12919" y="1521"/>
                </a:lnTo>
                <a:cubicBezTo>
                  <a:pt x="12372" y="2920"/>
                  <a:pt x="12250" y="4257"/>
                  <a:pt x="12554" y="5746"/>
                </a:cubicBezTo>
                <a:cubicBezTo>
                  <a:pt x="11581" y="4227"/>
                  <a:pt x="11612" y="2555"/>
                  <a:pt x="12919" y="1521"/>
                </a:cubicBezTo>
                <a:close/>
                <a:moveTo>
                  <a:pt x="11794" y="1825"/>
                </a:moveTo>
                <a:lnTo>
                  <a:pt x="11794" y="1825"/>
                </a:lnTo>
                <a:cubicBezTo>
                  <a:pt x="10852" y="3406"/>
                  <a:pt x="11429" y="4865"/>
                  <a:pt x="12189" y="6385"/>
                </a:cubicBezTo>
                <a:cubicBezTo>
                  <a:pt x="12524" y="7145"/>
                  <a:pt x="12980" y="7813"/>
                  <a:pt x="13192" y="8664"/>
                </a:cubicBezTo>
                <a:cubicBezTo>
                  <a:pt x="13739" y="10792"/>
                  <a:pt x="13314" y="12646"/>
                  <a:pt x="11733" y="14196"/>
                </a:cubicBezTo>
                <a:cubicBezTo>
                  <a:pt x="10913" y="15017"/>
                  <a:pt x="10062" y="15777"/>
                  <a:pt x="9302" y="16689"/>
                </a:cubicBezTo>
                <a:cubicBezTo>
                  <a:pt x="9362" y="16020"/>
                  <a:pt x="9393" y="15351"/>
                  <a:pt x="9484" y="14652"/>
                </a:cubicBezTo>
                <a:cubicBezTo>
                  <a:pt x="9727" y="12342"/>
                  <a:pt x="10366" y="10184"/>
                  <a:pt x="11004" y="7965"/>
                </a:cubicBezTo>
                <a:cubicBezTo>
                  <a:pt x="11034" y="7752"/>
                  <a:pt x="11125" y="7509"/>
                  <a:pt x="11004" y="7296"/>
                </a:cubicBezTo>
                <a:cubicBezTo>
                  <a:pt x="10958" y="7283"/>
                  <a:pt x="10919" y="7277"/>
                  <a:pt x="10885" y="7277"/>
                </a:cubicBezTo>
                <a:cubicBezTo>
                  <a:pt x="10689" y="7277"/>
                  <a:pt x="10656" y="7476"/>
                  <a:pt x="10578" y="7631"/>
                </a:cubicBezTo>
                <a:cubicBezTo>
                  <a:pt x="9910" y="9576"/>
                  <a:pt x="9362" y="11552"/>
                  <a:pt x="9059" y="13588"/>
                </a:cubicBezTo>
                <a:cubicBezTo>
                  <a:pt x="8907" y="14713"/>
                  <a:pt x="8815" y="15777"/>
                  <a:pt x="8755" y="16901"/>
                </a:cubicBezTo>
                <a:cubicBezTo>
                  <a:pt x="8390" y="16233"/>
                  <a:pt x="8025" y="15625"/>
                  <a:pt x="8116" y="14743"/>
                </a:cubicBezTo>
                <a:cubicBezTo>
                  <a:pt x="8299" y="12828"/>
                  <a:pt x="7995" y="10944"/>
                  <a:pt x="7235" y="9181"/>
                </a:cubicBezTo>
                <a:cubicBezTo>
                  <a:pt x="7083" y="8847"/>
                  <a:pt x="7052" y="8573"/>
                  <a:pt x="7204" y="8239"/>
                </a:cubicBezTo>
                <a:cubicBezTo>
                  <a:pt x="7539" y="7448"/>
                  <a:pt x="7934" y="6689"/>
                  <a:pt x="8572" y="6141"/>
                </a:cubicBezTo>
                <a:cubicBezTo>
                  <a:pt x="9666" y="5199"/>
                  <a:pt x="10487" y="4014"/>
                  <a:pt x="11156" y="2737"/>
                </a:cubicBezTo>
                <a:cubicBezTo>
                  <a:pt x="11308" y="2403"/>
                  <a:pt x="11460" y="2038"/>
                  <a:pt x="11794" y="1825"/>
                </a:cubicBezTo>
                <a:close/>
                <a:moveTo>
                  <a:pt x="1672" y="488"/>
                </a:moveTo>
                <a:cubicBezTo>
                  <a:pt x="1976" y="761"/>
                  <a:pt x="2068" y="1126"/>
                  <a:pt x="2189" y="1491"/>
                </a:cubicBezTo>
                <a:cubicBezTo>
                  <a:pt x="2919" y="3649"/>
                  <a:pt x="4104" y="5503"/>
                  <a:pt x="5502" y="7296"/>
                </a:cubicBezTo>
                <a:cubicBezTo>
                  <a:pt x="7174" y="9424"/>
                  <a:pt x="7660" y="11886"/>
                  <a:pt x="7478" y="14561"/>
                </a:cubicBezTo>
                <a:cubicBezTo>
                  <a:pt x="7387" y="15412"/>
                  <a:pt x="7235" y="16263"/>
                  <a:pt x="7083" y="17205"/>
                </a:cubicBezTo>
                <a:cubicBezTo>
                  <a:pt x="4894" y="13740"/>
                  <a:pt x="3435" y="10032"/>
                  <a:pt x="2645" y="6081"/>
                </a:cubicBezTo>
                <a:cubicBezTo>
                  <a:pt x="2159" y="6263"/>
                  <a:pt x="2280" y="6506"/>
                  <a:pt x="2311" y="6749"/>
                </a:cubicBezTo>
                <a:cubicBezTo>
                  <a:pt x="2979" y="10336"/>
                  <a:pt x="4347" y="13588"/>
                  <a:pt x="6171" y="16719"/>
                </a:cubicBezTo>
                <a:cubicBezTo>
                  <a:pt x="6232" y="16841"/>
                  <a:pt x="6293" y="16901"/>
                  <a:pt x="6323" y="17023"/>
                </a:cubicBezTo>
                <a:cubicBezTo>
                  <a:pt x="4165" y="15959"/>
                  <a:pt x="2675" y="14287"/>
                  <a:pt x="1824" y="12069"/>
                </a:cubicBezTo>
                <a:cubicBezTo>
                  <a:pt x="1095" y="10397"/>
                  <a:pt x="821" y="8695"/>
                  <a:pt x="700" y="6901"/>
                </a:cubicBezTo>
                <a:cubicBezTo>
                  <a:pt x="609" y="5017"/>
                  <a:pt x="791" y="3193"/>
                  <a:pt x="1216" y="1369"/>
                </a:cubicBezTo>
                <a:cubicBezTo>
                  <a:pt x="1247" y="1065"/>
                  <a:pt x="1308" y="731"/>
                  <a:pt x="1672" y="488"/>
                </a:cubicBezTo>
                <a:close/>
                <a:moveTo>
                  <a:pt x="7812" y="16476"/>
                </a:moveTo>
                <a:lnTo>
                  <a:pt x="7812" y="16476"/>
                </a:lnTo>
                <a:cubicBezTo>
                  <a:pt x="8451" y="17509"/>
                  <a:pt x="8967" y="18543"/>
                  <a:pt x="8876" y="19819"/>
                </a:cubicBezTo>
                <a:cubicBezTo>
                  <a:pt x="7964" y="18877"/>
                  <a:pt x="7478" y="17844"/>
                  <a:pt x="7812" y="16476"/>
                </a:cubicBezTo>
                <a:close/>
                <a:moveTo>
                  <a:pt x="1746" y="1"/>
                </a:moveTo>
                <a:cubicBezTo>
                  <a:pt x="1732" y="1"/>
                  <a:pt x="1717" y="1"/>
                  <a:pt x="1703" y="2"/>
                </a:cubicBezTo>
                <a:cubicBezTo>
                  <a:pt x="1095" y="32"/>
                  <a:pt x="943" y="670"/>
                  <a:pt x="791" y="1217"/>
                </a:cubicBezTo>
                <a:cubicBezTo>
                  <a:pt x="92" y="3862"/>
                  <a:pt x="1" y="6567"/>
                  <a:pt x="457" y="9272"/>
                </a:cubicBezTo>
                <a:cubicBezTo>
                  <a:pt x="1064" y="12920"/>
                  <a:pt x="2888" y="15838"/>
                  <a:pt x="6171" y="17661"/>
                </a:cubicBezTo>
                <a:cubicBezTo>
                  <a:pt x="6718" y="17996"/>
                  <a:pt x="7235" y="18360"/>
                  <a:pt x="7600" y="18877"/>
                </a:cubicBezTo>
                <a:cubicBezTo>
                  <a:pt x="8511" y="20275"/>
                  <a:pt x="9514" y="21613"/>
                  <a:pt x="10578" y="22920"/>
                </a:cubicBezTo>
                <a:cubicBezTo>
                  <a:pt x="10704" y="23096"/>
                  <a:pt x="10871" y="23459"/>
                  <a:pt x="11097" y="23459"/>
                </a:cubicBezTo>
                <a:cubicBezTo>
                  <a:pt x="11145" y="23459"/>
                  <a:pt x="11194" y="23443"/>
                  <a:pt x="11247" y="23406"/>
                </a:cubicBezTo>
                <a:cubicBezTo>
                  <a:pt x="11581" y="23133"/>
                  <a:pt x="11125" y="22829"/>
                  <a:pt x="10943" y="22616"/>
                </a:cubicBezTo>
                <a:cubicBezTo>
                  <a:pt x="10183" y="21704"/>
                  <a:pt x="9514" y="20792"/>
                  <a:pt x="9454" y="19576"/>
                </a:cubicBezTo>
                <a:cubicBezTo>
                  <a:pt x="9362" y="18604"/>
                  <a:pt x="9302" y="17661"/>
                  <a:pt x="9940" y="16841"/>
                </a:cubicBezTo>
                <a:cubicBezTo>
                  <a:pt x="10639" y="15959"/>
                  <a:pt x="11399" y="15199"/>
                  <a:pt x="12189" y="14439"/>
                </a:cubicBezTo>
                <a:cubicBezTo>
                  <a:pt x="12949" y="13680"/>
                  <a:pt x="13466" y="12798"/>
                  <a:pt x="13739" y="11734"/>
                </a:cubicBezTo>
                <a:cubicBezTo>
                  <a:pt x="14135" y="10184"/>
                  <a:pt x="13983" y="8664"/>
                  <a:pt x="13527" y="7145"/>
                </a:cubicBezTo>
                <a:cubicBezTo>
                  <a:pt x="12949" y="5230"/>
                  <a:pt x="12706" y="3375"/>
                  <a:pt x="13527" y="1491"/>
                </a:cubicBezTo>
                <a:cubicBezTo>
                  <a:pt x="13618" y="1187"/>
                  <a:pt x="13831" y="822"/>
                  <a:pt x="13527" y="579"/>
                </a:cubicBezTo>
                <a:cubicBezTo>
                  <a:pt x="13371" y="438"/>
                  <a:pt x="13215" y="388"/>
                  <a:pt x="13060" y="388"/>
                </a:cubicBezTo>
                <a:cubicBezTo>
                  <a:pt x="12881" y="388"/>
                  <a:pt x="12702" y="453"/>
                  <a:pt x="12524" y="518"/>
                </a:cubicBezTo>
                <a:cubicBezTo>
                  <a:pt x="12341" y="609"/>
                  <a:pt x="12189" y="670"/>
                  <a:pt x="12037" y="761"/>
                </a:cubicBezTo>
                <a:cubicBezTo>
                  <a:pt x="11308" y="1187"/>
                  <a:pt x="10943" y="1856"/>
                  <a:pt x="10548" y="2555"/>
                </a:cubicBezTo>
                <a:cubicBezTo>
                  <a:pt x="10062" y="3497"/>
                  <a:pt x="9575" y="4409"/>
                  <a:pt x="8755" y="5138"/>
                </a:cubicBezTo>
                <a:cubicBezTo>
                  <a:pt x="7903" y="5898"/>
                  <a:pt x="7083" y="6749"/>
                  <a:pt x="6688" y="7904"/>
                </a:cubicBezTo>
                <a:cubicBezTo>
                  <a:pt x="4894" y="5838"/>
                  <a:pt x="3435" y="3619"/>
                  <a:pt x="2645" y="1096"/>
                </a:cubicBezTo>
                <a:cubicBezTo>
                  <a:pt x="2497" y="621"/>
                  <a:pt x="2348" y="1"/>
                  <a:pt x="1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1;p49">
            <a:extLst>
              <a:ext uri="{FF2B5EF4-FFF2-40B4-BE49-F238E27FC236}">
                <a16:creationId xmlns:a16="http://schemas.microsoft.com/office/drawing/2014/main" id="{5BCC13E8-8379-4EE0-A875-330589FD1D45}"/>
              </a:ext>
            </a:extLst>
          </p:cNvPr>
          <p:cNvSpPr/>
          <p:nvPr/>
        </p:nvSpPr>
        <p:spPr>
          <a:xfrm>
            <a:off x="8673315" y="-212084"/>
            <a:ext cx="814459" cy="1351708"/>
          </a:xfrm>
          <a:custGeom>
            <a:avLst/>
            <a:gdLst/>
            <a:ahLst/>
            <a:cxnLst/>
            <a:rect l="l" t="t" r="r" b="b"/>
            <a:pathLst>
              <a:path w="14135" h="23459" extrusionOk="0">
                <a:moveTo>
                  <a:pt x="12919" y="1521"/>
                </a:moveTo>
                <a:lnTo>
                  <a:pt x="12919" y="1521"/>
                </a:lnTo>
                <a:cubicBezTo>
                  <a:pt x="12372" y="2920"/>
                  <a:pt x="12250" y="4257"/>
                  <a:pt x="12554" y="5746"/>
                </a:cubicBezTo>
                <a:cubicBezTo>
                  <a:pt x="11581" y="4227"/>
                  <a:pt x="11612" y="2555"/>
                  <a:pt x="12919" y="1521"/>
                </a:cubicBezTo>
                <a:close/>
                <a:moveTo>
                  <a:pt x="11794" y="1825"/>
                </a:moveTo>
                <a:lnTo>
                  <a:pt x="11794" y="1825"/>
                </a:lnTo>
                <a:cubicBezTo>
                  <a:pt x="10852" y="3406"/>
                  <a:pt x="11429" y="4865"/>
                  <a:pt x="12189" y="6385"/>
                </a:cubicBezTo>
                <a:cubicBezTo>
                  <a:pt x="12524" y="7145"/>
                  <a:pt x="12980" y="7813"/>
                  <a:pt x="13192" y="8664"/>
                </a:cubicBezTo>
                <a:cubicBezTo>
                  <a:pt x="13739" y="10792"/>
                  <a:pt x="13314" y="12646"/>
                  <a:pt x="11733" y="14196"/>
                </a:cubicBezTo>
                <a:cubicBezTo>
                  <a:pt x="10913" y="15017"/>
                  <a:pt x="10062" y="15777"/>
                  <a:pt x="9302" y="16689"/>
                </a:cubicBezTo>
                <a:cubicBezTo>
                  <a:pt x="9362" y="16020"/>
                  <a:pt x="9393" y="15351"/>
                  <a:pt x="9484" y="14652"/>
                </a:cubicBezTo>
                <a:cubicBezTo>
                  <a:pt x="9727" y="12342"/>
                  <a:pt x="10366" y="10184"/>
                  <a:pt x="11004" y="7965"/>
                </a:cubicBezTo>
                <a:cubicBezTo>
                  <a:pt x="11034" y="7752"/>
                  <a:pt x="11125" y="7509"/>
                  <a:pt x="11004" y="7296"/>
                </a:cubicBezTo>
                <a:cubicBezTo>
                  <a:pt x="10958" y="7283"/>
                  <a:pt x="10919" y="7277"/>
                  <a:pt x="10885" y="7277"/>
                </a:cubicBezTo>
                <a:cubicBezTo>
                  <a:pt x="10689" y="7277"/>
                  <a:pt x="10656" y="7476"/>
                  <a:pt x="10578" y="7631"/>
                </a:cubicBezTo>
                <a:cubicBezTo>
                  <a:pt x="9910" y="9576"/>
                  <a:pt x="9362" y="11552"/>
                  <a:pt x="9059" y="13588"/>
                </a:cubicBezTo>
                <a:cubicBezTo>
                  <a:pt x="8907" y="14713"/>
                  <a:pt x="8815" y="15777"/>
                  <a:pt x="8755" y="16901"/>
                </a:cubicBezTo>
                <a:cubicBezTo>
                  <a:pt x="8390" y="16233"/>
                  <a:pt x="8025" y="15625"/>
                  <a:pt x="8116" y="14743"/>
                </a:cubicBezTo>
                <a:cubicBezTo>
                  <a:pt x="8299" y="12828"/>
                  <a:pt x="7995" y="10944"/>
                  <a:pt x="7235" y="9181"/>
                </a:cubicBezTo>
                <a:cubicBezTo>
                  <a:pt x="7083" y="8847"/>
                  <a:pt x="7052" y="8573"/>
                  <a:pt x="7204" y="8239"/>
                </a:cubicBezTo>
                <a:cubicBezTo>
                  <a:pt x="7539" y="7448"/>
                  <a:pt x="7934" y="6689"/>
                  <a:pt x="8572" y="6141"/>
                </a:cubicBezTo>
                <a:cubicBezTo>
                  <a:pt x="9666" y="5199"/>
                  <a:pt x="10487" y="4014"/>
                  <a:pt x="11156" y="2737"/>
                </a:cubicBezTo>
                <a:cubicBezTo>
                  <a:pt x="11308" y="2403"/>
                  <a:pt x="11460" y="2038"/>
                  <a:pt x="11794" y="1825"/>
                </a:cubicBezTo>
                <a:close/>
                <a:moveTo>
                  <a:pt x="1672" y="488"/>
                </a:moveTo>
                <a:cubicBezTo>
                  <a:pt x="1976" y="761"/>
                  <a:pt x="2068" y="1126"/>
                  <a:pt x="2189" y="1491"/>
                </a:cubicBezTo>
                <a:cubicBezTo>
                  <a:pt x="2919" y="3649"/>
                  <a:pt x="4104" y="5503"/>
                  <a:pt x="5502" y="7296"/>
                </a:cubicBezTo>
                <a:cubicBezTo>
                  <a:pt x="7174" y="9424"/>
                  <a:pt x="7660" y="11886"/>
                  <a:pt x="7478" y="14561"/>
                </a:cubicBezTo>
                <a:cubicBezTo>
                  <a:pt x="7387" y="15412"/>
                  <a:pt x="7235" y="16263"/>
                  <a:pt x="7083" y="17205"/>
                </a:cubicBezTo>
                <a:cubicBezTo>
                  <a:pt x="4894" y="13740"/>
                  <a:pt x="3435" y="10032"/>
                  <a:pt x="2645" y="6081"/>
                </a:cubicBezTo>
                <a:cubicBezTo>
                  <a:pt x="2159" y="6263"/>
                  <a:pt x="2280" y="6506"/>
                  <a:pt x="2311" y="6749"/>
                </a:cubicBezTo>
                <a:cubicBezTo>
                  <a:pt x="2979" y="10336"/>
                  <a:pt x="4347" y="13588"/>
                  <a:pt x="6171" y="16719"/>
                </a:cubicBezTo>
                <a:cubicBezTo>
                  <a:pt x="6232" y="16841"/>
                  <a:pt x="6293" y="16901"/>
                  <a:pt x="6323" y="17023"/>
                </a:cubicBezTo>
                <a:cubicBezTo>
                  <a:pt x="4165" y="15959"/>
                  <a:pt x="2675" y="14287"/>
                  <a:pt x="1824" y="12069"/>
                </a:cubicBezTo>
                <a:cubicBezTo>
                  <a:pt x="1095" y="10397"/>
                  <a:pt x="821" y="8695"/>
                  <a:pt x="700" y="6901"/>
                </a:cubicBezTo>
                <a:cubicBezTo>
                  <a:pt x="609" y="5017"/>
                  <a:pt x="791" y="3193"/>
                  <a:pt x="1216" y="1369"/>
                </a:cubicBezTo>
                <a:cubicBezTo>
                  <a:pt x="1247" y="1065"/>
                  <a:pt x="1308" y="731"/>
                  <a:pt x="1672" y="488"/>
                </a:cubicBezTo>
                <a:close/>
                <a:moveTo>
                  <a:pt x="7812" y="16476"/>
                </a:moveTo>
                <a:lnTo>
                  <a:pt x="7812" y="16476"/>
                </a:lnTo>
                <a:cubicBezTo>
                  <a:pt x="8451" y="17509"/>
                  <a:pt x="8967" y="18543"/>
                  <a:pt x="8876" y="19819"/>
                </a:cubicBezTo>
                <a:cubicBezTo>
                  <a:pt x="7964" y="18877"/>
                  <a:pt x="7478" y="17844"/>
                  <a:pt x="7812" y="16476"/>
                </a:cubicBezTo>
                <a:close/>
                <a:moveTo>
                  <a:pt x="1746" y="1"/>
                </a:moveTo>
                <a:cubicBezTo>
                  <a:pt x="1732" y="1"/>
                  <a:pt x="1717" y="1"/>
                  <a:pt x="1703" y="2"/>
                </a:cubicBezTo>
                <a:cubicBezTo>
                  <a:pt x="1095" y="32"/>
                  <a:pt x="943" y="670"/>
                  <a:pt x="791" y="1217"/>
                </a:cubicBezTo>
                <a:cubicBezTo>
                  <a:pt x="92" y="3862"/>
                  <a:pt x="1" y="6567"/>
                  <a:pt x="457" y="9272"/>
                </a:cubicBezTo>
                <a:cubicBezTo>
                  <a:pt x="1064" y="12920"/>
                  <a:pt x="2888" y="15838"/>
                  <a:pt x="6171" y="17661"/>
                </a:cubicBezTo>
                <a:cubicBezTo>
                  <a:pt x="6718" y="17996"/>
                  <a:pt x="7235" y="18360"/>
                  <a:pt x="7600" y="18877"/>
                </a:cubicBezTo>
                <a:cubicBezTo>
                  <a:pt x="8511" y="20275"/>
                  <a:pt x="9514" y="21613"/>
                  <a:pt x="10578" y="22920"/>
                </a:cubicBezTo>
                <a:cubicBezTo>
                  <a:pt x="10704" y="23096"/>
                  <a:pt x="10871" y="23459"/>
                  <a:pt x="11097" y="23459"/>
                </a:cubicBezTo>
                <a:cubicBezTo>
                  <a:pt x="11145" y="23459"/>
                  <a:pt x="11194" y="23443"/>
                  <a:pt x="11247" y="23406"/>
                </a:cubicBezTo>
                <a:cubicBezTo>
                  <a:pt x="11581" y="23133"/>
                  <a:pt x="11125" y="22829"/>
                  <a:pt x="10943" y="22616"/>
                </a:cubicBezTo>
                <a:cubicBezTo>
                  <a:pt x="10183" y="21704"/>
                  <a:pt x="9514" y="20792"/>
                  <a:pt x="9454" y="19576"/>
                </a:cubicBezTo>
                <a:cubicBezTo>
                  <a:pt x="9362" y="18604"/>
                  <a:pt x="9302" y="17661"/>
                  <a:pt x="9940" y="16841"/>
                </a:cubicBezTo>
                <a:cubicBezTo>
                  <a:pt x="10639" y="15959"/>
                  <a:pt x="11399" y="15199"/>
                  <a:pt x="12189" y="14439"/>
                </a:cubicBezTo>
                <a:cubicBezTo>
                  <a:pt x="12949" y="13680"/>
                  <a:pt x="13466" y="12798"/>
                  <a:pt x="13739" y="11734"/>
                </a:cubicBezTo>
                <a:cubicBezTo>
                  <a:pt x="14135" y="10184"/>
                  <a:pt x="13983" y="8664"/>
                  <a:pt x="13527" y="7145"/>
                </a:cubicBezTo>
                <a:cubicBezTo>
                  <a:pt x="12949" y="5230"/>
                  <a:pt x="12706" y="3375"/>
                  <a:pt x="13527" y="1491"/>
                </a:cubicBezTo>
                <a:cubicBezTo>
                  <a:pt x="13618" y="1187"/>
                  <a:pt x="13831" y="822"/>
                  <a:pt x="13527" y="579"/>
                </a:cubicBezTo>
                <a:cubicBezTo>
                  <a:pt x="13371" y="438"/>
                  <a:pt x="13215" y="388"/>
                  <a:pt x="13060" y="388"/>
                </a:cubicBezTo>
                <a:cubicBezTo>
                  <a:pt x="12881" y="388"/>
                  <a:pt x="12702" y="453"/>
                  <a:pt x="12524" y="518"/>
                </a:cubicBezTo>
                <a:cubicBezTo>
                  <a:pt x="12341" y="609"/>
                  <a:pt x="12189" y="670"/>
                  <a:pt x="12037" y="761"/>
                </a:cubicBezTo>
                <a:cubicBezTo>
                  <a:pt x="11308" y="1187"/>
                  <a:pt x="10943" y="1856"/>
                  <a:pt x="10548" y="2555"/>
                </a:cubicBezTo>
                <a:cubicBezTo>
                  <a:pt x="10062" y="3497"/>
                  <a:pt x="9575" y="4409"/>
                  <a:pt x="8755" y="5138"/>
                </a:cubicBezTo>
                <a:cubicBezTo>
                  <a:pt x="7903" y="5898"/>
                  <a:pt x="7083" y="6749"/>
                  <a:pt x="6688" y="7904"/>
                </a:cubicBezTo>
                <a:cubicBezTo>
                  <a:pt x="4894" y="5838"/>
                  <a:pt x="3435" y="3619"/>
                  <a:pt x="2645" y="1096"/>
                </a:cubicBezTo>
                <a:cubicBezTo>
                  <a:pt x="2497" y="621"/>
                  <a:pt x="2348" y="1"/>
                  <a:pt x="1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Imagen 68" descr="Mapa&#10;&#10;Descripción generada automáticamente">
            <a:extLst>
              <a:ext uri="{FF2B5EF4-FFF2-40B4-BE49-F238E27FC236}">
                <a16:creationId xmlns:a16="http://schemas.microsoft.com/office/drawing/2014/main" id="{E61E310C-84C4-434C-9B35-9C2A71335109}"/>
              </a:ext>
            </a:extLst>
          </p:cNvPr>
          <p:cNvPicPr/>
          <p:nvPr/>
        </p:nvPicPr>
        <p:blipFill rotWithShape="1">
          <a:blip r:embed="rId4"/>
          <a:srcRect l="1650" t="1158" r="2812" b="-986"/>
          <a:stretch/>
        </p:blipFill>
        <p:spPr bwMode="auto">
          <a:xfrm>
            <a:off x="4072233" y="388850"/>
            <a:ext cx="4922520" cy="4582160"/>
          </a:xfrm>
          <a:prstGeom prst="rect">
            <a:avLst/>
          </a:prstGeom>
          <a:ln w="6350">
            <a:solidFill>
              <a:schemeClr val="bg1">
                <a:lumMod val="50000"/>
              </a:schemeClr>
            </a:solidFill>
          </a:ln>
          <a:extLst>
            <a:ext uri="{53640926-AAD7-44D8-BBD7-CCE9431645EC}">
              <a14:shadowObscured xmlns:a14="http://schemas.microsoft.com/office/drawing/2010/main"/>
            </a:ext>
          </a:extLst>
        </p:spPr>
      </p:pic>
      <p:sp>
        <p:nvSpPr>
          <p:cNvPr id="17" name="Google Shape;707;p49">
            <a:extLst>
              <a:ext uri="{FF2B5EF4-FFF2-40B4-BE49-F238E27FC236}">
                <a16:creationId xmlns:a16="http://schemas.microsoft.com/office/drawing/2014/main" id="{CE17A3BA-70F4-4960-914B-98A924888C87}"/>
              </a:ext>
            </a:extLst>
          </p:cNvPr>
          <p:cNvSpPr txBox="1">
            <a:spLocks/>
          </p:cNvSpPr>
          <p:nvPr/>
        </p:nvSpPr>
        <p:spPr>
          <a:xfrm>
            <a:off x="454392" y="2947713"/>
            <a:ext cx="3426663" cy="1588899"/>
          </a:xfrm>
          <a:prstGeom prst="rect">
            <a:avLst/>
          </a:prstGeom>
          <a:noFill/>
          <a:ln>
            <a:solidFill>
              <a:srgbClr val="447D1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Font typeface="Lato"/>
              <a:buNone/>
            </a:pPr>
            <a:r>
              <a:rPr lang="es-EC" sz="1200" b="1" dirty="0"/>
              <a:t>Área de imágenes Sentinel-1</a:t>
            </a:r>
          </a:p>
          <a:p>
            <a:pPr marL="0" indent="0" algn="l">
              <a:spcAft>
                <a:spcPts val="1600"/>
              </a:spcAft>
              <a:buFont typeface="Lato"/>
              <a:buNone/>
            </a:pPr>
            <a:r>
              <a:rPr lang="es-EC" sz="1200" dirty="0"/>
              <a:t>Vértices totales: 382 puntos</a:t>
            </a:r>
            <a:endParaRPr lang="en" sz="1200" dirty="0"/>
          </a:p>
          <a:p>
            <a:pPr marL="285750" indent="-285750" algn="l">
              <a:spcAft>
                <a:spcPts val="1600"/>
              </a:spcAft>
            </a:pPr>
            <a:r>
              <a:rPr lang="en" sz="1200" dirty="0"/>
              <a:t>Infraestructura: 150 puntos</a:t>
            </a:r>
          </a:p>
          <a:p>
            <a:pPr marL="285750" indent="-285750" algn="l">
              <a:spcAft>
                <a:spcPts val="1600"/>
              </a:spcAft>
            </a:pPr>
            <a:r>
              <a:rPr lang="en" sz="1200" dirty="0"/>
              <a:t>Vegetación: 232 puntos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00"/>
        <p:cNvGrpSpPr/>
        <p:nvPr/>
      </p:nvGrpSpPr>
      <p:grpSpPr>
        <a:xfrm>
          <a:off x="0" y="0"/>
          <a:ext cx="0" cy="0"/>
          <a:chOff x="0" y="0"/>
          <a:chExt cx="0" cy="0"/>
        </a:xfrm>
      </p:grpSpPr>
      <p:pic>
        <p:nvPicPr>
          <p:cNvPr id="8" name="Imagen 7">
            <a:extLst>
              <a:ext uri="{FF2B5EF4-FFF2-40B4-BE49-F238E27FC236}">
                <a16:creationId xmlns:a16="http://schemas.microsoft.com/office/drawing/2014/main" id="{8DE90D31-2C4B-4990-83E2-760CBD30FD98}"/>
              </a:ext>
            </a:extLst>
          </p:cNvPr>
          <p:cNvPicPr>
            <a:picLocks noChangeAspect="1"/>
          </p:cNvPicPr>
          <p:nvPr/>
        </p:nvPicPr>
        <p:blipFill>
          <a:blip r:embed="rId3"/>
          <a:stretch>
            <a:fillRect/>
          </a:stretch>
        </p:blipFill>
        <p:spPr>
          <a:xfrm>
            <a:off x="-22394" y="0"/>
            <a:ext cx="9166394" cy="5143500"/>
          </a:xfrm>
          <a:prstGeom prst="rect">
            <a:avLst/>
          </a:prstGeom>
        </p:spPr>
      </p:pic>
      <p:sp>
        <p:nvSpPr>
          <p:cNvPr id="702" name="Google Shape;702;p49"/>
          <p:cNvSpPr/>
          <p:nvPr/>
        </p:nvSpPr>
        <p:spPr>
          <a:xfrm>
            <a:off x="880800" y="490240"/>
            <a:ext cx="36912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49"/>
          <p:cNvSpPr txBox="1">
            <a:spLocks noGrp="1"/>
          </p:cNvSpPr>
          <p:nvPr>
            <p:ph type="title"/>
          </p:nvPr>
        </p:nvSpPr>
        <p:spPr>
          <a:xfrm>
            <a:off x="929050" y="172490"/>
            <a:ext cx="38697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Metodología</a:t>
            </a:r>
            <a:endParaRPr dirty="0"/>
          </a:p>
        </p:txBody>
      </p:sp>
      <p:sp>
        <p:nvSpPr>
          <p:cNvPr id="709" name="Google Shape;709;p49"/>
          <p:cNvSpPr/>
          <p:nvPr/>
        </p:nvSpPr>
        <p:spPr>
          <a:xfrm rot="59522">
            <a:off x="328181" y="12479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9"/>
          <p:cNvSpPr/>
          <p:nvPr/>
        </p:nvSpPr>
        <p:spPr>
          <a:xfrm>
            <a:off x="-366324" y="3306732"/>
            <a:ext cx="814459" cy="1351708"/>
          </a:xfrm>
          <a:custGeom>
            <a:avLst/>
            <a:gdLst/>
            <a:ahLst/>
            <a:cxnLst/>
            <a:rect l="l" t="t" r="r" b="b"/>
            <a:pathLst>
              <a:path w="14135" h="23459" extrusionOk="0">
                <a:moveTo>
                  <a:pt x="12919" y="1521"/>
                </a:moveTo>
                <a:lnTo>
                  <a:pt x="12919" y="1521"/>
                </a:lnTo>
                <a:cubicBezTo>
                  <a:pt x="12372" y="2920"/>
                  <a:pt x="12250" y="4257"/>
                  <a:pt x="12554" y="5746"/>
                </a:cubicBezTo>
                <a:cubicBezTo>
                  <a:pt x="11581" y="4227"/>
                  <a:pt x="11612" y="2555"/>
                  <a:pt x="12919" y="1521"/>
                </a:cubicBezTo>
                <a:close/>
                <a:moveTo>
                  <a:pt x="11794" y="1825"/>
                </a:moveTo>
                <a:lnTo>
                  <a:pt x="11794" y="1825"/>
                </a:lnTo>
                <a:cubicBezTo>
                  <a:pt x="10852" y="3406"/>
                  <a:pt x="11429" y="4865"/>
                  <a:pt x="12189" y="6385"/>
                </a:cubicBezTo>
                <a:cubicBezTo>
                  <a:pt x="12524" y="7145"/>
                  <a:pt x="12980" y="7813"/>
                  <a:pt x="13192" y="8664"/>
                </a:cubicBezTo>
                <a:cubicBezTo>
                  <a:pt x="13739" y="10792"/>
                  <a:pt x="13314" y="12646"/>
                  <a:pt x="11733" y="14196"/>
                </a:cubicBezTo>
                <a:cubicBezTo>
                  <a:pt x="10913" y="15017"/>
                  <a:pt x="10062" y="15777"/>
                  <a:pt x="9302" y="16689"/>
                </a:cubicBezTo>
                <a:cubicBezTo>
                  <a:pt x="9362" y="16020"/>
                  <a:pt x="9393" y="15351"/>
                  <a:pt x="9484" y="14652"/>
                </a:cubicBezTo>
                <a:cubicBezTo>
                  <a:pt x="9727" y="12342"/>
                  <a:pt x="10366" y="10184"/>
                  <a:pt x="11004" y="7965"/>
                </a:cubicBezTo>
                <a:cubicBezTo>
                  <a:pt x="11034" y="7752"/>
                  <a:pt x="11125" y="7509"/>
                  <a:pt x="11004" y="7296"/>
                </a:cubicBezTo>
                <a:cubicBezTo>
                  <a:pt x="10958" y="7283"/>
                  <a:pt x="10919" y="7277"/>
                  <a:pt x="10885" y="7277"/>
                </a:cubicBezTo>
                <a:cubicBezTo>
                  <a:pt x="10689" y="7277"/>
                  <a:pt x="10656" y="7476"/>
                  <a:pt x="10578" y="7631"/>
                </a:cubicBezTo>
                <a:cubicBezTo>
                  <a:pt x="9910" y="9576"/>
                  <a:pt x="9362" y="11552"/>
                  <a:pt x="9059" y="13588"/>
                </a:cubicBezTo>
                <a:cubicBezTo>
                  <a:pt x="8907" y="14713"/>
                  <a:pt x="8815" y="15777"/>
                  <a:pt x="8755" y="16901"/>
                </a:cubicBezTo>
                <a:cubicBezTo>
                  <a:pt x="8390" y="16233"/>
                  <a:pt x="8025" y="15625"/>
                  <a:pt x="8116" y="14743"/>
                </a:cubicBezTo>
                <a:cubicBezTo>
                  <a:pt x="8299" y="12828"/>
                  <a:pt x="7995" y="10944"/>
                  <a:pt x="7235" y="9181"/>
                </a:cubicBezTo>
                <a:cubicBezTo>
                  <a:pt x="7083" y="8847"/>
                  <a:pt x="7052" y="8573"/>
                  <a:pt x="7204" y="8239"/>
                </a:cubicBezTo>
                <a:cubicBezTo>
                  <a:pt x="7539" y="7448"/>
                  <a:pt x="7934" y="6689"/>
                  <a:pt x="8572" y="6141"/>
                </a:cubicBezTo>
                <a:cubicBezTo>
                  <a:pt x="9666" y="5199"/>
                  <a:pt x="10487" y="4014"/>
                  <a:pt x="11156" y="2737"/>
                </a:cubicBezTo>
                <a:cubicBezTo>
                  <a:pt x="11308" y="2403"/>
                  <a:pt x="11460" y="2038"/>
                  <a:pt x="11794" y="1825"/>
                </a:cubicBezTo>
                <a:close/>
                <a:moveTo>
                  <a:pt x="1672" y="488"/>
                </a:moveTo>
                <a:cubicBezTo>
                  <a:pt x="1976" y="761"/>
                  <a:pt x="2068" y="1126"/>
                  <a:pt x="2189" y="1491"/>
                </a:cubicBezTo>
                <a:cubicBezTo>
                  <a:pt x="2919" y="3649"/>
                  <a:pt x="4104" y="5503"/>
                  <a:pt x="5502" y="7296"/>
                </a:cubicBezTo>
                <a:cubicBezTo>
                  <a:pt x="7174" y="9424"/>
                  <a:pt x="7660" y="11886"/>
                  <a:pt x="7478" y="14561"/>
                </a:cubicBezTo>
                <a:cubicBezTo>
                  <a:pt x="7387" y="15412"/>
                  <a:pt x="7235" y="16263"/>
                  <a:pt x="7083" y="17205"/>
                </a:cubicBezTo>
                <a:cubicBezTo>
                  <a:pt x="4894" y="13740"/>
                  <a:pt x="3435" y="10032"/>
                  <a:pt x="2645" y="6081"/>
                </a:cubicBezTo>
                <a:cubicBezTo>
                  <a:pt x="2159" y="6263"/>
                  <a:pt x="2280" y="6506"/>
                  <a:pt x="2311" y="6749"/>
                </a:cubicBezTo>
                <a:cubicBezTo>
                  <a:pt x="2979" y="10336"/>
                  <a:pt x="4347" y="13588"/>
                  <a:pt x="6171" y="16719"/>
                </a:cubicBezTo>
                <a:cubicBezTo>
                  <a:pt x="6232" y="16841"/>
                  <a:pt x="6293" y="16901"/>
                  <a:pt x="6323" y="17023"/>
                </a:cubicBezTo>
                <a:cubicBezTo>
                  <a:pt x="4165" y="15959"/>
                  <a:pt x="2675" y="14287"/>
                  <a:pt x="1824" y="12069"/>
                </a:cubicBezTo>
                <a:cubicBezTo>
                  <a:pt x="1095" y="10397"/>
                  <a:pt x="821" y="8695"/>
                  <a:pt x="700" y="6901"/>
                </a:cubicBezTo>
                <a:cubicBezTo>
                  <a:pt x="609" y="5017"/>
                  <a:pt x="791" y="3193"/>
                  <a:pt x="1216" y="1369"/>
                </a:cubicBezTo>
                <a:cubicBezTo>
                  <a:pt x="1247" y="1065"/>
                  <a:pt x="1308" y="731"/>
                  <a:pt x="1672" y="488"/>
                </a:cubicBezTo>
                <a:close/>
                <a:moveTo>
                  <a:pt x="7812" y="16476"/>
                </a:moveTo>
                <a:lnTo>
                  <a:pt x="7812" y="16476"/>
                </a:lnTo>
                <a:cubicBezTo>
                  <a:pt x="8451" y="17509"/>
                  <a:pt x="8967" y="18543"/>
                  <a:pt x="8876" y="19819"/>
                </a:cubicBezTo>
                <a:cubicBezTo>
                  <a:pt x="7964" y="18877"/>
                  <a:pt x="7478" y="17844"/>
                  <a:pt x="7812" y="16476"/>
                </a:cubicBezTo>
                <a:close/>
                <a:moveTo>
                  <a:pt x="1746" y="1"/>
                </a:moveTo>
                <a:cubicBezTo>
                  <a:pt x="1732" y="1"/>
                  <a:pt x="1717" y="1"/>
                  <a:pt x="1703" y="2"/>
                </a:cubicBezTo>
                <a:cubicBezTo>
                  <a:pt x="1095" y="32"/>
                  <a:pt x="943" y="670"/>
                  <a:pt x="791" y="1217"/>
                </a:cubicBezTo>
                <a:cubicBezTo>
                  <a:pt x="92" y="3862"/>
                  <a:pt x="1" y="6567"/>
                  <a:pt x="457" y="9272"/>
                </a:cubicBezTo>
                <a:cubicBezTo>
                  <a:pt x="1064" y="12920"/>
                  <a:pt x="2888" y="15838"/>
                  <a:pt x="6171" y="17661"/>
                </a:cubicBezTo>
                <a:cubicBezTo>
                  <a:pt x="6718" y="17996"/>
                  <a:pt x="7235" y="18360"/>
                  <a:pt x="7600" y="18877"/>
                </a:cubicBezTo>
                <a:cubicBezTo>
                  <a:pt x="8511" y="20275"/>
                  <a:pt x="9514" y="21613"/>
                  <a:pt x="10578" y="22920"/>
                </a:cubicBezTo>
                <a:cubicBezTo>
                  <a:pt x="10704" y="23096"/>
                  <a:pt x="10871" y="23459"/>
                  <a:pt x="11097" y="23459"/>
                </a:cubicBezTo>
                <a:cubicBezTo>
                  <a:pt x="11145" y="23459"/>
                  <a:pt x="11194" y="23443"/>
                  <a:pt x="11247" y="23406"/>
                </a:cubicBezTo>
                <a:cubicBezTo>
                  <a:pt x="11581" y="23133"/>
                  <a:pt x="11125" y="22829"/>
                  <a:pt x="10943" y="22616"/>
                </a:cubicBezTo>
                <a:cubicBezTo>
                  <a:pt x="10183" y="21704"/>
                  <a:pt x="9514" y="20792"/>
                  <a:pt x="9454" y="19576"/>
                </a:cubicBezTo>
                <a:cubicBezTo>
                  <a:pt x="9362" y="18604"/>
                  <a:pt x="9302" y="17661"/>
                  <a:pt x="9940" y="16841"/>
                </a:cubicBezTo>
                <a:cubicBezTo>
                  <a:pt x="10639" y="15959"/>
                  <a:pt x="11399" y="15199"/>
                  <a:pt x="12189" y="14439"/>
                </a:cubicBezTo>
                <a:cubicBezTo>
                  <a:pt x="12949" y="13680"/>
                  <a:pt x="13466" y="12798"/>
                  <a:pt x="13739" y="11734"/>
                </a:cubicBezTo>
                <a:cubicBezTo>
                  <a:pt x="14135" y="10184"/>
                  <a:pt x="13983" y="8664"/>
                  <a:pt x="13527" y="7145"/>
                </a:cubicBezTo>
                <a:cubicBezTo>
                  <a:pt x="12949" y="5230"/>
                  <a:pt x="12706" y="3375"/>
                  <a:pt x="13527" y="1491"/>
                </a:cubicBezTo>
                <a:cubicBezTo>
                  <a:pt x="13618" y="1187"/>
                  <a:pt x="13831" y="822"/>
                  <a:pt x="13527" y="579"/>
                </a:cubicBezTo>
                <a:cubicBezTo>
                  <a:pt x="13371" y="438"/>
                  <a:pt x="13215" y="388"/>
                  <a:pt x="13060" y="388"/>
                </a:cubicBezTo>
                <a:cubicBezTo>
                  <a:pt x="12881" y="388"/>
                  <a:pt x="12702" y="453"/>
                  <a:pt x="12524" y="518"/>
                </a:cubicBezTo>
                <a:cubicBezTo>
                  <a:pt x="12341" y="609"/>
                  <a:pt x="12189" y="670"/>
                  <a:pt x="12037" y="761"/>
                </a:cubicBezTo>
                <a:cubicBezTo>
                  <a:pt x="11308" y="1187"/>
                  <a:pt x="10943" y="1856"/>
                  <a:pt x="10548" y="2555"/>
                </a:cubicBezTo>
                <a:cubicBezTo>
                  <a:pt x="10062" y="3497"/>
                  <a:pt x="9575" y="4409"/>
                  <a:pt x="8755" y="5138"/>
                </a:cubicBezTo>
                <a:cubicBezTo>
                  <a:pt x="7903" y="5898"/>
                  <a:pt x="7083" y="6749"/>
                  <a:pt x="6688" y="7904"/>
                </a:cubicBezTo>
                <a:cubicBezTo>
                  <a:pt x="4894" y="5838"/>
                  <a:pt x="3435" y="3619"/>
                  <a:pt x="2645" y="1096"/>
                </a:cubicBezTo>
                <a:cubicBezTo>
                  <a:pt x="2497" y="621"/>
                  <a:pt x="2348" y="1"/>
                  <a:pt x="1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Diagrama 5">
            <a:extLst>
              <a:ext uri="{FF2B5EF4-FFF2-40B4-BE49-F238E27FC236}">
                <a16:creationId xmlns:a16="http://schemas.microsoft.com/office/drawing/2014/main" id="{EE8063B4-EDA4-4E7F-9C4D-A310C01F16FA}"/>
              </a:ext>
            </a:extLst>
          </p:cNvPr>
          <p:cNvGraphicFramePr/>
          <p:nvPr>
            <p:extLst>
              <p:ext uri="{D42A27DB-BD31-4B8C-83A1-F6EECF244321}">
                <p14:modId xmlns:p14="http://schemas.microsoft.com/office/powerpoint/2010/main" val="3371531480"/>
              </p:ext>
            </p:extLst>
          </p:nvPr>
        </p:nvGraphicFramePr>
        <p:xfrm>
          <a:off x="713217" y="1107288"/>
          <a:ext cx="7921036" cy="2955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88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0" name="Imagen 19">
            <a:extLst>
              <a:ext uri="{FF2B5EF4-FFF2-40B4-BE49-F238E27FC236}">
                <a16:creationId xmlns:a16="http://schemas.microsoft.com/office/drawing/2014/main" id="{D48B54DC-03DB-4A72-9EA6-B17C30A60031}"/>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514759" y="352624"/>
            <a:ext cx="2064570" cy="3337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359281" y="34874"/>
            <a:ext cx="233075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197839" y="1019245"/>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227185" y="438989"/>
            <a:ext cx="2873111"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i="1" dirty="0">
                <a:solidFill>
                  <a:schemeClr val="dk2"/>
                </a:solidFill>
                <a:latin typeface="Abril Fatface"/>
                <a:ea typeface="Abril Fatface"/>
                <a:cs typeface="Abril Fatface"/>
                <a:sym typeface="Abril Fatface"/>
              </a:rPr>
              <a:t>Corregistro de imágenes</a:t>
            </a:r>
            <a:endParaRPr sz="1800" i="1" dirty="0">
              <a:solidFill>
                <a:schemeClr val="dk2"/>
              </a:solidFill>
              <a:latin typeface="Abril Fatface"/>
              <a:ea typeface="Abril Fatface"/>
              <a:cs typeface="Abril Fatface"/>
              <a:sym typeface="Abril Fatface"/>
            </a:endParaRPr>
          </a:p>
        </p:txBody>
      </p:sp>
      <p:pic>
        <p:nvPicPr>
          <p:cNvPr id="3" name="Imagen 2">
            <a:extLst>
              <a:ext uri="{FF2B5EF4-FFF2-40B4-BE49-F238E27FC236}">
                <a16:creationId xmlns:a16="http://schemas.microsoft.com/office/drawing/2014/main" id="{68DFCA25-3BDE-4853-9439-979F1820CF33}"/>
              </a:ext>
            </a:extLst>
          </p:cNvPr>
          <p:cNvPicPr>
            <a:picLocks noChangeAspect="1"/>
          </p:cNvPicPr>
          <p:nvPr/>
        </p:nvPicPr>
        <p:blipFill rotWithShape="1">
          <a:blip r:embed="rId4"/>
          <a:srcRect l="4018" t="5300" r="53563" b="21148"/>
          <a:stretch/>
        </p:blipFill>
        <p:spPr>
          <a:xfrm>
            <a:off x="1044084" y="1206175"/>
            <a:ext cx="2772559" cy="2666620"/>
          </a:xfrm>
          <a:prstGeom prst="rect">
            <a:avLst/>
          </a:prstGeom>
        </p:spPr>
      </p:pic>
      <p:pic>
        <p:nvPicPr>
          <p:cNvPr id="33" name="Imagen 32">
            <a:extLst>
              <a:ext uri="{FF2B5EF4-FFF2-40B4-BE49-F238E27FC236}">
                <a16:creationId xmlns:a16="http://schemas.microsoft.com/office/drawing/2014/main" id="{B95F33B5-63C1-4C75-AA5B-97CAD9E5544B}"/>
              </a:ext>
            </a:extLst>
          </p:cNvPr>
          <p:cNvPicPr>
            <a:picLocks noChangeAspect="1"/>
          </p:cNvPicPr>
          <p:nvPr/>
        </p:nvPicPr>
        <p:blipFill rotWithShape="1">
          <a:blip r:embed="rId4"/>
          <a:srcRect l="52888" t="5300" b="21148"/>
          <a:stretch/>
        </p:blipFill>
        <p:spPr>
          <a:xfrm>
            <a:off x="4509562" y="1217245"/>
            <a:ext cx="3079304" cy="2666620"/>
          </a:xfrm>
          <a:prstGeom prst="rect">
            <a:avLst/>
          </a:prstGeom>
        </p:spPr>
      </p:pic>
      <p:sp>
        <p:nvSpPr>
          <p:cNvPr id="12" name="Google Shape;820;p52">
            <a:extLst>
              <a:ext uri="{FF2B5EF4-FFF2-40B4-BE49-F238E27FC236}">
                <a16:creationId xmlns:a16="http://schemas.microsoft.com/office/drawing/2014/main" id="{431ACE10-8F35-4E85-BF3C-9497BCBF0B6A}"/>
              </a:ext>
            </a:extLst>
          </p:cNvPr>
          <p:cNvSpPr txBox="1">
            <a:spLocks/>
          </p:cNvSpPr>
          <p:nvPr/>
        </p:nvSpPr>
        <p:spPr>
          <a:xfrm>
            <a:off x="1075721" y="1017699"/>
            <a:ext cx="2987717" cy="486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100" b="1" dirty="0" err="1"/>
              <a:t>Corregistro</a:t>
            </a:r>
            <a:r>
              <a:rPr lang="en-US" sz="1100" b="1" dirty="0"/>
              <a:t> de </a:t>
            </a:r>
            <a:r>
              <a:rPr lang="en-US" sz="1100" b="1" dirty="0" err="1"/>
              <a:t>imágenes</a:t>
            </a:r>
            <a:r>
              <a:rPr lang="en-US" sz="1100" b="1" dirty="0"/>
              <a:t> Cosmo </a:t>
            </a:r>
            <a:r>
              <a:rPr lang="en-US" sz="1100" b="1" dirty="0" err="1"/>
              <a:t>SkyMED</a:t>
            </a:r>
            <a:endParaRPr lang="en-US" sz="1100" b="1" dirty="0"/>
          </a:p>
        </p:txBody>
      </p:sp>
      <p:sp>
        <p:nvSpPr>
          <p:cNvPr id="13" name="Google Shape;820;p52">
            <a:extLst>
              <a:ext uri="{FF2B5EF4-FFF2-40B4-BE49-F238E27FC236}">
                <a16:creationId xmlns:a16="http://schemas.microsoft.com/office/drawing/2014/main" id="{C4AA0F82-2D50-40FF-A0DF-7F41A5677696}"/>
              </a:ext>
            </a:extLst>
          </p:cNvPr>
          <p:cNvSpPr txBox="1">
            <a:spLocks/>
          </p:cNvSpPr>
          <p:nvPr/>
        </p:nvSpPr>
        <p:spPr>
          <a:xfrm>
            <a:off x="4606437" y="1017699"/>
            <a:ext cx="2987717" cy="486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100" b="1" dirty="0" err="1"/>
              <a:t>Corregistro</a:t>
            </a:r>
            <a:r>
              <a:rPr lang="en-US" sz="1100" b="1" dirty="0"/>
              <a:t> de </a:t>
            </a:r>
            <a:r>
              <a:rPr lang="en-US" sz="1100" b="1" dirty="0" err="1"/>
              <a:t>imágenes</a:t>
            </a:r>
            <a:r>
              <a:rPr lang="en-US" sz="1100" b="1" dirty="0"/>
              <a:t> Sentinel-1</a:t>
            </a:r>
          </a:p>
        </p:txBody>
      </p:sp>
      <p:cxnSp>
        <p:nvCxnSpPr>
          <p:cNvPr id="4" name="Conector recto 3">
            <a:extLst>
              <a:ext uri="{FF2B5EF4-FFF2-40B4-BE49-F238E27FC236}">
                <a16:creationId xmlns:a16="http://schemas.microsoft.com/office/drawing/2014/main" id="{8F218676-ACE7-4E56-8080-8F8FE82BA600}"/>
              </a:ext>
            </a:extLst>
          </p:cNvPr>
          <p:cNvCxnSpPr/>
          <p:nvPr/>
        </p:nvCxnSpPr>
        <p:spPr>
          <a:xfrm>
            <a:off x="3252028" y="847508"/>
            <a:ext cx="2873683" cy="0"/>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sp>
        <p:nvSpPr>
          <p:cNvPr id="21" name="Google Shape;820;p52">
            <a:extLst>
              <a:ext uri="{FF2B5EF4-FFF2-40B4-BE49-F238E27FC236}">
                <a16:creationId xmlns:a16="http://schemas.microsoft.com/office/drawing/2014/main" id="{82A53858-2B1F-42DA-90B3-2FAAC2A7E4B3}"/>
              </a:ext>
            </a:extLst>
          </p:cNvPr>
          <p:cNvSpPr txBox="1">
            <a:spLocks/>
          </p:cNvSpPr>
          <p:nvPr/>
        </p:nvSpPr>
        <p:spPr>
          <a:xfrm>
            <a:off x="1079985" y="3817866"/>
            <a:ext cx="2983453" cy="486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100" dirty="0" err="1"/>
              <a:t>Predominancia</a:t>
            </a:r>
            <a:r>
              <a:rPr lang="en-US" sz="1100" dirty="0"/>
              <a:t> de color </a:t>
            </a:r>
            <a:r>
              <a:rPr lang="en-US" sz="1100" dirty="0" err="1"/>
              <a:t>azul</a:t>
            </a:r>
            <a:r>
              <a:rPr lang="en-US" sz="1100" dirty="0"/>
              <a:t> – imagen </a:t>
            </a:r>
            <a:r>
              <a:rPr lang="en-US" sz="1100" dirty="0" err="1"/>
              <a:t>esclava</a:t>
            </a:r>
            <a:endParaRPr lang="en-US" sz="1100" dirty="0"/>
          </a:p>
        </p:txBody>
      </p:sp>
      <p:sp>
        <p:nvSpPr>
          <p:cNvPr id="22" name="Google Shape;820;p52">
            <a:extLst>
              <a:ext uri="{FF2B5EF4-FFF2-40B4-BE49-F238E27FC236}">
                <a16:creationId xmlns:a16="http://schemas.microsoft.com/office/drawing/2014/main" id="{7B576920-3605-4F73-AF10-70ABE07D9270}"/>
              </a:ext>
            </a:extLst>
          </p:cNvPr>
          <p:cNvSpPr txBox="1">
            <a:spLocks/>
          </p:cNvSpPr>
          <p:nvPr/>
        </p:nvSpPr>
        <p:spPr>
          <a:xfrm>
            <a:off x="4603899" y="3851529"/>
            <a:ext cx="3460116" cy="486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100" dirty="0" err="1"/>
              <a:t>Predominancia</a:t>
            </a:r>
            <a:r>
              <a:rPr lang="en-US" sz="1100" dirty="0"/>
              <a:t> de color  </a:t>
            </a:r>
            <a:r>
              <a:rPr lang="en-US" sz="1100" dirty="0" err="1"/>
              <a:t>amarillo</a:t>
            </a:r>
            <a:r>
              <a:rPr lang="en-US" sz="1100" dirty="0"/>
              <a:t> – imagen </a:t>
            </a:r>
            <a:r>
              <a:rPr lang="en-US" sz="1100" dirty="0" err="1"/>
              <a:t>máster</a:t>
            </a:r>
            <a:r>
              <a:rPr lang="en-US" sz="1100" dirty="0"/>
              <a:t> </a:t>
            </a:r>
          </a:p>
        </p:txBody>
      </p:sp>
      <p:sp>
        <p:nvSpPr>
          <p:cNvPr id="23" name="Google Shape;820;p52">
            <a:extLst>
              <a:ext uri="{FF2B5EF4-FFF2-40B4-BE49-F238E27FC236}">
                <a16:creationId xmlns:a16="http://schemas.microsoft.com/office/drawing/2014/main" id="{EBDF7F51-E323-4F1D-98DA-25111567611D}"/>
              </a:ext>
            </a:extLst>
          </p:cNvPr>
          <p:cNvSpPr txBox="1">
            <a:spLocks/>
          </p:cNvSpPr>
          <p:nvPr/>
        </p:nvSpPr>
        <p:spPr>
          <a:xfrm>
            <a:off x="2873841" y="4279174"/>
            <a:ext cx="2983453" cy="4154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100" dirty="0" err="1"/>
              <a:t>Corregistro</a:t>
            </a:r>
            <a:r>
              <a:rPr lang="en-US" sz="1100" dirty="0"/>
              <a:t> </a:t>
            </a:r>
            <a:r>
              <a:rPr lang="en-US" sz="1100" dirty="0" err="1"/>
              <a:t>exitoso</a:t>
            </a:r>
            <a:r>
              <a:rPr lang="en-US" sz="1100" dirty="0"/>
              <a:t> – tonos </a:t>
            </a:r>
            <a:r>
              <a:rPr lang="en-US" sz="1100" dirty="0" err="1"/>
              <a:t>blancos</a:t>
            </a:r>
            <a:r>
              <a:rPr lang="en-US" sz="1100" dirty="0"/>
              <a:t> y negros</a:t>
            </a:r>
          </a:p>
        </p:txBody>
      </p:sp>
      <p:sp>
        <p:nvSpPr>
          <p:cNvPr id="15" name="Abrir llave 14">
            <a:extLst>
              <a:ext uri="{FF2B5EF4-FFF2-40B4-BE49-F238E27FC236}">
                <a16:creationId xmlns:a16="http://schemas.microsoft.com/office/drawing/2014/main" id="{D87EBC08-E0C2-4C66-BC99-CB9DA0510888}"/>
              </a:ext>
            </a:extLst>
          </p:cNvPr>
          <p:cNvSpPr/>
          <p:nvPr/>
        </p:nvSpPr>
        <p:spPr>
          <a:xfrm>
            <a:off x="554016" y="1017699"/>
            <a:ext cx="484780" cy="3320640"/>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16" name="Google Shape;820;p52">
            <a:extLst>
              <a:ext uri="{FF2B5EF4-FFF2-40B4-BE49-F238E27FC236}">
                <a16:creationId xmlns:a16="http://schemas.microsoft.com/office/drawing/2014/main" id="{EC5A812C-4AF8-483C-8FB0-BEC12399F0A1}"/>
              </a:ext>
            </a:extLst>
          </p:cNvPr>
          <p:cNvSpPr txBox="1">
            <a:spLocks/>
          </p:cNvSpPr>
          <p:nvPr/>
        </p:nvSpPr>
        <p:spPr>
          <a:xfrm rot="16200000">
            <a:off x="-275114" y="2396535"/>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31" name="Imagen 30">
            <a:extLst>
              <a:ext uri="{FF2B5EF4-FFF2-40B4-BE49-F238E27FC236}">
                <a16:creationId xmlns:a16="http://schemas.microsoft.com/office/drawing/2014/main" id="{30E2ECA8-4C31-42D4-9807-059E88D5DA54}"/>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292895" y="324797"/>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242395" y="7047"/>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751280" y="34412"/>
            <a:ext cx="1990200"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i="1" dirty="0">
                <a:solidFill>
                  <a:srgbClr val="707133"/>
                </a:solidFill>
                <a:latin typeface="Abril Fatface"/>
                <a:ea typeface="Abril Fatface"/>
                <a:cs typeface="Abril Fatface"/>
                <a:sym typeface="Abril Fatface"/>
              </a:rPr>
              <a:t>Interferogramas</a:t>
            </a:r>
            <a:endParaRPr sz="1800" i="1" dirty="0">
              <a:solidFill>
                <a:srgbClr val="707133"/>
              </a:solidFill>
              <a:latin typeface="Abril Fatface"/>
              <a:ea typeface="Abril Fatface"/>
              <a:cs typeface="Abril Fatface"/>
              <a:sym typeface="Abril Fatface"/>
            </a:endParaRPr>
          </a:p>
        </p:txBody>
      </p:sp>
      <p:grpSp>
        <p:nvGrpSpPr>
          <p:cNvPr id="4" name="Grupo 3">
            <a:extLst>
              <a:ext uri="{FF2B5EF4-FFF2-40B4-BE49-F238E27FC236}">
                <a16:creationId xmlns:a16="http://schemas.microsoft.com/office/drawing/2014/main" id="{D9F77FEF-E7C3-4FDC-A13C-ADBD9D07477F}"/>
              </a:ext>
            </a:extLst>
          </p:cNvPr>
          <p:cNvGrpSpPr/>
          <p:nvPr/>
        </p:nvGrpSpPr>
        <p:grpSpPr>
          <a:xfrm>
            <a:off x="8551" y="632227"/>
            <a:ext cx="3265391" cy="4337343"/>
            <a:chOff x="8551" y="632227"/>
            <a:chExt cx="3265391" cy="4337343"/>
          </a:xfrm>
        </p:grpSpPr>
        <p:pic>
          <p:nvPicPr>
            <p:cNvPr id="23" name="Imagen 22">
              <a:extLst>
                <a:ext uri="{FF2B5EF4-FFF2-40B4-BE49-F238E27FC236}">
                  <a16:creationId xmlns:a16="http://schemas.microsoft.com/office/drawing/2014/main" id="{193AD5C9-2AA6-4598-9F6E-29665163518D}"/>
                </a:ext>
              </a:extLst>
            </p:cNvPr>
            <p:cNvPicPr>
              <a:picLocks noChangeAspect="1"/>
            </p:cNvPicPr>
            <p:nvPr/>
          </p:nvPicPr>
          <p:blipFill rotWithShape="1">
            <a:blip r:embed="rId4"/>
            <a:srcRect l="51716" b="69199"/>
            <a:stretch/>
          </p:blipFill>
          <p:spPr>
            <a:xfrm>
              <a:off x="957397" y="632227"/>
              <a:ext cx="2316545" cy="2160000"/>
            </a:xfrm>
            <a:prstGeom prst="rect">
              <a:avLst/>
            </a:prstGeom>
          </p:spPr>
        </p:pic>
        <p:pic>
          <p:nvPicPr>
            <p:cNvPr id="24" name="Imagen 23">
              <a:extLst>
                <a:ext uri="{FF2B5EF4-FFF2-40B4-BE49-F238E27FC236}">
                  <a16:creationId xmlns:a16="http://schemas.microsoft.com/office/drawing/2014/main" id="{FABD368B-8678-4A86-9F95-1CE35F887F85}"/>
                </a:ext>
              </a:extLst>
            </p:cNvPr>
            <p:cNvPicPr>
              <a:picLocks noChangeAspect="1"/>
            </p:cNvPicPr>
            <p:nvPr/>
          </p:nvPicPr>
          <p:blipFill rotWithShape="1">
            <a:blip r:embed="rId4"/>
            <a:srcRect l="52249" t="31835" r="2636" b="37365"/>
            <a:stretch/>
          </p:blipFill>
          <p:spPr>
            <a:xfrm>
              <a:off x="970108" y="2773570"/>
              <a:ext cx="2200505" cy="2196000"/>
            </a:xfrm>
            <a:prstGeom prst="rect">
              <a:avLst/>
            </a:prstGeom>
          </p:spPr>
        </p:pic>
        <p:sp>
          <p:nvSpPr>
            <p:cNvPr id="28" name="Google Shape;820;p52">
              <a:extLst>
                <a:ext uri="{FF2B5EF4-FFF2-40B4-BE49-F238E27FC236}">
                  <a16:creationId xmlns:a16="http://schemas.microsoft.com/office/drawing/2014/main" id="{1AE6EEB6-5714-41B3-BF95-B5223B32479A}"/>
                </a:ext>
              </a:extLst>
            </p:cNvPr>
            <p:cNvSpPr txBox="1">
              <a:spLocks/>
            </p:cNvSpPr>
            <p:nvPr/>
          </p:nvSpPr>
          <p:spPr>
            <a:xfrm rot="16200000">
              <a:off x="-1237570" y="2513472"/>
              <a:ext cx="3012438"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Sentinel-1</a:t>
              </a:r>
            </a:p>
          </p:txBody>
        </p:sp>
        <p:sp>
          <p:nvSpPr>
            <p:cNvPr id="29" name="Google Shape;820;p52">
              <a:extLst>
                <a:ext uri="{FF2B5EF4-FFF2-40B4-BE49-F238E27FC236}">
                  <a16:creationId xmlns:a16="http://schemas.microsoft.com/office/drawing/2014/main" id="{D21D5465-B7C6-4533-9974-9F9CEF0DFE99}"/>
                </a:ext>
              </a:extLst>
            </p:cNvPr>
            <p:cNvSpPr txBox="1">
              <a:spLocks/>
            </p:cNvSpPr>
            <p:nvPr/>
          </p:nvSpPr>
          <p:spPr>
            <a:xfrm rot="16200000">
              <a:off x="199746" y="1348984"/>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0" name="Google Shape;820;p52">
              <a:extLst>
                <a:ext uri="{FF2B5EF4-FFF2-40B4-BE49-F238E27FC236}">
                  <a16:creationId xmlns:a16="http://schemas.microsoft.com/office/drawing/2014/main" id="{2EF0AC88-E8B0-4040-B6E4-8B669E246766}"/>
                </a:ext>
              </a:extLst>
            </p:cNvPr>
            <p:cNvSpPr txBox="1">
              <a:spLocks/>
            </p:cNvSpPr>
            <p:nvPr/>
          </p:nvSpPr>
          <p:spPr>
            <a:xfrm rot="16200000">
              <a:off x="587115" y="3586895"/>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sp>
          <p:nvSpPr>
            <p:cNvPr id="3" name="Abrir llave 2">
              <a:extLst>
                <a:ext uri="{FF2B5EF4-FFF2-40B4-BE49-F238E27FC236}">
                  <a16:creationId xmlns:a16="http://schemas.microsoft.com/office/drawing/2014/main" id="{121E7921-96BE-4F39-BB33-826F5F1A1884}"/>
                </a:ext>
              </a:extLst>
            </p:cNvPr>
            <p:cNvSpPr/>
            <p:nvPr/>
          </p:nvSpPr>
          <p:spPr>
            <a:xfrm>
              <a:off x="554017" y="666828"/>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grpSp>
      <p:grpSp>
        <p:nvGrpSpPr>
          <p:cNvPr id="6" name="Grupo 5">
            <a:extLst>
              <a:ext uri="{FF2B5EF4-FFF2-40B4-BE49-F238E27FC236}">
                <a16:creationId xmlns:a16="http://schemas.microsoft.com/office/drawing/2014/main" id="{A42D35AE-37BD-46CF-9038-9C6523BE9DA8}"/>
              </a:ext>
            </a:extLst>
          </p:cNvPr>
          <p:cNvGrpSpPr/>
          <p:nvPr/>
        </p:nvGrpSpPr>
        <p:grpSpPr>
          <a:xfrm>
            <a:off x="3326083" y="652971"/>
            <a:ext cx="5622949" cy="4339706"/>
            <a:chOff x="3491183" y="779971"/>
            <a:chExt cx="5622949" cy="4339706"/>
          </a:xfrm>
        </p:grpSpPr>
        <p:pic>
          <p:nvPicPr>
            <p:cNvPr id="2" name="Imagen 1">
              <a:extLst>
                <a:ext uri="{FF2B5EF4-FFF2-40B4-BE49-F238E27FC236}">
                  <a16:creationId xmlns:a16="http://schemas.microsoft.com/office/drawing/2014/main" id="{C8067726-3931-4E0D-B6A0-E193F2A2888C}"/>
                </a:ext>
              </a:extLst>
            </p:cNvPr>
            <p:cNvPicPr>
              <a:picLocks noChangeAspect="1"/>
            </p:cNvPicPr>
            <p:nvPr/>
          </p:nvPicPr>
          <p:blipFill rotWithShape="1">
            <a:blip r:embed="rId4"/>
            <a:srcRect l="3271" t="-308" r="52671" b="69507"/>
            <a:stretch/>
          </p:blipFill>
          <p:spPr>
            <a:xfrm>
              <a:off x="4509131" y="779971"/>
              <a:ext cx="2113795" cy="2160000"/>
            </a:xfrm>
            <a:prstGeom prst="rect">
              <a:avLst/>
            </a:prstGeom>
          </p:spPr>
        </p:pic>
        <p:pic>
          <p:nvPicPr>
            <p:cNvPr id="21" name="Imagen 20">
              <a:extLst>
                <a:ext uri="{FF2B5EF4-FFF2-40B4-BE49-F238E27FC236}">
                  <a16:creationId xmlns:a16="http://schemas.microsoft.com/office/drawing/2014/main" id="{6A6EAA02-2493-4223-8003-E77815D4F9B4}"/>
                </a:ext>
              </a:extLst>
            </p:cNvPr>
            <p:cNvPicPr>
              <a:picLocks noChangeAspect="1"/>
            </p:cNvPicPr>
            <p:nvPr/>
          </p:nvPicPr>
          <p:blipFill rotWithShape="1">
            <a:blip r:embed="rId4"/>
            <a:srcRect l="4225" t="31835" r="51717" b="37365"/>
            <a:stretch/>
          </p:blipFill>
          <p:spPr>
            <a:xfrm>
              <a:off x="7000337" y="784120"/>
              <a:ext cx="2113795" cy="2160000"/>
            </a:xfrm>
            <a:prstGeom prst="rect">
              <a:avLst/>
            </a:prstGeom>
          </p:spPr>
        </p:pic>
        <p:grpSp>
          <p:nvGrpSpPr>
            <p:cNvPr id="25" name="Grupo 24">
              <a:extLst>
                <a:ext uri="{FF2B5EF4-FFF2-40B4-BE49-F238E27FC236}">
                  <a16:creationId xmlns:a16="http://schemas.microsoft.com/office/drawing/2014/main" id="{A2C5C7C9-0F73-445E-AB02-8BBED775B120}"/>
                </a:ext>
              </a:extLst>
            </p:cNvPr>
            <p:cNvGrpSpPr/>
            <p:nvPr/>
          </p:nvGrpSpPr>
          <p:grpSpPr>
            <a:xfrm>
              <a:off x="5566029" y="2959677"/>
              <a:ext cx="2164431" cy="2160000"/>
              <a:chOff x="0" y="0"/>
              <a:chExt cx="2349795" cy="2573079"/>
            </a:xfrm>
          </p:grpSpPr>
          <p:sp>
            <p:nvSpPr>
              <p:cNvPr id="26" name="Rectángulo 25">
                <a:extLst>
                  <a:ext uri="{FF2B5EF4-FFF2-40B4-BE49-F238E27FC236}">
                    <a16:creationId xmlns:a16="http://schemas.microsoft.com/office/drawing/2014/main" id="{B01A1006-10C9-43A1-BCB4-FE50849DE7D0}"/>
                  </a:ext>
                </a:extLst>
              </p:cNvPr>
              <p:cNvSpPr/>
              <p:nvPr/>
            </p:nvSpPr>
            <p:spPr>
              <a:xfrm>
                <a:off x="0" y="0"/>
                <a:ext cx="2349795" cy="257307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27" name="Imagen 26">
                <a:extLst>
                  <a:ext uri="{FF2B5EF4-FFF2-40B4-BE49-F238E27FC236}">
                    <a16:creationId xmlns:a16="http://schemas.microsoft.com/office/drawing/2014/main" id="{A287863C-B6C8-4BEC-9E98-7E16FD02F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5" y="25643"/>
                <a:ext cx="2296443" cy="2523963"/>
              </a:xfrm>
              <a:prstGeom prst="rect">
                <a:avLst/>
              </a:prstGeom>
            </p:spPr>
          </p:pic>
        </p:grpSp>
        <p:sp>
          <p:nvSpPr>
            <p:cNvPr id="32" name="Google Shape;820;p52">
              <a:extLst>
                <a:ext uri="{FF2B5EF4-FFF2-40B4-BE49-F238E27FC236}">
                  <a16:creationId xmlns:a16="http://schemas.microsoft.com/office/drawing/2014/main" id="{3D39B4C8-579E-4C97-91B6-2F9FBCBB4D14}"/>
                </a:ext>
              </a:extLst>
            </p:cNvPr>
            <p:cNvSpPr txBox="1">
              <a:spLocks/>
            </p:cNvSpPr>
            <p:nvPr/>
          </p:nvSpPr>
          <p:spPr>
            <a:xfrm rot="16200000">
              <a:off x="1806171" y="2547162"/>
              <a:ext cx="3890219"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a:t>
              </a:r>
              <a:r>
                <a:rPr lang="es-EC" sz="2400" dirty="0" err="1">
                  <a:solidFill>
                    <a:schemeClr val="accent5">
                      <a:lumMod val="50000"/>
                    </a:schemeClr>
                  </a:solidFill>
                </a:rPr>
                <a:t>Cosmo</a:t>
              </a:r>
              <a:r>
                <a:rPr lang="es-EC" sz="2400" dirty="0">
                  <a:solidFill>
                    <a:schemeClr val="accent5">
                      <a:lumMod val="50000"/>
                    </a:schemeClr>
                  </a:solidFill>
                </a:rPr>
                <a:t> </a:t>
              </a:r>
              <a:r>
                <a:rPr lang="es-EC" sz="2400" dirty="0" err="1">
                  <a:solidFill>
                    <a:schemeClr val="accent5">
                      <a:lumMod val="50000"/>
                    </a:schemeClr>
                  </a:solidFill>
                </a:rPr>
                <a:t>SkyMED</a:t>
              </a:r>
              <a:endParaRPr lang="es-EC" sz="2400" dirty="0">
                <a:solidFill>
                  <a:schemeClr val="accent5">
                    <a:lumMod val="50000"/>
                  </a:schemeClr>
                </a:solidFill>
              </a:endParaRPr>
            </a:p>
          </p:txBody>
        </p:sp>
        <p:sp>
          <p:nvSpPr>
            <p:cNvPr id="33" name="Abrir llave 32">
              <a:extLst>
                <a:ext uri="{FF2B5EF4-FFF2-40B4-BE49-F238E27FC236}">
                  <a16:creationId xmlns:a16="http://schemas.microsoft.com/office/drawing/2014/main" id="{AC982277-8F59-4E24-883C-7C8450862D7A}"/>
                </a:ext>
              </a:extLst>
            </p:cNvPr>
            <p:cNvSpPr/>
            <p:nvPr/>
          </p:nvSpPr>
          <p:spPr>
            <a:xfrm>
              <a:off x="4036649" y="862150"/>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34" name="Google Shape;820;p52">
              <a:extLst>
                <a:ext uri="{FF2B5EF4-FFF2-40B4-BE49-F238E27FC236}">
                  <a16:creationId xmlns:a16="http://schemas.microsoft.com/office/drawing/2014/main" id="{C98F8BCB-36BD-4519-A8F5-489C2C5C5177}"/>
                </a:ext>
              </a:extLst>
            </p:cNvPr>
            <p:cNvSpPr txBox="1">
              <a:spLocks/>
            </p:cNvSpPr>
            <p:nvPr/>
          </p:nvSpPr>
          <p:spPr>
            <a:xfrm rot="16200000">
              <a:off x="3796008"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5" name="Google Shape;820;p52">
              <a:extLst>
                <a:ext uri="{FF2B5EF4-FFF2-40B4-BE49-F238E27FC236}">
                  <a16:creationId xmlns:a16="http://schemas.microsoft.com/office/drawing/2014/main" id="{8D70F5CE-ECE0-45FD-8ED1-6418B0A46A0B}"/>
                </a:ext>
              </a:extLst>
            </p:cNvPr>
            <p:cNvSpPr txBox="1">
              <a:spLocks/>
            </p:cNvSpPr>
            <p:nvPr/>
          </p:nvSpPr>
          <p:spPr>
            <a:xfrm rot="16200000">
              <a:off x="4800741" y="3896726"/>
              <a:ext cx="1216733"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ERDAS IMAGINE</a:t>
              </a:r>
            </a:p>
          </p:txBody>
        </p:sp>
        <p:sp>
          <p:nvSpPr>
            <p:cNvPr id="36" name="Google Shape;820;p52">
              <a:extLst>
                <a:ext uri="{FF2B5EF4-FFF2-40B4-BE49-F238E27FC236}">
                  <a16:creationId xmlns:a16="http://schemas.microsoft.com/office/drawing/2014/main" id="{631B8D48-E70B-42CE-A711-ED9CE2031BBD}"/>
                </a:ext>
              </a:extLst>
            </p:cNvPr>
            <p:cNvSpPr txBox="1">
              <a:spLocks/>
            </p:cNvSpPr>
            <p:nvPr/>
          </p:nvSpPr>
          <p:spPr>
            <a:xfrm rot="16200000">
              <a:off x="6530952" y="1517090"/>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grpSp>
      <p:cxnSp>
        <p:nvCxnSpPr>
          <p:cNvPr id="5" name="Conector recto 4">
            <a:extLst>
              <a:ext uri="{FF2B5EF4-FFF2-40B4-BE49-F238E27FC236}">
                <a16:creationId xmlns:a16="http://schemas.microsoft.com/office/drawing/2014/main" id="{F891D5BE-0208-46D1-A877-9EF6FF511BC1}"/>
              </a:ext>
            </a:extLst>
          </p:cNvPr>
          <p:cNvCxnSpPr/>
          <p:nvPr/>
        </p:nvCxnSpPr>
        <p:spPr>
          <a:xfrm>
            <a:off x="3776056" y="446084"/>
            <a:ext cx="1915247" cy="0"/>
          </a:xfrm>
          <a:prstGeom prst="line">
            <a:avLst/>
          </a:prstGeom>
          <a:ln>
            <a:solidFill>
              <a:srgbClr val="707133"/>
            </a:solidFill>
            <a:prstDash val="lgDashDotDot"/>
          </a:ln>
        </p:spPr>
        <p:style>
          <a:lnRef idx="1">
            <a:schemeClr val="accent1"/>
          </a:lnRef>
          <a:fillRef idx="0">
            <a:schemeClr val="accent1"/>
          </a:fillRef>
          <a:effectRef idx="0">
            <a:schemeClr val="accent1"/>
          </a:effectRef>
          <a:fontRef idx="minor">
            <a:schemeClr val="tx1"/>
          </a:fontRef>
        </p:style>
      </p:cxnSp>
      <p:grpSp>
        <p:nvGrpSpPr>
          <p:cNvPr id="41" name="Grupo 40">
            <a:extLst>
              <a:ext uri="{FF2B5EF4-FFF2-40B4-BE49-F238E27FC236}">
                <a16:creationId xmlns:a16="http://schemas.microsoft.com/office/drawing/2014/main" id="{206CDA07-1E27-410F-A4D2-7938EFC66E09}"/>
              </a:ext>
            </a:extLst>
          </p:cNvPr>
          <p:cNvGrpSpPr/>
          <p:nvPr/>
        </p:nvGrpSpPr>
        <p:grpSpPr>
          <a:xfrm>
            <a:off x="4193842" y="3145587"/>
            <a:ext cx="4667985" cy="1937834"/>
            <a:chOff x="375148" y="30995"/>
            <a:chExt cx="4668500" cy="1937834"/>
          </a:xfrm>
        </p:grpSpPr>
        <p:cxnSp>
          <p:nvCxnSpPr>
            <p:cNvPr id="42" name="Conector recto de flecha 41">
              <a:extLst>
                <a:ext uri="{FF2B5EF4-FFF2-40B4-BE49-F238E27FC236}">
                  <a16:creationId xmlns:a16="http://schemas.microsoft.com/office/drawing/2014/main" id="{B25AC1ED-633E-4BC6-B43F-56A85A71C408}"/>
                </a:ext>
              </a:extLst>
            </p:cNvPr>
            <p:cNvCxnSpPr>
              <a:cxnSpLocks/>
            </p:cNvCxnSpPr>
            <p:nvPr/>
          </p:nvCxnSpPr>
          <p:spPr>
            <a:xfrm flipV="1">
              <a:off x="1425429" y="1369934"/>
              <a:ext cx="710094" cy="4062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Conector recto de flecha 42">
              <a:extLst>
                <a:ext uri="{FF2B5EF4-FFF2-40B4-BE49-F238E27FC236}">
                  <a16:creationId xmlns:a16="http://schemas.microsoft.com/office/drawing/2014/main" id="{DE05619A-D9E1-4079-80E1-E8CB36FF2AF1}"/>
                </a:ext>
              </a:extLst>
            </p:cNvPr>
            <p:cNvCxnSpPr>
              <a:cxnSpLocks/>
            </p:cNvCxnSpPr>
            <p:nvPr/>
          </p:nvCxnSpPr>
          <p:spPr>
            <a:xfrm flipH="1">
              <a:off x="3040945" y="359648"/>
              <a:ext cx="758013" cy="2047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4" name="Cuadro de texto 141">
              <a:extLst>
                <a:ext uri="{FF2B5EF4-FFF2-40B4-BE49-F238E27FC236}">
                  <a16:creationId xmlns:a16="http://schemas.microsoft.com/office/drawing/2014/main" id="{B7D904D8-D0BF-44C3-9FD1-5FD27DFB6468}"/>
                </a:ext>
              </a:extLst>
            </p:cNvPr>
            <p:cNvSpPr txBox="1"/>
            <p:nvPr/>
          </p:nvSpPr>
          <p:spPr>
            <a:xfrm>
              <a:off x="375148" y="1609518"/>
              <a:ext cx="1050281" cy="359311"/>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a:effectLst/>
                  <a:latin typeface="Lato" panose="020B0604020202020204" charset="0"/>
                  <a:ea typeface="Calibri" panose="020F0502020204030204" pitchFamily="34" charset="0"/>
                  <a:cs typeface="Times New Roman" panose="02020603050405020304" pitchFamily="18" charset="0"/>
                </a:rPr>
                <a:t>Áreas de ruido</a:t>
              </a:r>
            </a:p>
          </p:txBody>
        </p:sp>
        <p:sp>
          <p:nvSpPr>
            <p:cNvPr id="45" name="Cuadro de texto 142">
              <a:extLst>
                <a:ext uri="{FF2B5EF4-FFF2-40B4-BE49-F238E27FC236}">
                  <a16:creationId xmlns:a16="http://schemas.microsoft.com/office/drawing/2014/main" id="{8B1B434E-F02F-4499-881F-A82CDFE0D5F1}"/>
                </a:ext>
              </a:extLst>
            </p:cNvPr>
            <p:cNvSpPr txBox="1"/>
            <p:nvPr/>
          </p:nvSpPr>
          <p:spPr>
            <a:xfrm>
              <a:off x="3848556" y="30995"/>
              <a:ext cx="1195092" cy="657306"/>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a:effectLst/>
                  <a:latin typeface="Lato" panose="020B0604020202020204" charset="0"/>
                  <a:ea typeface="Calibri" panose="020F0502020204030204" pitchFamily="34" charset="0"/>
                  <a:cs typeface="Times New Roman" panose="02020603050405020304" pitchFamily="18" charset="0"/>
                </a:rPr>
                <a:t>Generación exitosa de franjas</a:t>
              </a:r>
            </a:p>
          </p:txBody>
        </p:sp>
      </p:grpSp>
    </p:spTree>
    <p:extLst>
      <p:ext uri="{BB962C8B-B14F-4D97-AF65-F5344CB8AC3E}">
        <p14:creationId xmlns:p14="http://schemas.microsoft.com/office/powerpoint/2010/main" val="206480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Shape 805"/>
        <p:cNvGrpSpPr/>
        <p:nvPr/>
      </p:nvGrpSpPr>
      <p:grpSpPr>
        <a:xfrm>
          <a:off x="0" y="0"/>
          <a:ext cx="0" cy="0"/>
          <a:chOff x="0" y="0"/>
          <a:chExt cx="0" cy="0"/>
        </a:xfrm>
      </p:grpSpPr>
      <p:pic>
        <p:nvPicPr>
          <p:cNvPr id="20" name="Imagen 19">
            <a:extLst>
              <a:ext uri="{FF2B5EF4-FFF2-40B4-BE49-F238E27FC236}">
                <a16:creationId xmlns:a16="http://schemas.microsoft.com/office/drawing/2014/main" id="{BD25237E-076A-4A35-9A10-5EEAF2AB7EB9}"/>
              </a:ext>
            </a:extLst>
          </p:cNvPr>
          <p:cNvPicPr>
            <a:picLocks noChangeAspect="1"/>
          </p:cNvPicPr>
          <p:nvPr/>
        </p:nvPicPr>
        <p:blipFill>
          <a:blip r:embed="rId3"/>
          <a:stretch>
            <a:fillRect/>
          </a:stretch>
        </p:blipFill>
        <p:spPr>
          <a:xfrm>
            <a:off x="-22394" y="0"/>
            <a:ext cx="9166394" cy="5143500"/>
          </a:xfrm>
          <a:prstGeom prst="rect">
            <a:avLst/>
          </a:prstGeom>
        </p:spPr>
      </p:pic>
      <p:grpSp>
        <p:nvGrpSpPr>
          <p:cNvPr id="14" name="Google Shape;828;p53">
            <a:extLst>
              <a:ext uri="{FF2B5EF4-FFF2-40B4-BE49-F238E27FC236}">
                <a16:creationId xmlns:a16="http://schemas.microsoft.com/office/drawing/2014/main" id="{FBA75CE4-C2C4-4079-94E0-A45441A6BA48}"/>
              </a:ext>
            </a:extLst>
          </p:cNvPr>
          <p:cNvGrpSpPr/>
          <p:nvPr/>
        </p:nvGrpSpPr>
        <p:grpSpPr>
          <a:xfrm>
            <a:off x="446970" y="422355"/>
            <a:ext cx="8697030" cy="4151374"/>
            <a:chOff x="234319" y="775045"/>
            <a:chExt cx="8658489" cy="4008419"/>
          </a:xfrm>
        </p:grpSpPr>
        <p:sp>
          <p:nvSpPr>
            <p:cNvPr id="15" name="Google Shape;829;p53">
              <a:extLst>
                <a:ext uri="{FF2B5EF4-FFF2-40B4-BE49-F238E27FC236}">
                  <a16:creationId xmlns:a16="http://schemas.microsoft.com/office/drawing/2014/main" id="{EE5595AA-19C2-4530-9F45-9D9BF3972F20}"/>
                </a:ext>
              </a:extLst>
            </p:cNvPr>
            <p:cNvSpPr/>
            <p:nvPr/>
          </p:nvSpPr>
          <p:spPr>
            <a:xfrm rot="59522">
              <a:off x="235431" y="10124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p53">
              <a:extLst>
                <a:ext uri="{FF2B5EF4-FFF2-40B4-BE49-F238E27FC236}">
                  <a16:creationId xmlns:a16="http://schemas.microsoft.com/office/drawing/2014/main" id="{E0EEE7B6-7CDF-436A-8395-D2CCC0865F61}"/>
                </a:ext>
              </a:extLst>
            </p:cNvPr>
            <p:cNvSpPr/>
            <p:nvPr/>
          </p:nvSpPr>
          <p:spPr>
            <a:xfrm rot="59522">
              <a:off x="630183" y="7765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31;p53">
              <a:extLst>
                <a:ext uri="{FF2B5EF4-FFF2-40B4-BE49-F238E27FC236}">
                  <a16:creationId xmlns:a16="http://schemas.microsoft.com/office/drawing/2014/main" id="{46463515-494D-4030-8607-4A8D7E728555}"/>
                </a:ext>
              </a:extLst>
            </p:cNvPr>
            <p:cNvSpPr/>
            <p:nvPr/>
          </p:nvSpPr>
          <p:spPr>
            <a:xfrm rot="59522">
              <a:off x="8316606" y="4652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2;p53">
              <a:extLst>
                <a:ext uri="{FF2B5EF4-FFF2-40B4-BE49-F238E27FC236}">
                  <a16:creationId xmlns:a16="http://schemas.microsoft.com/office/drawing/2014/main" id="{B4146E2C-0261-4E4D-BF71-DCD7ED7727A1}"/>
                </a:ext>
              </a:extLst>
            </p:cNvPr>
            <p:cNvSpPr/>
            <p:nvPr/>
          </p:nvSpPr>
          <p:spPr>
            <a:xfrm rot="59522">
              <a:off x="8711358" y="44169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3;p53">
              <a:extLst>
                <a:ext uri="{FF2B5EF4-FFF2-40B4-BE49-F238E27FC236}">
                  <a16:creationId xmlns:a16="http://schemas.microsoft.com/office/drawing/2014/main" id="{A5073086-3892-4A2B-8EB0-486955A50509}"/>
                </a:ext>
              </a:extLst>
            </p:cNvPr>
            <p:cNvSpPr/>
            <p:nvPr/>
          </p:nvSpPr>
          <p:spPr>
            <a:xfrm rot="59522">
              <a:off x="8340783" y="101924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52"/>
          <p:cNvSpPr/>
          <p:nvPr/>
        </p:nvSpPr>
        <p:spPr>
          <a:xfrm>
            <a:off x="1482321" y="424864"/>
            <a:ext cx="2064570" cy="3337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1326843" y="107114"/>
            <a:ext cx="233075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197839" y="1019245"/>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1359713" y="973446"/>
            <a:ext cx="1835180"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i="1" dirty="0">
                <a:solidFill>
                  <a:schemeClr val="dk2"/>
                </a:solidFill>
                <a:latin typeface="Abril Fatface"/>
                <a:ea typeface="Abril Fatface"/>
                <a:cs typeface="Abril Fatface"/>
                <a:sym typeface="Abril Fatface"/>
              </a:rPr>
              <a:t>Filtro Deburst</a:t>
            </a:r>
            <a:endParaRPr sz="1800" i="1" dirty="0">
              <a:solidFill>
                <a:schemeClr val="dk2"/>
              </a:solidFill>
              <a:latin typeface="Abril Fatface"/>
              <a:ea typeface="Abril Fatface"/>
              <a:cs typeface="Abril Fatface"/>
              <a:sym typeface="Abril Fatface"/>
            </a:endParaRPr>
          </a:p>
        </p:txBody>
      </p:sp>
      <p:sp>
        <p:nvSpPr>
          <p:cNvPr id="12" name="Google Shape;820;p52">
            <a:extLst>
              <a:ext uri="{FF2B5EF4-FFF2-40B4-BE49-F238E27FC236}">
                <a16:creationId xmlns:a16="http://schemas.microsoft.com/office/drawing/2014/main" id="{431ACE10-8F35-4E85-BF3C-9497BCBF0B6A}"/>
              </a:ext>
            </a:extLst>
          </p:cNvPr>
          <p:cNvSpPr txBox="1">
            <a:spLocks/>
          </p:cNvSpPr>
          <p:nvPr/>
        </p:nvSpPr>
        <p:spPr>
          <a:xfrm>
            <a:off x="1359711" y="3706925"/>
            <a:ext cx="2968921" cy="631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200" dirty="0"/>
              <a:t>Antes de la </a:t>
            </a:r>
            <a:r>
              <a:rPr lang="en-US" sz="1200" dirty="0" err="1"/>
              <a:t>aplicación</a:t>
            </a:r>
            <a:r>
              <a:rPr lang="en-US" sz="1200" dirty="0"/>
              <a:t> del </a:t>
            </a:r>
            <a:r>
              <a:rPr lang="en-US" sz="1200" dirty="0" err="1"/>
              <a:t>filtro</a:t>
            </a:r>
            <a:r>
              <a:rPr lang="en-US" sz="1200" dirty="0"/>
              <a:t> </a:t>
            </a:r>
            <a:r>
              <a:rPr lang="en-US" sz="1200" dirty="0" err="1"/>
              <a:t>Deburst</a:t>
            </a:r>
            <a:endParaRPr lang="en-US" sz="1200" dirty="0"/>
          </a:p>
        </p:txBody>
      </p:sp>
      <p:sp>
        <p:nvSpPr>
          <p:cNvPr id="13" name="Google Shape;820;p52">
            <a:extLst>
              <a:ext uri="{FF2B5EF4-FFF2-40B4-BE49-F238E27FC236}">
                <a16:creationId xmlns:a16="http://schemas.microsoft.com/office/drawing/2014/main" id="{C4AA0F82-2D50-40FF-A0DF-7F41A5677696}"/>
              </a:ext>
            </a:extLst>
          </p:cNvPr>
          <p:cNvSpPr txBox="1">
            <a:spLocks/>
          </p:cNvSpPr>
          <p:nvPr/>
        </p:nvSpPr>
        <p:spPr>
          <a:xfrm>
            <a:off x="4815368" y="3706925"/>
            <a:ext cx="3254744" cy="631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200" dirty="0" err="1"/>
              <a:t>Después</a:t>
            </a:r>
            <a:r>
              <a:rPr lang="en-US" sz="1200" dirty="0"/>
              <a:t> de la </a:t>
            </a:r>
            <a:r>
              <a:rPr lang="en-US" sz="1200" dirty="0" err="1"/>
              <a:t>aplicación</a:t>
            </a:r>
            <a:r>
              <a:rPr lang="en-US" sz="1200" dirty="0"/>
              <a:t> del </a:t>
            </a:r>
            <a:r>
              <a:rPr lang="en-US" sz="1200" dirty="0" err="1"/>
              <a:t>filtro</a:t>
            </a:r>
            <a:r>
              <a:rPr lang="en-US" sz="1200" dirty="0"/>
              <a:t> </a:t>
            </a:r>
            <a:r>
              <a:rPr lang="en-US" sz="1200" dirty="0" err="1"/>
              <a:t>Deburst</a:t>
            </a:r>
            <a:endParaRPr lang="en-US" sz="1200" dirty="0"/>
          </a:p>
        </p:txBody>
      </p:sp>
      <p:cxnSp>
        <p:nvCxnSpPr>
          <p:cNvPr id="4" name="Conector recto 3">
            <a:extLst>
              <a:ext uri="{FF2B5EF4-FFF2-40B4-BE49-F238E27FC236}">
                <a16:creationId xmlns:a16="http://schemas.microsoft.com/office/drawing/2014/main" id="{8F218676-ACE7-4E56-8080-8F8FE82BA600}"/>
              </a:ext>
            </a:extLst>
          </p:cNvPr>
          <p:cNvCxnSpPr>
            <a:cxnSpLocks/>
          </p:cNvCxnSpPr>
          <p:nvPr/>
        </p:nvCxnSpPr>
        <p:spPr>
          <a:xfrm>
            <a:off x="1395188" y="1377546"/>
            <a:ext cx="1619041" cy="1"/>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48D0873D-B72B-499C-A7C5-2867182AF94A}"/>
              </a:ext>
            </a:extLst>
          </p:cNvPr>
          <p:cNvPicPr>
            <a:picLocks noChangeAspect="1"/>
          </p:cNvPicPr>
          <p:nvPr/>
        </p:nvPicPr>
        <p:blipFill rotWithShape="1">
          <a:blip r:embed="rId4"/>
          <a:srcRect l="4366" r="51087" b="19668"/>
          <a:stretch/>
        </p:blipFill>
        <p:spPr>
          <a:xfrm>
            <a:off x="1331599" y="1592418"/>
            <a:ext cx="2873112" cy="2115505"/>
          </a:xfrm>
          <a:prstGeom prst="rect">
            <a:avLst/>
          </a:prstGeom>
        </p:spPr>
      </p:pic>
      <p:pic>
        <p:nvPicPr>
          <p:cNvPr id="8" name="Imagen 7">
            <a:extLst>
              <a:ext uri="{FF2B5EF4-FFF2-40B4-BE49-F238E27FC236}">
                <a16:creationId xmlns:a16="http://schemas.microsoft.com/office/drawing/2014/main" id="{AC1E30E3-5B55-41BD-83DD-0EF54C1BAAC0}"/>
              </a:ext>
            </a:extLst>
          </p:cNvPr>
          <p:cNvPicPr>
            <a:picLocks noChangeAspect="1"/>
          </p:cNvPicPr>
          <p:nvPr/>
        </p:nvPicPr>
        <p:blipFill rotWithShape="1">
          <a:blip r:embed="rId5"/>
          <a:srcRect l="51086" b="19668"/>
          <a:stretch/>
        </p:blipFill>
        <p:spPr>
          <a:xfrm>
            <a:off x="4687777" y="1592417"/>
            <a:ext cx="3154740" cy="2115506"/>
          </a:xfrm>
          <a:prstGeom prst="rect">
            <a:avLst/>
          </a:prstGeom>
        </p:spPr>
      </p:pic>
    </p:spTree>
    <p:extLst>
      <p:ext uri="{BB962C8B-B14F-4D97-AF65-F5344CB8AC3E}">
        <p14:creationId xmlns:p14="http://schemas.microsoft.com/office/powerpoint/2010/main" val="37082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6" name="Imagen 25">
            <a:extLst>
              <a:ext uri="{FF2B5EF4-FFF2-40B4-BE49-F238E27FC236}">
                <a16:creationId xmlns:a16="http://schemas.microsoft.com/office/drawing/2014/main" id="{DA5E723F-742A-44E6-BA8D-9D069D73888A}"/>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161472" y="304743"/>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110972" y="-13007"/>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442941" y="110422"/>
            <a:ext cx="4157855"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i="1" dirty="0">
                <a:solidFill>
                  <a:srgbClr val="707133"/>
                </a:solidFill>
                <a:latin typeface="Abril Fatface"/>
                <a:ea typeface="Abril Fatface"/>
                <a:cs typeface="Abril Fatface"/>
                <a:sym typeface="Abril Fatface"/>
              </a:rPr>
              <a:t>Interferogramas con filtro Goldstein</a:t>
            </a:r>
            <a:endParaRPr sz="1800" i="1" dirty="0">
              <a:solidFill>
                <a:srgbClr val="707133"/>
              </a:solidFill>
              <a:latin typeface="Abril Fatface"/>
              <a:ea typeface="Abril Fatface"/>
              <a:cs typeface="Abril Fatface"/>
              <a:sym typeface="Abril Fatface"/>
            </a:endParaRPr>
          </a:p>
        </p:txBody>
      </p:sp>
      <p:cxnSp>
        <p:nvCxnSpPr>
          <p:cNvPr id="5" name="Conector recto 4">
            <a:extLst>
              <a:ext uri="{FF2B5EF4-FFF2-40B4-BE49-F238E27FC236}">
                <a16:creationId xmlns:a16="http://schemas.microsoft.com/office/drawing/2014/main" id="{F891D5BE-0208-46D1-A877-9EF6FF511BC1}"/>
              </a:ext>
            </a:extLst>
          </p:cNvPr>
          <p:cNvCxnSpPr>
            <a:cxnSpLocks/>
          </p:cNvCxnSpPr>
          <p:nvPr/>
        </p:nvCxnSpPr>
        <p:spPr>
          <a:xfrm>
            <a:off x="3454098" y="523942"/>
            <a:ext cx="3966536" cy="0"/>
          </a:xfrm>
          <a:prstGeom prst="line">
            <a:avLst/>
          </a:prstGeom>
          <a:ln>
            <a:solidFill>
              <a:srgbClr val="707133"/>
            </a:solidFill>
            <a:prstDash val="lgDashDotDot"/>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74257AE0-88CA-4FCB-B3B5-C104724B6062}"/>
              </a:ext>
            </a:extLst>
          </p:cNvPr>
          <p:cNvGrpSpPr/>
          <p:nvPr/>
        </p:nvGrpSpPr>
        <p:grpSpPr>
          <a:xfrm>
            <a:off x="-6606" y="675274"/>
            <a:ext cx="3313640" cy="4258144"/>
            <a:chOff x="5320" y="737104"/>
            <a:chExt cx="3313640" cy="4258144"/>
          </a:xfrm>
        </p:grpSpPr>
        <p:sp>
          <p:nvSpPr>
            <p:cNvPr id="28" name="Google Shape;820;p52">
              <a:extLst>
                <a:ext uri="{FF2B5EF4-FFF2-40B4-BE49-F238E27FC236}">
                  <a16:creationId xmlns:a16="http://schemas.microsoft.com/office/drawing/2014/main" id="{1AE6EEB6-5714-41B3-BF95-B5223B32479A}"/>
                </a:ext>
              </a:extLst>
            </p:cNvPr>
            <p:cNvSpPr txBox="1">
              <a:spLocks/>
            </p:cNvSpPr>
            <p:nvPr/>
          </p:nvSpPr>
          <p:spPr>
            <a:xfrm rot="16200000">
              <a:off x="-1240801" y="2681579"/>
              <a:ext cx="3012438"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Sentinel-1</a:t>
              </a:r>
            </a:p>
          </p:txBody>
        </p:sp>
        <p:sp>
          <p:nvSpPr>
            <p:cNvPr id="29" name="Google Shape;820;p52">
              <a:extLst>
                <a:ext uri="{FF2B5EF4-FFF2-40B4-BE49-F238E27FC236}">
                  <a16:creationId xmlns:a16="http://schemas.microsoft.com/office/drawing/2014/main" id="{D21D5465-B7C6-4533-9974-9F9CEF0DFE99}"/>
                </a:ext>
              </a:extLst>
            </p:cNvPr>
            <p:cNvSpPr txBox="1">
              <a:spLocks/>
            </p:cNvSpPr>
            <p:nvPr/>
          </p:nvSpPr>
          <p:spPr>
            <a:xfrm rot="16200000">
              <a:off x="196515"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0" name="Google Shape;820;p52">
              <a:extLst>
                <a:ext uri="{FF2B5EF4-FFF2-40B4-BE49-F238E27FC236}">
                  <a16:creationId xmlns:a16="http://schemas.microsoft.com/office/drawing/2014/main" id="{2EF0AC88-E8B0-4040-B6E4-8B669E246766}"/>
                </a:ext>
              </a:extLst>
            </p:cNvPr>
            <p:cNvSpPr txBox="1">
              <a:spLocks/>
            </p:cNvSpPr>
            <p:nvPr/>
          </p:nvSpPr>
          <p:spPr>
            <a:xfrm rot="16200000">
              <a:off x="583884" y="3755002"/>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sp>
          <p:nvSpPr>
            <p:cNvPr id="3" name="Abrir llave 2">
              <a:extLst>
                <a:ext uri="{FF2B5EF4-FFF2-40B4-BE49-F238E27FC236}">
                  <a16:creationId xmlns:a16="http://schemas.microsoft.com/office/drawing/2014/main" id="{121E7921-96BE-4F39-BB33-826F5F1A1884}"/>
                </a:ext>
              </a:extLst>
            </p:cNvPr>
            <p:cNvSpPr/>
            <p:nvPr/>
          </p:nvSpPr>
          <p:spPr>
            <a:xfrm>
              <a:off x="550786" y="834935"/>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pic>
          <p:nvPicPr>
            <p:cNvPr id="6" name="Imagen 5">
              <a:extLst>
                <a:ext uri="{FF2B5EF4-FFF2-40B4-BE49-F238E27FC236}">
                  <a16:creationId xmlns:a16="http://schemas.microsoft.com/office/drawing/2014/main" id="{0053E0C2-06E3-4E91-897B-FAC0DEA6A792}"/>
                </a:ext>
              </a:extLst>
            </p:cNvPr>
            <p:cNvPicPr>
              <a:picLocks noChangeAspect="1"/>
            </p:cNvPicPr>
            <p:nvPr/>
          </p:nvPicPr>
          <p:blipFill rotWithShape="1">
            <a:blip r:embed="rId4"/>
            <a:srcRect l="56309" t="31215" b="37157"/>
            <a:stretch/>
          </p:blipFill>
          <p:spPr>
            <a:xfrm>
              <a:off x="1235028" y="2835248"/>
              <a:ext cx="2026386" cy="2160000"/>
            </a:xfrm>
            <a:prstGeom prst="rect">
              <a:avLst/>
            </a:prstGeom>
          </p:spPr>
        </p:pic>
        <p:pic>
          <p:nvPicPr>
            <p:cNvPr id="31" name="Imagen 30">
              <a:extLst>
                <a:ext uri="{FF2B5EF4-FFF2-40B4-BE49-F238E27FC236}">
                  <a16:creationId xmlns:a16="http://schemas.microsoft.com/office/drawing/2014/main" id="{95F3BA70-5EAE-49C0-AE54-492B899D734F}"/>
                </a:ext>
              </a:extLst>
            </p:cNvPr>
            <p:cNvPicPr>
              <a:picLocks noChangeAspect="1"/>
            </p:cNvPicPr>
            <p:nvPr/>
          </p:nvPicPr>
          <p:blipFill rotWithShape="1">
            <a:blip r:embed="rId4"/>
            <a:srcRect l="53546" t="638" b="69515"/>
            <a:stretch/>
          </p:blipFill>
          <p:spPr>
            <a:xfrm>
              <a:off x="1035874" y="737104"/>
              <a:ext cx="2283086" cy="2160000"/>
            </a:xfrm>
            <a:prstGeom prst="rect">
              <a:avLst/>
            </a:prstGeom>
          </p:spPr>
        </p:pic>
      </p:grpSp>
      <p:grpSp>
        <p:nvGrpSpPr>
          <p:cNvPr id="7" name="Grupo 6">
            <a:extLst>
              <a:ext uri="{FF2B5EF4-FFF2-40B4-BE49-F238E27FC236}">
                <a16:creationId xmlns:a16="http://schemas.microsoft.com/office/drawing/2014/main" id="{CD814975-2626-4739-8B0A-D9189A0C533E}"/>
              </a:ext>
            </a:extLst>
          </p:cNvPr>
          <p:cNvGrpSpPr/>
          <p:nvPr/>
        </p:nvGrpSpPr>
        <p:grpSpPr>
          <a:xfrm>
            <a:off x="3261414" y="602447"/>
            <a:ext cx="5630543" cy="4362867"/>
            <a:chOff x="3518114" y="737104"/>
            <a:chExt cx="5630543" cy="4362867"/>
          </a:xfrm>
        </p:grpSpPr>
        <p:sp>
          <p:nvSpPr>
            <p:cNvPr id="36" name="Google Shape;820;p52">
              <a:extLst>
                <a:ext uri="{FF2B5EF4-FFF2-40B4-BE49-F238E27FC236}">
                  <a16:creationId xmlns:a16="http://schemas.microsoft.com/office/drawing/2014/main" id="{631B8D48-E70B-42CE-A711-ED9CE2031BBD}"/>
                </a:ext>
              </a:extLst>
            </p:cNvPr>
            <p:cNvSpPr txBox="1">
              <a:spLocks/>
            </p:cNvSpPr>
            <p:nvPr/>
          </p:nvSpPr>
          <p:spPr>
            <a:xfrm rot="16200000">
              <a:off x="6530952" y="1517090"/>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grpSp>
          <p:nvGrpSpPr>
            <p:cNvPr id="4" name="Grupo 3">
              <a:extLst>
                <a:ext uri="{FF2B5EF4-FFF2-40B4-BE49-F238E27FC236}">
                  <a16:creationId xmlns:a16="http://schemas.microsoft.com/office/drawing/2014/main" id="{80CEF618-C819-4618-B17A-1B0F5A3C9AC6}"/>
                </a:ext>
              </a:extLst>
            </p:cNvPr>
            <p:cNvGrpSpPr/>
            <p:nvPr/>
          </p:nvGrpSpPr>
          <p:grpSpPr>
            <a:xfrm>
              <a:off x="3518114" y="737104"/>
              <a:ext cx="5630543" cy="4362867"/>
              <a:chOff x="3491183" y="737104"/>
              <a:chExt cx="5630543" cy="4362867"/>
            </a:xfrm>
          </p:grpSpPr>
          <p:sp>
            <p:nvSpPr>
              <p:cNvPr id="32" name="Google Shape;820;p52">
                <a:extLst>
                  <a:ext uri="{FF2B5EF4-FFF2-40B4-BE49-F238E27FC236}">
                    <a16:creationId xmlns:a16="http://schemas.microsoft.com/office/drawing/2014/main" id="{3D39B4C8-579E-4C97-91B6-2F9FBCBB4D14}"/>
                  </a:ext>
                </a:extLst>
              </p:cNvPr>
              <p:cNvSpPr txBox="1">
                <a:spLocks/>
              </p:cNvSpPr>
              <p:nvPr/>
            </p:nvSpPr>
            <p:spPr>
              <a:xfrm rot="16200000">
                <a:off x="1806171" y="2547162"/>
                <a:ext cx="3890219"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a:t>
                </a:r>
                <a:r>
                  <a:rPr lang="es-EC" sz="2400" dirty="0" err="1">
                    <a:solidFill>
                      <a:schemeClr val="accent5">
                        <a:lumMod val="50000"/>
                      </a:schemeClr>
                    </a:solidFill>
                  </a:rPr>
                  <a:t>Cosmo</a:t>
                </a:r>
                <a:r>
                  <a:rPr lang="es-EC" sz="2400" dirty="0">
                    <a:solidFill>
                      <a:schemeClr val="accent5">
                        <a:lumMod val="50000"/>
                      </a:schemeClr>
                    </a:solidFill>
                  </a:rPr>
                  <a:t> </a:t>
                </a:r>
                <a:r>
                  <a:rPr lang="es-EC" sz="2400" dirty="0" err="1">
                    <a:solidFill>
                      <a:schemeClr val="accent5">
                        <a:lumMod val="50000"/>
                      </a:schemeClr>
                    </a:solidFill>
                  </a:rPr>
                  <a:t>SkyMED</a:t>
                </a:r>
                <a:endParaRPr lang="es-EC" sz="2400" dirty="0">
                  <a:solidFill>
                    <a:schemeClr val="accent5">
                      <a:lumMod val="50000"/>
                    </a:schemeClr>
                  </a:solidFill>
                </a:endParaRPr>
              </a:p>
            </p:txBody>
          </p:sp>
          <p:sp>
            <p:nvSpPr>
              <p:cNvPr id="33" name="Abrir llave 32">
                <a:extLst>
                  <a:ext uri="{FF2B5EF4-FFF2-40B4-BE49-F238E27FC236}">
                    <a16:creationId xmlns:a16="http://schemas.microsoft.com/office/drawing/2014/main" id="{AC982277-8F59-4E24-883C-7C8450862D7A}"/>
                  </a:ext>
                </a:extLst>
              </p:cNvPr>
              <p:cNvSpPr/>
              <p:nvPr/>
            </p:nvSpPr>
            <p:spPr>
              <a:xfrm>
                <a:off x="4036649" y="862150"/>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34" name="Google Shape;820;p52">
                <a:extLst>
                  <a:ext uri="{FF2B5EF4-FFF2-40B4-BE49-F238E27FC236}">
                    <a16:creationId xmlns:a16="http://schemas.microsoft.com/office/drawing/2014/main" id="{C98F8BCB-36BD-4519-A8F5-489C2C5C5177}"/>
                  </a:ext>
                </a:extLst>
              </p:cNvPr>
              <p:cNvSpPr txBox="1">
                <a:spLocks/>
              </p:cNvSpPr>
              <p:nvPr/>
            </p:nvSpPr>
            <p:spPr>
              <a:xfrm rot="16200000">
                <a:off x="3796008"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5" name="Google Shape;820;p52">
                <a:extLst>
                  <a:ext uri="{FF2B5EF4-FFF2-40B4-BE49-F238E27FC236}">
                    <a16:creationId xmlns:a16="http://schemas.microsoft.com/office/drawing/2014/main" id="{8D70F5CE-ECE0-45FD-8ED1-6418B0A46A0B}"/>
                  </a:ext>
                </a:extLst>
              </p:cNvPr>
              <p:cNvSpPr txBox="1">
                <a:spLocks/>
              </p:cNvSpPr>
              <p:nvPr/>
            </p:nvSpPr>
            <p:spPr>
              <a:xfrm rot="16200000">
                <a:off x="4800741" y="3896726"/>
                <a:ext cx="1216733"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ERDAS IMAGINE</a:t>
                </a:r>
              </a:p>
            </p:txBody>
          </p:sp>
          <p:pic>
            <p:nvPicPr>
              <p:cNvPr id="39" name="Imagen 38">
                <a:extLst>
                  <a:ext uri="{FF2B5EF4-FFF2-40B4-BE49-F238E27FC236}">
                    <a16:creationId xmlns:a16="http://schemas.microsoft.com/office/drawing/2014/main" id="{ADDFEE7F-B245-4D83-BF22-62232978F03E}"/>
                  </a:ext>
                </a:extLst>
              </p:cNvPr>
              <p:cNvPicPr>
                <a:picLocks noChangeAspect="1"/>
              </p:cNvPicPr>
              <p:nvPr/>
            </p:nvPicPr>
            <p:blipFill rotWithShape="1">
              <a:blip r:embed="rId4"/>
              <a:srcRect l="6334" t="193" r="50459" b="70315"/>
              <a:stretch/>
            </p:blipFill>
            <p:spPr>
              <a:xfrm>
                <a:off x="4679200" y="741445"/>
                <a:ext cx="2149040" cy="2160000"/>
              </a:xfrm>
              <a:prstGeom prst="rect">
                <a:avLst/>
              </a:prstGeom>
            </p:spPr>
          </p:pic>
          <p:pic>
            <p:nvPicPr>
              <p:cNvPr id="40" name="Imagen 39">
                <a:extLst>
                  <a:ext uri="{FF2B5EF4-FFF2-40B4-BE49-F238E27FC236}">
                    <a16:creationId xmlns:a16="http://schemas.microsoft.com/office/drawing/2014/main" id="{609275CF-94E7-4780-B614-563E82237DCC}"/>
                  </a:ext>
                </a:extLst>
              </p:cNvPr>
              <p:cNvPicPr>
                <a:picLocks noChangeAspect="1"/>
              </p:cNvPicPr>
              <p:nvPr/>
            </p:nvPicPr>
            <p:blipFill rotWithShape="1">
              <a:blip r:embed="rId4"/>
              <a:srcRect l="3546" t="32026" r="50000" b="37395"/>
              <a:stretch/>
            </p:blipFill>
            <p:spPr>
              <a:xfrm>
                <a:off x="6893268" y="737104"/>
                <a:ext cx="2228458" cy="2160000"/>
              </a:xfrm>
              <a:prstGeom prst="rect">
                <a:avLst/>
              </a:prstGeom>
            </p:spPr>
          </p:pic>
          <p:grpSp>
            <p:nvGrpSpPr>
              <p:cNvPr id="41" name="Grupo 40">
                <a:extLst>
                  <a:ext uri="{FF2B5EF4-FFF2-40B4-BE49-F238E27FC236}">
                    <a16:creationId xmlns:a16="http://schemas.microsoft.com/office/drawing/2014/main" id="{78DBE582-6080-4FFE-8B56-617BEF51A477}"/>
                  </a:ext>
                </a:extLst>
              </p:cNvPr>
              <p:cNvGrpSpPr/>
              <p:nvPr/>
            </p:nvGrpSpPr>
            <p:grpSpPr>
              <a:xfrm>
                <a:off x="5720860" y="2939971"/>
                <a:ext cx="2107716" cy="2160000"/>
                <a:chOff x="0" y="0"/>
                <a:chExt cx="2349500" cy="2519680"/>
              </a:xfrm>
            </p:grpSpPr>
            <p:sp>
              <p:nvSpPr>
                <p:cNvPr id="42" name="Rectángulo 41">
                  <a:extLst>
                    <a:ext uri="{FF2B5EF4-FFF2-40B4-BE49-F238E27FC236}">
                      <a16:creationId xmlns:a16="http://schemas.microsoft.com/office/drawing/2014/main" id="{7DCF10D6-C1F9-4C79-91C7-90CD47CC04A6}"/>
                    </a:ext>
                  </a:extLst>
                </p:cNvPr>
                <p:cNvSpPr/>
                <p:nvPr/>
              </p:nvSpPr>
              <p:spPr>
                <a:xfrm>
                  <a:off x="0" y="0"/>
                  <a:ext cx="2349500" cy="251968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43" name="Imagen 42">
                  <a:extLst>
                    <a:ext uri="{FF2B5EF4-FFF2-40B4-BE49-F238E27FC236}">
                      <a16:creationId xmlns:a16="http://schemas.microsoft.com/office/drawing/2014/main" id="{4E7DF84C-F764-4849-9B0B-E6661BF1F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 y="25400"/>
                  <a:ext cx="2294890" cy="2470150"/>
                </a:xfrm>
                <a:prstGeom prst="rect">
                  <a:avLst/>
                </a:prstGeom>
              </p:spPr>
            </p:pic>
          </p:grpSp>
        </p:grpSp>
      </p:grpSp>
      <p:grpSp>
        <p:nvGrpSpPr>
          <p:cNvPr id="37" name="Grupo 36">
            <a:extLst>
              <a:ext uri="{FF2B5EF4-FFF2-40B4-BE49-F238E27FC236}">
                <a16:creationId xmlns:a16="http://schemas.microsoft.com/office/drawing/2014/main" id="{89818999-FCB9-49B5-AEFC-8CB6B1897546}"/>
              </a:ext>
            </a:extLst>
          </p:cNvPr>
          <p:cNvGrpSpPr/>
          <p:nvPr/>
        </p:nvGrpSpPr>
        <p:grpSpPr>
          <a:xfrm>
            <a:off x="4193842" y="3145587"/>
            <a:ext cx="4411298" cy="1937834"/>
            <a:chOff x="375148" y="30995"/>
            <a:chExt cx="4411785" cy="1937834"/>
          </a:xfrm>
        </p:grpSpPr>
        <p:cxnSp>
          <p:nvCxnSpPr>
            <p:cNvPr id="38" name="Conector recto de flecha 37">
              <a:extLst>
                <a:ext uri="{FF2B5EF4-FFF2-40B4-BE49-F238E27FC236}">
                  <a16:creationId xmlns:a16="http://schemas.microsoft.com/office/drawing/2014/main" id="{CBD6C85E-EB9B-47A1-94EF-AD7B48651EE6}"/>
                </a:ext>
              </a:extLst>
            </p:cNvPr>
            <p:cNvCxnSpPr>
              <a:cxnSpLocks/>
            </p:cNvCxnSpPr>
            <p:nvPr/>
          </p:nvCxnSpPr>
          <p:spPr>
            <a:xfrm flipV="1">
              <a:off x="1425429" y="1369934"/>
              <a:ext cx="710094" cy="4062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Conector recto de flecha 43">
              <a:extLst>
                <a:ext uri="{FF2B5EF4-FFF2-40B4-BE49-F238E27FC236}">
                  <a16:creationId xmlns:a16="http://schemas.microsoft.com/office/drawing/2014/main" id="{5C35B65B-4D6F-4072-BADD-42138830B00F}"/>
                </a:ext>
              </a:extLst>
            </p:cNvPr>
            <p:cNvCxnSpPr>
              <a:cxnSpLocks/>
            </p:cNvCxnSpPr>
            <p:nvPr/>
          </p:nvCxnSpPr>
          <p:spPr>
            <a:xfrm flipH="1">
              <a:off x="3040945" y="359648"/>
              <a:ext cx="758013" cy="2047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5" name="Cuadro de texto 141">
              <a:extLst>
                <a:ext uri="{FF2B5EF4-FFF2-40B4-BE49-F238E27FC236}">
                  <a16:creationId xmlns:a16="http://schemas.microsoft.com/office/drawing/2014/main" id="{42F79ED4-B04D-4E10-85A6-86275A0420AF}"/>
                </a:ext>
              </a:extLst>
            </p:cNvPr>
            <p:cNvSpPr txBox="1"/>
            <p:nvPr/>
          </p:nvSpPr>
          <p:spPr>
            <a:xfrm>
              <a:off x="375148" y="1609518"/>
              <a:ext cx="1050281" cy="359311"/>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a:effectLst/>
                  <a:latin typeface="Lato" panose="020B0604020202020204" charset="0"/>
                  <a:ea typeface="Calibri" panose="020F0502020204030204" pitchFamily="34" charset="0"/>
                  <a:cs typeface="Times New Roman" panose="02020603050405020304" pitchFamily="18" charset="0"/>
                </a:rPr>
                <a:t>Áreas de ruido</a:t>
              </a:r>
            </a:p>
          </p:txBody>
        </p:sp>
        <p:sp>
          <p:nvSpPr>
            <p:cNvPr id="46" name="Cuadro de texto 142">
              <a:extLst>
                <a:ext uri="{FF2B5EF4-FFF2-40B4-BE49-F238E27FC236}">
                  <a16:creationId xmlns:a16="http://schemas.microsoft.com/office/drawing/2014/main" id="{EFDD5031-ED6B-4F9F-857F-9164A242CDE7}"/>
                </a:ext>
              </a:extLst>
            </p:cNvPr>
            <p:cNvSpPr txBox="1"/>
            <p:nvPr/>
          </p:nvSpPr>
          <p:spPr>
            <a:xfrm>
              <a:off x="3848556" y="30995"/>
              <a:ext cx="938377" cy="657306"/>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latin typeface="Lato" panose="020B0604020202020204" charset="0"/>
                  <a:ea typeface="Calibri" panose="020F0502020204030204" pitchFamily="34" charset="0"/>
                  <a:cs typeface="Times New Roman" panose="02020603050405020304" pitchFamily="18" charset="0"/>
                </a:rPr>
                <a:t>Franjas acentuadas</a:t>
              </a:r>
              <a:endParaRPr lang="es-EC" sz="1000" dirty="0">
                <a:effectLst/>
                <a:latin typeface="Lato" panose="020B060402020202020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148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6" name="Imagen 25">
            <a:extLst>
              <a:ext uri="{FF2B5EF4-FFF2-40B4-BE49-F238E27FC236}">
                <a16:creationId xmlns:a16="http://schemas.microsoft.com/office/drawing/2014/main" id="{CF337875-A2B0-4AA8-8194-77B646D2BEA6}"/>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61545" y="325207"/>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11045" y="7457"/>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256262" y="81557"/>
            <a:ext cx="3243975"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a:solidFill>
                  <a:srgbClr val="707133"/>
                </a:solidFill>
                <a:latin typeface="Abril Fatface"/>
                <a:ea typeface="Abril Fatface"/>
                <a:cs typeface="Abril Fatface"/>
                <a:sym typeface="Abril Fatface"/>
              </a:rPr>
              <a:t>Coherencia entre imágenes </a:t>
            </a:r>
            <a:endParaRPr sz="1800" i="1" dirty="0">
              <a:solidFill>
                <a:srgbClr val="707133"/>
              </a:solidFill>
              <a:latin typeface="Abril Fatface"/>
              <a:ea typeface="Abril Fatface"/>
              <a:cs typeface="Abril Fatface"/>
              <a:sym typeface="Abril Fatface"/>
            </a:endParaRPr>
          </a:p>
        </p:txBody>
      </p:sp>
      <p:grpSp>
        <p:nvGrpSpPr>
          <p:cNvPr id="2" name="Grupo 1">
            <a:extLst>
              <a:ext uri="{FF2B5EF4-FFF2-40B4-BE49-F238E27FC236}">
                <a16:creationId xmlns:a16="http://schemas.microsoft.com/office/drawing/2014/main" id="{06EAE8C6-FAA8-4603-B397-8F5C3F398A54}"/>
              </a:ext>
            </a:extLst>
          </p:cNvPr>
          <p:cNvGrpSpPr/>
          <p:nvPr/>
        </p:nvGrpSpPr>
        <p:grpSpPr>
          <a:xfrm>
            <a:off x="8000" y="661008"/>
            <a:ext cx="3225672" cy="4269040"/>
            <a:chOff x="5320" y="752756"/>
            <a:chExt cx="3225672" cy="4269040"/>
          </a:xfrm>
        </p:grpSpPr>
        <p:sp>
          <p:nvSpPr>
            <p:cNvPr id="28" name="Google Shape;820;p52">
              <a:extLst>
                <a:ext uri="{FF2B5EF4-FFF2-40B4-BE49-F238E27FC236}">
                  <a16:creationId xmlns:a16="http://schemas.microsoft.com/office/drawing/2014/main" id="{1AE6EEB6-5714-41B3-BF95-B5223B32479A}"/>
                </a:ext>
              </a:extLst>
            </p:cNvPr>
            <p:cNvSpPr txBox="1">
              <a:spLocks/>
            </p:cNvSpPr>
            <p:nvPr/>
          </p:nvSpPr>
          <p:spPr>
            <a:xfrm rot="16200000">
              <a:off x="-1240801" y="2681579"/>
              <a:ext cx="3012438"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Sentinel-1</a:t>
              </a:r>
            </a:p>
          </p:txBody>
        </p:sp>
        <p:sp>
          <p:nvSpPr>
            <p:cNvPr id="29" name="Google Shape;820;p52">
              <a:extLst>
                <a:ext uri="{FF2B5EF4-FFF2-40B4-BE49-F238E27FC236}">
                  <a16:creationId xmlns:a16="http://schemas.microsoft.com/office/drawing/2014/main" id="{D21D5465-B7C6-4533-9974-9F9CEF0DFE99}"/>
                </a:ext>
              </a:extLst>
            </p:cNvPr>
            <p:cNvSpPr txBox="1">
              <a:spLocks/>
            </p:cNvSpPr>
            <p:nvPr/>
          </p:nvSpPr>
          <p:spPr>
            <a:xfrm rot="16200000">
              <a:off x="196515"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0" name="Google Shape;820;p52">
              <a:extLst>
                <a:ext uri="{FF2B5EF4-FFF2-40B4-BE49-F238E27FC236}">
                  <a16:creationId xmlns:a16="http://schemas.microsoft.com/office/drawing/2014/main" id="{2EF0AC88-E8B0-4040-B6E4-8B669E246766}"/>
                </a:ext>
              </a:extLst>
            </p:cNvPr>
            <p:cNvSpPr txBox="1">
              <a:spLocks/>
            </p:cNvSpPr>
            <p:nvPr/>
          </p:nvSpPr>
          <p:spPr>
            <a:xfrm rot="16200000">
              <a:off x="583884" y="3755002"/>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sp>
          <p:nvSpPr>
            <p:cNvPr id="3" name="Abrir llave 2">
              <a:extLst>
                <a:ext uri="{FF2B5EF4-FFF2-40B4-BE49-F238E27FC236}">
                  <a16:creationId xmlns:a16="http://schemas.microsoft.com/office/drawing/2014/main" id="{121E7921-96BE-4F39-BB33-826F5F1A1884}"/>
                </a:ext>
              </a:extLst>
            </p:cNvPr>
            <p:cNvSpPr/>
            <p:nvPr/>
          </p:nvSpPr>
          <p:spPr>
            <a:xfrm>
              <a:off x="550786" y="834935"/>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pic>
          <p:nvPicPr>
            <p:cNvPr id="4" name="Imagen 3">
              <a:extLst>
                <a:ext uri="{FF2B5EF4-FFF2-40B4-BE49-F238E27FC236}">
                  <a16:creationId xmlns:a16="http://schemas.microsoft.com/office/drawing/2014/main" id="{4A8F0179-1736-473E-94B0-CC3EE67D659F}"/>
                </a:ext>
              </a:extLst>
            </p:cNvPr>
            <p:cNvPicPr>
              <a:picLocks noChangeAspect="1"/>
            </p:cNvPicPr>
            <p:nvPr/>
          </p:nvPicPr>
          <p:blipFill rotWithShape="1">
            <a:blip r:embed="rId4"/>
            <a:srcRect l="56771" t="248" b="69510"/>
            <a:stretch/>
          </p:blipFill>
          <p:spPr>
            <a:xfrm>
              <a:off x="1070992" y="752756"/>
              <a:ext cx="2160000" cy="2189619"/>
            </a:xfrm>
            <a:prstGeom prst="rect">
              <a:avLst/>
            </a:prstGeom>
          </p:spPr>
        </p:pic>
        <p:pic>
          <p:nvPicPr>
            <p:cNvPr id="44" name="Imagen 43">
              <a:extLst>
                <a:ext uri="{FF2B5EF4-FFF2-40B4-BE49-F238E27FC236}">
                  <a16:creationId xmlns:a16="http://schemas.microsoft.com/office/drawing/2014/main" id="{0C8DAB06-23B8-4935-A579-1122FED75BC4}"/>
                </a:ext>
              </a:extLst>
            </p:cNvPr>
            <p:cNvPicPr>
              <a:picLocks noChangeAspect="1"/>
            </p:cNvPicPr>
            <p:nvPr/>
          </p:nvPicPr>
          <p:blipFill rotWithShape="1">
            <a:blip r:embed="rId4"/>
            <a:srcRect l="57176" t="31779" r="-405" b="37979"/>
            <a:stretch/>
          </p:blipFill>
          <p:spPr>
            <a:xfrm>
              <a:off x="1133304" y="2857794"/>
              <a:ext cx="2097688" cy="2164002"/>
            </a:xfrm>
            <a:prstGeom prst="rect">
              <a:avLst/>
            </a:prstGeom>
          </p:spPr>
        </p:pic>
      </p:grpSp>
      <p:grpSp>
        <p:nvGrpSpPr>
          <p:cNvPr id="5" name="Grupo 4">
            <a:extLst>
              <a:ext uri="{FF2B5EF4-FFF2-40B4-BE49-F238E27FC236}">
                <a16:creationId xmlns:a16="http://schemas.microsoft.com/office/drawing/2014/main" id="{4713EBC5-7512-409A-AC90-8F4C41B49A1D}"/>
              </a:ext>
            </a:extLst>
          </p:cNvPr>
          <p:cNvGrpSpPr/>
          <p:nvPr/>
        </p:nvGrpSpPr>
        <p:grpSpPr>
          <a:xfrm>
            <a:off x="3366427" y="611107"/>
            <a:ext cx="5644817" cy="4351298"/>
            <a:chOff x="3491183" y="751427"/>
            <a:chExt cx="5644817" cy="4351298"/>
          </a:xfrm>
        </p:grpSpPr>
        <p:sp>
          <p:nvSpPr>
            <p:cNvPr id="32" name="Google Shape;820;p52">
              <a:extLst>
                <a:ext uri="{FF2B5EF4-FFF2-40B4-BE49-F238E27FC236}">
                  <a16:creationId xmlns:a16="http://schemas.microsoft.com/office/drawing/2014/main" id="{3D39B4C8-579E-4C97-91B6-2F9FBCBB4D14}"/>
                </a:ext>
              </a:extLst>
            </p:cNvPr>
            <p:cNvSpPr txBox="1">
              <a:spLocks/>
            </p:cNvSpPr>
            <p:nvPr/>
          </p:nvSpPr>
          <p:spPr>
            <a:xfrm rot="16200000">
              <a:off x="1806171" y="2547162"/>
              <a:ext cx="3890219"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a:t>
              </a:r>
              <a:r>
                <a:rPr lang="es-EC" sz="2400" dirty="0" err="1">
                  <a:solidFill>
                    <a:schemeClr val="accent5">
                      <a:lumMod val="50000"/>
                    </a:schemeClr>
                  </a:solidFill>
                </a:rPr>
                <a:t>Cosmo</a:t>
              </a:r>
              <a:r>
                <a:rPr lang="es-EC" sz="2400" dirty="0">
                  <a:solidFill>
                    <a:schemeClr val="accent5">
                      <a:lumMod val="50000"/>
                    </a:schemeClr>
                  </a:solidFill>
                </a:rPr>
                <a:t> </a:t>
              </a:r>
              <a:r>
                <a:rPr lang="es-EC" sz="2400" dirty="0" err="1">
                  <a:solidFill>
                    <a:schemeClr val="accent5">
                      <a:lumMod val="50000"/>
                    </a:schemeClr>
                  </a:solidFill>
                </a:rPr>
                <a:t>SkyMED</a:t>
              </a:r>
              <a:endParaRPr lang="es-EC" sz="2400" dirty="0">
                <a:solidFill>
                  <a:schemeClr val="accent5">
                    <a:lumMod val="50000"/>
                  </a:schemeClr>
                </a:solidFill>
              </a:endParaRPr>
            </a:p>
          </p:txBody>
        </p:sp>
        <p:sp>
          <p:nvSpPr>
            <p:cNvPr id="33" name="Abrir llave 32">
              <a:extLst>
                <a:ext uri="{FF2B5EF4-FFF2-40B4-BE49-F238E27FC236}">
                  <a16:creationId xmlns:a16="http://schemas.microsoft.com/office/drawing/2014/main" id="{AC982277-8F59-4E24-883C-7C8450862D7A}"/>
                </a:ext>
              </a:extLst>
            </p:cNvPr>
            <p:cNvSpPr/>
            <p:nvPr/>
          </p:nvSpPr>
          <p:spPr>
            <a:xfrm>
              <a:off x="4036649" y="862150"/>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34" name="Google Shape;820;p52">
              <a:extLst>
                <a:ext uri="{FF2B5EF4-FFF2-40B4-BE49-F238E27FC236}">
                  <a16:creationId xmlns:a16="http://schemas.microsoft.com/office/drawing/2014/main" id="{C98F8BCB-36BD-4519-A8F5-489C2C5C5177}"/>
                </a:ext>
              </a:extLst>
            </p:cNvPr>
            <p:cNvSpPr txBox="1">
              <a:spLocks/>
            </p:cNvSpPr>
            <p:nvPr/>
          </p:nvSpPr>
          <p:spPr>
            <a:xfrm rot="16200000">
              <a:off x="3796008"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5" name="Google Shape;820;p52">
              <a:extLst>
                <a:ext uri="{FF2B5EF4-FFF2-40B4-BE49-F238E27FC236}">
                  <a16:creationId xmlns:a16="http://schemas.microsoft.com/office/drawing/2014/main" id="{8D70F5CE-ECE0-45FD-8ED1-6418B0A46A0B}"/>
                </a:ext>
              </a:extLst>
            </p:cNvPr>
            <p:cNvSpPr txBox="1">
              <a:spLocks/>
            </p:cNvSpPr>
            <p:nvPr/>
          </p:nvSpPr>
          <p:spPr>
            <a:xfrm rot="16200000">
              <a:off x="4800741" y="3896726"/>
              <a:ext cx="1216733"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ERDAS IMAGINE</a:t>
              </a:r>
            </a:p>
          </p:txBody>
        </p:sp>
        <p:sp>
          <p:nvSpPr>
            <p:cNvPr id="36" name="Google Shape;820;p52">
              <a:extLst>
                <a:ext uri="{FF2B5EF4-FFF2-40B4-BE49-F238E27FC236}">
                  <a16:creationId xmlns:a16="http://schemas.microsoft.com/office/drawing/2014/main" id="{631B8D48-E70B-42CE-A711-ED9CE2031BBD}"/>
                </a:ext>
              </a:extLst>
            </p:cNvPr>
            <p:cNvSpPr txBox="1">
              <a:spLocks/>
            </p:cNvSpPr>
            <p:nvPr/>
          </p:nvSpPr>
          <p:spPr>
            <a:xfrm rot="16200000">
              <a:off x="6530952" y="1517090"/>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pic>
          <p:nvPicPr>
            <p:cNvPr id="45" name="Imagen 44">
              <a:extLst>
                <a:ext uri="{FF2B5EF4-FFF2-40B4-BE49-F238E27FC236}">
                  <a16:creationId xmlns:a16="http://schemas.microsoft.com/office/drawing/2014/main" id="{F05C5063-059D-4D58-922F-44774488E11A}"/>
                </a:ext>
              </a:extLst>
            </p:cNvPr>
            <p:cNvPicPr>
              <a:picLocks noChangeAspect="1"/>
            </p:cNvPicPr>
            <p:nvPr/>
          </p:nvPicPr>
          <p:blipFill rotWithShape="1">
            <a:blip r:embed="rId4"/>
            <a:srcRect l="6584" t="-19" r="50187" b="69777"/>
            <a:stretch/>
          </p:blipFill>
          <p:spPr>
            <a:xfrm>
              <a:off x="4569339" y="751427"/>
              <a:ext cx="2160000" cy="2189619"/>
            </a:xfrm>
            <a:prstGeom prst="rect">
              <a:avLst/>
            </a:prstGeom>
          </p:spPr>
        </p:pic>
        <p:pic>
          <p:nvPicPr>
            <p:cNvPr id="46" name="Imagen 45">
              <a:extLst>
                <a:ext uri="{FF2B5EF4-FFF2-40B4-BE49-F238E27FC236}">
                  <a16:creationId xmlns:a16="http://schemas.microsoft.com/office/drawing/2014/main" id="{FCC6EC40-BDF9-4772-AFC8-8E0A9FCB6AEB}"/>
                </a:ext>
              </a:extLst>
            </p:cNvPr>
            <p:cNvPicPr>
              <a:picLocks noChangeAspect="1"/>
            </p:cNvPicPr>
            <p:nvPr/>
          </p:nvPicPr>
          <p:blipFill rotWithShape="1">
            <a:blip r:embed="rId4"/>
            <a:srcRect l="5685" t="32206" r="51086" b="37552"/>
            <a:stretch/>
          </p:blipFill>
          <p:spPr>
            <a:xfrm>
              <a:off x="6976000" y="751427"/>
              <a:ext cx="2160000" cy="2189619"/>
            </a:xfrm>
            <a:prstGeom prst="rect">
              <a:avLst/>
            </a:prstGeom>
          </p:spPr>
        </p:pic>
        <p:grpSp>
          <p:nvGrpSpPr>
            <p:cNvPr id="47" name="Grupo 46">
              <a:extLst>
                <a:ext uri="{FF2B5EF4-FFF2-40B4-BE49-F238E27FC236}">
                  <a16:creationId xmlns:a16="http://schemas.microsoft.com/office/drawing/2014/main" id="{5F524657-C947-427D-B251-7B1953DE7DE4}"/>
                </a:ext>
              </a:extLst>
            </p:cNvPr>
            <p:cNvGrpSpPr/>
            <p:nvPr/>
          </p:nvGrpSpPr>
          <p:grpSpPr>
            <a:xfrm>
              <a:off x="5670317" y="2942725"/>
              <a:ext cx="2160000" cy="2160000"/>
              <a:chOff x="0" y="0"/>
              <a:chExt cx="2519680" cy="2520000"/>
            </a:xfrm>
          </p:grpSpPr>
          <p:sp>
            <p:nvSpPr>
              <p:cNvPr id="48" name="Rectángulo 47">
                <a:extLst>
                  <a:ext uri="{FF2B5EF4-FFF2-40B4-BE49-F238E27FC236}">
                    <a16:creationId xmlns:a16="http://schemas.microsoft.com/office/drawing/2014/main" id="{BF084BF7-F0D3-4BFA-904D-AE672A50301B}"/>
                  </a:ext>
                </a:extLst>
              </p:cNvPr>
              <p:cNvSpPr/>
              <p:nvPr/>
            </p:nvSpPr>
            <p:spPr>
              <a:xfrm>
                <a:off x="0" y="0"/>
                <a:ext cx="2519680" cy="252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49" name="Imagen 48">
                <a:extLst>
                  <a:ext uri="{FF2B5EF4-FFF2-40B4-BE49-F238E27FC236}">
                    <a16:creationId xmlns:a16="http://schemas.microsoft.com/office/drawing/2014/main" id="{A90BD808-C8D9-4808-AFFB-9BF39BFAC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5" y="31805"/>
                <a:ext cx="2463800" cy="2456815"/>
              </a:xfrm>
              <a:prstGeom prst="rect">
                <a:avLst/>
              </a:prstGeom>
            </p:spPr>
          </p:pic>
        </p:grpSp>
      </p:grpSp>
      <p:cxnSp>
        <p:nvCxnSpPr>
          <p:cNvPr id="12" name="Conector recto 11">
            <a:extLst>
              <a:ext uri="{FF2B5EF4-FFF2-40B4-BE49-F238E27FC236}">
                <a16:creationId xmlns:a16="http://schemas.microsoft.com/office/drawing/2014/main" id="{1192F248-98AB-4410-B8C4-C29CDB5901EC}"/>
              </a:ext>
            </a:extLst>
          </p:cNvPr>
          <p:cNvCxnSpPr/>
          <p:nvPr/>
        </p:nvCxnSpPr>
        <p:spPr>
          <a:xfrm>
            <a:off x="3256262" y="496482"/>
            <a:ext cx="3085170"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nvGrpSpPr>
          <p:cNvPr id="31" name="Grupo 30">
            <a:extLst>
              <a:ext uri="{FF2B5EF4-FFF2-40B4-BE49-F238E27FC236}">
                <a16:creationId xmlns:a16="http://schemas.microsoft.com/office/drawing/2014/main" id="{D687C8BE-99E5-45C7-B158-E7E9852F445D}"/>
              </a:ext>
            </a:extLst>
          </p:cNvPr>
          <p:cNvGrpSpPr/>
          <p:nvPr/>
        </p:nvGrpSpPr>
        <p:grpSpPr>
          <a:xfrm>
            <a:off x="4334651" y="3353895"/>
            <a:ext cx="4676593" cy="1773508"/>
            <a:chOff x="326231" y="195321"/>
            <a:chExt cx="4677109" cy="1773508"/>
          </a:xfrm>
        </p:grpSpPr>
        <p:cxnSp>
          <p:nvCxnSpPr>
            <p:cNvPr id="37" name="Conector recto de flecha 36">
              <a:extLst>
                <a:ext uri="{FF2B5EF4-FFF2-40B4-BE49-F238E27FC236}">
                  <a16:creationId xmlns:a16="http://schemas.microsoft.com/office/drawing/2014/main" id="{457F6BD5-AD28-408E-82A4-21F82BCFCEE3}"/>
                </a:ext>
              </a:extLst>
            </p:cNvPr>
            <p:cNvCxnSpPr>
              <a:cxnSpLocks/>
            </p:cNvCxnSpPr>
            <p:nvPr/>
          </p:nvCxnSpPr>
          <p:spPr>
            <a:xfrm flipV="1">
              <a:off x="1425429" y="1369934"/>
              <a:ext cx="710094" cy="4062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Conector recto de flecha 37">
              <a:extLst>
                <a:ext uri="{FF2B5EF4-FFF2-40B4-BE49-F238E27FC236}">
                  <a16:creationId xmlns:a16="http://schemas.microsoft.com/office/drawing/2014/main" id="{A071E49E-FC5B-4D16-803C-9BA0AC756B6A}"/>
                </a:ext>
              </a:extLst>
            </p:cNvPr>
            <p:cNvCxnSpPr>
              <a:cxnSpLocks/>
            </p:cNvCxnSpPr>
            <p:nvPr/>
          </p:nvCxnSpPr>
          <p:spPr>
            <a:xfrm flipH="1">
              <a:off x="3040945" y="359648"/>
              <a:ext cx="758013" cy="2047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9" name="Cuadro de texto 141">
              <a:extLst>
                <a:ext uri="{FF2B5EF4-FFF2-40B4-BE49-F238E27FC236}">
                  <a16:creationId xmlns:a16="http://schemas.microsoft.com/office/drawing/2014/main" id="{8C19CDF1-0E14-4851-A9EC-EC1B67B88048}"/>
                </a:ext>
              </a:extLst>
            </p:cNvPr>
            <p:cNvSpPr txBox="1"/>
            <p:nvPr/>
          </p:nvSpPr>
          <p:spPr>
            <a:xfrm>
              <a:off x="326231" y="1609518"/>
              <a:ext cx="1099199" cy="359311"/>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effectLst/>
                  <a:latin typeface="Lato" panose="020B0604020202020204" charset="0"/>
                  <a:ea typeface="Calibri" panose="020F0502020204030204" pitchFamily="34" charset="0"/>
                  <a:cs typeface="Times New Roman" panose="02020603050405020304" pitchFamily="18" charset="0"/>
                </a:rPr>
                <a:t>Baja coherencia</a:t>
              </a:r>
            </a:p>
          </p:txBody>
        </p:sp>
        <p:sp>
          <p:nvSpPr>
            <p:cNvPr id="40" name="Cuadro de texto 142">
              <a:extLst>
                <a:ext uri="{FF2B5EF4-FFF2-40B4-BE49-F238E27FC236}">
                  <a16:creationId xmlns:a16="http://schemas.microsoft.com/office/drawing/2014/main" id="{DA19815F-EEFB-4C85-A1A8-ACC2A2572239}"/>
                </a:ext>
              </a:extLst>
            </p:cNvPr>
            <p:cNvSpPr txBox="1"/>
            <p:nvPr/>
          </p:nvSpPr>
          <p:spPr>
            <a:xfrm>
              <a:off x="3848556" y="195321"/>
              <a:ext cx="1154784" cy="328653"/>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latin typeface="Lato" panose="020B0604020202020204" charset="0"/>
                  <a:ea typeface="Calibri" panose="020F0502020204030204" pitchFamily="34" charset="0"/>
                  <a:cs typeface="Times New Roman" panose="02020603050405020304" pitchFamily="18" charset="0"/>
                </a:rPr>
                <a:t>Alta coherencia</a:t>
              </a:r>
              <a:endParaRPr lang="es-EC" sz="1000" dirty="0">
                <a:effectLst/>
                <a:latin typeface="Lato" panose="020B060402020202020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768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4" name="Imagen 23">
            <a:extLst>
              <a:ext uri="{FF2B5EF4-FFF2-40B4-BE49-F238E27FC236}">
                <a16:creationId xmlns:a16="http://schemas.microsoft.com/office/drawing/2014/main" id="{CBE8E170-5530-4DC8-A2F9-BE263B1664F4}"/>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164671" y="284204"/>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114171" y="-33546"/>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720370" y="91357"/>
            <a:ext cx="2244812"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a:solidFill>
                  <a:srgbClr val="707133"/>
                </a:solidFill>
                <a:latin typeface="Abril Fatface"/>
                <a:ea typeface="Abril Fatface"/>
                <a:cs typeface="Abril Fatface"/>
                <a:sym typeface="Abril Fatface"/>
              </a:rPr>
              <a:t>Desenrollo de fase</a:t>
            </a:r>
            <a:endParaRPr sz="1800" i="1" dirty="0">
              <a:solidFill>
                <a:srgbClr val="707133"/>
              </a:solidFill>
              <a:latin typeface="Abril Fatface"/>
              <a:ea typeface="Abril Fatface"/>
              <a:cs typeface="Abril Fatface"/>
              <a:sym typeface="Abril Fatface"/>
            </a:endParaRPr>
          </a:p>
        </p:txBody>
      </p:sp>
      <p:cxnSp>
        <p:nvCxnSpPr>
          <p:cNvPr id="6" name="Conector recto 5">
            <a:extLst>
              <a:ext uri="{FF2B5EF4-FFF2-40B4-BE49-F238E27FC236}">
                <a16:creationId xmlns:a16="http://schemas.microsoft.com/office/drawing/2014/main" id="{C1E45D7F-2027-4B2D-AD20-1F7ECEFD2EAD}"/>
              </a:ext>
            </a:extLst>
          </p:cNvPr>
          <p:cNvCxnSpPr>
            <a:cxnSpLocks/>
          </p:cNvCxnSpPr>
          <p:nvPr/>
        </p:nvCxnSpPr>
        <p:spPr>
          <a:xfrm>
            <a:off x="3720369" y="495457"/>
            <a:ext cx="2244813"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7E1FC9CF-500B-4493-A50A-48B176357A65}"/>
              </a:ext>
            </a:extLst>
          </p:cNvPr>
          <p:cNvGrpSpPr/>
          <p:nvPr/>
        </p:nvGrpSpPr>
        <p:grpSpPr>
          <a:xfrm>
            <a:off x="-113782" y="689294"/>
            <a:ext cx="3291552" cy="4259982"/>
            <a:chOff x="5320" y="794618"/>
            <a:chExt cx="3291552" cy="4259982"/>
          </a:xfrm>
        </p:grpSpPr>
        <p:sp>
          <p:nvSpPr>
            <p:cNvPr id="28" name="Google Shape;820;p52">
              <a:extLst>
                <a:ext uri="{FF2B5EF4-FFF2-40B4-BE49-F238E27FC236}">
                  <a16:creationId xmlns:a16="http://schemas.microsoft.com/office/drawing/2014/main" id="{1AE6EEB6-5714-41B3-BF95-B5223B32479A}"/>
                </a:ext>
              </a:extLst>
            </p:cNvPr>
            <p:cNvSpPr txBox="1">
              <a:spLocks/>
            </p:cNvSpPr>
            <p:nvPr/>
          </p:nvSpPr>
          <p:spPr>
            <a:xfrm rot="16200000">
              <a:off x="-1240801" y="2681579"/>
              <a:ext cx="3012438"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Sentinel-1</a:t>
              </a:r>
            </a:p>
          </p:txBody>
        </p:sp>
        <p:sp>
          <p:nvSpPr>
            <p:cNvPr id="29" name="Google Shape;820;p52">
              <a:extLst>
                <a:ext uri="{FF2B5EF4-FFF2-40B4-BE49-F238E27FC236}">
                  <a16:creationId xmlns:a16="http://schemas.microsoft.com/office/drawing/2014/main" id="{D21D5465-B7C6-4533-9974-9F9CEF0DFE99}"/>
                </a:ext>
              </a:extLst>
            </p:cNvPr>
            <p:cNvSpPr txBox="1">
              <a:spLocks/>
            </p:cNvSpPr>
            <p:nvPr/>
          </p:nvSpPr>
          <p:spPr>
            <a:xfrm rot="16200000">
              <a:off x="196515"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0" name="Google Shape;820;p52">
              <a:extLst>
                <a:ext uri="{FF2B5EF4-FFF2-40B4-BE49-F238E27FC236}">
                  <a16:creationId xmlns:a16="http://schemas.microsoft.com/office/drawing/2014/main" id="{2EF0AC88-E8B0-4040-B6E4-8B669E246766}"/>
                </a:ext>
              </a:extLst>
            </p:cNvPr>
            <p:cNvSpPr txBox="1">
              <a:spLocks/>
            </p:cNvSpPr>
            <p:nvPr/>
          </p:nvSpPr>
          <p:spPr>
            <a:xfrm rot="16200000">
              <a:off x="583884" y="3755002"/>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sp>
          <p:nvSpPr>
            <p:cNvPr id="3" name="Abrir llave 2">
              <a:extLst>
                <a:ext uri="{FF2B5EF4-FFF2-40B4-BE49-F238E27FC236}">
                  <a16:creationId xmlns:a16="http://schemas.microsoft.com/office/drawing/2014/main" id="{121E7921-96BE-4F39-BB33-826F5F1A1884}"/>
                </a:ext>
              </a:extLst>
            </p:cNvPr>
            <p:cNvSpPr/>
            <p:nvPr/>
          </p:nvSpPr>
          <p:spPr>
            <a:xfrm>
              <a:off x="550786" y="834935"/>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pic>
          <p:nvPicPr>
            <p:cNvPr id="31" name="Imagen 30">
              <a:extLst>
                <a:ext uri="{FF2B5EF4-FFF2-40B4-BE49-F238E27FC236}">
                  <a16:creationId xmlns:a16="http://schemas.microsoft.com/office/drawing/2014/main" id="{22A8D1CB-D4A9-4469-9BE3-3617FC485A0C}"/>
                </a:ext>
              </a:extLst>
            </p:cNvPr>
            <p:cNvPicPr>
              <a:picLocks noChangeAspect="1"/>
            </p:cNvPicPr>
            <p:nvPr/>
          </p:nvPicPr>
          <p:blipFill rotWithShape="1">
            <a:blip r:embed="rId4"/>
            <a:srcRect l="56516" b="69152"/>
            <a:stretch/>
          </p:blipFill>
          <p:spPr>
            <a:xfrm>
              <a:off x="1145493" y="794618"/>
              <a:ext cx="2083577" cy="2160000"/>
            </a:xfrm>
            <a:prstGeom prst="rect">
              <a:avLst/>
            </a:prstGeom>
          </p:spPr>
        </p:pic>
        <p:pic>
          <p:nvPicPr>
            <p:cNvPr id="37" name="Imagen 36">
              <a:extLst>
                <a:ext uri="{FF2B5EF4-FFF2-40B4-BE49-F238E27FC236}">
                  <a16:creationId xmlns:a16="http://schemas.microsoft.com/office/drawing/2014/main" id="{0AAE9507-1DDE-4D10-8001-E8387C9AFE18}"/>
                </a:ext>
              </a:extLst>
            </p:cNvPr>
            <p:cNvPicPr>
              <a:picLocks noChangeAspect="1"/>
            </p:cNvPicPr>
            <p:nvPr/>
          </p:nvPicPr>
          <p:blipFill rotWithShape="1">
            <a:blip r:embed="rId4"/>
            <a:srcRect l="57671" t="31766" r="-1155" b="37386"/>
            <a:stretch/>
          </p:blipFill>
          <p:spPr>
            <a:xfrm>
              <a:off x="1213295" y="2894600"/>
              <a:ext cx="2083577" cy="2160000"/>
            </a:xfrm>
            <a:prstGeom prst="rect">
              <a:avLst/>
            </a:prstGeom>
          </p:spPr>
        </p:pic>
      </p:grpSp>
      <p:grpSp>
        <p:nvGrpSpPr>
          <p:cNvPr id="4" name="Grupo 3">
            <a:extLst>
              <a:ext uri="{FF2B5EF4-FFF2-40B4-BE49-F238E27FC236}">
                <a16:creationId xmlns:a16="http://schemas.microsoft.com/office/drawing/2014/main" id="{CFA5F8EE-8A36-4F23-BF55-49851D500071}"/>
              </a:ext>
            </a:extLst>
          </p:cNvPr>
          <p:cNvGrpSpPr/>
          <p:nvPr/>
        </p:nvGrpSpPr>
        <p:grpSpPr>
          <a:xfrm>
            <a:off x="3351483" y="716857"/>
            <a:ext cx="5597621" cy="4334019"/>
            <a:chOff x="3491183" y="767657"/>
            <a:chExt cx="5597621" cy="4334019"/>
          </a:xfrm>
        </p:grpSpPr>
        <p:sp>
          <p:nvSpPr>
            <p:cNvPr id="32" name="Google Shape;820;p52">
              <a:extLst>
                <a:ext uri="{FF2B5EF4-FFF2-40B4-BE49-F238E27FC236}">
                  <a16:creationId xmlns:a16="http://schemas.microsoft.com/office/drawing/2014/main" id="{3D39B4C8-579E-4C97-91B6-2F9FBCBB4D14}"/>
                </a:ext>
              </a:extLst>
            </p:cNvPr>
            <p:cNvSpPr txBox="1">
              <a:spLocks/>
            </p:cNvSpPr>
            <p:nvPr/>
          </p:nvSpPr>
          <p:spPr>
            <a:xfrm rot="16200000">
              <a:off x="1806171" y="2547162"/>
              <a:ext cx="3890219"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a:t>
              </a:r>
              <a:r>
                <a:rPr lang="es-EC" sz="2400" dirty="0" err="1">
                  <a:solidFill>
                    <a:schemeClr val="accent5">
                      <a:lumMod val="50000"/>
                    </a:schemeClr>
                  </a:solidFill>
                </a:rPr>
                <a:t>Cosmo</a:t>
              </a:r>
              <a:r>
                <a:rPr lang="es-EC" sz="2400" dirty="0">
                  <a:solidFill>
                    <a:schemeClr val="accent5">
                      <a:lumMod val="50000"/>
                    </a:schemeClr>
                  </a:solidFill>
                </a:rPr>
                <a:t> </a:t>
              </a:r>
              <a:r>
                <a:rPr lang="es-EC" sz="2400" dirty="0" err="1">
                  <a:solidFill>
                    <a:schemeClr val="accent5">
                      <a:lumMod val="50000"/>
                    </a:schemeClr>
                  </a:solidFill>
                </a:rPr>
                <a:t>SkyMED</a:t>
              </a:r>
              <a:endParaRPr lang="es-EC" sz="2400" dirty="0">
                <a:solidFill>
                  <a:schemeClr val="accent5">
                    <a:lumMod val="50000"/>
                  </a:schemeClr>
                </a:solidFill>
              </a:endParaRPr>
            </a:p>
          </p:txBody>
        </p:sp>
        <p:sp>
          <p:nvSpPr>
            <p:cNvPr id="33" name="Abrir llave 32">
              <a:extLst>
                <a:ext uri="{FF2B5EF4-FFF2-40B4-BE49-F238E27FC236}">
                  <a16:creationId xmlns:a16="http://schemas.microsoft.com/office/drawing/2014/main" id="{AC982277-8F59-4E24-883C-7C8450862D7A}"/>
                </a:ext>
              </a:extLst>
            </p:cNvPr>
            <p:cNvSpPr/>
            <p:nvPr/>
          </p:nvSpPr>
          <p:spPr>
            <a:xfrm>
              <a:off x="4036649" y="862150"/>
              <a:ext cx="182910" cy="4155643"/>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34" name="Google Shape;820;p52">
              <a:extLst>
                <a:ext uri="{FF2B5EF4-FFF2-40B4-BE49-F238E27FC236}">
                  <a16:creationId xmlns:a16="http://schemas.microsoft.com/office/drawing/2014/main" id="{C98F8BCB-36BD-4519-A8F5-489C2C5C5177}"/>
                </a:ext>
              </a:extLst>
            </p:cNvPr>
            <p:cNvSpPr txBox="1">
              <a:spLocks/>
            </p:cNvSpPr>
            <p:nvPr/>
          </p:nvSpPr>
          <p:spPr>
            <a:xfrm rot="16200000">
              <a:off x="3796008" y="1517091"/>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5" name="Google Shape;820;p52">
              <a:extLst>
                <a:ext uri="{FF2B5EF4-FFF2-40B4-BE49-F238E27FC236}">
                  <a16:creationId xmlns:a16="http://schemas.microsoft.com/office/drawing/2014/main" id="{8D70F5CE-ECE0-45FD-8ED1-6418B0A46A0B}"/>
                </a:ext>
              </a:extLst>
            </p:cNvPr>
            <p:cNvSpPr txBox="1">
              <a:spLocks/>
            </p:cNvSpPr>
            <p:nvPr/>
          </p:nvSpPr>
          <p:spPr>
            <a:xfrm rot="16200000">
              <a:off x="4800741" y="3896726"/>
              <a:ext cx="1216733"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ERDAS IMAGINE</a:t>
              </a:r>
            </a:p>
          </p:txBody>
        </p:sp>
        <p:sp>
          <p:nvSpPr>
            <p:cNvPr id="36" name="Google Shape;820;p52">
              <a:extLst>
                <a:ext uri="{FF2B5EF4-FFF2-40B4-BE49-F238E27FC236}">
                  <a16:creationId xmlns:a16="http://schemas.microsoft.com/office/drawing/2014/main" id="{631B8D48-E70B-42CE-A711-ED9CE2031BBD}"/>
                </a:ext>
              </a:extLst>
            </p:cNvPr>
            <p:cNvSpPr txBox="1">
              <a:spLocks/>
            </p:cNvSpPr>
            <p:nvPr/>
          </p:nvSpPr>
          <p:spPr>
            <a:xfrm rot="16200000">
              <a:off x="6530952" y="1517090"/>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pic>
          <p:nvPicPr>
            <p:cNvPr id="38" name="Imagen 37">
              <a:extLst>
                <a:ext uri="{FF2B5EF4-FFF2-40B4-BE49-F238E27FC236}">
                  <a16:creationId xmlns:a16="http://schemas.microsoft.com/office/drawing/2014/main" id="{A6C2D94A-AF6A-426A-9BBB-B021EBF26D18}"/>
                </a:ext>
              </a:extLst>
            </p:cNvPr>
            <p:cNvPicPr>
              <a:picLocks noChangeAspect="1"/>
            </p:cNvPicPr>
            <p:nvPr/>
          </p:nvPicPr>
          <p:blipFill rotWithShape="1">
            <a:blip r:embed="rId4"/>
            <a:srcRect l="5475" t="32175" r="51041" b="36977"/>
            <a:stretch/>
          </p:blipFill>
          <p:spPr>
            <a:xfrm>
              <a:off x="7005227" y="774230"/>
              <a:ext cx="2083577" cy="2160000"/>
            </a:xfrm>
            <a:prstGeom prst="rect">
              <a:avLst/>
            </a:prstGeom>
          </p:spPr>
        </p:pic>
        <p:pic>
          <p:nvPicPr>
            <p:cNvPr id="39" name="Imagen 38">
              <a:extLst>
                <a:ext uri="{FF2B5EF4-FFF2-40B4-BE49-F238E27FC236}">
                  <a16:creationId xmlns:a16="http://schemas.microsoft.com/office/drawing/2014/main" id="{72618622-2AA9-4047-A5C4-68147ECDEDBE}"/>
                </a:ext>
              </a:extLst>
            </p:cNvPr>
            <p:cNvPicPr>
              <a:picLocks noChangeAspect="1"/>
            </p:cNvPicPr>
            <p:nvPr/>
          </p:nvPicPr>
          <p:blipFill rotWithShape="1">
            <a:blip r:embed="rId4"/>
            <a:srcRect l="6636" t="-218" r="49880" b="69370"/>
            <a:stretch/>
          </p:blipFill>
          <p:spPr>
            <a:xfrm>
              <a:off x="4570604" y="767657"/>
              <a:ext cx="2083577" cy="2160000"/>
            </a:xfrm>
            <a:prstGeom prst="rect">
              <a:avLst/>
            </a:prstGeom>
          </p:spPr>
        </p:pic>
        <p:pic>
          <p:nvPicPr>
            <p:cNvPr id="40" name="Imagen 39">
              <a:extLst>
                <a:ext uri="{FF2B5EF4-FFF2-40B4-BE49-F238E27FC236}">
                  <a16:creationId xmlns:a16="http://schemas.microsoft.com/office/drawing/2014/main" id="{60527F01-A4B9-4E1D-AB72-F32559F22534}"/>
                </a:ext>
              </a:extLst>
            </p:cNvPr>
            <p:cNvPicPr>
              <a:picLocks noChangeAspect="1"/>
            </p:cNvPicPr>
            <p:nvPr/>
          </p:nvPicPr>
          <p:blipFill rotWithShape="1">
            <a:blip r:embed="rId4"/>
            <a:srcRect l="31490" t="63129" r="25026" b="6023"/>
            <a:stretch/>
          </p:blipFill>
          <p:spPr>
            <a:xfrm>
              <a:off x="5727076" y="2941676"/>
              <a:ext cx="2083577" cy="2160000"/>
            </a:xfrm>
            <a:prstGeom prst="rect">
              <a:avLst/>
            </a:prstGeom>
          </p:spPr>
        </p:pic>
      </p:grpSp>
    </p:spTree>
    <p:extLst>
      <p:ext uri="{BB962C8B-B14F-4D97-AF65-F5344CB8AC3E}">
        <p14:creationId xmlns:p14="http://schemas.microsoft.com/office/powerpoint/2010/main" val="171006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24" name="Imagen 23">
            <a:extLst>
              <a:ext uri="{FF2B5EF4-FFF2-40B4-BE49-F238E27FC236}">
                <a16:creationId xmlns:a16="http://schemas.microsoft.com/office/drawing/2014/main" id="{5F13773F-DE7A-48B5-BE08-0C24A3E0972F}"/>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925676" y="389197"/>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875176" y="71447"/>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779203" y="418914"/>
            <a:ext cx="2244812"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a:solidFill>
                  <a:srgbClr val="707133"/>
                </a:solidFill>
                <a:latin typeface="Abril Fatface"/>
                <a:ea typeface="Abril Fatface"/>
                <a:cs typeface="Abril Fatface"/>
                <a:sym typeface="Abril Fatface"/>
              </a:rPr>
              <a:t>MDS  Generados</a:t>
            </a:r>
            <a:endParaRPr sz="1800" i="1" dirty="0">
              <a:solidFill>
                <a:srgbClr val="707133"/>
              </a:solidFill>
              <a:latin typeface="Abril Fatface"/>
              <a:ea typeface="Abril Fatface"/>
              <a:cs typeface="Abril Fatface"/>
              <a:sym typeface="Abril Fatface"/>
            </a:endParaRPr>
          </a:p>
        </p:txBody>
      </p:sp>
      <p:grpSp>
        <p:nvGrpSpPr>
          <p:cNvPr id="821" name="Google Shape;821;p52"/>
          <p:cNvGrpSpPr/>
          <p:nvPr/>
        </p:nvGrpSpPr>
        <p:grpSpPr>
          <a:xfrm>
            <a:off x="110646" y="152922"/>
            <a:ext cx="577314" cy="368094"/>
            <a:chOff x="1893844" y="742545"/>
            <a:chExt cx="577314" cy="368094"/>
          </a:xfrm>
        </p:grpSpPr>
        <p:sp>
          <p:nvSpPr>
            <p:cNvPr id="822" name="Google Shape;822;p52"/>
            <p:cNvSpPr/>
            <p:nvPr/>
          </p:nvSpPr>
          <p:spPr>
            <a:xfrm rot="59522">
              <a:off x="1894956" y="9799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2"/>
            <p:cNvSpPr/>
            <p:nvPr/>
          </p:nvSpPr>
          <p:spPr>
            <a:xfrm rot="59522">
              <a:off x="2289708" y="7440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820;p52">
            <a:extLst>
              <a:ext uri="{FF2B5EF4-FFF2-40B4-BE49-F238E27FC236}">
                <a16:creationId xmlns:a16="http://schemas.microsoft.com/office/drawing/2014/main" id="{1AE6EEB6-5714-41B3-BF95-B5223B32479A}"/>
              </a:ext>
            </a:extLst>
          </p:cNvPr>
          <p:cNvSpPr txBox="1">
            <a:spLocks/>
          </p:cNvSpPr>
          <p:nvPr/>
        </p:nvSpPr>
        <p:spPr>
          <a:xfrm rot="16200000">
            <a:off x="-1240801" y="2311652"/>
            <a:ext cx="3012438"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Sentinel-1</a:t>
            </a:r>
          </a:p>
        </p:txBody>
      </p:sp>
      <p:sp>
        <p:nvSpPr>
          <p:cNvPr id="29" name="Google Shape;820;p52">
            <a:extLst>
              <a:ext uri="{FF2B5EF4-FFF2-40B4-BE49-F238E27FC236}">
                <a16:creationId xmlns:a16="http://schemas.microsoft.com/office/drawing/2014/main" id="{D21D5465-B7C6-4533-9974-9F9CEF0DFE99}"/>
              </a:ext>
            </a:extLst>
          </p:cNvPr>
          <p:cNvSpPr txBox="1">
            <a:spLocks/>
          </p:cNvSpPr>
          <p:nvPr/>
        </p:nvSpPr>
        <p:spPr>
          <a:xfrm rot="16200000">
            <a:off x="282540" y="2385922"/>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0" name="Google Shape;820;p52">
            <a:extLst>
              <a:ext uri="{FF2B5EF4-FFF2-40B4-BE49-F238E27FC236}">
                <a16:creationId xmlns:a16="http://schemas.microsoft.com/office/drawing/2014/main" id="{2EF0AC88-E8B0-4040-B6E4-8B669E246766}"/>
              </a:ext>
            </a:extLst>
          </p:cNvPr>
          <p:cNvSpPr txBox="1">
            <a:spLocks/>
          </p:cNvSpPr>
          <p:nvPr/>
        </p:nvSpPr>
        <p:spPr>
          <a:xfrm rot="16200000">
            <a:off x="4738350" y="2449495"/>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sp>
        <p:nvSpPr>
          <p:cNvPr id="3" name="Abrir llave 2">
            <a:extLst>
              <a:ext uri="{FF2B5EF4-FFF2-40B4-BE49-F238E27FC236}">
                <a16:creationId xmlns:a16="http://schemas.microsoft.com/office/drawing/2014/main" id="{121E7921-96BE-4F39-BB33-826F5F1A1884}"/>
              </a:ext>
            </a:extLst>
          </p:cNvPr>
          <p:cNvSpPr/>
          <p:nvPr/>
        </p:nvSpPr>
        <p:spPr>
          <a:xfrm>
            <a:off x="586538" y="834935"/>
            <a:ext cx="147158" cy="3612961"/>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cxnSp>
        <p:nvCxnSpPr>
          <p:cNvPr id="6" name="Conector recto 5">
            <a:extLst>
              <a:ext uri="{FF2B5EF4-FFF2-40B4-BE49-F238E27FC236}">
                <a16:creationId xmlns:a16="http://schemas.microsoft.com/office/drawing/2014/main" id="{C1E45D7F-2027-4B2D-AD20-1F7ECEFD2EAD}"/>
              </a:ext>
            </a:extLst>
          </p:cNvPr>
          <p:cNvCxnSpPr>
            <a:cxnSpLocks/>
          </p:cNvCxnSpPr>
          <p:nvPr/>
        </p:nvCxnSpPr>
        <p:spPr>
          <a:xfrm>
            <a:off x="3779202" y="823014"/>
            <a:ext cx="2244813"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pic>
        <p:nvPicPr>
          <p:cNvPr id="43" name="Imagen 42" descr="Interfaz de usuario gráfica, Gráfico de superficie&#10;&#10;Descripción generada automáticamente">
            <a:extLst>
              <a:ext uri="{FF2B5EF4-FFF2-40B4-BE49-F238E27FC236}">
                <a16:creationId xmlns:a16="http://schemas.microsoft.com/office/drawing/2014/main" id="{0190DA5B-EE06-40E3-8994-65F38B1F1861}"/>
              </a:ext>
            </a:extLst>
          </p:cNvPr>
          <p:cNvPicPr/>
          <p:nvPr/>
        </p:nvPicPr>
        <p:blipFill rotWithShape="1">
          <a:blip r:embed="rId4" cstate="print">
            <a:extLst>
              <a:ext uri="{28A0092B-C50C-407E-A947-70E740481C1C}">
                <a14:useLocalDpi xmlns:a14="http://schemas.microsoft.com/office/drawing/2010/main" val="0"/>
              </a:ext>
            </a:extLst>
          </a:blip>
          <a:srcRect l="1429" t="4041" r="25074" b="3910"/>
          <a:stretch/>
        </p:blipFill>
        <p:spPr bwMode="auto">
          <a:xfrm>
            <a:off x="1120907" y="1119857"/>
            <a:ext cx="3382425" cy="3142847"/>
          </a:xfrm>
          <a:prstGeom prst="rect">
            <a:avLst/>
          </a:prstGeom>
          <a:ln>
            <a:noFill/>
          </a:ln>
          <a:extLst>
            <a:ext uri="{53640926-AAD7-44D8-BBD7-CCE9431645EC}">
              <a14:shadowObscured xmlns:a14="http://schemas.microsoft.com/office/drawing/2010/main"/>
            </a:ext>
          </a:extLst>
        </p:spPr>
      </p:pic>
      <p:pic>
        <p:nvPicPr>
          <p:cNvPr id="45" name="Imagen 44" descr="Mapa&#10;&#10;Descripción generada automáticamente con confianza media">
            <a:extLst>
              <a:ext uri="{FF2B5EF4-FFF2-40B4-BE49-F238E27FC236}">
                <a16:creationId xmlns:a16="http://schemas.microsoft.com/office/drawing/2014/main" id="{AEAF144E-144E-41E4-AE27-00D158092523}"/>
              </a:ext>
            </a:extLst>
          </p:cNvPr>
          <p:cNvPicPr/>
          <p:nvPr/>
        </p:nvPicPr>
        <p:blipFill rotWithShape="1">
          <a:blip r:embed="rId5" cstate="print">
            <a:extLst>
              <a:ext uri="{28A0092B-C50C-407E-A947-70E740481C1C}">
                <a14:useLocalDpi xmlns:a14="http://schemas.microsoft.com/office/drawing/2010/main" val="0"/>
              </a:ext>
            </a:extLst>
          </a:blip>
          <a:srcRect l="1316" t="4342" r="25481" b="4326"/>
          <a:stretch/>
        </p:blipFill>
        <p:spPr bwMode="auto">
          <a:xfrm>
            <a:off x="5253965" y="1119904"/>
            <a:ext cx="3384000" cy="3142800"/>
          </a:xfrm>
          <a:prstGeom prst="rect">
            <a:avLst/>
          </a:prstGeom>
          <a:ln>
            <a:noFill/>
          </a:ln>
          <a:extLst>
            <a:ext uri="{53640926-AAD7-44D8-BBD7-CCE9431645EC}">
              <a14:shadowObscured xmlns:a14="http://schemas.microsoft.com/office/drawing/2010/main"/>
            </a:ext>
          </a:extLst>
        </p:spPr>
      </p:pic>
      <p:sp>
        <p:nvSpPr>
          <p:cNvPr id="25" name="Cuadro de texto 141">
            <a:extLst>
              <a:ext uri="{FF2B5EF4-FFF2-40B4-BE49-F238E27FC236}">
                <a16:creationId xmlns:a16="http://schemas.microsoft.com/office/drawing/2014/main" id="{951ADBC8-5306-4048-80E7-ED932A615D9B}"/>
              </a:ext>
            </a:extLst>
          </p:cNvPr>
          <p:cNvSpPr txBox="1"/>
          <p:nvPr/>
        </p:nvSpPr>
        <p:spPr>
          <a:xfrm>
            <a:off x="2436803" y="4277890"/>
            <a:ext cx="4133058"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latin typeface="Lato" panose="020B0604020202020204" charset="0"/>
                <a:ea typeface="Calibri" panose="020F0502020204030204" pitchFamily="34" charset="0"/>
                <a:cs typeface="Times New Roman" panose="02020603050405020304" pitchFamily="18" charset="0"/>
              </a:rPr>
              <a:t>Tonalidades rojas: Zonas altas       –       </a:t>
            </a:r>
            <a:r>
              <a:rPr lang="es-EC" sz="1000" dirty="0">
                <a:effectLst/>
                <a:latin typeface="Lato" panose="020B0604020202020204" charset="0"/>
                <a:ea typeface="Calibri" panose="020F0502020204030204" pitchFamily="34" charset="0"/>
                <a:cs typeface="Times New Roman" panose="02020603050405020304" pitchFamily="18" charset="0"/>
              </a:rPr>
              <a:t>Tonalidades azules: Zonas bajas</a:t>
            </a:r>
          </a:p>
        </p:txBody>
      </p:sp>
    </p:spTree>
    <p:extLst>
      <p:ext uri="{BB962C8B-B14F-4D97-AF65-F5344CB8AC3E}">
        <p14:creationId xmlns:p14="http://schemas.microsoft.com/office/powerpoint/2010/main" val="2695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4" name="Imagen 23">
            <a:extLst>
              <a:ext uri="{FF2B5EF4-FFF2-40B4-BE49-F238E27FC236}">
                <a16:creationId xmlns:a16="http://schemas.microsoft.com/office/drawing/2014/main" id="{5F13773F-DE7A-48B5-BE08-0C24A3E0972F}"/>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425934" y="325524"/>
            <a:ext cx="2194311"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375434" y="7774"/>
            <a:ext cx="224481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689415" y="207100"/>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851687" y="90911"/>
            <a:ext cx="2244812"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a:solidFill>
                  <a:srgbClr val="707133"/>
                </a:solidFill>
                <a:latin typeface="Abril Fatface"/>
                <a:ea typeface="Abril Fatface"/>
                <a:cs typeface="Abril Fatface"/>
                <a:sym typeface="Abril Fatface"/>
              </a:rPr>
              <a:t>MDS  Generados</a:t>
            </a:r>
            <a:endParaRPr sz="1800" i="1" dirty="0">
              <a:solidFill>
                <a:srgbClr val="707133"/>
              </a:solidFill>
              <a:latin typeface="Abril Fatface"/>
              <a:ea typeface="Abril Fatface"/>
              <a:cs typeface="Abril Fatface"/>
              <a:sym typeface="Abril Fatface"/>
            </a:endParaRPr>
          </a:p>
        </p:txBody>
      </p:sp>
      <p:sp>
        <p:nvSpPr>
          <p:cNvPr id="32" name="Google Shape;820;p52">
            <a:extLst>
              <a:ext uri="{FF2B5EF4-FFF2-40B4-BE49-F238E27FC236}">
                <a16:creationId xmlns:a16="http://schemas.microsoft.com/office/drawing/2014/main" id="{3D39B4C8-579E-4C97-91B6-2F9FBCBB4D14}"/>
              </a:ext>
            </a:extLst>
          </p:cNvPr>
          <p:cNvSpPr txBox="1">
            <a:spLocks/>
          </p:cNvSpPr>
          <p:nvPr/>
        </p:nvSpPr>
        <p:spPr>
          <a:xfrm>
            <a:off x="2858489" y="676809"/>
            <a:ext cx="3890219" cy="520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2400" dirty="0">
                <a:solidFill>
                  <a:schemeClr val="accent5">
                    <a:lumMod val="50000"/>
                  </a:schemeClr>
                </a:solidFill>
              </a:rPr>
              <a:t>Imágenes </a:t>
            </a:r>
            <a:r>
              <a:rPr lang="es-EC" sz="2400" dirty="0" err="1">
                <a:solidFill>
                  <a:schemeClr val="accent5">
                    <a:lumMod val="50000"/>
                  </a:schemeClr>
                </a:solidFill>
              </a:rPr>
              <a:t>Cosmo</a:t>
            </a:r>
            <a:r>
              <a:rPr lang="es-EC" sz="2400" dirty="0">
                <a:solidFill>
                  <a:schemeClr val="accent5">
                    <a:lumMod val="50000"/>
                  </a:schemeClr>
                </a:solidFill>
              </a:rPr>
              <a:t> </a:t>
            </a:r>
            <a:r>
              <a:rPr lang="es-EC" sz="2400" dirty="0" err="1">
                <a:solidFill>
                  <a:schemeClr val="accent5">
                    <a:lumMod val="50000"/>
                  </a:schemeClr>
                </a:solidFill>
              </a:rPr>
              <a:t>SkyMED</a:t>
            </a:r>
            <a:endParaRPr lang="es-EC" sz="2400" dirty="0">
              <a:solidFill>
                <a:schemeClr val="accent5">
                  <a:lumMod val="50000"/>
                </a:schemeClr>
              </a:solidFill>
            </a:endParaRPr>
          </a:p>
        </p:txBody>
      </p:sp>
      <p:sp>
        <p:nvSpPr>
          <p:cNvPr id="33" name="Abrir llave 32">
            <a:extLst>
              <a:ext uri="{FF2B5EF4-FFF2-40B4-BE49-F238E27FC236}">
                <a16:creationId xmlns:a16="http://schemas.microsoft.com/office/drawing/2014/main" id="{AC982277-8F59-4E24-883C-7C8450862D7A}"/>
              </a:ext>
            </a:extLst>
          </p:cNvPr>
          <p:cNvSpPr/>
          <p:nvPr/>
        </p:nvSpPr>
        <p:spPr>
          <a:xfrm rot="5400000">
            <a:off x="4463158" y="-3094333"/>
            <a:ext cx="376226" cy="8890462"/>
          </a:xfrm>
          <a:prstGeom prst="leftBrac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a:p>
        </p:txBody>
      </p:sp>
      <p:sp>
        <p:nvSpPr>
          <p:cNvPr id="34" name="Google Shape;820;p52">
            <a:extLst>
              <a:ext uri="{FF2B5EF4-FFF2-40B4-BE49-F238E27FC236}">
                <a16:creationId xmlns:a16="http://schemas.microsoft.com/office/drawing/2014/main" id="{C98F8BCB-36BD-4519-A8F5-489C2C5C5177}"/>
              </a:ext>
            </a:extLst>
          </p:cNvPr>
          <p:cNvSpPr txBox="1">
            <a:spLocks/>
          </p:cNvSpPr>
          <p:nvPr/>
        </p:nvSpPr>
        <p:spPr>
          <a:xfrm>
            <a:off x="1125838" y="1331377"/>
            <a:ext cx="1268790" cy="28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SNAP Desktop</a:t>
            </a:r>
          </a:p>
        </p:txBody>
      </p:sp>
      <p:sp>
        <p:nvSpPr>
          <p:cNvPr id="35" name="Google Shape;820;p52">
            <a:extLst>
              <a:ext uri="{FF2B5EF4-FFF2-40B4-BE49-F238E27FC236}">
                <a16:creationId xmlns:a16="http://schemas.microsoft.com/office/drawing/2014/main" id="{8D70F5CE-ECE0-45FD-8ED1-6418B0A46A0B}"/>
              </a:ext>
            </a:extLst>
          </p:cNvPr>
          <p:cNvSpPr txBox="1">
            <a:spLocks/>
          </p:cNvSpPr>
          <p:nvPr/>
        </p:nvSpPr>
        <p:spPr>
          <a:xfrm>
            <a:off x="7076174" y="1331377"/>
            <a:ext cx="1216733"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ERDAS IMAGINE</a:t>
            </a:r>
          </a:p>
        </p:txBody>
      </p:sp>
      <p:sp>
        <p:nvSpPr>
          <p:cNvPr id="36" name="Google Shape;820;p52">
            <a:extLst>
              <a:ext uri="{FF2B5EF4-FFF2-40B4-BE49-F238E27FC236}">
                <a16:creationId xmlns:a16="http://schemas.microsoft.com/office/drawing/2014/main" id="{631B8D48-E70B-42CE-A711-ED9CE2031BBD}"/>
              </a:ext>
            </a:extLst>
          </p:cNvPr>
          <p:cNvSpPr txBox="1">
            <a:spLocks/>
          </p:cNvSpPr>
          <p:nvPr/>
        </p:nvSpPr>
        <p:spPr>
          <a:xfrm>
            <a:off x="4441283" y="1331377"/>
            <a:ext cx="724632" cy="285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s-EC" sz="1000" dirty="0"/>
              <a:t>ENVI</a:t>
            </a:r>
          </a:p>
        </p:txBody>
      </p:sp>
      <p:cxnSp>
        <p:nvCxnSpPr>
          <p:cNvPr id="6" name="Conector recto 5">
            <a:extLst>
              <a:ext uri="{FF2B5EF4-FFF2-40B4-BE49-F238E27FC236}">
                <a16:creationId xmlns:a16="http://schemas.microsoft.com/office/drawing/2014/main" id="{C1E45D7F-2027-4B2D-AD20-1F7ECEFD2EAD}"/>
              </a:ext>
            </a:extLst>
          </p:cNvPr>
          <p:cNvCxnSpPr>
            <a:cxnSpLocks/>
          </p:cNvCxnSpPr>
          <p:nvPr/>
        </p:nvCxnSpPr>
        <p:spPr>
          <a:xfrm>
            <a:off x="3851686" y="495011"/>
            <a:ext cx="2244813"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pic>
        <p:nvPicPr>
          <p:cNvPr id="41" name="Imagen 40" descr="Interfaz de usuario gráfica&#10;&#10;Descripción generada automáticamente">
            <a:extLst>
              <a:ext uri="{FF2B5EF4-FFF2-40B4-BE49-F238E27FC236}">
                <a16:creationId xmlns:a16="http://schemas.microsoft.com/office/drawing/2014/main" id="{9DB03765-314D-4629-8580-C44971705492}"/>
              </a:ext>
            </a:extLst>
          </p:cNvPr>
          <p:cNvPicPr/>
          <p:nvPr/>
        </p:nvPicPr>
        <p:blipFill rotWithShape="1">
          <a:blip r:embed="rId4" cstate="print">
            <a:extLst>
              <a:ext uri="{28A0092B-C50C-407E-A947-70E740481C1C}">
                <a14:useLocalDpi xmlns:a14="http://schemas.microsoft.com/office/drawing/2010/main" val="0"/>
              </a:ext>
            </a:extLst>
          </a:blip>
          <a:srcRect l="1453" t="4385" r="25384" b="4200"/>
          <a:stretch/>
        </p:blipFill>
        <p:spPr bwMode="auto">
          <a:xfrm>
            <a:off x="206040" y="1682979"/>
            <a:ext cx="2852505" cy="2585880"/>
          </a:xfrm>
          <a:prstGeom prst="rect">
            <a:avLst/>
          </a:prstGeom>
          <a:ln>
            <a:noFill/>
          </a:ln>
          <a:extLst>
            <a:ext uri="{53640926-AAD7-44D8-BBD7-CCE9431645EC}">
              <a14:shadowObscured xmlns:a14="http://schemas.microsoft.com/office/drawing/2010/main"/>
            </a:ext>
          </a:extLst>
        </p:spPr>
      </p:pic>
      <p:pic>
        <p:nvPicPr>
          <p:cNvPr id="44" name="Imagen 43" descr="Mapa&#10;&#10;Descripción generada automáticamente">
            <a:extLst>
              <a:ext uri="{FF2B5EF4-FFF2-40B4-BE49-F238E27FC236}">
                <a16:creationId xmlns:a16="http://schemas.microsoft.com/office/drawing/2014/main" id="{7DC4F940-77F1-4A06-8EC7-8044C02B7B32}"/>
              </a:ext>
            </a:extLst>
          </p:cNvPr>
          <p:cNvPicPr/>
          <p:nvPr/>
        </p:nvPicPr>
        <p:blipFill rotWithShape="1">
          <a:blip r:embed="rId5" cstate="print">
            <a:extLst>
              <a:ext uri="{28A0092B-C50C-407E-A947-70E740481C1C}">
                <a14:useLocalDpi xmlns:a14="http://schemas.microsoft.com/office/drawing/2010/main" val="0"/>
              </a:ext>
            </a:extLst>
          </a:blip>
          <a:srcRect l="1316" t="4135" r="25141" b="3846"/>
          <a:stretch/>
        </p:blipFill>
        <p:spPr bwMode="auto">
          <a:xfrm>
            <a:off x="3253541" y="1682981"/>
            <a:ext cx="2842958" cy="2585878"/>
          </a:xfrm>
          <a:prstGeom prst="rect">
            <a:avLst/>
          </a:prstGeom>
          <a:ln>
            <a:noFill/>
          </a:ln>
          <a:extLst>
            <a:ext uri="{53640926-AAD7-44D8-BBD7-CCE9431645EC}">
              <a14:shadowObscured xmlns:a14="http://schemas.microsoft.com/office/drawing/2010/main"/>
            </a:ext>
          </a:extLst>
        </p:spPr>
      </p:pic>
      <p:pic>
        <p:nvPicPr>
          <p:cNvPr id="46" name="Imagen 45" descr="Imagen que contiene electrónica, computadora&#10;&#10;Descripción generada automáticamente">
            <a:extLst>
              <a:ext uri="{FF2B5EF4-FFF2-40B4-BE49-F238E27FC236}">
                <a16:creationId xmlns:a16="http://schemas.microsoft.com/office/drawing/2014/main" id="{900B08EC-F4A1-4D2C-99CE-4F547444850F}"/>
              </a:ext>
            </a:extLst>
          </p:cNvPr>
          <p:cNvPicPr/>
          <p:nvPr/>
        </p:nvPicPr>
        <p:blipFill rotWithShape="1">
          <a:blip r:embed="rId6" cstate="print">
            <a:extLst>
              <a:ext uri="{28A0092B-C50C-407E-A947-70E740481C1C}">
                <a14:useLocalDpi xmlns:a14="http://schemas.microsoft.com/office/drawing/2010/main" val="0"/>
              </a:ext>
            </a:extLst>
          </a:blip>
          <a:srcRect l="2829" t="4003" r="28454" b="3704"/>
          <a:stretch/>
        </p:blipFill>
        <p:spPr bwMode="auto">
          <a:xfrm>
            <a:off x="6253542" y="1682981"/>
            <a:ext cx="2842958" cy="2585878"/>
          </a:xfrm>
          <a:prstGeom prst="rect">
            <a:avLst/>
          </a:prstGeom>
          <a:ln>
            <a:noFill/>
          </a:ln>
          <a:extLst>
            <a:ext uri="{53640926-AAD7-44D8-BBD7-CCE9431645EC}">
              <a14:shadowObscured xmlns:a14="http://schemas.microsoft.com/office/drawing/2010/main"/>
            </a:ext>
          </a:extLst>
        </p:spPr>
      </p:pic>
      <p:sp>
        <p:nvSpPr>
          <p:cNvPr id="25" name="Cuadro de texto 141">
            <a:extLst>
              <a:ext uri="{FF2B5EF4-FFF2-40B4-BE49-F238E27FC236}">
                <a16:creationId xmlns:a16="http://schemas.microsoft.com/office/drawing/2014/main" id="{E5DB47F3-D601-44D7-8324-FC228939D239}"/>
              </a:ext>
            </a:extLst>
          </p:cNvPr>
          <p:cNvSpPr txBox="1"/>
          <p:nvPr/>
        </p:nvSpPr>
        <p:spPr>
          <a:xfrm>
            <a:off x="2254928" y="4287065"/>
            <a:ext cx="4133058"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latin typeface="Lato" panose="020B0604020202020204" charset="0"/>
                <a:ea typeface="Calibri" panose="020F0502020204030204" pitchFamily="34" charset="0"/>
                <a:cs typeface="Times New Roman" panose="02020603050405020304" pitchFamily="18" charset="0"/>
              </a:rPr>
              <a:t>Tonalidades rojas: Zonas altas       –       </a:t>
            </a:r>
            <a:r>
              <a:rPr lang="es-EC" sz="1000" dirty="0">
                <a:effectLst/>
                <a:latin typeface="Lato" panose="020B0604020202020204" charset="0"/>
                <a:ea typeface="Calibri" panose="020F0502020204030204" pitchFamily="34" charset="0"/>
                <a:cs typeface="Times New Roman" panose="02020603050405020304" pitchFamily="18" charset="0"/>
              </a:rPr>
              <a:t>Tonalidades azules: Zonas bajas</a:t>
            </a:r>
          </a:p>
        </p:txBody>
      </p:sp>
    </p:spTree>
    <p:extLst>
      <p:ext uri="{BB962C8B-B14F-4D97-AF65-F5344CB8AC3E}">
        <p14:creationId xmlns:p14="http://schemas.microsoft.com/office/powerpoint/2010/main" val="72616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73"/>
        <p:cNvGrpSpPr/>
        <p:nvPr/>
      </p:nvGrpSpPr>
      <p:grpSpPr>
        <a:xfrm>
          <a:off x="0" y="0"/>
          <a:ext cx="0" cy="0"/>
          <a:chOff x="0" y="0"/>
          <a:chExt cx="0" cy="0"/>
        </a:xfrm>
      </p:grpSpPr>
      <p:pic>
        <p:nvPicPr>
          <p:cNvPr id="39" name="Imagen 38">
            <a:extLst>
              <a:ext uri="{FF2B5EF4-FFF2-40B4-BE49-F238E27FC236}">
                <a16:creationId xmlns:a16="http://schemas.microsoft.com/office/drawing/2014/main" id="{70C08784-DAB6-4440-B75B-6DF8FC740B49}"/>
              </a:ext>
            </a:extLst>
          </p:cNvPr>
          <p:cNvPicPr>
            <a:picLocks noChangeAspect="1"/>
          </p:cNvPicPr>
          <p:nvPr/>
        </p:nvPicPr>
        <p:blipFill>
          <a:blip r:embed="rId3"/>
          <a:stretch>
            <a:fillRect/>
          </a:stretch>
        </p:blipFill>
        <p:spPr>
          <a:xfrm>
            <a:off x="-22394" y="0"/>
            <a:ext cx="9166394" cy="5143500"/>
          </a:xfrm>
          <a:prstGeom prst="rect">
            <a:avLst/>
          </a:prstGeom>
        </p:spPr>
      </p:pic>
      <p:sp>
        <p:nvSpPr>
          <p:cNvPr id="574" name="Google Shape;574;p40"/>
          <p:cNvSpPr/>
          <p:nvPr/>
        </p:nvSpPr>
        <p:spPr>
          <a:xfrm>
            <a:off x="104598" y="341204"/>
            <a:ext cx="4805265" cy="285900"/>
          </a:xfrm>
          <a:prstGeom prst="rect">
            <a:avLst/>
          </a:prstGeom>
          <a:solidFill>
            <a:srgbClr val="F6BEA8"/>
          </a:solidFill>
          <a:ln>
            <a:solidFill>
              <a:srgbClr val="EECCB0"/>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75" name="Google Shape;575;p40"/>
          <p:cNvSpPr txBox="1">
            <a:spLocks noGrp="1"/>
          </p:cNvSpPr>
          <p:nvPr>
            <p:ph type="body" idx="1"/>
          </p:nvPr>
        </p:nvSpPr>
        <p:spPr>
          <a:xfrm>
            <a:off x="2765960" y="753584"/>
            <a:ext cx="1600671" cy="648898"/>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200" dirty="0">
                <a:solidFill>
                  <a:srgbClr val="28264E"/>
                </a:solidFill>
              </a:rPr>
              <a:t>Presencia constante de nubosidad en zonas andinas.</a:t>
            </a:r>
            <a:endParaRPr sz="1200" dirty="0">
              <a:solidFill>
                <a:srgbClr val="28264E"/>
              </a:solidFill>
            </a:endParaRPr>
          </a:p>
        </p:txBody>
      </p:sp>
      <p:sp>
        <p:nvSpPr>
          <p:cNvPr id="576" name="Google Shape;576;p40"/>
          <p:cNvSpPr txBox="1">
            <a:spLocks noGrp="1"/>
          </p:cNvSpPr>
          <p:nvPr>
            <p:ph type="title"/>
          </p:nvPr>
        </p:nvSpPr>
        <p:spPr>
          <a:xfrm>
            <a:off x="104599" y="35647"/>
            <a:ext cx="4892703"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chemeClr val="tx1"/>
                </a:solidFill>
              </a:rPr>
              <a:t>Planteamiento del Problema</a:t>
            </a:r>
            <a:endParaRPr sz="2800" dirty="0">
              <a:solidFill>
                <a:schemeClr val="tx1"/>
              </a:solidFill>
            </a:endParaRPr>
          </a:p>
        </p:txBody>
      </p:sp>
      <p:grpSp>
        <p:nvGrpSpPr>
          <p:cNvPr id="581" name="Google Shape;581;p40"/>
          <p:cNvGrpSpPr/>
          <p:nvPr/>
        </p:nvGrpSpPr>
        <p:grpSpPr>
          <a:xfrm>
            <a:off x="8542833" y="3942421"/>
            <a:ext cx="414269" cy="1035887"/>
            <a:chOff x="7586098" y="3214820"/>
            <a:chExt cx="414269" cy="1035887"/>
          </a:xfrm>
        </p:grpSpPr>
        <p:sp>
          <p:nvSpPr>
            <p:cNvPr id="582" name="Google Shape;582;p40"/>
            <p:cNvSpPr/>
            <p:nvPr/>
          </p:nvSpPr>
          <p:spPr>
            <a:xfrm rot="59522">
              <a:off x="7869731" y="3629757"/>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rot="59522">
              <a:off x="7587558" y="321636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rot="59522">
              <a:off x="7770458" y="40789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8350;p79">
            <a:extLst>
              <a:ext uri="{FF2B5EF4-FFF2-40B4-BE49-F238E27FC236}">
                <a16:creationId xmlns:a16="http://schemas.microsoft.com/office/drawing/2014/main" id="{F10016D8-2E1E-4E57-8AD9-6EDEE71F105E}"/>
              </a:ext>
            </a:extLst>
          </p:cNvPr>
          <p:cNvGrpSpPr/>
          <p:nvPr/>
        </p:nvGrpSpPr>
        <p:grpSpPr>
          <a:xfrm rot="5400000">
            <a:off x="482554" y="2177663"/>
            <a:ext cx="3660922" cy="944404"/>
            <a:chOff x="3512551" y="2358282"/>
            <a:chExt cx="1597032" cy="378649"/>
          </a:xfrm>
        </p:grpSpPr>
        <p:grpSp>
          <p:nvGrpSpPr>
            <p:cNvPr id="13" name="Google Shape;8351;p79">
              <a:extLst>
                <a:ext uri="{FF2B5EF4-FFF2-40B4-BE49-F238E27FC236}">
                  <a16:creationId xmlns:a16="http://schemas.microsoft.com/office/drawing/2014/main" id="{2D4236BB-030D-429A-BAE2-F4B117DBADBA}"/>
                </a:ext>
              </a:extLst>
            </p:cNvPr>
            <p:cNvGrpSpPr/>
            <p:nvPr/>
          </p:nvGrpSpPr>
          <p:grpSpPr>
            <a:xfrm>
              <a:off x="3738198" y="2553002"/>
              <a:ext cx="1145834" cy="117"/>
              <a:chOff x="3738198" y="2553002"/>
              <a:chExt cx="1145834" cy="117"/>
            </a:xfrm>
          </p:grpSpPr>
          <p:cxnSp>
            <p:nvCxnSpPr>
              <p:cNvPr id="30" name="Google Shape;8352;p79">
                <a:extLst>
                  <a:ext uri="{FF2B5EF4-FFF2-40B4-BE49-F238E27FC236}">
                    <a16:creationId xmlns:a16="http://schemas.microsoft.com/office/drawing/2014/main" id="{48347E3F-E5B5-4CF9-B7DB-D0D3FF7779AE}"/>
                  </a:ext>
                </a:extLst>
              </p:cNvPr>
              <p:cNvCxnSpPr/>
              <p:nvPr/>
            </p:nvCxnSpPr>
            <p:spPr>
              <a:xfrm>
                <a:off x="4195395" y="2553002"/>
                <a:ext cx="231600" cy="0"/>
              </a:xfrm>
              <a:prstGeom prst="straightConnector1">
                <a:avLst/>
              </a:prstGeom>
              <a:noFill/>
              <a:ln w="9525" cap="flat" cmpd="sng">
                <a:solidFill>
                  <a:srgbClr val="435D74"/>
                </a:solidFill>
                <a:prstDash val="solid"/>
                <a:round/>
                <a:headEnd type="none" w="med" len="med"/>
                <a:tailEnd type="none" w="med" len="med"/>
              </a:ln>
            </p:spPr>
          </p:cxnSp>
          <p:cxnSp>
            <p:nvCxnSpPr>
              <p:cNvPr id="31" name="Google Shape;8353;p79">
                <a:extLst>
                  <a:ext uri="{FF2B5EF4-FFF2-40B4-BE49-F238E27FC236}">
                    <a16:creationId xmlns:a16="http://schemas.microsoft.com/office/drawing/2014/main" id="{E00D47E5-75AB-45A2-B7A4-FA957783214C}"/>
                  </a:ext>
                </a:extLst>
              </p:cNvPr>
              <p:cNvCxnSpPr/>
              <p:nvPr/>
            </p:nvCxnSpPr>
            <p:spPr>
              <a:xfrm>
                <a:off x="4652432" y="2553002"/>
                <a:ext cx="231600" cy="0"/>
              </a:xfrm>
              <a:prstGeom prst="straightConnector1">
                <a:avLst/>
              </a:prstGeom>
              <a:noFill/>
              <a:ln w="9525" cap="flat" cmpd="sng">
                <a:solidFill>
                  <a:srgbClr val="435D74"/>
                </a:solidFill>
                <a:prstDash val="solid"/>
                <a:round/>
                <a:headEnd type="none" w="med" len="med"/>
                <a:tailEnd type="none" w="med" len="med"/>
              </a:ln>
            </p:spPr>
          </p:cxnSp>
          <p:cxnSp>
            <p:nvCxnSpPr>
              <p:cNvPr id="32" name="Google Shape;8354;p79">
                <a:extLst>
                  <a:ext uri="{FF2B5EF4-FFF2-40B4-BE49-F238E27FC236}">
                    <a16:creationId xmlns:a16="http://schemas.microsoft.com/office/drawing/2014/main" id="{67687BA8-FBD3-446C-9A54-B3D38E0F6C5C}"/>
                  </a:ext>
                </a:extLst>
              </p:cNvPr>
              <p:cNvCxnSpPr>
                <a:stCxn id="19" idx="6"/>
                <a:endCxn id="28" idx="2"/>
              </p:cNvCxnSpPr>
              <p:nvPr/>
            </p:nvCxnSpPr>
            <p:spPr>
              <a:xfrm>
                <a:off x="3738198" y="2553118"/>
                <a:ext cx="231300" cy="0"/>
              </a:xfrm>
              <a:prstGeom prst="straightConnector1">
                <a:avLst/>
              </a:prstGeom>
              <a:noFill/>
              <a:ln w="9525" cap="flat" cmpd="sng">
                <a:solidFill>
                  <a:srgbClr val="435D74"/>
                </a:solidFill>
                <a:prstDash val="solid"/>
                <a:round/>
                <a:headEnd type="none" w="med" len="med"/>
                <a:tailEnd type="none" w="med" len="med"/>
              </a:ln>
            </p:spPr>
          </p:cxnSp>
        </p:grpSp>
        <p:grpSp>
          <p:nvGrpSpPr>
            <p:cNvPr id="14" name="Google Shape;8357;p79">
              <a:extLst>
                <a:ext uri="{FF2B5EF4-FFF2-40B4-BE49-F238E27FC236}">
                  <a16:creationId xmlns:a16="http://schemas.microsoft.com/office/drawing/2014/main" id="{7CD1F42D-70F2-4AC8-A51D-D3708615097B}"/>
                </a:ext>
              </a:extLst>
            </p:cNvPr>
            <p:cNvGrpSpPr/>
            <p:nvPr/>
          </p:nvGrpSpPr>
          <p:grpSpPr>
            <a:xfrm>
              <a:off x="3969644" y="2440153"/>
              <a:ext cx="225900" cy="296779"/>
              <a:chOff x="3969644" y="2440153"/>
              <a:chExt cx="225900" cy="296779"/>
            </a:xfrm>
          </p:grpSpPr>
          <p:cxnSp>
            <p:nvCxnSpPr>
              <p:cNvPr id="27" name="Google Shape;8358;p79">
                <a:extLst>
                  <a:ext uri="{FF2B5EF4-FFF2-40B4-BE49-F238E27FC236}">
                    <a16:creationId xmlns:a16="http://schemas.microsoft.com/office/drawing/2014/main" id="{CFD26F11-9066-48AE-9543-2751B0C20775}"/>
                  </a:ext>
                </a:extLst>
              </p:cNvPr>
              <p:cNvCxnSpPr/>
              <p:nvPr/>
            </p:nvCxnSpPr>
            <p:spPr>
              <a:xfrm>
                <a:off x="4082390" y="2637031"/>
                <a:ext cx="0" cy="99900"/>
              </a:xfrm>
              <a:prstGeom prst="straightConnector1">
                <a:avLst/>
              </a:prstGeom>
              <a:noFill/>
              <a:ln w="9525" cap="flat" cmpd="sng">
                <a:solidFill>
                  <a:srgbClr val="435D74"/>
                </a:solidFill>
                <a:prstDash val="solid"/>
                <a:round/>
                <a:headEnd type="none" w="med" len="med"/>
                <a:tailEnd type="none" w="med" len="med"/>
              </a:ln>
            </p:spPr>
          </p:cxnSp>
          <p:sp>
            <p:nvSpPr>
              <p:cNvPr id="28" name="Google Shape;8356;p79">
                <a:extLst>
                  <a:ext uri="{FF2B5EF4-FFF2-40B4-BE49-F238E27FC236}">
                    <a16:creationId xmlns:a16="http://schemas.microsoft.com/office/drawing/2014/main" id="{02BADB7B-542A-4BE5-BF27-7E7AE687E068}"/>
                  </a:ext>
                </a:extLst>
              </p:cNvPr>
              <p:cNvSpPr/>
              <p:nvPr/>
            </p:nvSpPr>
            <p:spPr>
              <a:xfrm>
                <a:off x="3969644" y="2440153"/>
                <a:ext cx="225900" cy="225900"/>
              </a:xfrm>
              <a:prstGeom prst="ellipse">
                <a:avLst/>
              </a:pr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59;p79">
                <a:extLst>
                  <a:ext uri="{FF2B5EF4-FFF2-40B4-BE49-F238E27FC236}">
                    <a16:creationId xmlns:a16="http://schemas.microsoft.com/office/drawing/2014/main" id="{40F18D35-E7B5-43E1-BD45-BC3D4308676E}"/>
                  </a:ext>
                </a:extLst>
              </p:cNvPr>
              <p:cNvSpPr/>
              <p:nvPr/>
            </p:nvSpPr>
            <p:spPr>
              <a:xfrm>
                <a:off x="3998471" y="2468982"/>
                <a:ext cx="168300" cy="168300"/>
              </a:xfrm>
              <a:prstGeom prst="ellipse">
                <a:avLst/>
              </a:prstGeom>
              <a:noFill/>
              <a:ln w="9525" cap="flat" cmpd="sng">
                <a:solidFill>
                  <a:srgbClr val="435D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8360;p79">
              <a:extLst>
                <a:ext uri="{FF2B5EF4-FFF2-40B4-BE49-F238E27FC236}">
                  <a16:creationId xmlns:a16="http://schemas.microsoft.com/office/drawing/2014/main" id="{81A25572-9366-453B-9854-03435A3C40A8}"/>
                </a:ext>
              </a:extLst>
            </p:cNvPr>
            <p:cNvGrpSpPr/>
            <p:nvPr/>
          </p:nvGrpSpPr>
          <p:grpSpPr>
            <a:xfrm>
              <a:off x="4426818" y="2358282"/>
              <a:ext cx="225600" cy="307471"/>
              <a:chOff x="4426818" y="2358282"/>
              <a:chExt cx="225600" cy="307471"/>
            </a:xfrm>
          </p:grpSpPr>
          <p:cxnSp>
            <p:nvCxnSpPr>
              <p:cNvPr id="24" name="Google Shape;8361;p79">
                <a:extLst>
                  <a:ext uri="{FF2B5EF4-FFF2-40B4-BE49-F238E27FC236}">
                    <a16:creationId xmlns:a16="http://schemas.microsoft.com/office/drawing/2014/main" id="{70CDCD0F-D50F-48E1-A58C-21A5D1E6FC5F}"/>
                  </a:ext>
                </a:extLst>
              </p:cNvPr>
              <p:cNvCxnSpPr>
                <a:stCxn id="26" idx="0"/>
              </p:cNvCxnSpPr>
              <p:nvPr/>
            </p:nvCxnSpPr>
            <p:spPr>
              <a:xfrm rot="10800000">
                <a:off x="4539644" y="2358282"/>
                <a:ext cx="0" cy="110700"/>
              </a:xfrm>
              <a:prstGeom prst="straightConnector1">
                <a:avLst/>
              </a:prstGeom>
              <a:noFill/>
              <a:ln w="9525" cap="flat" cmpd="sng">
                <a:solidFill>
                  <a:srgbClr val="435D74"/>
                </a:solidFill>
                <a:prstDash val="solid"/>
                <a:round/>
                <a:headEnd type="none" w="med" len="med"/>
                <a:tailEnd type="none" w="med" len="med"/>
              </a:ln>
            </p:spPr>
          </p:cxnSp>
          <p:sp>
            <p:nvSpPr>
              <p:cNvPr id="25" name="Google Shape;8363;p79">
                <a:extLst>
                  <a:ext uri="{FF2B5EF4-FFF2-40B4-BE49-F238E27FC236}">
                    <a16:creationId xmlns:a16="http://schemas.microsoft.com/office/drawing/2014/main" id="{ACA2DD63-D34F-43B7-B91B-227A4699C171}"/>
                  </a:ext>
                </a:extLst>
              </p:cNvPr>
              <p:cNvSpPr/>
              <p:nvPr/>
            </p:nvSpPr>
            <p:spPr>
              <a:xfrm>
                <a:off x="4426818" y="2440153"/>
                <a:ext cx="225600" cy="225600"/>
              </a:xfrm>
              <a:prstGeom prst="ellipse">
                <a:avLst/>
              </a:pr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62;p79">
                <a:extLst>
                  <a:ext uri="{FF2B5EF4-FFF2-40B4-BE49-F238E27FC236}">
                    <a16:creationId xmlns:a16="http://schemas.microsoft.com/office/drawing/2014/main" id="{EB7445DB-7FC1-4073-B824-DC7BB7F16FA8}"/>
                  </a:ext>
                </a:extLst>
              </p:cNvPr>
              <p:cNvSpPr/>
              <p:nvPr/>
            </p:nvSpPr>
            <p:spPr>
              <a:xfrm>
                <a:off x="4455644" y="2468982"/>
                <a:ext cx="168000" cy="168000"/>
              </a:xfrm>
              <a:prstGeom prst="ellipse">
                <a:avLst/>
              </a:prstGeom>
              <a:noFill/>
              <a:ln w="9525" cap="flat" cmpd="sng">
                <a:solidFill>
                  <a:srgbClr val="435D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8364;p79">
              <a:extLst>
                <a:ext uri="{FF2B5EF4-FFF2-40B4-BE49-F238E27FC236}">
                  <a16:creationId xmlns:a16="http://schemas.microsoft.com/office/drawing/2014/main" id="{5053A678-618A-4D11-81E3-35E0CC217D0D}"/>
                </a:ext>
              </a:extLst>
            </p:cNvPr>
            <p:cNvGrpSpPr/>
            <p:nvPr/>
          </p:nvGrpSpPr>
          <p:grpSpPr>
            <a:xfrm>
              <a:off x="4883984" y="2440153"/>
              <a:ext cx="225600" cy="296479"/>
              <a:chOff x="4883984" y="2440153"/>
              <a:chExt cx="225600" cy="296479"/>
            </a:xfrm>
          </p:grpSpPr>
          <p:cxnSp>
            <p:nvCxnSpPr>
              <p:cNvPr id="21" name="Google Shape;8365;p79">
                <a:extLst>
                  <a:ext uri="{FF2B5EF4-FFF2-40B4-BE49-F238E27FC236}">
                    <a16:creationId xmlns:a16="http://schemas.microsoft.com/office/drawing/2014/main" id="{BD0736DD-DBD7-4D63-BDCB-C2F727DD3CD9}"/>
                  </a:ext>
                </a:extLst>
              </p:cNvPr>
              <p:cNvCxnSpPr/>
              <p:nvPr/>
            </p:nvCxnSpPr>
            <p:spPr>
              <a:xfrm>
                <a:off x="4996858" y="2637031"/>
                <a:ext cx="0" cy="99600"/>
              </a:xfrm>
              <a:prstGeom prst="straightConnector1">
                <a:avLst/>
              </a:prstGeom>
              <a:noFill/>
              <a:ln w="9525" cap="flat" cmpd="sng">
                <a:solidFill>
                  <a:srgbClr val="435D74"/>
                </a:solidFill>
                <a:prstDash val="solid"/>
                <a:round/>
                <a:headEnd type="none" w="med" len="med"/>
                <a:tailEnd type="none" w="med" len="med"/>
              </a:ln>
            </p:spPr>
          </p:cxnSp>
          <p:sp>
            <p:nvSpPr>
              <p:cNvPr id="22" name="Google Shape;8366;p79">
                <a:extLst>
                  <a:ext uri="{FF2B5EF4-FFF2-40B4-BE49-F238E27FC236}">
                    <a16:creationId xmlns:a16="http://schemas.microsoft.com/office/drawing/2014/main" id="{F3257ED6-943D-4DC1-9FB7-A4A049BAB957}"/>
                  </a:ext>
                </a:extLst>
              </p:cNvPr>
              <p:cNvSpPr/>
              <p:nvPr/>
            </p:nvSpPr>
            <p:spPr>
              <a:xfrm>
                <a:off x="4883984" y="2440153"/>
                <a:ext cx="225600" cy="225600"/>
              </a:xfrm>
              <a:prstGeom prst="ellipse">
                <a:avLst/>
              </a:pr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67;p79">
                <a:extLst>
                  <a:ext uri="{FF2B5EF4-FFF2-40B4-BE49-F238E27FC236}">
                    <a16:creationId xmlns:a16="http://schemas.microsoft.com/office/drawing/2014/main" id="{4FDB46A2-1696-4990-9D84-2C622F745A83}"/>
                  </a:ext>
                </a:extLst>
              </p:cNvPr>
              <p:cNvSpPr/>
              <p:nvPr/>
            </p:nvSpPr>
            <p:spPr>
              <a:xfrm>
                <a:off x="4912810" y="2468982"/>
                <a:ext cx="168000" cy="168000"/>
              </a:xfrm>
              <a:prstGeom prst="ellipse">
                <a:avLst/>
              </a:prstGeom>
              <a:solidFill>
                <a:srgbClr val="ABAFF7">
                  <a:alpha val="49804"/>
                </a:srgbClr>
              </a:solidFill>
              <a:ln w="9525">
                <a:solidFill>
                  <a:srgbClr val="718290"/>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368;p79">
              <a:extLst>
                <a:ext uri="{FF2B5EF4-FFF2-40B4-BE49-F238E27FC236}">
                  <a16:creationId xmlns:a16="http://schemas.microsoft.com/office/drawing/2014/main" id="{8080E55E-C290-4C8B-894C-467A4DB91E43}"/>
                </a:ext>
              </a:extLst>
            </p:cNvPr>
            <p:cNvGrpSpPr/>
            <p:nvPr/>
          </p:nvGrpSpPr>
          <p:grpSpPr>
            <a:xfrm>
              <a:off x="3512551" y="2358356"/>
              <a:ext cx="225647" cy="307629"/>
              <a:chOff x="2182679" y="2005014"/>
              <a:chExt cx="792300" cy="1080158"/>
            </a:xfrm>
          </p:grpSpPr>
          <p:cxnSp>
            <p:nvCxnSpPr>
              <p:cNvPr id="18" name="Google Shape;8369;p79">
                <a:extLst>
                  <a:ext uri="{FF2B5EF4-FFF2-40B4-BE49-F238E27FC236}">
                    <a16:creationId xmlns:a16="http://schemas.microsoft.com/office/drawing/2014/main" id="{3517AD01-1EC0-40C2-A022-2C0800CC0441}"/>
                  </a:ext>
                </a:extLst>
              </p:cNvPr>
              <p:cNvCxnSpPr>
                <a:stCxn id="20" idx="0"/>
              </p:cNvCxnSpPr>
              <p:nvPr/>
            </p:nvCxnSpPr>
            <p:spPr>
              <a:xfrm rot="10800000">
                <a:off x="2578961" y="2005014"/>
                <a:ext cx="0" cy="388800"/>
              </a:xfrm>
              <a:prstGeom prst="straightConnector1">
                <a:avLst/>
              </a:prstGeom>
              <a:noFill/>
              <a:ln w="9525" cap="flat" cmpd="sng">
                <a:solidFill>
                  <a:srgbClr val="435D74"/>
                </a:solidFill>
                <a:prstDash val="solid"/>
                <a:round/>
                <a:headEnd type="none" w="med" len="med"/>
                <a:tailEnd type="none" w="med" len="med"/>
              </a:ln>
            </p:spPr>
          </p:cxnSp>
          <p:sp>
            <p:nvSpPr>
              <p:cNvPr id="19" name="Google Shape;8355;p79">
                <a:extLst>
                  <a:ext uri="{FF2B5EF4-FFF2-40B4-BE49-F238E27FC236}">
                    <a16:creationId xmlns:a16="http://schemas.microsoft.com/office/drawing/2014/main" id="{BC488B47-7957-4E4C-81AB-04A87B06A925}"/>
                  </a:ext>
                </a:extLst>
              </p:cNvPr>
              <p:cNvSpPr/>
              <p:nvPr/>
            </p:nvSpPr>
            <p:spPr>
              <a:xfrm>
                <a:off x="2182679" y="2292572"/>
                <a:ext cx="792300" cy="792600"/>
              </a:xfrm>
              <a:prstGeom prst="ellipse">
                <a:avLst/>
              </a:pr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70;p79">
                <a:extLst>
                  <a:ext uri="{FF2B5EF4-FFF2-40B4-BE49-F238E27FC236}">
                    <a16:creationId xmlns:a16="http://schemas.microsoft.com/office/drawing/2014/main" id="{12AC4C31-6210-44E3-A15C-C99F17043BDE}"/>
                  </a:ext>
                </a:extLst>
              </p:cNvPr>
              <p:cNvSpPr/>
              <p:nvPr/>
            </p:nvSpPr>
            <p:spPr>
              <a:xfrm>
                <a:off x="2283911" y="2393814"/>
                <a:ext cx="590100" cy="590100"/>
              </a:xfrm>
              <a:prstGeom prst="ellipse">
                <a:avLst/>
              </a:prstGeom>
              <a:noFill/>
              <a:ln w="9525" cap="flat" cmpd="sng">
                <a:solidFill>
                  <a:srgbClr val="435D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3" name="Google Shape;575;p40">
            <a:extLst>
              <a:ext uri="{FF2B5EF4-FFF2-40B4-BE49-F238E27FC236}">
                <a16:creationId xmlns:a16="http://schemas.microsoft.com/office/drawing/2014/main" id="{BAC2EC58-1E7C-49D1-A814-B5F08DAC2F17}"/>
              </a:ext>
            </a:extLst>
          </p:cNvPr>
          <p:cNvSpPr txBox="1">
            <a:spLocks/>
          </p:cNvSpPr>
          <p:nvPr/>
        </p:nvSpPr>
        <p:spPr>
          <a:xfrm>
            <a:off x="44598" y="1743302"/>
            <a:ext cx="1851399" cy="6844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Char char="●"/>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spcAft>
                <a:spcPts val="1600"/>
              </a:spcAft>
              <a:buSzPts val="1100"/>
              <a:buFont typeface="Arial"/>
              <a:buNone/>
            </a:pPr>
            <a:r>
              <a:rPr lang="es-ES" sz="1200" dirty="0"/>
              <a:t>Limita la adquisición de imágenes satelitales con sensores pasivos.</a:t>
            </a:r>
            <a:endParaRPr lang="es-EC" sz="1200" dirty="0"/>
          </a:p>
        </p:txBody>
      </p:sp>
      <p:sp>
        <p:nvSpPr>
          <p:cNvPr id="37" name="Google Shape;575;p40">
            <a:extLst>
              <a:ext uri="{FF2B5EF4-FFF2-40B4-BE49-F238E27FC236}">
                <a16:creationId xmlns:a16="http://schemas.microsoft.com/office/drawing/2014/main" id="{F385B901-A4C2-4881-A9CF-2470CAEE1887}"/>
              </a:ext>
            </a:extLst>
          </p:cNvPr>
          <p:cNvSpPr txBox="1">
            <a:spLocks/>
          </p:cNvSpPr>
          <p:nvPr/>
        </p:nvSpPr>
        <p:spPr>
          <a:xfrm>
            <a:off x="141704" y="3775827"/>
            <a:ext cx="1657185" cy="790547"/>
          </a:xfrm>
          <a:prstGeom prst="roundRect">
            <a:avLst/>
          </a:prstGeom>
          <a:noFill/>
          <a:ln w="6350">
            <a:solidFill>
              <a:schemeClr val="tx1"/>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Char char="●"/>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spcAft>
                <a:spcPts val="1600"/>
              </a:spcAft>
              <a:buSzPts val="1100"/>
              <a:buFont typeface="Arial"/>
              <a:buNone/>
            </a:pPr>
            <a:r>
              <a:rPr lang="es-ES" sz="1200" dirty="0"/>
              <a:t>Imágenes satelitales obtenidas con sensores SAR.</a:t>
            </a:r>
            <a:endParaRPr lang="es-EC" sz="1200" dirty="0"/>
          </a:p>
        </p:txBody>
      </p:sp>
      <p:pic>
        <p:nvPicPr>
          <p:cNvPr id="12290" name="Picture 2" descr="La nubosidad de estancamiento en el sector oriental del Macizo Asturiano. |  Geoface">
            <a:extLst>
              <a:ext uri="{FF2B5EF4-FFF2-40B4-BE49-F238E27FC236}">
                <a16:creationId xmlns:a16="http://schemas.microsoft.com/office/drawing/2014/main" id="{C7B8409F-3851-4883-B0D2-2DA48F3204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2" t="5420" r="4644" b="18968"/>
          <a:stretch/>
        </p:blipFill>
        <p:spPr bwMode="auto">
          <a:xfrm>
            <a:off x="188009" y="723321"/>
            <a:ext cx="1600671" cy="77395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1" name="Google Shape;575;p40">
            <a:extLst>
              <a:ext uri="{FF2B5EF4-FFF2-40B4-BE49-F238E27FC236}">
                <a16:creationId xmlns:a16="http://schemas.microsoft.com/office/drawing/2014/main" id="{D4936EBB-EB41-463A-B23A-FEFB173813E9}"/>
              </a:ext>
            </a:extLst>
          </p:cNvPr>
          <p:cNvSpPr txBox="1">
            <a:spLocks/>
          </p:cNvSpPr>
          <p:nvPr/>
        </p:nvSpPr>
        <p:spPr>
          <a:xfrm>
            <a:off x="2779729" y="2746281"/>
            <a:ext cx="1937183" cy="8549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Char char="●"/>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just">
              <a:spcAft>
                <a:spcPts val="1600"/>
              </a:spcAft>
              <a:buSzPts val="1100"/>
              <a:buFont typeface="Arial"/>
              <a:buNone/>
            </a:pPr>
            <a:r>
              <a:rPr lang="es-ES" sz="1200" dirty="0"/>
              <a:t>Obtención de MDS con distintas tecnologías con gran inversión de insumos y personal. </a:t>
            </a:r>
            <a:endParaRPr lang="es-EC" sz="1200" dirty="0"/>
          </a:p>
        </p:txBody>
      </p:sp>
      <p:pic>
        <p:nvPicPr>
          <p:cNvPr id="12294" name="Picture 6" descr="Teledetección e inteligencia artificial para incrementar los beneficios de  tu explotación agrícola siendo más respetuoso con el medio ambiente -  Hispaviación">
            <a:extLst>
              <a:ext uri="{FF2B5EF4-FFF2-40B4-BE49-F238E27FC236}">
                <a16:creationId xmlns:a16="http://schemas.microsoft.com/office/drawing/2014/main" id="{E08F3DE3-4A6A-4F48-AD8A-FEEE44F21C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73" t="8201" r="37514" b="3703"/>
          <a:stretch/>
        </p:blipFill>
        <p:spPr bwMode="auto">
          <a:xfrm>
            <a:off x="220415" y="2590039"/>
            <a:ext cx="1479916" cy="108154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cxnSp>
        <p:nvCxnSpPr>
          <p:cNvPr id="44" name="Google Shape;8365;p79">
            <a:extLst>
              <a:ext uri="{FF2B5EF4-FFF2-40B4-BE49-F238E27FC236}">
                <a16:creationId xmlns:a16="http://schemas.microsoft.com/office/drawing/2014/main" id="{00602BA4-3072-4DA5-9887-94206C88CF35}"/>
              </a:ext>
            </a:extLst>
          </p:cNvPr>
          <p:cNvCxnSpPr>
            <a:cxnSpLocks/>
          </p:cNvCxnSpPr>
          <p:nvPr/>
        </p:nvCxnSpPr>
        <p:spPr>
          <a:xfrm flipH="1">
            <a:off x="2580771" y="4221753"/>
            <a:ext cx="435144" cy="0"/>
          </a:xfrm>
          <a:prstGeom prst="straightConnector1">
            <a:avLst/>
          </a:prstGeom>
          <a:noFill/>
          <a:ln w="9525" cap="flat" cmpd="sng">
            <a:solidFill>
              <a:srgbClr val="435D74"/>
            </a:solidFill>
            <a:prstDash val="solid"/>
            <a:round/>
            <a:headEnd type="none" w="med" len="med"/>
            <a:tailEnd type="none" w="med" len="med"/>
          </a:ln>
        </p:spPr>
      </p:cxnSp>
      <p:sp>
        <p:nvSpPr>
          <p:cNvPr id="45" name="Google Shape;575;p40">
            <a:extLst>
              <a:ext uri="{FF2B5EF4-FFF2-40B4-BE49-F238E27FC236}">
                <a16:creationId xmlns:a16="http://schemas.microsoft.com/office/drawing/2014/main" id="{F7E7D884-FFAE-4724-8ACE-E969B30DF53E}"/>
              </a:ext>
            </a:extLst>
          </p:cNvPr>
          <p:cNvSpPr txBox="1">
            <a:spLocks/>
          </p:cNvSpPr>
          <p:nvPr/>
        </p:nvSpPr>
        <p:spPr>
          <a:xfrm>
            <a:off x="3081687" y="3826479"/>
            <a:ext cx="1426866" cy="790547"/>
          </a:xfrm>
          <a:prstGeom prst="roundRect">
            <a:avLst/>
          </a:prstGeom>
          <a:noFill/>
          <a:ln w="6350">
            <a:solidFill>
              <a:schemeClr val="tx1"/>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Char char="●"/>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spcAft>
                <a:spcPts val="1600"/>
              </a:spcAft>
              <a:buSzPts val="1100"/>
              <a:buFont typeface="Arial"/>
              <a:buNone/>
            </a:pPr>
            <a:r>
              <a:rPr lang="es-ES" sz="1200" dirty="0"/>
              <a:t>Metodología de Interferometría SAR</a:t>
            </a:r>
            <a:endParaRPr lang="es-EC" sz="1200" dirty="0"/>
          </a:p>
        </p:txBody>
      </p:sp>
      <p:sp>
        <p:nvSpPr>
          <p:cNvPr id="43" name="Google Shape;562;p39">
            <a:extLst>
              <a:ext uri="{FF2B5EF4-FFF2-40B4-BE49-F238E27FC236}">
                <a16:creationId xmlns:a16="http://schemas.microsoft.com/office/drawing/2014/main" id="{1EA619A7-184B-4A24-9828-75B7D2A62564}"/>
              </a:ext>
            </a:extLst>
          </p:cNvPr>
          <p:cNvSpPr/>
          <p:nvPr/>
        </p:nvSpPr>
        <p:spPr>
          <a:xfrm>
            <a:off x="5603320" y="326806"/>
            <a:ext cx="2483334" cy="32100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63;p39">
            <a:extLst>
              <a:ext uri="{FF2B5EF4-FFF2-40B4-BE49-F238E27FC236}">
                <a16:creationId xmlns:a16="http://schemas.microsoft.com/office/drawing/2014/main" id="{2E5DA48F-11FD-4902-8915-D9D57C81C747}"/>
              </a:ext>
            </a:extLst>
          </p:cNvPr>
          <p:cNvSpPr txBox="1">
            <a:spLocks/>
          </p:cNvSpPr>
          <p:nvPr/>
        </p:nvSpPr>
        <p:spPr>
          <a:xfrm>
            <a:off x="5603320" y="110506"/>
            <a:ext cx="2483334" cy="43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s-EC"/>
              <a:t>Justificación</a:t>
            </a:r>
            <a:endParaRPr lang="es-EC" dirty="0"/>
          </a:p>
        </p:txBody>
      </p:sp>
      <p:cxnSp>
        <p:nvCxnSpPr>
          <p:cNvPr id="4" name="Conector recto 3">
            <a:extLst>
              <a:ext uri="{FF2B5EF4-FFF2-40B4-BE49-F238E27FC236}">
                <a16:creationId xmlns:a16="http://schemas.microsoft.com/office/drawing/2014/main" id="{A4178A38-60BB-473D-ADD9-81324C553162}"/>
              </a:ext>
            </a:extLst>
          </p:cNvPr>
          <p:cNvCxnSpPr/>
          <p:nvPr/>
        </p:nvCxnSpPr>
        <p:spPr>
          <a:xfrm>
            <a:off x="5103628" y="484154"/>
            <a:ext cx="0" cy="413287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aphicFrame>
        <p:nvGraphicFramePr>
          <p:cNvPr id="5" name="Diagrama 4">
            <a:extLst>
              <a:ext uri="{FF2B5EF4-FFF2-40B4-BE49-F238E27FC236}">
                <a16:creationId xmlns:a16="http://schemas.microsoft.com/office/drawing/2014/main" id="{6777C0A8-3C09-4425-B28D-AC86A7B5003A}"/>
              </a:ext>
            </a:extLst>
          </p:cNvPr>
          <p:cNvGraphicFramePr/>
          <p:nvPr>
            <p:extLst>
              <p:ext uri="{D42A27DB-BD31-4B8C-83A1-F6EECF244321}">
                <p14:modId xmlns:p14="http://schemas.microsoft.com/office/powerpoint/2010/main" val="3160757226"/>
              </p:ext>
            </p:extLst>
          </p:nvPr>
        </p:nvGraphicFramePr>
        <p:xfrm>
          <a:off x="5448342" y="723321"/>
          <a:ext cx="3277392" cy="37570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8" name="Google Shape;648;p45">
            <a:extLst>
              <a:ext uri="{FF2B5EF4-FFF2-40B4-BE49-F238E27FC236}">
                <a16:creationId xmlns:a16="http://schemas.microsoft.com/office/drawing/2014/main" id="{9994CBC9-46DE-4600-823E-A2F07C602A1A}"/>
              </a:ext>
            </a:extLst>
          </p:cNvPr>
          <p:cNvSpPr txBox="1">
            <a:spLocks/>
          </p:cNvSpPr>
          <p:nvPr/>
        </p:nvSpPr>
        <p:spPr>
          <a:xfrm>
            <a:off x="-22394" y="4840226"/>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solidFill>
                  <a:schemeClr val="bg1">
                    <a:lumMod val="10000"/>
                  </a:schemeClr>
                </a:solidFill>
              </a:rPr>
              <a:t>(Duque, 2015), (Burgos &amp; Salcedo, 2016), ((</a:t>
            </a:r>
            <a:r>
              <a:rPr lang="es-ES" sz="800" dirty="0" err="1">
                <a:solidFill>
                  <a:schemeClr val="bg1">
                    <a:lumMod val="10000"/>
                  </a:schemeClr>
                </a:solidFill>
              </a:rPr>
              <a:t>Makineci</a:t>
            </a:r>
            <a:r>
              <a:rPr lang="es-ES" sz="800" dirty="0">
                <a:solidFill>
                  <a:schemeClr val="bg1">
                    <a:lumMod val="10000"/>
                  </a:schemeClr>
                </a:solidFill>
              </a:rPr>
              <a:t> &amp; </a:t>
            </a:r>
            <a:r>
              <a:rPr lang="es-ES" sz="800" dirty="0" err="1">
                <a:solidFill>
                  <a:schemeClr val="bg1">
                    <a:lumMod val="10000"/>
                  </a:schemeClr>
                </a:solidFill>
              </a:rPr>
              <a:t>Karabörk</a:t>
            </a:r>
            <a:r>
              <a:rPr lang="es-ES" sz="800" dirty="0">
                <a:solidFill>
                  <a:schemeClr val="bg1">
                    <a:lumMod val="10000"/>
                  </a:schemeClr>
                </a:solidFill>
              </a:rPr>
              <a:t>, 2016).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805"/>
        <p:cNvGrpSpPr/>
        <p:nvPr/>
      </p:nvGrpSpPr>
      <p:grpSpPr>
        <a:xfrm>
          <a:off x="0" y="0"/>
          <a:ext cx="0" cy="0"/>
          <a:chOff x="0" y="0"/>
          <a:chExt cx="0" cy="0"/>
        </a:xfrm>
      </p:grpSpPr>
      <p:pic>
        <p:nvPicPr>
          <p:cNvPr id="22" name="Imagen 21">
            <a:extLst>
              <a:ext uri="{FF2B5EF4-FFF2-40B4-BE49-F238E27FC236}">
                <a16:creationId xmlns:a16="http://schemas.microsoft.com/office/drawing/2014/main" id="{993533F1-FE87-4A80-A757-1D94DB88558D}"/>
              </a:ext>
            </a:extLst>
          </p:cNvPr>
          <p:cNvPicPr>
            <a:picLocks noChangeAspect="1"/>
          </p:cNvPicPr>
          <p:nvPr/>
        </p:nvPicPr>
        <p:blipFill>
          <a:blip r:embed="rId3"/>
          <a:stretch>
            <a:fillRect/>
          </a:stretch>
        </p:blipFill>
        <p:spPr>
          <a:xfrm>
            <a:off x="-22394" y="0"/>
            <a:ext cx="9166394" cy="5143500"/>
          </a:xfrm>
          <a:prstGeom prst="rect">
            <a:avLst/>
          </a:prstGeom>
        </p:spPr>
      </p:pic>
      <p:sp>
        <p:nvSpPr>
          <p:cNvPr id="806" name="Google Shape;806;p52"/>
          <p:cNvSpPr/>
          <p:nvPr/>
        </p:nvSpPr>
        <p:spPr>
          <a:xfrm>
            <a:off x="191492" y="368322"/>
            <a:ext cx="2064570" cy="3337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2"/>
          <p:cNvSpPr txBox="1">
            <a:spLocks noGrp="1"/>
          </p:cNvSpPr>
          <p:nvPr>
            <p:ph type="title"/>
          </p:nvPr>
        </p:nvSpPr>
        <p:spPr>
          <a:xfrm>
            <a:off x="36014" y="50572"/>
            <a:ext cx="233075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Resultados</a:t>
            </a:r>
            <a:endParaRPr dirty="0"/>
          </a:p>
        </p:txBody>
      </p:sp>
      <p:sp>
        <p:nvSpPr>
          <p:cNvPr id="818" name="Google Shape;818;p52"/>
          <p:cNvSpPr/>
          <p:nvPr/>
        </p:nvSpPr>
        <p:spPr>
          <a:xfrm rot="59522">
            <a:off x="8197839" y="1019245"/>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txBox="1">
            <a:spLocks noGrp="1"/>
          </p:cNvSpPr>
          <p:nvPr>
            <p:ph type="subTitle" idx="4294967295"/>
          </p:nvPr>
        </p:nvSpPr>
        <p:spPr>
          <a:xfrm>
            <a:off x="3417113" y="498107"/>
            <a:ext cx="1835180" cy="4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a:solidFill>
                  <a:schemeClr val="dk2"/>
                </a:solidFill>
                <a:latin typeface="Abril Fatface"/>
                <a:ea typeface="Abril Fatface"/>
                <a:cs typeface="Abril Fatface"/>
                <a:sym typeface="Abril Fatface"/>
              </a:rPr>
              <a:t>DEM Mundiales</a:t>
            </a:r>
            <a:endParaRPr sz="1800" i="1" dirty="0">
              <a:solidFill>
                <a:schemeClr val="dk2"/>
              </a:solidFill>
              <a:latin typeface="Abril Fatface"/>
              <a:ea typeface="Abril Fatface"/>
              <a:cs typeface="Abril Fatface"/>
              <a:sym typeface="Abril Fatface"/>
            </a:endParaRPr>
          </a:p>
        </p:txBody>
      </p:sp>
      <p:sp>
        <p:nvSpPr>
          <p:cNvPr id="12" name="Google Shape;820;p52">
            <a:extLst>
              <a:ext uri="{FF2B5EF4-FFF2-40B4-BE49-F238E27FC236}">
                <a16:creationId xmlns:a16="http://schemas.microsoft.com/office/drawing/2014/main" id="{431ACE10-8F35-4E85-BF3C-9497BCBF0B6A}"/>
              </a:ext>
            </a:extLst>
          </p:cNvPr>
          <p:cNvSpPr txBox="1">
            <a:spLocks/>
          </p:cNvSpPr>
          <p:nvPr/>
        </p:nvSpPr>
        <p:spPr>
          <a:xfrm>
            <a:off x="1443859" y="943239"/>
            <a:ext cx="2613300" cy="403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200" dirty="0"/>
              <a:t>DEM SRTM – 1 arco de </a:t>
            </a:r>
            <a:r>
              <a:rPr lang="en-US" sz="1200" dirty="0" err="1"/>
              <a:t>segundo</a:t>
            </a:r>
            <a:endParaRPr lang="en-US" sz="1200" dirty="0"/>
          </a:p>
        </p:txBody>
      </p:sp>
      <p:sp>
        <p:nvSpPr>
          <p:cNvPr id="13" name="Google Shape;820;p52">
            <a:extLst>
              <a:ext uri="{FF2B5EF4-FFF2-40B4-BE49-F238E27FC236}">
                <a16:creationId xmlns:a16="http://schemas.microsoft.com/office/drawing/2014/main" id="{C4AA0F82-2D50-40FF-A0DF-7F41A5677696}"/>
              </a:ext>
            </a:extLst>
          </p:cNvPr>
          <p:cNvSpPr txBox="1">
            <a:spLocks/>
          </p:cNvSpPr>
          <p:nvPr/>
        </p:nvSpPr>
        <p:spPr>
          <a:xfrm>
            <a:off x="5725179" y="950591"/>
            <a:ext cx="1668027" cy="403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spcAft>
                <a:spcPts val="1600"/>
              </a:spcAft>
              <a:buSzPts val="1100"/>
              <a:buFont typeface="Arial"/>
              <a:buNone/>
            </a:pPr>
            <a:r>
              <a:rPr lang="en-US" sz="1200" dirty="0"/>
              <a:t>DEM ALOS World 3D</a:t>
            </a:r>
          </a:p>
        </p:txBody>
      </p:sp>
      <p:cxnSp>
        <p:nvCxnSpPr>
          <p:cNvPr id="4" name="Conector recto 3">
            <a:extLst>
              <a:ext uri="{FF2B5EF4-FFF2-40B4-BE49-F238E27FC236}">
                <a16:creationId xmlns:a16="http://schemas.microsoft.com/office/drawing/2014/main" id="{8F218676-ACE7-4E56-8080-8F8FE82BA600}"/>
              </a:ext>
            </a:extLst>
          </p:cNvPr>
          <p:cNvCxnSpPr>
            <a:cxnSpLocks/>
          </p:cNvCxnSpPr>
          <p:nvPr/>
        </p:nvCxnSpPr>
        <p:spPr>
          <a:xfrm>
            <a:off x="3516088" y="902207"/>
            <a:ext cx="1619041" cy="1"/>
          </a:xfrm>
          <a:prstGeom prst="line">
            <a:avLst/>
          </a:prstGeom>
          <a:ln>
            <a:solidFill>
              <a:schemeClr val="bg2"/>
            </a:solidFill>
            <a:prstDash val="lgDashDotDot"/>
          </a:ln>
        </p:spPr>
        <p:style>
          <a:lnRef idx="1">
            <a:schemeClr val="accent1"/>
          </a:lnRef>
          <a:fillRef idx="0">
            <a:schemeClr val="accent1"/>
          </a:fillRef>
          <a:effectRef idx="0">
            <a:schemeClr val="accent1"/>
          </a:effectRef>
          <a:fontRef idx="minor">
            <a:schemeClr val="tx1"/>
          </a:fontRef>
        </p:style>
      </p:cxnSp>
      <p:pic>
        <p:nvPicPr>
          <p:cNvPr id="20" name="Imagen 19" descr="Pantalla de computadora con cuadros de colores&#10;&#10;Descripción generada automáticamente con confianza media">
            <a:extLst>
              <a:ext uri="{FF2B5EF4-FFF2-40B4-BE49-F238E27FC236}">
                <a16:creationId xmlns:a16="http://schemas.microsoft.com/office/drawing/2014/main" id="{3542D7F5-9FD5-400D-9C89-A34042580F8D}"/>
              </a:ext>
            </a:extLst>
          </p:cNvPr>
          <p:cNvPicPr/>
          <p:nvPr/>
        </p:nvPicPr>
        <p:blipFill rotWithShape="1">
          <a:blip r:embed="rId4" cstate="print">
            <a:extLst>
              <a:ext uri="{28A0092B-C50C-407E-A947-70E740481C1C}">
                <a14:useLocalDpi xmlns:a14="http://schemas.microsoft.com/office/drawing/2010/main" val="0"/>
              </a:ext>
            </a:extLst>
          </a:blip>
          <a:srcRect l="1431" t="4339" r="28823" b="4251"/>
          <a:stretch/>
        </p:blipFill>
        <p:spPr bwMode="auto">
          <a:xfrm>
            <a:off x="1162452" y="1324028"/>
            <a:ext cx="3176113" cy="2917265"/>
          </a:xfrm>
          <a:prstGeom prst="rect">
            <a:avLst/>
          </a:prstGeom>
          <a:ln>
            <a:noFill/>
          </a:ln>
          <a:extLst>
            <a:ext uri="{53640926-AAD7-44D8-BBD7-CCE9431645EC}">
              <a14:shadowObscured xmlns:a14="http://schemas.microsoft.com/office/drawing/2010/main"/>
            </a:ext>
          </a:extLst>
        </p:spPr>
      </p:pic>
      <p:pic>
        <p:nvPicPr>
          <p:cNvPr id="21" name="Imagen 20" descr="Pantalla de computadora con cuadros de colores&#10;&#10;Descripción generada automáticamente con confianza media">
            <a:extLst>
              <a:ext uri="{FF2B5EF4-FFF2-40B4-BE49-F238E27FC236}">
                <a16:creationId xmlns:a16="http://schemas.microsoft.com/office/drawing/2014/main" id="{46C4001F-3F64-4773-BFE8-CD8FB7FFBFF3}"/>
              </a:ext>
            </a:extLst>
          </p:cNvPr>
          <p:cNvPicPr/>
          <p:nvPr/>
        </p:nvPicPr>
        <p:blipFill rotWithShape="1">
          <a:blip r:embed="rId5" cstate="print">
            <a:extLst>
              <a:ext uri="{28A0092B-C50C-407E-A947-70E740481C1C}">
                <a14:useLocalDpi xmlns:a14="http://schemas.microsoft.com/office/drawing/2010/main" val="0"/>
              </a:ext>
            </a:extLst>
          </a:blip>
          <a:srcRect l="1542" t="4497" r="28991" b="4342"/>
          <a:stretch/>
        </p:blipFill>
        <p:spPr bwMode="auto">
          <a:xfrm>
            <a:off x="4981804" y="1318322"/>
            <a:ext cx="3176113" cy="2922971"/>
          </a:xfrm>
          <a:prstGeom prst="rect">
            <a:avLst/>
          </a:prstGeom>
          <a:ln>
            <a:noFill/>
          </a:ln>
          <a:extLst>
            <a:ext uri="{53640926-AAD7-44D8-BBD7-CCE9431645EC}">
              <a14:shadowObscured xmlns:a14="http://schemas.microsoft.com/office/drawing/2010/main"/>
            </a:ext>
          </a:extLst>
        </p:spPr>
      </p:pic>
      <p:sp>
        <p:nvSpPr>
          <p:cNvPr id="23" name="Cuadro de texto 141">
            <a:extLst>
              <a:ext uri="{FF2B5EF4-FFF2-40B4-BE49-F238E27FC236}">
                <a16:creationId xmlns:a16="http://schemas.microsoft.com/office/drawing/2014/main" id="{48FA6A60-9C89-4B7D-8393-455DE2F564AF}"/>
              </a:ext>
            </a:extLst>
          </p:cNvPr>
          <p:cNvSpPr txBox="1"/>
          <p:nvPr/>
        </p:nvSpPr>
        <p:spPr>
          <a:xfrm>
            <a:off x="2436803" y="4315990"/>
            <a:ext cx="4133058"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1000" dirty="0">
                <a:latin typeface="Lato" panose="020B0604020202020204" charset="0"/>
                <a:ea typeface="Calibri" panose="020F0502020204030204" pitchFamily="34" charset="0"/>
                <a:cs typeface="Times New Roman" panose="02020603050405020304" pitchFamily="18" charset="0"/>
              </a:rPr>
              <a:t>Tonalidades rojas: Zonas altas       –       </a:t>
            </a:r>
            <a:r>
              <a:rPr lang="es-EC" sz="1000" dirty="0">
                <a:effectLst/>
                <a:latin typeface="Lato" panose="020B0604020202020204" charset="0"/>
                <a:ea typeface="Calibri" panose="020F0502020204030204" pitchFamily="34" charset="0"/>
                <a:cs typeface="Times New Roman" panose="02020603050405020304" pitchFamily="18" charset="0"/>
              </a:rPr>
              <a:t>Tonalidades azules: Zonas bajas</a:t>
            </a:r>
          </a:p>
        </p:txBody>
      </p:sp>
    </p:spTree>
    <p:extLst>
      <p:ext uri="{BB962C8B-B14F-4D97-AF65-F5344CB8AC3E}">
        <p14:creationId xmlns:p14="http://schemas.microsoft.com/office/powerpoint/2010/main" val="220322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14" name="Imagen 13">
            <a:extLst>
              <a:ext uri="{FF2B5EF4-FFF2-40B4-BE49-F238E27FC236}">
                <a16:creationId xmlns:a16="http://schemas.microsoft.com/office/drawing/2014/main" id="{0446AD29-D74B-49F9-ACDF-4188A75C5D78}"/>
              </a:ext>
            </a:extLst>
          </p:cNvPr>
          <p:cNvPicPr>
            <a:picLocks noChangeAspect="1"/>
          </p:cNvPicPr>
          <p:nvPr/>
        </p:nvPicPr>
        <p:blipFill>
          <a:blip r:embed="rId3"/>
          <a:stretch>
            <a:fillRect/>
          </a:stretch>
        </p:blipFill>
        <p:spPr>
          <a:xfrm>
            <a:off x="-22394" y="0"/>
            <a:ext cx="9166394" cy="5143500"/>
          </a:xfrm>
          <a:prstGeom prst="rect">
            <a:avLst/>
          </a:prstGeom>
        </p:spPr>
      </p:pic>
      <p:sp>
        <p:nvSpPr>
          <p:cNvPr id="834" name="Google Shape;834;p53"/>
          <p:cNvSpPr/>
          <p:nvPr/>
        </p:nvSpPr>
        <p:spPr>
          <a:xfrm>
            <a:off x="1052160" y="516138"/>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1003005" y="198388"/>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47" name="Google Shape;847;p53"/>
          <p:cNvSpPr txBox="1">
            <a:spLocks noGrp="1"/>
          </p:cNvSpPr>
          <p:nvPr>
            <p:ph type="subTitle" idx="5"/>
          </p:nvPr>
        </p:nvSpPr>
        <p:spPr>
          <a:xfrm>
            <a:off x="1695450" y="1327728"/>
            <a:ext cx="4765182" cy="47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S" b="1" dirty="0"/>
              <a:t>Evaluación de MDS Globales en función de vértices IGM</a:t>
            </a:r>
            <a:endParaRPr b="1" dirty="0"/>
          </a:p>
        </p:txBody>
      </p:sp>
      <p:sp>
        <p:nvSpPr>
          <p:cNvPr id="850" name="Google Shape;850;p53"/>
          <p:cNvSpPr/>
          <p:nvPr/>
        </p:nvSpPr>
        <p:spPr>
          <a:xfrm>
            <a:off x="142950" y="3691919"/>
            <a:ext cx="421687" cy="801712"/>
          </a:xfrm>
          <a:custGeom>
            <a:avLst/>
            <a:gdLst/>
            <a:ahLst/>
            <a:cxnLst/>
            <a:rect l="l" t="t" r="r" b="b"/>
            <a:pathLst>
              <a:path w="18725" h="35600" extrusionOk="0">
                <a:moveTo>
                  <a:pt x="102" y="1150"/>
                </a:moveTo>
                <a:cubicBezTo>
                  <a:pt x="0" y="1512"/>
                  <a:pt x="559" y="2390"/>
                  <a:pt x="814" y="2727"/>
                </a:cubicBezTo>
                <a:lnTo>
                  <a:pt x="814" y="2727"/>
                </a:lnTo>
                <a:cubicBezTo>
                  <a:pt x="464" y="2247"/>
                  <a:pt x="211" y="1723"/>
                  <a:pt x="102" y="1150"/>
                </a:cubicBezTo>
                <a:close/>
                <a:moveTo>
                  <a:pt x="956" y="639"/>
                </a:moveTo>
                <a:cubicBezTo>
                  <a:pt x="962" y="639"/>
                  <a:pt x="970" y="641"/>
                  <a:pt x="978" y="643"/>
                </a:cubicBezTo>
                <a:cubicBezTo>
                  <a:pt x="1779" y="977"/>
                  <a:pt x="2412" y="1678"/>
                  <a:pt x="2946" y="2345"/>
                </a:cubicBezTo>
                <a:cubicBezTo>
                  <a:pt x="3246" y="2678"/>
                  <a:pt x="3480" y="3112"/>
                  <a:pt x="3747" y="3479"/>
                </a:cubicBezTo>
                <a:cubicBezTo>
                  <a:pt x="2980" y="2445"/>
                  <a:pt x="2079" y="1477"/>
                  <a:pt x="1045" y="1044"/>
                </a:cubicBezTo>
                <a:cubicBezTo>
                  <a:pt x="953" y="800"/>
                  <a:pt x="890" y="639"/>
                  <a:pt x="956" y="639"/>
                </a:cubicBezTo>
                <a:close/>
                <a:moveTo>
                  <a:pt x="814" y="2727"/>
                </a:moveTo>
                <a:lnTo>
                  <a:pt x="814" y="2727"/>
                </a:lnTo>
                <a:cubicBezTo>
                  <a:pt x="1140" y="3174"/>
                  <a:pt x="1549" y="3582"/>
                  <a:pt x="2004" y="3956"/>
                </a:cubicBezTo>
                <a:lnTo>
                  <a:pt x="2004" y="3956"/>
                </a:lnTo>
                <a:cubicBezTo>
                  <a:pt x="1610" y="3618"/>
                  <a:pt x="1253" y="3255"/>
                  <a:pt x="911" y="2845"/>
                </a:cubicBezTo>
                <a:cubicBezTo>
                  <a:pt x="890" y="2824"/>
                  <a:pt x="856" y="2783"/>
                  <a:pt x="814" y="2727"/>
                </a:cubicBezTo>
                <a:close/>
                <a:moveTo>
                  <a:pt x="1145" y="1311"/>
                </a:moveTo>
                <a:cubicBezTo>
                  <a:pt x="2112" y="1811"/>
                  <a:pt x="2879" y="2812"/>
                  <a:pt x="3480" y="3612"/>
                </a:cubicBezTo>
                <a:cubicBezTo>
                  <a:pt x="3780" y="3979"/>
                  <a:pt x="4047" y="4346"/>
                  <a:pt x="4280" y="4780"/>
                </a:cubicBezTo>
                <a:cubicBezTo>
                  <a:pt x="4114" y="4513"/>
                  <a:pt x="3947" y="4313"/>
                  <a:pt x="3780" y="4079"/>
                </a:cubicBezTo>
                <a:cubicBezTo>
                  <a:pt x="3770" y="4059"/>
                  <a:pt x="3759" y="4051"/>
                  <a:pt x="3750" y="4051"/>
                </a:cubicBezTo>
                <a:cubicBezTo>
                  <a:pt x="3729" y="4051"/>
                  <a:pt x="3713" y="4090"/>
                  <a:pt x="3713" y="4113"/>
                </a:cubicBezTo>
                <a:cubicBezTo>
                  <a:pt x="3747" y="4146"/>
                  <a:pt x="3747" y="4179"/>
                  <a:pt x="3780" y="4246"/>
                </a:cubicBezTo>
                <a:cubicBezTo>
                  <a:pt x="3113" y="3612"/>
                  <a:pt x="2379" y="2978"/>
                  <a:pt x="1745" y="2311"/>
                </a:cubicBezTo>
                <a:cubicBezTo>
                  <a:pt x="1612" y="2178"/>
                  <a:pt x="1378" y="1744"/>
                  <a:pt x="1145" y="1311"/>
                </a:cubicBezTo>
                <a:close/>
                <a:moveTo>
                  <a:pt x="3580" y="4413"/>
                </a:moveTo>
                <a:cubicBezTo>
                  <a:pt x="3914" y="4680"/>
                  <a:pt x="4214" y="4980"/>
                  <a:pt x="4481" y="5280"/>
                </a:cubicBezTo>
                <a:cubicBezTo>
                  <a:pt x="4148" y="4981"/>
                  <a:pt x="3816" y="4748"/>
                  <a:pt x="3484" y="4449"/>
                </a:cubicBezTo>
                <a:lnTo>
                  <a:pt x="3484" y="4449"/>
                </a:lnTo>
                <a:cubicBezTo>
                  <a:pt x="3493" y="4457"/>
                  <a:pt x="3504" y="4460"/>
                  <a:pt x="3515" y="4460"/>
                </a:cubicBezTo>
                <a:cubicBezTo>
                  <a:pt x="3547" y="4460"/>
                  <a:pt x="3580" y="4436"/>
                  <a:pt x="3580" y="4413"/>
                </a:cubicBezTo>
                <a:close/>
                <a:moveTo>
                  <a:pt x="4314" y="7468"/>
                </a:moveTo>
                <a:lnTo>
                  <a:pt x="4314" y="7582"/>
                </a:lnTo>
                <a:cubicBezTo>
                  <a:pt x="4339" y="7590"/>
                  <a:pt x="4366" y="7599"/>
                  <a:pt x="4394" y="7606"/>
                </a:cubicBezTo>
                <a:lnTo>
                  <a:pt x="4394" y="7606"/>
                </a:lnTo>
                <a:cubicBezTo>
                  <a:pt x="4361" y="7565"/>
                  <a:pt x="4334" y="7518"/>
                  <a:pt x="4314" y="7468"/>
                </a:cubicBezTo>
                <a:close/>
                <a:moveTo>
                  <a:pt x="2794" y="8638"/>
                </a:moveTo>
                <a:cubicBezTo>
                  <a:pt x="2686" y="8643"/>
                  <a:pt x="2632" y="8687"/>
                  <a:pt x="2679" y="8783"/>
                </a:cubicBezTo>
                <a:cubicBezTo>
                  <a:pt x="2846" y="9116"/>
                  <a:pt x="3080" y="9416"/>
                  <a:pt x="3313" y="9683"/>
                </a:cubicBezTo>
                <a:cubicBezTo>
                  <a:pt x="3192" y="9481"/>
                  <a:pt x="3095" y="9267"/>
                  <a:pt x="3030" y="9056"/>
                </a:cubicBezTo>
                <a:lnTo>
                  <a:pt x="3030" y="9056"/>
                </a:lnTo>
                <a:cubicBezTo>
                  <a:pt x="2942" y="8923"/>
                  <a:pt x="2863" y="8784"/>
                  <a:pt x="2794" y="8638"/>
                </a:cubicBezTo>
                <a:close/>
                <a:moveTo>
                  <a:pt x="7286" y="15122"/>
                </a:moveTo>
                <a:cubicBezTo>
                  <a:pt x="7254" y="15194"/>
                  <a:pt x="7261" y="15278"/>
                  <a:pt x="7283" y="15321"/>
                </a:cubicBezTo>
                <a:cubicBezTo>
                  <a:pt x="7316" y="15421"/>
                  <a:pt x="7383" y="15454"/>
                  <a:pt x="7449" y="15487"/>
                </a:cubicBezTo>
                <a:lnTo>
                  <a:pt x="7449" y="15454"/>
                </a:lnTo>
                <a:cubicBezTo>
                  <a:pt x="7436" y="15415"/>
                  <a:pt x="7439" y="15387"/>
                  <a:pt x="7450" y="15372"/>
                </a:cubicBezTo>
                <a:lnTo>
                  <a:pt x="7450" y="15372"/>
                </a:lnTo>
                <a:cubicBezTo>
                  <a:pt x="7485" y="15404"/>
                  <a:pt x="7524" y="15433"/>
                  <a:pt x="7566" y="15455"/>
                </a:cubicBezTo>
                <a:lnTo>
                  <a:pt x="7566" y="15455"/>
                </a:lnTo>
                <a:cubicBezTo>
                  <a:pt x="7560" y="15443"/>
                  <a:pt x="7555" y="15432"/>
                  <a:pt x="7549" y="15421"/>
                </a:cubicBezTo>
                <a:cubicBezTo>
                  <a:pt x="7521" y="15379"/>
                  <a:pt x="7494" y="15360"/>
                  <a:pt x="7473" y="15360"/>
                </a:cubicBezTo>
                <a:cubicBezTo>
                  <a:pt x="7463" y="15360"/>
                  <a:pt x="7455" y="15364"/>
                  <a:pt x="7450" y="15372"/>
                </a:cubicBezTo>
                <a:lnTo>
                  <a:pt x="7450" y="15372"/>
                </a:lnTo>
                <a:cubicBezTo>
                  <a:pt x="7377" y="15305"/>
                  <a:pt x="7320" y="15219"/>
                  <a:pt x="7286" y="15122"/>
                </a:cubicBezTo>
                <a:close/>
                <a:moveTo>
                  <a:pt x="7566" y="15455"/>
                </a:moveTo>
                <a:lnTo>
                  <a:pt x="7566" y="15455"/>
                </a:lnTo>
                <a:cubicBezTo>
                  <a:pt x="7594" y="15518"/>
                  <a:pt x="7622" y="15593"/>
                  <a:pt x="7650" y="15621"/>
                </a:cubicBezTo>
                <a:cubicBezTo>
                  <a:pt x="7738" y="15621"/>
                  <a:pt x="7800" y="15595"/>
                  <a:pt x="7860" y="15520"/>
                </a:cubicBezTo>
                <a:lnTo>
                  <a:pt x="7860" y="15520"/>
                </a:lnTo>
                <a:cubicBezTo>
                  <a:pt x="7845" y="15520"/>
                  <a:pt x="7831" y="15521"/>
                  <a:pt x="7816" y="15521"/>
                </a:cubicBezTo>
                <a:cubicBezTo>
                  <a:pt x="7727" y="15521"/>
                  <a:pt x="7642" y="15497"/>
                  <a:pt x="7566" y="15455"/>
                </a:cubicBezTo>
                <a:close/>
                <a:moveTo>
                  <a:pt x="1045" y="15754"/>
                </a:moveTo>
                <a:cubicBezTo>
                  <a:pt x="1045" y="15761"/>
                  <a:pt x="1047" y="15769"/>
                  <a:pt x="1051" y="15778"/>
                </a:cubicBezTo>
                <a:lnTo>
                  <a:pt x="1051" y="15778"/>
                </a:lnTo>
                <a:cubicBezTo>
                  <a:pt x="1049" y="15770"/>
                  <a:pt x="1047" y="15762"/>
                  <a:pt x="1045" y="15754"/>
                </a:cubicBezTo>
                <a:close/>
                <a:moveTo>
                  <a:pt x="11624" y="13625"/>
                </a:moveTo>
                <a:cubicBezTo>
                  <a:pt x="11619" y="13681"/>
                  <a:pt x="11619" y="13736"/>
                  <a:pt x="11619" y="13786"/>
                </a:cubicBezTo>
                <a:cubicBezTo>
                  <a:pt x="11552" y="14487"/>
                  <a:pt x="11452" y="15154"/>
                  <a:pt x="11386" y="15854"/>
                </a:cubicBezTo>
                <a:cubicBezTo>
                  <a:pt x="11386" y="15287"/>
                  <a:pt x="11419" y="14687"/>
                  <a:pt x="11452" y="14120"/>
                </a:cubicBezTo>
                <a:lnTo>
                  <a:pt x="11624" y="13625"/>
                </a:lnTo>
                <a:close/>
                <a:moveTo>
                  <a:pt x="11475" y="8345"/>
                </a:moveTo>
                <a:cubicBezTo>
                  <a:pt x="11527" y="8345"/>
                  <a:pt x="11576" y="8386"/>
                  <a:pt x="11619" y="8482"/>
                </a:cubicBezTo>
                <a:cubicBezTo>
                  <a:pt x="11752" y="8783"/>
                  <a:pt x="11752" y="9150"/>
                  <a:pt x="11786" y="9450"/>
                </a:cubicBezTo>
                <a:cubicBezTo>
                  <a:pt x="11819" y="10117"/>
                  <a:pt x="11819" y="10751"/>
                  <a:pt x="11786" y="11418"/>
                </a:cubicBezTo>
                <a:cubicBezTo>
                  <a:pt x="11720" y="11977"/>
                  <a:pt x="11622" y="12568"/>
                  <a:pt x="11491" y="13096"/>
                </a:cubicBezTo>
                <a:lnTo>
                  <a:pt x="11491" y="13096"/>
                </a:lnTo>
                <a:cubicBezTo>
                  <a:pt x="11588" y="12146"/>
                  <a:pt x="11654" y="11167"/>
                  <a:pt x="11752" y="10284"/>
                </a:cubicBezTo>
                <a:cubicBezTo>
                  <a:pt x="11752" y="10226"/>
                  <a:pt x="11707" y="10190"/>
                  <a:pt x="11663" y="10190"/>
                </a:cubicBezTo>
                <a:cubicBezTo>
                  <a:pt x="11631" y="10190"/>
                  <a:pt x="11600" y="10208"/>
                  <a:pt x="11586" y="10250"/>
                </a:cubicBezTo>
                <a:cubicBezTo>
                  <a:pt x="11586" y="10317"/>
                  <a:pt x="11552" y="10450"/>
                  <a:pt x="11552" y="10517"/>
                </a:cubicBezTo>
                <a:cubicBezTo>
                  <a:pt x="11552" y="9983"/>
                  <a:pt x="11586" y="9450"/>
                  <a:pt x="11619" y="8916"/>
                </a:cubicBezTo>
                <a:cubicBezTo>
                  <a:pt x="11619" y="8835"/>
                  <a:pt x="11558" y="8791"/>
                  <a:pt x="11502" y="8791"/>
                </a:cubicBezTo>
                <a:cubicBezTo>
                  <a:pt x="11466" y="8791"/>
                  <a:pt x="11432" y="8810"/>
                  <a:pt x="11419" y="8849"/>
                </a:cubicBezTo>
                <a:cubicBezTo>
                  <a:pt x="11252" y="10417"/>
                  <a:pt x="11285" y="11952"/>
                  <a:pt x="11152" y="13486"/>
                </a:cubicBezTo>
                <a:cubicBezTo>
                  <a:pt x="11085" y="14320"/>
                  <a:pt x="11052" y="15154"/>
                  <a:pt x="11052" y="15988"/>
                </a:cubicBezTo>
                <a:cubicBezTo>
                  <a:pt x="10585" y="14086"/>
                  <a:pt x="10552" y="11851"/>
                  <a:pt x="10752" y="9950"/>
                </a:cubicBezTo>
                <a:cubicBezTo>
                  <a:pt x="10752" y="9807"/>
                  <a:pt x="11167" y="8345"/>
                  <a:pt x="11475" y="8345"/>
                </a:cubicBezTo>
                <a:close/>
                <a:moveTo>
                  <a:pt x="14863" y="15837"/>
                </a:moveTo>
                <a:cubicBezTo>
                  <a:pt x="15131" y="15837"/>
                  <a:pt x="15400" y="16151"/>
                  <a:pt x="15488" y="16622"/>
                </a:cubicBezTo>
                <a:cubicBezTo>
                  <a:pt x="15622" y="17289"/>
                  <a:pt x="15622" y="18023"/>
                  <a:pt x="15555" y="18756"/>
                </a:cubicBezTo>
                <a:cubicBezTo>
                  <a:pt x="15455" y="18523"/>
                  <a:pt x="15355" y="18356"/>
                  <a:pt x="15222" y="18156"/>
                </a:cubicBezTo>
                <a:cubicBezTo>
                  <a:pt x="15222" y="18123"/>
                  <a:pt x="15155" y="18123"/>
                  <a:pt x="15155" y="18123"/>
                </a:cubicBezTo>
                <a:cubicBezTo>
                  <a:pt x="15155" y="17355"/>
                  <a:pt x="15155" y="16455"/>
                  <a:pt x="14755" y="15854"/>
                </a:cubicBezTo>
                <a:cubicBezTo>
                  <a:pt x="14790" y="15842"/>
                  <a:pt x="14827" y="15837"/>
                  <a:pt x="14863" y="15837"/>
                </a:cubicBezTo>
                <a:close/>
                <a:moveTo>
                  <a:pt x="1879" y="16488"/>
                </a:moveTo>
                <a:lnTo>
                  <a:pt x="1879" y="16488"/>
                </a:lnTo>
                <a:cubicBezTo>
                  <a:pt x="2046" y="16622"/>
                  <a:pt x="2112" y="16688"/>
                  <a:pt x="2146" y="16755"/>
                </a:cubicBezTo>
                <a:cubicBezTo>
                  <a:pt x="2546" y="17155"/>
                  <a:pt x="2879" y="17622"/>
                  <a:pt x="3213" y="18089"/>
                </a:cubicBezTo>
                <a:cubicBezTo>
                  <a:pt x="3413" y="18356"/>
                  <a:pt x="3647" y="18690"/>
                  <a:pt x="3880" y="19023"/>
                </a:cubicBezTo>
                <a:cubicBezTo>
                  <a:pt x="3580" y="18756"/>
                  <a:pt x="3246" y="18423"/>
                  <a:pt x="2946" y="18089"/>
                </a:cubicBezTo>
                <a:cubicBezTo>
                  <a:pt x="2546" y="17522"/>
                  <a:pt x="2146" y="17022"/>
                  <a:pt x="1879" y="16488"/>
                </a:cubicBezTo>
                <a:close/>
                <a:moveTo>
                  <a:pt x="14554" y="16121"/>
                </a:moveTo>
                <a:cubicBezTo>
                  <a:pt x="14621" y="16321"/>
                  <a:pt x="14755" y="16521"/>
                  <a:pt x="14755" y="16622"/>
                </a:cubicBezTo>
                <a:cubicBezTo>
                  <a:pt x="14821" y="16955"/>
                  <a:pt x="14821" y="17322"/>
                  <a:pt x="14888" y="17656"/>
                </a:cubicBezTo>
                <a:lnTo>
                  <a:pt x="14888" y="18289"/>
                </a:lnTo>
                <a:cubicBezTo>
                  <a:pt x="14488" y="18690"/>
                  <a:pt x="14221" y="19290"/>
                  <a:pt x="13987" y="19924"/>
                </a:cubicBezTo>
                <a:cubicBezTo>
                  <a:pt x="13987" y="19323"/>
                  <a:pt x="14087" y="18790"/>
                  <a:pt x="14087" y="18289"/>
                </a:cubicBezTo>
                <a:cubicBezTo>
                  <a:pt x="14121" y="17656"/>
                  <a:pt x="14221" y="16988"/>
                  <a:pt x="14421" y="16421"/>
                </a:cubicBezTo>
                <a:cubicBezTo>
                  <a:pt x="14454" y="16288"/>
                  <a:pt x="14488" y="16188"/>
                  <a:pt x="14554" y="16121"/>
                </a:cubicBezTo>
                <a:close/>
                <a:moveTo>
                  <a:pt x="6249" y="18089"/>
                </a:moveTo>
                <a:lnTo>
                  <a:pt x="6315" y="18256"/>
                </a:lnTo>
                <a:cubicBezTo>
                  <a:pt x="6582" y="18690"/>
                  <a:pt x="6749" y="19190"/>
                  <a:pt x="6916" y="19690"/>
                </a:cubicBezTo>
                <a:cubicBezTo>
                  <a:pt x="6982" y="19924"/>
                  <a:pt x="7049" y="20124"/>
                  <a:pt x="7116" y="20324"/>
                </a:cubicBezTo>
                <a:cubicBezTo>
                  <a:pt x="6782" y="19590"/>
                  <a:pt x="6449" y="18823"/>
                  <a:pt x="6249" y="18089"/>
                </a:cubicBezTo>
                <a:close/>
                <a:moveTo>
                  <a:pt x="12486" y="19590"/>
                </a:moveTo>
                <a:cubicBezTo>
                  <a:pt x="12787" y="19690"/>
                  <a:pt x="12787" y="20024"/>
                  <a:pt x="12753" y="20324"/>
                </a:cubicBezTo>
                <a:cubicBezTo>
                  <a:pt x="12653" y="20291"/>
                  <a:pt x="12586" y="20257"/>
                  <a:pt x="12553" y="20157"/>
                </a:cubicBezTo>
                <a:cubicBezTo>
                  <a:pt x="12586" y="20157"/>
                  <a:pt x="12586" y="20157"/>
                  <a:pt x="12653" y="20191"/>
                </a:cubicBezTo>
                <a:cubicBezTo>
                  <a:pt x="12674" y="20211"/>
                  <a:pt x="12691" y="20219"/>
                  <a:pt x="12706" y="20219"/>
                </a:cubicBezTo>
                <a:cubicBezTo>
                  <a:pt x="12737" y="20219"/>
                  <a:pt x="12753" y="20180"/>
                  <a:pt x="12753" y="20157"/>
                </a:cubicBezTo>
                <a:cubicBezTo>
                  <a:pt x="12753" y="20091"/>
                  <a:pt x="12720" y="20024"/>
                  <a:pt x="12720" y="19957"/>
                </a:cubicBezTo>
                <a:cubicBezTo>
                  <a:pt x="12720" y="19934"/>
                  <a:pt x="12672" y="19895"/>
                  <a:pt x="12632" y="19895"/>
                </a:cubicBezTo>
                <a:cubicBezTo>
                  <a:pt x="12613" y="19895"/>
                  <a:pt x="12597" y="19903"/>
                  <a:pt x="12586" y="19924"/>
                </a:cubicBezTo>
                <a:cubicBezTo>
                  <a:pt x="12553" y="19924"/>
                  <a:pt x="12553" y="19957"/>
                  <a:pt x="12486" y="19957"/>
                </a:cubicBezTo>
                <a:cubicBezTo>
                  <a:pt x="12486" y="19824"/>
                  <a:pt x="12453" y="19690"/>
                  <a:pt x="12486" y="19590"/>
                </a:cubicBezTo>
                <a:close/>
                <a:moveTo>
                  <a:pt x="14788" y="18856"/>
                </a:moveTo>
                <a:lnTo>
                  <a:pt x="14788" y="18856"/>
                </a:lnTo>
                <a:cubicBezTo>
                  <a:pt x="14755" y="19290"/>
                  <a:pt x="14721" y="19657"/>
                  <a:pt x="14621" y="20024"/>
                </a:cubicBezTo>
                <a:cubicBezTo>
                  <a:pt x="14588" y="20291"/>
                  <a:pt x="14454" y="20624"/>
                  <a:pt x="14321" y="20925"/>
                </a:cubicBezTo>
                <a:cubicBezTo>
                  <a:pt x="14288" y="20925"/>
                  <a:pt x="14254" y="20958"/>
                  <a:pt x="14254" y="20991"/>
                </a:cubicBezTo>
                <a:cubicBezTo>
                  <a:pt x="14254" y="21091"/>
                  <a:pt x="14188" y="21158"/>
                  <a:pt x="14188" y="21292"/>
                </a:cubicBezTo>
                <a:lnTo>
                  <a:pt x="14188" y="21325"/>
                </a:lnTo>
                <a:cubicBezTo>
                  <a:pt x="14154" y="21292"/>
                  <a:pt x="14121" y="21258"/>
                  <a:pt x="14087" y="21258"/>
                </a:cubicBezTo>
                <a:cubicBezTo>
                  <a:pt x="14154" y="20991"/>
                  <a:pt x="14154" y="20825"/>
                  <a:pt x="14154" y="20758"/>
                </a:cubicBezTo>
                <a:cubicBezTo>
                  <a:pt x="14188" y="20491"/>
                  <a:pt x="14488" y="19323"/>
                  <a:pt x="14788" y="18856"/>
                </a:cubicBezTo>
                <a:close/>
                <a:moveTo>
                  <a:pt x="10015" y="22056"/>
                </a:moveTo>
                <a:lnTo>
                  <a:pt x="10015" y="22056"/>
                </a:lnTo>
                <a:cubicBezTo>
                  <a:pt x="9996" y="22091"/>
                  <a:pt x="9985" y="22136"/>
                  <a:pt x="9985" y="22192"/>
                </a:cubicBezTo>
                <a:cubicBezTo>
                  <a:pt x="9999" y="22192"/>
                  <a:pt x="10011" y="22195"/>
                  <a:pt x="10020" y="22201"/>
                </a:cubicBezTo>
                <a:lnTo>
                  <a:pt x="10020" y="22201"/>
                </a:lnTo>
                <a:cubicBezTo>
                  <a:pt x="10018" y="22186"/>
                  <a:pt x="10018" y="22172"/>
                  <a:pt x="10018" y="22159"/>
                </a:cubicBezTo>
                <a:cubicBezTo>
                  <a:pt x="10018" y="22127"/>
                  <a:pt x="10017" y="22093"/>
                  <a:pt x="10015" y="22056"/>
                </a:cubicBezTo>
                <a:close/>
                <a:moveTo>
                  <a:pt x="7750" y="21592"/>
                </a:moveTo>
                <a:lnTo>
                  <a:pt x="7750" y="21658"/>
                </a:lnTo>
                <a:cubicBezTo>
                  <a:pt x="7750" y="21725"/>
                  <a:pt x="7683" y="21792"/>
                  <a:pt x="7650" y="21792"/>
                </a:cubicBezTo>
                <a:cubicBezTo>
                  <a:pt x="7795" y="21996"/>
                  <a:pt x="7941" y="22277"/>
                  <a:pt x="7953" y="22277"/>
                </a:cubicBezTo>
                <a:cubicBezTo>
                  <a:pt x="7955" y="22277"/>
                  <a:pt x="7954" y="22271"/>
                  <a:pt x="7950" y="22259"/>
                </a:cubicBezTo>
                <a:cubicBezTo>
                  <a:pt x="7883" y="22025"/>
                  <a:pt x="7783" y="21792"/>
                  <a:pt x="7750" y="21592"/>
                </a:cubicBezTo>
                <a:close/>
                <a:moveTo>
                  <a:pt x="15088" y="18690"/>
                </a:moveTo>
                <a:cubicBezTo>
                  <a:pt x="15155" y="18756"/>
                  <a:pt x="15222" y="18856"/>
                  <a:pt x="15288" y="19123"/>
                </a:cubicBezTo>
                <a:cubicBezTo>
                  <a:pt x="15322" y="19323"/>
                  <a:pt x="15322" y="19590"/>
                  <a:pt x="15322" y="19790"/>
                </a:cubicBezTo>
                <a:cubicBezTo>
                  <a:pt x="15288" y="20024"/>
                  <a:pt x="15222" y="20324"/>
                  <a:pt x="15155" y="20591"/>
                </a:cubicBezTo>
                <a:lnTo>
                  <a:pt x="15155" y="20624"/>
                </a:lnTo>
                <a:cubicBezTo>
                  <a:pt x="14988" y="21191"/>
                  <a:pt x="14721" y="21759"/>
                  <a:pt x="14521" y="22259"/>
                </a:cubicBezTo>
                <a:lnTo>
                  <a:pt x="14521" y="22326"/>
                </a:lnTo>
                <a:cubicBezTo>
                  <a:pt x="14454" y="22492"/>
                  <a:pt x="14354" y="22592"/>
                  <a:pt x="14321" y="22592"/>
                </a:cubicBezTo>
                <a:cubicBezTo>
                  <a:pt x="14388" y="22292"/>
                  <a:pt x="14421" y="21992"/>
                  <a:pt x="14421" y="21692"/>
                </a:cubicBezTo>
                <a:cubicBezTo>
                  <a:pt x="14921" y="20825"/>
                  <a:pt x="15055" y="19624"/>
                  <a:pt x="15088" y="18690"/>
                </a:cubicBezTo>
                <a:close/>
                <a:moveTo>
                  <a:pt x="10129" y="22482"/>
                </a:moveTo>
                <a:lnTo>
                  <a:pt x="10118" y="22492"/>
                </a:lnTo>
                <a:lnTo>
                  <a:pt x="10085" y="22492"/>
                </a:lnTo>
                <a:lnTo>
                  <a:pt x="10185" y="22759"/>
                </a:lnTo>
                <a:cubicBezTo>
                  <a:pt x="10285" y="22759"/>
                  <a:pt x="10318" y="22693"/>
                  <a:pt x="10385" y="22659"/>
                </a:cubicBezTo>
                <a:cubicBezTo>
                  <a:pt x="10385" y="22626"/>
                  <a:pt x="10418" y="22626"/>
                  <a:pt x="10418" y="22626"/>
                </a:cubicBezTo>
                <a:cubicBezTo>
                  <a:pt x="10292" y="22626"/>
                  <a:pt x="10195" y="22566"/>
                  <a:pt x="10129" y="22482"/>
                </a:cubicBezTo>
                <a:close/>
                <a:moveTo>
                  <a:pt x="2759" y="22758"/>
                </a:moveTo>
                <a:cubicBezTo>
                  <a:pt x="2589" y="22820"/>
                  <a:pt x="2532" y="22924"/>
                  <a:pt x="2779" y="23093"/>
                </a:cubicBezTo>
                <a:cubicBezTo>
                  <a:pt x="2856" y="23075"/>
                  <a:pt x="2931" y="23061"/>
                  <a:pt x="3004" y="23049"/>
                </a:cubicBezTo>
                <a:lnTo>
                  <a:pt x="3004" y="23049"/>
                </a:lnTo>
                <a:cubicBezTo>
                  <a:pt x="2927" y="22988"/>
                  <a:pt x="2853" y="22925"/>
                  <a:pt x="2779" y="22859"/>
                </a:cubicBezTo>
                <a:cubicBezTo>
                  <a:pt x="2762" y="22842"/>
                  <a:pt x="2754" y="22797"/>
                  <a:pt x="2759" y="22758"/>
                </a:cubicBezTo>
                <a:close/>
                <a:moveTo>
                  <a:pt x="3320" y="23280"/>
                </a:moveTo>
                <a:cubicBezTo>
                  <a:pt x="3250" y="23282"/>
                  <a:pt x="3181" y="23286"/>
                  <a:pt x="3113" y="23293"/>
                </a:cubicBezTo>
                <a:cubicBezTo>
                  <a:pt x="3379" y="23426"/>
                  <a:pt x="3645" y="23537"/>
                  <a:pt x="3923" y="23633"/>
                </a:cubicBezTo>
                <a:lnTo>
                  <a:pt x="3923" y="23633"/>
                </a:lnTo>
                <a:cubicBezTo>
                  <a:pt x="3715" y="23528"/>
                  <a:pt x="3513" y="23411"/>
                  <a:pt x="3320" y="23280"/>
                </a:cubicBezTo>
                <a:close/>
                <a:moveTo>
                  <a:pt x="8587" y="23734"/>
                </a:moveTo>
                <a:lnTo>
                  <a:pt x="8587" y="23734"/>
                </a:lnTo>
                <a:cubicBezTo>
                  <a:pt x="8618" y="23764"/>
                  <a:pt x="8648" y="23793"/>
                  <a:pt x="8679" y="23822"/>
                </a:cubicBezTo>
                <a:lnTo>
                  <a:pt x="8679" y="23822"/>
                </a:lnTo>
                <a:cubicBezTo>
                  <a:pt x="8648" y="23794"/>
                  <a:pt x="8618" y="23790"/>
                  <a:pt x="8587" y="23734"/>
                </a:cubicBezTo>
                <a:close/>
                <a:moveTo>
                  <a:pt x="3923" y="23633"/>
                </a:moveTo>
                <a:cubicBezTo>
                  <a:pt x="4762" y="24058"/>
                  <a:pt x="5708" y="24292"/>
                  <a:pt x="6681" y="24471"/>
                </a:cubicBezTo>
                <a:lnTo>
                  <a:pt x="6681" y="24471"/>
                </a:lnTo>
                <a:cubicBezTo>
                  <a:pt x="5991" y="24226"/>
                  <a:pt x="5297" y="23992"/>
                  <a:pt x="4581" y="23827"/>
                </a:cubicBezTo>
                <a:cubicBezTo>
                  <a:pt x="4351" y="23769"/>
                  <a:pt x="4133" y="23706"/>
                  <a:pt x="3923" y="23633"/>
                </a:cubicBezTo>
                <a:close/>
                <a:moveTo>
                  <a:pt x="3113" y="23526"/>
                </a:moveTo>
                <a:cubicBezTo>
                  <a:pt x="3447" y="23760"/>
                  <a:pt x="3947" y="24027"/>
                  <a:pt x="3980" y="24027"/>
                </a:cubicBezTo>
                <a:cubicBezTo>
                  <a:pt x="4814" y="24327"/>
                  <a:pt x="5648" y="24494"/>
                  <a:pt x="6482" y="24661"/>
                </a:cubicBezTo>
                <a:lnTo>
                  <a:pt x="6549" y="24661"/>
                </a:lnTo>
                <a:lnTo>
                  <a:pt x="4547" y="24027"/>
                </a:lnTo>
                <a:cubicBezTo>
                  <a:pt x="4080" y="23927"/>
                  <a:pt x="3513" y="23793"/>
                  <a:pt x="3113" y="23526"/>
                </a:cubicBezTo>
                <a:close/>
                <a:moveTo>
                  <a:pt x="4114" y="22826"/>
                </a:moveTo>
                <a:cubicBezTo>
                  <a:pt x="4281" y="22959"/>
                  <a:pt x="5248" y="23093"/>
                  <a:pt x="5581" y="23160"/>
                </a:cubicBezTo>
                <a:cubicBezTo>
                  <a:pt x="5615" y="23193"/>
                  <a:pt x="5715" y="23193"/>
                  <a:pt x="5748" y="23260"/>
                </a:cubicBezTo>
                <a:cubicBezTo>
                  <a:pt x="6749" y="23660"/>
                  <a:pt x="7650" y="24194"/>
                  <a:pt x="8584" y="24694"/>
                </a:cubicBezTo>
                <a:cubicBezTo>
                  <a:pt x="8483" y="24694"/>
                  <a:pt x="8383" y="24661"/>
                  <a:pt x="8250" y="24627"/>
                </a:cubicBezTo>
                <a:cubicBezTo>
                  <a:pt x="7082" y="23993"/>
                  <a:pt x="5815" y="23360"/>
                  <a:pt x="4547" y="23126"/>
                </a:cubicBezTo>
                <a:cubicBezTo>
                  <a:pt x="4414" y="23026"/>
                  <a:pt x="4280" y="22959"/>
                  <a:pt x="4114" y="22826"/>
                </a:cubicBezTo>
                <a:close/>
                <a:moveTo>
                  <a:pt x="6681" y="24471"/>
                </a:moveTo>
                <a:lnTo>
                  <a:pt x="6681" y="24471"/>
                </a:lnTo>
                <a:cubicBezTo>
                  <a:pt x="6826" y="24523"/>
                  <a:pt x="6971" y="24575"/>
                  <a:pt x="7116" y="24627"/>
                </a:cubicBezTo>
                <a:cubicBezTo>
                  <a:pt x="7483" y="24761"/>
                  <a:pt x="7883" y="24861"/>
                  <a:pt x="8283" y="24994"/>
                </a:cubicBezTo>
                <a:cubicBezTo>
                  <a:pt x="8383" y="24994"/>
                  <a:pt x="8450" y="25028"/>
                  <a:pt x="8617" y="25094"/>
                </a:cubicBezTo>
                <a:lnTo>
                  <a:pt x="8383" y="24961"/>
                </a:lnTo>
                <a:cubicBezTo>
                  <a:pt x="7880" y="24822"/>
                  <a:pt x="7366" y="24674"/>
                  <a:pt x="6863" y="24504"/>
                </a:cubicBezTo>
                <a:lnTo>
                  <a:pt x="6863" y="24504"/>
                </a:lnTo>
                <a:cubicBezTo>
                  <a:pt x="6802" y="24493"/>
                  <a:pt x="6742" y="24482"/>
                  <a:pt x="6681" y="24471"/>
                </a:cubicBezTo>
                <a:close/>
                <a:moveTo>
                  <a:pt x="12286" y="24794"/>
                </a:moveTo>
                <a:cubicBezTo>
                  <a:pt x="12286" y="24827"/>
                  <a:pt x="12320" y="24861"/>
                  <a:pt x="12286" y="24927"/>
                </a:cubicBezTo>
                <a:cubicBezTo>
                  <a:pt x="12320" y="24927"/>
                  <a:pt x="12386" y="24927"/>
                  <a:pt x="12386" y="24961"/>
                </a:cubicBezTo>
                <a:cubicBezTo>
                  <a:pt x="12420" y="24994"/>
                  <a:pt x="12420" y="25028"/>
                  <a:pt x="12420" y="25094"/>
                </a:cubicBezTo>
                <a:lnTo>
                  <a:pt x="12481" y="25156"/>
                </a:lnTo>
                <a:lnTo>
                  <a:pt x="12481" y="25156"/>
                </a:lnTo>
                <a:cubicBezTo>
                  <a:pt x="12470" y="25104"/>
                  <a:pt x="12460" y="25050"/>
                  <a:pt x="12453" y="24994"/>
                </a:cubicBezTo>
                <a:cubicBezTo>
                  <a:pt x="12396" y="24938"/>
                  <a:pt x="12346" y="24869"/>
                  <a:pt x="12309" y="24794"/>
                </a:cubicBezTo>
                <a:close/>
                <a:moveTo>
                  <a:pt x="18057" y="22359"/>
                </a:moveTo>
                <a:lnTo>
                  <a:pt x="18057" y="22359"/>
                </a:lnTo>
                <a:cubicBezTo>
                  <a:pt x="17990" y="22459"/>
                  <a:pt x="18057" y="22626"/>
                  <a:pt x="18090" y="22859"/>
                </a:cubicBezTo>
                <a:cubicBezTo>
                  <a:pt x="18224" y="24360"/>
                  <a:pt x="17757" y="26028"/>
                  <a:pt x="17123" y="27363"/>
                </a:cubicBezTo>
                <a:cubicBezTo>
                  <a:pt x="16977" y="27684"/>
                  <a:pt x="16862" y="27807"/>
                  <a:pt x="16775" y="27807"/>
                </a:cubicBezTo>
                <a:cubicBezTo>
                  <a:pt x="16662" y="27807"/>
                  <a:pt x="16593" y="27606"/>
                  <a:pt x="16556" y="27363"/>
                </a:cubicBezTo>
                <a:cubicBezTo>
                  <a:pt x="16589" y="27129"/>
                  <a:pt x="16656" y="26829"/>
                  <a:pt x="16723" y="26595"/>
                </a:cubicBezTo>
                <a:cubicBezTo>
                  <a:pt x="16756" y="26595"/>
                  <a:pt x="16789" y="26529"/>
                  <a:pt x="16823" y="26495"/>
                </a:cubicBezTo>
                <a:cubicBezTo>
                  <a:pt x="16889" y="26262"/>
                  <a:pt x="16889" y="26295"/>
                  <a:pt x="16889" y="26028"/>
                </a:cubicBezTo>
                <a:cubicBezTo>
                  <a:pt x="16889" y="25995"/>
                  <a:pt x="16823" y="25962"/>
                  <a:pt x="16823" y="25962"/>
                </a:cubicBezTo>
                <a:cubicBezTo>
                  <a:pt x="16823" y="25861"/>
                  <a:pt x="16823" y="25795"/>
                  <a:pt x="16889" y="25695"/>
                </a:cubicBezTo>
                <a:cubicBezTo>
                  <a:pt x="16923" y="25161"/>
                  <a:pt x="17056" y="24594"/>
                  <a:pt x="17256" y="24027"/>
                </a:cubicBezTo>
                <a:lnTo>
                  <a:pt x="17256" y="24027"/>
                </a:lnTo>
                <a:cubicBezTo>
                  <a:pt x="17256" y="24294"/>
                  <a:pt x="17223" y="24494"/>
                  <a:pt x="17223" y="24627"/>
                </a:cubicBezTo>
                <a:cubicBezTo>
                  <a:pt x="17156" y="25495"/>
                  <a:pt x="16990" y="26328"/>
                  <a:pt x="16990" y="27162"/>
                </a:cubicBezTo>
                <a:cubicBezTo>
                  <a:pt x="16990" y="27212"/>
                  <a:pt x="17031" y="27237"/>
                  <a:pt x="17073" y="27237"/>
                </a:cubicBezTo>
                <a:cubicBezTo>
                  <a:pt x="17115" y="27237"/>
                  <a:pt x="17156" y="27212"/>
                  <a:pt x="17156" y="27162"/>
                </a:cubicBezTo>
                <a:cubicBezTo>
                  <a:pt x="17323" y="25861"/>
                  <a:pt x="17623" y="24627"/>
                  <a:pt x="17490" y="23326"/>
                </a:cubicBezTo>
                <a:cubicBezTo>
                  <a:pt x="17557" y="23193"/>
                  <a:pt x="17590" y="23126"/>
                  <a:pt x="17657" y="22993"/>
                </a:cubicBezTo>
                <a:cubicBezTo>
                  <a:pt x="17823" y="22659"/>
                  <a:pt x="17957" y="22459"/>
                  <a:pt x="18057" y="22359"/>
                </a:cubicBezTo>
                <a:close/>
                <a:moveTo>
                  <a:pt x="6789" y="27663"/>
                </a:moveTo>
                <a:cubicBezTo>
                  <a:pt x="7354" y="27663"/>
                  <a:pt x="8015" y="27837"/>
                  <a:pt x="8584" y="27996"/>
                </a:cubicBezTo>
                <a:cubicBezTo>
                  <a:pt x="8383" y="27996"/>
                  <a:pt x="8117" y="27963"/>
                  <a:pt x="7916" y="27963"/>
                </a:cubicBezTo>
                <a:cubicBezTo>
                  <a:pt x="7616" y="27963"/>
                  <a:pt x="7160" y="27927"/>
                  <a:pt x="6713" y="27927"/>
                </a:cubicBezTo>
                <a:cubicBezTo>
                  <a:pt x="6415" y="27927"/>
                  <a:pt x="6122" y="27943"/>
                  <a:pt x="5882" y="27996"/>
                </a:cubicBezTo>
                <a:cubicBezTo>
                  <a:pt x="5882" y="27930"/>
                  <a:pt x="5948" y="27863"/>
                  <a:pt x="6082" y="27796"/>
                </a:cubicBezTo>
                <a:cubicBezTo>
                  <a:pt x="6284" y="27701"/>
                  <a:pt x="6526" y="27663"/>
                  <a:pt x="6789" y="27663"/>
                </a:cubicBezTo>
                <a:close/>
                <a:moveTo>
                  <a:pt x="6374" y="28352"/>
                </a:moveTo>
                <a:cubicBezTo>
                  <a:pt x="6253" y="28375"/>
                  <a:pt x="6151" y="28402"/>
                  <a:pt x="6082" y="28430"/>
                </a:cubicBezTo>
                <a:cubicBezTo>
                  <a:pt x="6148" y="28497"/>
                  <a:pt x="6282" y="28530"/>
                  <a:pt x="6449" y="28630"/>
                </a:cubicBezTo>
                <a:lnTo>
                  <a:pt x="6615" y="28630"/>
                </a:lnTo>
                <a:cubicBezTo>
                  <a:pt x="6798" y="28662"/>
                  <a:pt x="6980" y="28686"/>
                  <a:pt x="7160" y="28704"/>
                </a:cubicBezTo>
                <a:lnTo>
                  <a:pt x="7160" y="28704"/>
                </a:lnTo>
                <a:cubicBezTo>
                  <a:pt x="6893" y="28618"/>
                  <a:pt x="6631" y="28502"/>
                  <a:pt x="6374" y="28352"/>
                </a:cubicBezTo>
                <a:close/>
                <a:moveTo>
                  <a:pt x="10485" y="28797"/>
                </a:moveTo>
                <a:lnTo>
                  <a:pt x="10485" y="28797"/>
                </a:lnTo>
                <a:cubicBezTo>
                  <a:pt x="9751" y="28864"/>
                  <a:pt x="8984" y="28930"/>
                  <a:pt x="8250" y="28930"/>
                </a:cubicBezTo>
                <a:lnTo>
                  <a:pt x="7416" y="28930"/>
                </a:lnTo>
                <a:cubicBezTo>
                  <a:pt x="7883" y="28997"/>
                  <a:pt x="8383" y="29030"/>
                  <a:pt x="8817" y="29097"/>
                </a:cubicBezTo>
                <a:cubicBezTo>
                  <a:pt x="8879" y="29101"/>
                  <a:pt x="8940" y="29102"/>
                  <a:pt x="9001" y="29102"/>
                </a:cubicBezTo>
                <a:cubicBezTo>
                  <a:pt x="9528" y="29102"/>
                  <a:pt x="10006" y="28976"/>
                  <a:pt x="10485" y="28797"/>
                </a:cubicBezTo>
                <a:close/>
                <a:moveTo>
                  <a:pt x="862" y="1"/>
                </a:moveTo>
                <a:cubicBezTo>
                  <a:pt x="790" y="1"/>
                  <a:pt x="745" y="61"/>
                  <a:pt x="745" y="143"/>
                </a:cubicBezTo>
                <a:cubicBezTo>
                  <a:pt x="745" y="310"/>
                  <a:pt x="778" y="477"/>
                  <a:pt x="811" y="643"/>
                </a:cubicBezTo>
                <a:cubicBezTo>
                  <a:pt x="578" y="543"/>
                  <a:pt x="378" y="510"/>
                  <a:pt x="111" y="510"/>
                </a:cubicBezTo>
                <a:cubicBezTo>
                  <a:pt x="77" y="510"/>
                  <a:pt x="44" y="543"/>
                  <a:pt x="44" y="610"/>
                </a:cubicBezTo>
                <a:cubicBezTo>
                  <a:pt x="49" y="795"/>
                  <a:pt x="69" y="975"/>
                  <a:pt x="102" y="1150"/>
                </a:cubicBezTo>
                <a:lnTo>
                  <a:pt x="102" y="1150"/>
                </a:lnTo>
                <a:cubicBezTo>
                  <a:pt x="130" y="1051"/>
                  <a:pt x="207" y="991"/>
                  <a:pt x="354" y="991"/>
                </a:cubicBezTo>
                <a:cubicBezTo>
                  <a:pt x="431" y="991"/>
                  <a:pt x="527" y="1007"/>
                  <a:pt x="645" y="1044"/>
                </a:cubicBezTo>
                <a:cubicBezTo>
                  <a:pt x="711" y="1044"/>
                  <a:pt x="745" y="1110"/>
                  <a:pt x="745" y="1110"/>
                </a:cubicBezTo>
                <a:cubicBezTo>
                  <a:pt x="978" y="1811"/>
                  <a:pt x="1445" y="2445"/>
                  <a:pt x="2046" y="3012"/>
                </a:cubicBezTo>
                <a:lnTo>
                  <a:pt x="1979" y="3012"/>
                </a:lnTo>
                <a:lnTo>
                  <a:pt x="1879" y="2912"/>
                </a:lnTo>
                <a:lnTo>
                  <a:pt x="1278" y="2311"/>
                </a:lnTo>
                <a:cubicBezTo>
                  <a:pt x="1268" y="2301"/>
                  <a:pt x="1254" y="2296"/>
                  <a:pt x="1240" y="2296"/>
                </a:cubicBezTo>
                <a:cubicBezTo>
                  <a:pt x="1165" y="2296"/>
                  <a:pt x="1061" y="2422"/>
                  <a:pt x="1145" y="2478"/>
                </a:cubicBezTo>
                <a:cubicBezTo>
                  <a:pt x="1412" y="2745"/>
                  <a:pt x="1645" y="2945"/>
                  <a:pt x="1912" y="3179"/>
                </a:cubicBezTo>
                <a:cubicBezTo>
                  <a:pt x="1979" y="3312"/>
                  <a:pt x="2112" y="3412"/>
                  <a:pt x="2146" y="3479"/>
                </a:cubicBezTo>
                <a:cubicBezTo>
                  <a:pt x="2891" y="4196"/>
                  <a:pt x="3659" y="4868"/>
                  <a:pt x="4431" y="5532"/>
                </a:cubicBezTo>
                <a:lnTo>
                  <a:pt x="4431" y="5532"/>
                </a:lnTo>
                <a:cubicBezTo>
                  <a:pt x="3616" y="5089"/>
                  <a:pt x="2750" y="4569"/>
                  <a:pt x="2004" y="3956"/>
                </a:cubicBezTo>
                <a:lnTo>
                  <a:pt x="2004" y="3956"/>
                </a:lnTo>
                <a:cubicBezTo>
                  <a:pt x="2187" y="4113"/>
                  <a:pt x="2378" y="4265"/>
                  <a:pt x="2579" y="4413"/>
                </a:cubicBezTo>
                <a:cubicBezTo>
                  <a:pt x="3313" y="4980"/>
                  <a:pt x="4114" y="5480"/>
                  <a:pt x="4914" y="5947"/>
                </a:cubicBezTo>
                <a:cubicBezTo>
                  <a:pt x="4753" y="5809"/>
                  <a:pt x="4592" y="5671"/>
                  <a:pt x="4431" y="5532"/>
                </a:cubicBezTo>
                <a:lnTo>
                  <a:pt x="4431" y="5532"/>
                </a:lnTo>
                <a:cubicBezTo>
                  <a:pt x="4723" y="5691"/>
                  <a:pt x="5010" y="5841"/>
                  <a:pt x="5281" y="5981"/>
                </a:cubicBezTo>
                <a:cubicBezTo>
                  <a:pt x="5715" y="6681"/>
                  <a:pt x="6115" y="7382"/>
                  <a:pt x="6482" y="8115"/>
                </a:cubicBezTo>
                <a:cubicBezTo>
                  <a:pt x="6082" y="7682"/>
                  <a:pt x="5581" y="7348"/>
                  <a:pt x="5081" y="7148"/>
                </a:cubicBezTo>
                <a:cubicBezTo>
                  <a:pt x="5048" y="7115"/>
                  <a:pt x="5048" y="7048"/>
                  <a:pt x="4981" y="7015"/>
                </a:cubicBezTo>
                <a:cubicBezTo>
                  <a:pt x="4888" y="6903"/>
                  <a:pt x="4731" y="6811"/>
                  <a:pt x="4589" y="6811"/>
                </a:cubicBezTo>
                <a:cubicBezTo>
                  <a:pt x="4477" y="6811"/>
                  <a:pt x="4373" y="6868"/>
                  <a:pt x="4314" y="7015"/>
                </a:cubicBezTo>
                <a:cubicBezTo>
                  <a:pt x="4280" y="7115"/>
                  <a:pt x="4280" y="7148"/>
                  <a:pt x="4280" y="7215"/>
                </a:cubicBezTo>
                <a:cubicBezTo>
                  <a:pt x="4247" y="7215"/>
                  <a:pt x="4247" y="7282"/>
                  <a:pt x="4247" y="7315"/>
                </a:cubicBezTo>
                <a:cubicBezTo>
                  <a:pt x="4247" y="7315"/>
                  <a:pt x="4280" y="7315"/>
                  <a:pt x="4280" y="7348"/>
                </a:cubicBezTo>
                <a:cubicBezTo>
                  <a:pt x="4287" y="7390"/>
                  <a:pt x="4299" y="7430"/>
                  <a:pt x="4314" y="7468"/>
                </a:cubicBezTo>
                <a:lnTo>
                  <a:pt x="4314" y="7468"/>
                </a:lnTo>
                <a:lnTo>
                  <a:pt x="4314" y="7448"/>
                </a:lnTo>
                <a:cubicBezTo>
                  <a:pt x="4337" y="7333"/>
                  <a:pt x="4392" y="7297"/>
                  <a:pt x="4468" y="7297"/>
                </a:cubicBezTo>
                <a:cubicBezTo>
                  <a:pt x="4501" y="7297"/>
                  <a:pt x="4539" y="7305"/>
                  <a:pt x="4581" y="7315"/>
                </a:cubicBezTo>
                <a:cubicBezTo>
                  <a:pt x="4547" y="7348"/>
                  <a:pt x="4481" y="7448"/>
                  <a:pt x="4581" y="7482"/>
                </a:cubicBezTo>
                <a:cubicBezTo>
                  <a:pt x="4647" y="7515"/>
                  <a:pt x="4747" y="7515"/>
                  <a:pt x="4814" y="7548"/>
                </a:cubicBezTo>
                <a:lnTo>
                  <a:pt x="4814" y="7577"/>
                </a:lnTo>
                <a:lnTo>
                  <a:pt x="4814" y="7577"/>
                </a:lnTo>
                <a:cubicBezTo>
                  <a:pt x="4745" y="7575"/>
                  <a:pt x="4670" y="7537"/>
                  <a:pt x="4581" y="7515"/>
                </a:cubicBezTo>
                <a:lnTo>
                  <a:pt x="4581" y="7515"/>
                </a:lnTo>
                <a:cubicBezTo>
                  <a:pt x="4606" y="7590"/>
                  <a:pt x="4630" y="7627"/>
                  <a:pt x="4669" y="7655"/>
                </a:cubicBezTo>
                <a:lnTo>
                  <a:pt x="4669" y="7655"/>
                </a:lnTo>
                <a:cubicBezTo>
                  <a:pt x="4645" y="7652"/>
                  <a:pt x="4625" y="7648"/>
                  <a:pt x="4614" y="7648"/>
                </a:cubicBezTo>
                <a:cubicBezTo>
                  <a:pt x="4564" y="7648"/>
                  <a:pt x="4477" y="7630"/>
                  <a:pt x="4394" y="7606"/>
                </a:cubicBezTo>
                <a:lnTo>
                  <a:pt x="4394" y="7606"/>
                </a:lnTo>
                <a:cubicBezTo>
                  <a:pt x="4458" y="7686"/>
                  <a:pt x="4543" y="7747"/>
                  <a:pt x="4647" y="7782"/>
                </a:cubicBezTo>
                <a:cubicBezTo>
                  <a:pt x="4714" y="7782"/>
                  <a:pt x="4747" y="7715"/>
                  <a:pt x="4714" y="7682"/>
                </a:cubicBezTo>
                <a:cubicBezTo>
                  <a:pt x="4697" y="7673"/>
                  <a:pt x="4682" y="7665"/>
                  <a:pt x="4669" y="7655"/>
                </a:cubicBezTo>
                <a:lnTo>
                  <a:pt x="4669" y="7655"/>
                </a:lnTo>
                <a:cubicBezTo>
                  <a:pt x="4696" y="7659"/>
                  <a:pt x="4727" y="7663"/>
                  <a:pt x="4755" y="7663"/>
                </a:cubicBezTo>
                <a:cubicBezTo>
                  <a:pt x="4781" y="7663"/>
                  <a:pt x="4803" y="7660"/>
                  <a:pt x="4814" y="7648"/>
                </a:cubicBezTo>
                <a:lnTo>
                  <a:pt x="4814" y="7577"/>
                </a:lnTo>
                <a:lnTo>
                  <a:pt x="4814" y="7577"/>
                </a:lnTo>
                <a:cubicBezTo>
                  <a:pt x="4816" y="7577"/>
                  <a:pt x="4818" y="7577"/>
                  <a:pt x="4820" y="7577"/>
                </a:cubicBezTo>
                <a:cubicBezTo>
                  <a:pt x="4852" y="7577"/>
                  <a:pt x="4883" y="7569"/>
                  <a:pt x="4914" y="7548"/>
                </a:cubicBezTo>
                <a:cubicBezTo>
                  <a:pt x="5048" y="7548"/>
                  <a:pt x="5114" y="7482"/>
                  <a:pt x="5114" y="7382"/>
                </a:cubicBezTo>
                <a:cubicBezTo>
                  <a:pt x="5748" y="7715"/>
                  <a:pt x="6315" y="8182"/>
                  <a:pt x="6816" y="8716"/>
                </a:cubicBezTo>
                <a:cubicBezTo>
                  <a:pt x="7483" y="10050"/>
                  <a:pt x="8083" y="11384"/>
                  <a:pt x="8617" y="12785"/>
                </a:cubicBezTo>
                <a:cubicBezTo>
                  <a:pt x="7082" y="11151"/>
                  <a:pt x="5882" y="8115"/>
                  <a:pt x="3280" y="8015"/>
                </a:cubicBezTo>
                <a:lnTo>
                  <a:pt x="3246" y="8015"/>
                </a:lnTo>
                <a:cubicBezTo>
                  <a:pt x="3135" y="8015"/>
                  <a:pt x="3024" y="8001"/>
                  <a:pt x="2903" y="8001"/>
                </a:cubicBezTo>
                <a:cubicBezTo>
                  <a:pt x="2842" y="8001"/>
                  <a:pt x="2779" y="8004"/>
                  <a:pt x="2713" y="8015"/>
                </a:cubicBezTo>
                <a:cubicBezTo>
                  <a:pt x="2613" y="8015"/>
                  <a:pt x="2579" y="8115"/>
                  <a:pt x="2613" y="8149"/>
                </a:cubicBezTo>
                <a:cubicBezTo>
                  <a:pt x="2660" y="8320"/>
                  <a:pt x="2721" y="8483"/>
                  <a:pt x="2794" y="8638"/>
                </a:cubicBezTo>
                <a:lnTo>
                  <a:pt x="2794" y="8638"/>
                </a:lnTo>
                <a:cubicBezTo>
                  <a:pt x="2802" y="8637"/>
                  <a:pt x="2809" y="8637"/>
                  <a:pt x="2817" y="8637"/>
                </a:cubicBezTo>
                <a:cubicBezTo>
                  <a:pt x="2855" y="8637"/>
                  <a:pt x="2899" y="8641"/>
                  <a:pt x="2946" y="8649"/>
                </a:cubicBezTo>
                <a:cubicBezTo>
                  <a:pt x="2959" y="8781"/>
                  <a:pt x="2988" y="8918"/>
                  <a:pt x="3030" y="9056"/>
                </a:cubicBezTo>
                <a:lnTo>
                  <a:pt x="3030" y="9056"/>
                </a:lnTo>
                <a:cubicBezTo>
                  <a:pt x="3455" y="9697"/>
                  <a:pt x="4083" y="10193"/>
                  <a:pt x="4731" y="10638"/>
                </a:cubicBezTo>
                <a:lnTo>
                  <a:pt x="4731" y="10638"/>
                </a:lnTo>
                <a:cubicBezTo>
                  <a:pt x="4285" y="10286"/>
                  <a:pt x="3149" y="9079"/>
                  <a:pt x="3380" y="8783"/>
                </a:cubicBezTo>
                <a:lnTo>
                  <a:pt x="3380" y="8783"/>
                </a:lnTo>
                <a:cubicBezTo>
                  <a:pt x="3880" y="8949"/>
                  <a:pt x="4481" y="9250"/>
                  <a:pt x="4547" y="9283"/>
                </a:cubicBezTo>
                <a:cubicBezTo>
                  <a:pt x="5148" y="9750"/>
                  <a:pt x="5715" y="10350"/>
                  <a:pt x="6215" y="10951"/>
                </a:cubicBezTo>
                <a:cubicBezTo>
                  <a:pt x="6449" y="11184"/>
                  <a:pt x="6649" y="11485"/>
                  <a:pt x="6849" y="11785"/>
                </a:cubicBezTo>
                <a:cubicBezTo>
                  <a:pt x="6015" y="11018"/>
                  <a:pt x="5148" y="10317"/>
                  <a:pt x="4414" y="9583"/>
                </a:cubicBezTo>
                <a:cubicBezTo>
                  <a:pt x="4398" y="9568"/>
                  <a:pt x="4381" y="9561"/>
                  <a:pt x="4364" y="9561"/>
                </a:cubicBezTo>
                <a:cubicBezTo>
                  <a:pt x="4308" y="9561"/>
                  <a:pt x="4255" y="9632"/>
                  <a:pt x="4280" y="9683"/>
                </a:cubicBezTo>
                <a:cubicBezTo>
                  <a:pt x="4897" y="10228"/>
                  <a:pt x="5513" y="10841"/>
                  <a:pt x="6153" y="11449"/>
                </a:cubicBezTo>
                <a:lnTo>
                  <a:pt x="6153" y="11449"/>
                </a:lnTo>
                <a:cubicBezTo>
                  <a:pt x="5704" y="11217"/>
                  <a:pt x="5280" y="10999"/>
                  <a:pt x="4948" y="10784"/>
                </a:cubicBezTo>
                <a:cubicBezTo>
                  <a:pt x="4875" y="10736"/>
                  <a:pt x="4803" y="10687"/>
                  <a:pt x="4731" y="10638"/>
                </a:cubicBezTo>
                <a:lnTo>
                  <a:pt x="4731" y="10638"/>
                </a:lnTo>
                <a:cubicBezTo>
                  <a:pt x="4736" y="10642"/>
                  <a:pt x="4742" y="10646"/>
                  <a:pt x="4747" y="10651"/>
                </a:cubicBezTo>
                <a:cubicBezTo>
                  <a:pt x="5381" y="11118"/>
                  <a:pt x="5982" y="11518"/>
                  <a:pt x="6582" y="11952"/>
                </a:cubicBezTo>
                <a:cubicBezTo>
                  <a:pt x="6615" y="11952"/>
                  <a:pt x="6615" y="11985"/>
                  <a:pt x="6615" y="12018"/>
                </a:cubicBezTo>
                <a:lnTo>
                  <a:pt x="6649" y="12018"/>
                </a:lnTo>
                <a:cubicBezTo>
                  <a:pt x="6749" y="12085"/>
                  <a:pt x="6849" y="12152"/>
                  <a:pt x="6949" y="12185"/>
                </a:cubicBezTo>
                <a:cubicBezTo>
                  <a:pt x="6679" y="11944"/>
                  <a:pt x="6414" y="11697"/>
                  <a:pt x="6153" y="11449"/>
                </a:cubicBezTo>
                <a:lnTo>
                  <a:pt x="6153" y="11449"/>
                </a:lnTo>
                <a:cubicBezTo>
                  <a:pt x="7235" y="12008"/>
                  <a:pt x="8459" y="12647"/>
                  <a:pt x="8884" y="13519"/>
                </a:cubicBezTo>
                <a:cubicBezTo>
                  <a:pt x="8899" y="13564"/>
                  <a:pt x="8921" y="13582"/>
                  <a:pt x="8940" y="13582"/>
                </a:cubicBezTo>
                <a:cubicBezTo>
                  <a:pt x="8964" y="13582"/>
                  <a:pt x="8984" y="13556"/>
                  <a:pt x="8984" y="13519"/>
                </a:cubicBezTo>
                <a:cubicBezTo>
                  <a:pt x="9451" y="14687"/>
                  <a:pt x="9884" y="15821"/>
                  <a:pt x="10285" y="16988"/>
                </a:cubicBezTo>
                <a:cubicBezTo>
                  <a:pt x="10118" y="16722"/>
                  <a:pt x="9951" y="16521"/>
                  <a:pt x="9784" y="16288"/>
                </a:cubicBezTo>
                <a:cubicBezTo>
                  <a:pt x="9451" y="15821"/>
                  <a:pt x="8950" y="15254"/>
                  <a:pt x="8383" y="14987"/>
                </a:cubicBezTo>
                <a:cubicBezTo>
                  <a:pt x="8332" y="14705"/>
                  <a:pt x="7965" y="14442"/>
                  <a:pt x="7662" y="14442"/>
                </a:cubicBezTo>
                <a:cubicBezTo>
                  <a:pt x="7571" y="14442"/>
                  <a:pt x="7485" y="14466"/>
                  <a:pt x="7416" y="14520"/>
                </a:cubicBezTo>
                <a:cubicBezTo>
                  <a:pt x="7316" y="14553"/>
                  <a:pt x="7316" y="14653"/>
                  <a:pt x="7283" y="14687"/>
                </a:cubicBezTo>
                <a:lnTo>
                  <a:pt x="7283" y="14720"/>
                </a:lnTo>
                <a:cubicBezTo>
                  <a:pt x="7236" y="14860"/>
                  <a:pt x="7242" y="14999"/>
                  <a:pt x="7286" y="15122"/>
                </a:cubicBezTo>
                <a:lnTo>
                  <a:pt x="7286" y="15122"/>
                </a:lnTo>
                <a:cubicBezTo>
                  <a:pt x="7304" y="15081"/>
                  <a:pt x="7335" y="15044"/>
                  <a:pt x="7383" y="15020"/>
                </a:cubicBezTo>
                <a:cubicBezTo>
                  <a:pt x="7393" y="15017"/>
                  <a:pt x="7405" y="15015"/>
                  <a:pt x="7417" y="15015"/>
                </a:cubicBezTo>
                <a:cubicBezTo>
                  <a:pt x="7524" y="15015"/>
                  <a:pt x="7693" y="15135"/>
                  <a:pt x="7783" y="15254"/>
                </a:cubicBezTo>
                <a:lnTo>
                  <a:pt x="7683" y="15254"/>
                </a:lnTo>
                <a:cubicBezTo>
                  <a:pt x="7616" y="15254"/>
                  <a:pt x="7583" y="15454"/>
                  <a:pt x="7683" y="15454"/>
                </a:cubicBezTo>
                <a:cubicBezTo>
                  <a:pt x="7750" y="15454"/>
                  <a:pt x="7816" y="15454"/>
                  <a:pt x="7883" y="15487"/>
                </a:cubicBezTo>
                <a:cubicBezTo>
                  <a:pt x="7875" y="15499"/>
                  <a:pt x="7868" y="15510"/>
                  <a:pt x="7860" y="15520"/>
                </a:cubicBezTo>
                <a:lnTo>
                  <a:pt x="7860" y="15520"/>
                </a:lnTo>
                <a:cubicBezTo>
                  <a:pt x="8105" y="15506"/>
                  <a:pt x="8289" y="15376"/>
                  <a:pt x="8383" y="15187"/>
                </a:cubicBezTo>
                <a:cubicBezTo>
                  <a:pt x="9251" y="15554"/>
                  <a:pt x="9985" y="16622"/>
                  <a:pt x="10485" y="17556"/>
                </a:cubicBezTo>
                <a:cubicBezTo>
                  <a:pt x="10718" y="18123"/>
                  <a:pt x="10919" y="18656"/>
                  <a:pt x="11085" y="19223"/>
                </a:cubicBezTo>
                <a:cubicBezTo>
                  <a:pt x="12219" y="22326"/>
                  <a:pt x="13587" y="25328"/>
                  <a:pt x="14955" y="28330"/>
                </a:cubicBezTo>
                <a:cubicBezTo>
                  <a:pt x="14655" y="27996"/>
                  <a:pt x="14321" y="27729"/>
                  <a:pt x="13987" y="27463"/>
                </a:cubicBezTo>
                <a:lnTo>
                  <a:pt x="13987" y="27363"/>
                </a:lnTo>
                <a:cubicBezTo>
                  <a:pt x="13821" y="27229"/>
                  <a:pt x="13721" y="27129"/>
                  <a:pt x="13554" y="26996"/>
                </a:cubicBezTo>
                <a:cubicBezTo>
                  <a:pt x="13554" y="26962"/>
                  <a:pt x="13587" y="26896"/>
                  <a:pt x="13554" y="26896"/>
                </a:cubicBezTo>
                <a:cubicBezTo>
                  <a:pt x="13153" y="26562"/>
                  <a:pt x="12987" y="26062"/>
                  <a:pt x="12820" y="25628"/>
                </a:cubicBezTo>
                <a:cubicBezTo>
                  <a:pt x="12753" y="25394"/>
                  <a:pt x="12720" y="25194"/>
                  <a:pt x="12653" y="24994"/>
                </a:cubicBezTo>
                <a:lnTo>
                  <a:pt x="12653" y="24994"/>
                </a:lnTo>
                <a:lnTo>
                  <a:pt x="12720" y="25028"/>
                </a:lnTo>
                <a:cubicBezTo>
                  <a:pt x="12734" y="25041"/>
                  <a:pt x="12753" y="25049"/>
                  <a:pt x="12776" y="25049"/>
                </a:cubicBezTo>
                <a:cubicBezTo>
                  <a:pt x="12808" y="25049"/>
                  <a:pt x="12848" y="25033"/>
                  <a:pt x="12887" y="24994"/>
                </a:cubicBezTo>
                <a:cubicBezTo>
                  <a:pt x="12984" y="24703"/>
                  <a:pt x="12955" y="24192"/>
                  <a:pt x="12588" y="24192"/>
                </a:cubicBezTo>
                <a:cubicBezTo>
                  <a:pt x="12577" y="24192"/>
                  <a:pt x="12565" y="24193"/>
                  <a:pt x="12553" y="24194"/>
                </a:cubicBezTo>
                <a:cubicBezTo>
                  <a:pt x="12420" y="24194"/>
                  <a:pt x="12286" y="24327"/>
                  <a:pt x="12253" y="24460"/>
                </a:cubicBezTo>
                <a:cubicBezTo>
                  <a:pt x="12234" y="24576"/>
                  <a:pt x="12259" y="24691"/>
                  <a:pt x="12309" y="24794"/>
                </a:cubicBezTo>
                <a:lnTo>
                  <a:pt x="12320" y="24794"/>
                </a:lnTo>
                <a:cubicBezTo>
                  <a:pt x="12333" y="24792"/>
                  <a:pt x="12345" y="24791"/>
                  <a:pt x="12356" y="24791"/>
                </a:cubicBezTo>
                <a:cubicBezTo>
                  <a:pt x="12520" y="24791"/>
                  <a:pt x="12517" y="25005"/>
                  <a:pt x="12486" y="25161"/>
                </a:cubicBezTo>
                <a:lnTo>
                  <a:pt x="12481" y="25156"/>
                </a:lnTo>
                <a:lnTo>
                  <a:pt x="12481" y="25156"/>
                </a:lnTo>
                <a:cubicBezTo>
                  <a:pt x="12525" y="25354"/>
                  <a:pt x="12593" y="25522"/>
                  <a:pt x="12620" y="25628"/>
                </a:cubicBezTo>
                <a:cubicBezTo>
                  <a:pt x="12653" y="25828"/>
                  <a:pt x="12753" y="26095"/>
                  <a:pt x="12887" y="26295"/>
                </a:cubicBezTo>
                <a:cubicBezTo>
                  <a:pt x="11986" y="25194"/>
                  <a:pt x="11419" y="23927"/>
                  <a:pt x="10919" y="22659"/>
                </a:cubicBezTo>
                <a:lnTo>
                  <a:pt x="10952" y="22626"/>
                </a:lnTo>
                <a:cubicBezTo>
                  <a:pt x="11185" y="22326"/>
                  <a:pt x="11052" y="21825"/>
                  <a:pt x="10785" y="21592"/>
                </a:cubicBezTo>
                <a:cubicBezTo>
                  <a:pt x="10683" y="21490"/>
                  <a:pt x="10542" y="21446"/>
                  <a:pt x="10407" y="21446"/>
                </a:cubicBezTo>
                <a:cubicBezTo>
                  <a:pt x="10365" y="21446"/>
                  <a:pt x="10324" y="21450"/>
                  <a:pt x="10285" y="21458"/>
                </a:cubicBezTo>
                <a:cubicBezTo>
                  <a:pt x="9996" y="21516"/>
                  <a:pt x="10007" y="21823"/>
                  <a:pt x="10015" y="22056"/>
                </a:cubicBezTo>
                <a:lnTo>
                  <a:pt x="10015" y="22056"/>
                </a:lnTo>
                <a:cubicBezTo>
                  <a:pt x="10041" y="22008"/>
                  <a:pt x="10079" y="21978"/>
                  <a:pt x="10118" y="21959"/>
                </a:cubicBezTo>
                <a:cubicBezTo>
                  <a:pt x="10157" y="21939"/>
                  <a:pt x="10196" y="21931"/>
                  <a:pt x="10234" y="21931"/>
                </a:cubicBezTo>
                <a:cubicBezTo>
                  <a:pt x="10324" y="21931"/>
                  <a:pt x="10404" y="21978"/>
                  <a:pt x="10452" y="22025"/>
                </a:cubicBezTo>
                <a:cubicBezTo>
                  <a:pt x="10552" y="22159"/>
                  <a:pt x="10618" y="22326"/>
                  <a:pt x="10618" y="22492"/>
                </a:cubicBezTo>
                <a:cubicBezTo>
                  <a:pt x="10618" y="22492"/>
                  <a:pt x="10607" y="22481"/>
                  <a:pt x="10592" y="22478"/>
                </a:cubicBezTo>
                <a:lnTo>
                  <a:pt x="10592" y="22478"/>
                </a:lnTo>
                <a:cubicBezTo>
                  <a:pt x="10590" y="22473"/>
                  <a:pt x="10587" y="22466"/>
                  <a:pt x="10585" y="22459"/>
                </a:cubicBezTo>
                <a:cubicBezTo>
                  <a:pt x="10585" y="22392"/>
                  <a:pt x="10552" y="22359"/>
                  <a:pt x="10552" y="22326"/>
                </a:cubicBezTo>
                <a:cubicBezTo>
                  <a:pt x="10485" y="22226"/>
                  <a:pt x="10485" y="22159"/>
                  <a:pt x="10418" y="22125"/>
                </a:cubicBezTo>
                <a:cubicBezTo>
                  <a:pt x="10386" y="22085"/>
                  <a:pt x="10351" y="22068"/>
                  <a:pt x="10318" y="22068"/>
                </a:cubicBezTo>
                <a:cubicBezTo>
                  <a:pt x="10212" y="22068"/>
                  <a:pt x="10110" y="22233"/>
                  <a:pt x="10085" y="22359"/>
                </a:cubicBezTo>
                <a:cubicBezTo>
                  <a:pt x="10085" y="22326"/>
                  <a:pt x="10085" y="22292"/>
                  <a:pt x="10051" y="22259"/>
                </a:cubicBezTo>
                <a:cubicBezTo>
                  <a:pt x="10051" y="22259"/>
                  <a:pt x="10051" y="22218"/>
                  <a:pt x="10020" y="22201"/>
                </a:cubicBezTo>
                <a:lnTo>
                  <a:pt x="10020" y="22201"/>
                </a:lnTo>
                <a:cubicBezTo>
                  <a:pt x="10028" y="22296"/>
                  <a:pt x="10064" y="22400"/>
                  <a:pt x="10129" y="22482"/>
                </a:cubicBezTo>
                <a:lnTo>
                  <a:pt x="10129" y="22482"/>
                </a:lnTo>
                <a:lnTo>
                  <a:pt x="10251" y="22359"/>
                </a:lnTo>
                <a:cubicBezTo>
                  <a:pt x="10251" y="22359"/>
                  <a:pt x="10285" y="22359"/>
                  <a:pt x="10285" y="22326"/>
                </a:cubicBezTo>
                <a:cubicBezTo>
                  <a:pt x="10385" y="22359"/>
                  <a:pt x="10385" y="22459"/>
                  <a:pt x="10385" y="22492"/>
                </a:cubicBezTo>
                <a:cubicBezTo>
                  <a:pt x="10385" y="22526"/>
                  <a:pt x="10418" y="22592"/>
                  <a:pt x="10418" y="22626"/>
                </a:cubicBezTo>
                <a:lnTo>
                  <a:pt x="10452" y="22626"/>
                </a:lnTo>
                <a:cubicBezTo>
                  <a:pt x="10509" y="22683"/>
                  <a:pt x="10592" y="22766"/>
                  <a:pt x="10699" y="22766"/>
                </a:cubicBezTo>
                <a:cubicBezTo>
                  <a:pt x="10716" y="22766"/>
                  <a:pt x="10733" y="22764"/>
                  <a:pt x="10752" y="22759"/>
                </a:cubicBezTo>
                <a:cubicBezTo>
                  <a:pt x="11285" y="24127"/>
                  <a:pt x="11919" y="25595"/>
                  <a:pt x="12953" y="26662"/>
                </a:cubicBezTo>
                <a:cubicBezTo>
                  <a:pt x="12353" y="26228"/>
                  <a:pt x="11786" y="25861"/>
                  <a:pt x="11185" y="25495"/>
                </a:cubicBezTo>
                <a:cubicBezTo>
                  <a:pt x="11252" y="25461"/>
                  <a:pt x="11252" y="25394"/>
                  <a:pt x="11185" y="25394"/>
                </a:cubicBezTo>
                <a:cubicBezTo>
                  <a:pt x="11119" y="25361"/>
                  <a:pt x="11019" y="25328"/>
                  <a:pt x="10919" y="25294"/>
                </a:cubicBezTo>
                <a:cubicBezTo>
                  <a:pt x="10785" y="25194"/>
                  <a:pt x="10652" y="25128"/>
                  <a:pt x="10585" y="25028"/>
                </a:cubicBezTo>
                <a:cubicBezTo>
                  <a:pt x="10151" y="24694"/>
                  <a:pt x="9751" y="24360"/>
                  <a:pt x="9351" y="23993"/>
                </a:cubicBezTo>
                <a:cubicBezTo>
                  <a:pt x="9017" y="23393"/>
                  <a:pt x="8750" y="22793"/>
                  <a:pt x="8517" y="22159"/>
                </a:cubicBezTo>
                <a:lnTo>
                  <a:pt x="8517" y="22059"/>
                </a:lnTo>
                <a:cubicBezTo>
                  <a:pt x="8083" y="20825"/>
                  <a:pt x="7750" y="19490"/>
                  <a:pt x="7149" y="18289"/>
                </a:cubicBezTo>
                <a:lnTo>
                  <a:pt x="7116" y="18223"/>
                </a:lnTo>
                <a:cubicBezTo>
                  <a:pt x="6916" y="17689"/>
                  <a:pt x="6615" y="17189"/>
                  <a:pt x="6315" y="16655"/>
                </a:cubicBezTo>
                <a:cubicBezTo>
                  <a:pt x="6302" y="16616"/>
                  <a:pt x="6279" y="16602"/>
                  <a:pt x="6253" y="16602"/>
                </a:cubicBezTo>
                <a:cubicBezTo>
                  <a:pt x="6214" y="16602"/>
                  <a:pt x="6169" y="16635"/>
                  <a:pt x="6148" y="16655"/>
                </a:cubicBezTo>
                <a:lnTo>
                  <a:pt x="5782" y="16288"/>
                </a:lnTo>
                <a:cubicBezTo>
                  <a:pt x="5771" y="16267"/>
                  <a:pt x="5754" y="16259"/>
                  <a:pt x="5735" y="16259"/>
                </a:cubicBezTo>
                <a:cubicBezTo>
                  <a:pt x="5693" y="16259"/>
                  <a:pt x="5638" y="16298"/>
                  <a:pt x="5615" y="16321"/>
                </a:cubicBezTo>
                <a:cubicBezTo>
                  <a:pt x="5412" y="16705"/>
                  <a:pt x="5356" y="17127"/>
                  <a:pt x="5405" y="17565"/>
                </a:cubicBezTo>
                <a:lnTo>
                  <a:pt x="5405" y="17565"/>
                </a:lnTo>
                <a:cubicBezTo>
                  <a:pt x="5403" y="17473"/>
                  <a:pt x="5406" y="17381"/>
                  <a:pt x="5415" y="17289"/>
                </a:cubicBezTo>
                <a:cubicBezTo>
                  <a:pt x="5426" y="17174"/>
                  <a:pt x="5457" y="17127"/>
                  <a:pt x="5503" y="17127"/>
                </a:cubicBezTo>
                <a:cubicBezTo>
                  <a:pt x="5593" y="17127"/>
                  <a:pt x="5739" y="17303"/>
                  <a:pt x="5915" y="17522"/>
                </a:cubicBezTo>
                <a:cubicBezTo>
                  <a:pt x="5942" y="18603"/>
                  <a:pt x="6494" y="19662"/>
                  <a:pt x="6987" y="20663"/>
                </a:cubicBezTo>
                <a:lnTo>
                  <a:pt x="6987" y="20663"/>
                </a:lnTo>
                <a:cubicBezTo>
                  <a:pt x="6228" y="19731"/>
                  <a:pt x="5521" y="18603"/>
                  <a:pt x="5405" y="17565"/>
                </a:cubicBezTo>
                <a:lnTo>
                  <a:pt x="5405" y="17565"/>
                </a:lnTo>
                <a:cubicBezTo>
                  <a:pt x="5423" y="18601"/>
                  <a:pt x="6033" y="19597"/>
                  <a:pt x="6615" y="20424"/>
                </a:cubicBezTo>
                <a:cubicBezTo>
                  <a:pt x="6816" y="20758"/>
                  <a:pt x="7082" y="21091"/>
                  <a:pt x="7316" y="21358"/>
                </a:cubicBezTo>
                <a:cubicBezTo>
                  <a:pt x="7215" y="21130"/>
                  <a:pt x="7102" y="20898"/>
                  <a:pt x="6987" y="20663"/>
                </a:cubicBezTo>
                <a:lnTo>
                  <a:pt x="6987" y="20663"/>
                </a:lnTo>
                <a:cubicBezTo>
                  <a:pt x="7439" y="21219"/>
                  <a:pt x="7909" y="21704"/>
                  <a:pt x="8283" y="22059"/>
                </a:cubicBezTo>
                <a:cubicBezTo>
                  <a:pt x="8483" y="22559"/>
                  <a:pt x="8684" y="23026"/>
                  <a:pt x="8950" y="23493"/>
                </a:cubicBezTo>
                <a:cubicBezTo>
                  <a:pt x="7783" y="22292"/>
                  <a:pt x="6782" y="20891"/>
                  <a:pt x="5581" y="19724"/>
                </a:cubicBezTo>
                <a:lnTo>
                  <a:pt x="5581" y="19690"/>
                </a:lnTo>
                <a:cubicBezTo>
                  <a:pt x="4948" y="17856"/>
                  <a:pt x="3580" y="15221"/>
                  <a:pt x="1612" y="14553"/>
                </a:cubicBezTo>
                <a:cubicBezTo>
                  <a:pt x="1598" y="14549"/>
                  <a:pt x="1585" y="14547"/>
                  <a:pt x="1571" y="14547"/>
                </a:cubicBezTo>
                <a:cubicBezTo>
                  <a:pt x="1487" y="14547"/>
                  <a:pt x="1416" y="14629"/>
                  <a:pt x="1445" y="14687"/>
                </a:cubicBezTo>
                <a:lnTo>
                  <a:pt x="1579" y="15187"/>
                </a:lnTo>
                <a:cubicBezTo>
                  <a:pt x="1445" y="15120"/>
                  <a:pt x="1312" y="15020"/>
                  <a:pt x="1178" y="14987"/>
                </a:cubicBezTo>
                <a:cubicBezTo>
                  <a:pt x="1166" y="14981"/>
                  <a:pt x="1154" y="14978"/>
                  <a:pt x="1140" y="14978"/>
                </a:cubicBezTo>
                <a:cubicBezTo>
                  <a:pt x="1079" y="14978"/>
                  <a:pt x="1011" y="15038"/>
                  <a:pt x="1011" y="15120"/>
                </a:cubicBezTo>
                <a:cubicBezTo>
                  <a:pt x="1058" y="15398"/>
                  <a:pt x="1145" y="15697"/>
                  <a:pt x="1267" y="16004"/>
                </a:cubicBezTo>
                <a:lnTo>
                  <a:pt x="1267" y="16004"/>
                </a:lnTo>
                <a:cubicBezTo>
                  <a:pt x="1322" y="16052"/>
                  <a:pt x="1384" y="16103"/>
                  <a:pt x="1445" y="16155"/>
                </a:cubicBezTo>
                <a:cubicBezTo>
                  <a:pt x="1800" y="17041"/>
                  <a:pt x="2390" y="17825"/>
                  <a:pt x="3050" y="18545"/>
                </a:cubicBezTo>
                <a:lnTo>
                  <a:pt x="3050" y="18545"/>
                </a:lnTo>
                <a:cubicBezTo>
                  <a:pt x="2262" y="17847"/>
                  <a:pt x="1619" y="16891"/>
                  <a:pt x="1267" y="16004"/>
                </a:cubicBezTo>
                <a:lnTo>
                  <a:pt x="1267" y="16004"/>
                </a:lnTo>
                <a:cubicBezTo>
                  <a:pt x="1160" y="15911"/>
                  <a:pt x="1074" y="15829"/>
                  <a:pt x="1051" y="15778"/>
                </a:cubicBezTo>
                <a:lnTo>
                  <a:pt x="1051" y="15778"/>
                </a:lnTo>
                <a:cubicBezTo>
                  <a:pt x="1425" y="17208"/>
                  <a:pt x="2621" y="18927"/>
                  <a:pt x="4080" y="19590"/>
                </a:cubicBezTo>
                <a:cubicBezTo>
                  <a:pt x="3734" y="19255"/>
                  <a:pt x="3383" y="18908"/>
                  <a:pt x="3050" y="18545"/>
                </a:cubicBezTo>
                <a:lnTo>
                  <a:pt x="3050" y="18545"/>
                </a:lnTo>
                <a:cubicBezTo>
                  <a:pt x="3498" y="18941"/>
                  <a:pt x="3992" y="19253"/>
                  <a:pt x="4506" y="19422"/>
                </a:cubicBezTo>
                <a:lnTo>
                  <a:pt x="4506" y="19422"/>
                </a:lnTo>
                <a:cubicBezTo>
                  <a:pt x="3604" y="18178"/>
                  <a:pt x="2813" y="16764"/>
                  <a:pt x="1612" y="15854"/>
                </a:cubicBezTo>
                <a:cubicBezTo>
                  <a:pt x="1612" y="15821"/>
                  <a:pt x="1612" y="15821"/>
                  <a:pt x="1579" y="15788"/>
                </a:cubicBezTo>
                <a:cubicBezTo>
                  <a:pt x="1437" y="15419"/>
                  <a:pt x="1428" y="15297"/>
                  <a:pt x="1492" y="15297"/>
                </a:cubicBezTo>
                <a:cubicBezTo>
                  <a:pt x="1579" y="15297"/>
                  <a:pt x="1801" y="15520"/>
                  <a:pt x="2012" y="15654"/>
                </a:cubicBezTo>
                <a:cubicBezTo>
                  <a:pt x="3258" y="16549"/>
                  <a:pt x="4198" y="18147"/>
                  <a:pt x="4832" y="19599"/>
                </a:cubicBezTo>
                <a:lnTo>
                  <a:pt x="4832" y="19599"/>
                </a:lnTo>
                <a:cubicBezTo>
                  <a:pt x="4802" y="19562"/>
                  <a:pt x="4773" y="19525"/>
                  <a:pt x="4747" y="19490"/>
                </a:cubicBezTo>
                <a:cubicBezTo>
                  <a:pt x="4667" y="19471"/>
                  <a:pt x="4586" y="19448"/>
                  <a:pt x="4506" y="19422"/>
                </a:cubicBezTo>
                <a:lnTo>
                  <a:pt x="4506" y="19422"/>
                </a:lnTo>
                <a:cubicBezTo>
                  <a:pt x="4531" y="19456"/>
                  <a:pt x="4556" y="19490"/>
                  <a:pt x="4581" y="19524"/>
                </a:cubicBezTo>
                <a:cubicBezTo>
                  <a:pt x="4647" y="19624"/>
                  <a:pt x="4781" y="19690"/>
                  <a:pt x="4914" y="19790"/>
                </a:cubicBezTo>
                <a:cubicBezTo>
                  <a:pt x="4887" y="19727"/>
                  <a:pt x="4860" y="19663"/>
                  <a:pt x="4832" y="19599"/>
                </a:cubicBezTo>
                <a:lnTo>
                  <a:pt x="4832" y="19599"/>
                </a:lnTo>
                <a:cubicBezTo>
                  <a:pt x="4919" y="19706"/>
                  <a:pt x="5024" y="19816"/>
                  <a:pt x="5148" y="19891"/>
                </a:cubicBezTo>
                <a:cubicBezTo>
                  <a:pt x="5187" y="19930"/>
                  <a:pt x="5237" y="19949"/>
                  <a:pt x="5283" y="19949"/>
                </a:cubicBezTo>
                <a:cubicBezTo>
                  <a:pt x="5353" y="19949"/>
                  <a:pt x="5415" y="19905"/>
                  <a:pt x="5415" y="19824"/>
                </a:cubicBezTo>
                <a:cubicBezTo>
                  <a:pt x="5448" y="19857"/>
                  <a:pt x="5481" y="19857"/>
                  <a:pt x="5515" y="19857"/>
                </a:cubicBezTo>
                <a:cubicBezTo>
                  <a:pt x="6849" y="21191"/>
                  <a:pt x="8016" y="22659"/>
                  <a:pt x="9317" y="23993"/>
                </a:cubicBezTo>
                <a:lnTo>
                  <a:pt x="9317" y="24027"/>
                </a:lnTo>
                <a:lnTo>
                  <a:pt x="9351" y="24027"/>
                </a:lnTo>
                <a:lnTo>
                  <a:pt x="9651" y="24327"/>
                </a:lnTo>
                <a:lnTo>
                  <a:pt x="9818" y="24494"/>
                </a:lnTo>
                <a:cubicBezTo>
                  <a:pt x="9784" y="24460"/>
                  <a:pt x="9684" y="24394"/>
                  <a:pt x="9651" y="24360"/>
                </a:cubicBezTo>
                <a:cubicBezTo>
                  <a:pt x="8650" y="23393"/>
                  <a:pt x="7616" y="22492"/>
                  <a:pt x="6749" y="21392"/>
                </a:cubicBezTo>
                <a:cubicBezTo>
                  <a:pt x="6732" y="21383"/>
                  <a:pt x="6716" y="21379"/>
                  <a:pt x="6700" y="21379"/>
                </a:cubicBezTo>
                <a:cubicBezTo>
                  <a:pt x="6655" y="21379"/>
                  <a:pt x="6624" y="21417"/>
                  <a:pt x="6649" y="21492"/>
                </a:cubicBezTo>
                <a:cubicBezTo>
                  <a:pt x="7220" y="22285"/>
                  <a:pt x="7882" y="23049"/>
                  <a:pt x="8578" y="23725"/>
                </a:cubicBezTo>
                <a:lnTo>
                  <a:pt x="8578" y="23725"/>
                </a:lnTo>
                <a:cubicBezTo>
                  <a:pt x="8482" y="23692"/>
                  <a:pt x="8448" y="23659"/>
                  <a:pt x="8350" y="23627"/>
                </a:cubicBezTo>
                <a:cubicBezTo>
                  <a:pt x="7009" y="22792"/>
                  <a:pt x="5457" y="21938"/>
                  <a:pt x="4014" y="21938"/>
                </a:cubicBezTo>
                <a:cubicBezTo>
                  <a:pt x="3555" y="21938"/>
                  <a:pt x="3106" y="22024"/>
                  <a:pt x="2679" y="22226"/>
                </a:cubicBezTo>
                <a:cubicBezTo>
                  <a:pt x="2613" y="22292"/>
                  <a:pt x="2613" y="22359"/>
                  <a:pt x="2646" y="22392"/>
                </a:cubicBezTo>
                <a:cubicBezTo>
                  <a:pt x="2746" y="22526"/>
                  <a:pt x="2813" y="22626"/>
                  <a:pt x="2913" y="22693"/>
                </a:cubicBezTo>
                <a:lnTo>
                  <a:pt x="2813" y="22693"/>
                </a:lnTo>
                <a:cubicBezTo>
                  <a:pt x="2781" y="22693"/>
                  <a:pt x="2764" y="22723"/>
                  <a:pt x="2759" y="22758"/>
                </a:cubicBezTo>
                <a:lnTo>
                  <a:pt x="2759" y="22758"/>
                </a:lnTo>
                <a:cubicBezTo>
                  <a:pt x="3025" y="22659"/>
                  <a:pt x="3565" y="22659"/>
                  <a:pt x="3647" y="22659"/>
                </a:cubicBezTo>
                <a:lnTo>
                  <a:pt x="3747" y="22659"/>
                </a:lnTo>
                <a:cubicBezTo>
                  <a:pt x="3713" y="22693"/>
                  <a:pt x="3713" y="22793"/>
                  <a:pt x="3747" y="22826"/>
                </a:cubicBezTo>
                <a:cubicBezTo>
                  <a:pt x="3813" y="22893"/>
                  <a:pt x="3914" y="22959"/>
                  <a:pt x="3980" y="23026"/>
                </a:cubicBezTo>
                <a:cubicBezTo>
                  <a:pt x="3834" y="23014"/>
                  <a:pt x="3692" y="23006"/>
                  <a:pt x="3549" y="23006"/>
                </a:cubicBezTo>
                <a:cubicBezTo>
                  <a:pt x="3371" y="23006"/>
                  <a:pt x="3193" y="23018"/>
                  <a:pt x="3004" y="23049"/>
                </a:cubicBezTo>
                <a:lnTo>
                  <a:pt x="3004" y="23049"/>
                </a:lnTo>
                <a:cubicBezTo>
                  <a:pt x="3107" y="23130"/>
                  <a:pt x="3212" y="23208"/>
                  <a:pt x="3320" y="23280"/>
                </a:cubicBezTo>
                <a:lnTo>
                  <a:pt x="3320" y="23280"/>
                </a:lnTo>
                <a:cubicBezTo>
                  <a:pt x="3351" y="23280"/>
                  <a:pt x="3382" y="23279"/>
                  <a:pt x="3413" y="23279"/>
                </a:cubicBezTo>
                <a:cubicBezTo>
                  <a:pt x="3659" y="23279"/>
                  <a:pt x="3911" y="23303"/>
                  <a:pt x="4147" y="23326"/>
                </a:cubicBezTo>
                <a:cubicBezTo>
                  <a:pt x="4280" y="23326"/>
                  <a:pt x="4414" y="23360"/>
                  <a:pt x="4547" y="23426"/>
                </a:cubicBezTo>
                <a:cubicBezTo>
                  <a:pt x="5232" y="23883"/>
                  <a:pt x="6034" y="24224"/>
                  <a:pt x="6863" y="24504"/>
                </a:cubicBezTo>
                <a:lnTo>
                  <a:pt x="6863" y="24504"/>
                </a:lnTo>
                <a:cubicBezTo>
                  <a:pt x="7581" y="24631"/>
                  <a:pt x="8309" y="24732"/>
                  <a:pt x="9017" y="24861"/>
                </a:cubicBezTo>
                <a:cubicBezTo>
                  <a:pt x="9251" y="24894"/>
                  <a:pt x="9484" y="24994"/>
                  <a:pt x="9684" y="25028"/>
                </a:cubicBezTo>
                <a:lnTo>
                  <a:pt x="9784" y="25028"/>
                </a:lnTo>
                <a:cubicBezTo>
                  <a:pt x="9851" y="25061"/>
                  <a:pt x="9985" y="25061"/>
                  <a:pt x="10085" y="25128"/>
                </a:cubicBezTo>
                <a:cubicBezTo>
                  <a:pt x="10251" y="25228"/>
                  <a:pt x="10418" y="25361"/>
                  <a:pt x="10518" y="25495"/>
                </a:cubicBezTo>
                <a:cubicBezTo>
                  <a:pt x="10530" y="25501"/>
                  <a:pt x="10543" y="25503"/>
                  <a:pt x="10554" y="25503"/>
                </a:cubicBezTo>
                <a:cubicBezTo>
                  <a:pt x="10606" y="25503"/>
                  <a:pt x="10646" y="25449"/>
                  <a:pt x="10618" y="25394"/>
                </a:cubicBezTo>
                <a:lnTo>
                  <a:pt x="10418" y="25194"/>
                </a:lnTo>
                <a:cubicBezTo>
                  <a:pt x="10485" y="25194"/>
                  <a:pt x="10518" y="25228"/>
                  <a:pt x="10618" y="25228"/>
                </a:cubicBezTo>
                <a:cubicBezTo>
                  <a:pt x="10952" y="25528"/>
                  <a:pt x="11319" y="25795"/>
                  <a:pt x="11652" y="26062"/>
                </a:cubicBezTo>
                <a:cubicBezTo>
                  <a:pt x="11417" y="26020"/>
                  <a:pt x="11165" y="25996"/>
                  <a:pt x="10908" y="25996"/>
                </a:cubicBezTo>
                <a:cubicBezTo>
                  <a:pt x="10544" y="25996"/>
                  <a:pt x="10169" y="26044"/>
                  <a:pt x="9818" y="26162"/>
                </a:cubicBezTo>
                <a:cubicBezTo>
                  <a:pt x="9818" y="26128"/>
                  <a:pt x="9784" y="26128"/>
                  <a:pt x="9784" y="26062"/>
                </a:cubicBezTo>
                <a:cubicBezTo>
                  <a:pt x="9701" y="25978"/>
                  <a:pt x="9584" y="25937"/>
                  <a:pt x="9467" y="25937"/>
                </a:cubicBezTo>
                <a:cubicBezTo>
                  <a:pt x="9351" y="25937"/>
                  <a:pt x="9234" y="25978"/>
                  <a:pt x="9151" y="26062"/>
                </a:cubicBezTo>
                <a:cubicBezTo>
                  <a:pt x="8950" y="26295"/>
                  <a:pt x="9084" y="26629"/>
                  <a:pt x="9317" y="26729"/>
                </a:cubicBezTo>
                <a:cubicBezTo>
                  <a:pt x="9351" y="26729"/>
                  <a:pt x="9417" y="26695"/>
                  <a:pt x="9417" y="26662"/>
                </a:cubicBezTo>
                <a:cubicBezTo>
                  <a:pt x="9351" y="26529"/>
                  <a:pt x="9251" y="26362"/>
                  <a:pt x="9317" y="26228"/>
                </a:cubicBezTo>
                <a:cubicBezTo>
                  <a:pt x="9379" y="26187"/>
                  <a:pt x="9441" y="26159"/>
                  <a:pt x="9503" y="26159"/>
                </a:cubicBezTo>
                <a:cubicBezTo>
                  <a:pt x="9541" y="26159"/>
                  <a:pt x="9579" y="26170"/>
                  <a:pt x="9618" y="26195"/>
                </a:cubicBezTo>
                <a:cubicBezTo>
                  <a:pt x="9584" y="26228"/>
                  <a:pt x="9484" y="26228"/>
                  <a:pt x="9451" y="26295"/>
                </a:cubicBezTo>
                <a:cubicBezTo>
                  <a:pt x="9329" y="26325"/>
                  <a:pt x="9401" y="26466"/>
                  <a:pt x="9491" y="26466"/>
                </a:cubicBezTo>
                <a:cubicBezTo>
                  <a:pt x="9499" y="26466"/>
                  <a:pt x="9508" y="26465"/>
                  <a:pt x="9518" y="26462"/>
                </a:cubicBezTo>
                <a:cubicBezTo>
                  <a:pt x="9584" y="26395"/>
                  <a:pt x="9651" y="26395"/>
                  <a:pt x="9684" y="26362"/>
                </a:cubicBezTo>
                <a:lnTo>
                  <a:pt x="9684" y="26362"/>
                </a:lnTo>
                <a:cubicBezTo>
                  <a:pt x="9684" y="26529"/>
                  <a:pt x="9651" y="26695"/>
                  <a:pt x="9584" y="26795"/>
                </a:cubicBezTo>
                <a:cubicBezTo>
                  <a:pt x="9533" y="26839"/>
                  <a:pt x="9477" y="26858"/>
                  <a:pt x="9420" y="26858"/>
                </a:cubicBezTo>
                <a:cubicBezTo>
                  <a:pt x="9217" y="26858"/>
                  <a:pt x="9003" y="26626"/>
                  <a:pt x="8950" y="26495"/>
                </a:cubicBezTo>
                <a:cubicBezTo>
                  <a:pt x="8940" y="26465"/>
                  <a:pt x="8921" y="26453"/>
                  <a:pt x="8900" y="26453"/>
                </a:cubicBezTo>
                <a:cubicBezTo>
                  <a:pt x="8851" y="26453"/>
                  <a:pt x="8794" y="26516"/>
                  <a:pt x="8817" y="26562"/>
                </a:cubicBezTo>
                <a:cubicBezTo>
                  <a:pt x="8924" y="26775"/>
                  <a:pt x="9201" y="27053"/>
                  <a:pt x="9462" y="27053"/>
                </a:cubicBezTo>
                <a:cubicBezTo>
                  <a:pt x="9527" y="27053"/>
                  <a:pt x="9591" y="27036"/>
                  <a:pt x="9651" y="26996"/>
                </a:cubicBezTo>
                <a:cubicBezTo>
                  <a:pt x="9818" y="26862"/>
                  <a:pt x="9918" y="26562"/>
                  <a:pt x="9851" y="26328"/>
                </a:cubicBezTo>
                <a:cubicBezTo>
                  <a:pt x="10151" y="26229"/>
                  <a:pt x="10450" y="26185"/>
                  <a:pt x="10746" y="26185"/>
                </a:cubicBezTo>
                <a:cubicBezTo>
                  <a:pt x="11241" y="26185"/>
                  <a:pt x="11727" y="26307"/>
                  <a:pt x="12186" y="26495"/>
                </a:cubicBezTo>
                <a:cubicBezTo>
                  <a:pt x="12686" y="26862"/>
                  <a:pt x="13187" y="27196"/>
                  <a:pt x="13654" y="27563"/>
                </a:cubicBezTo>
                <a:cubicBezTo>
                  <a:pt x="12920" y="27729"/>
                  <a:pt x="12153" y="27863"/>
                  <a:pt x="11419" y="27996"/>
                </a:cubicBezTo>
                <a:lnTo>
                  <a:pt x="10919" y="27863"/>
                </a:lnTo>
                <a:cubicBezTo>
                  <a:pt x="9818" y="27563"/>
                  <a:pt x="8784" y="27229"/>
                  <a:pt x="7683" y="27062"/>
                </a:cubicBezTo>
                <a:cubicBezTo>
                  <a:pt x="7611" y="27053"/>
                  <a:pt x="7526" y="27048"/>
                  <a:pt x="7431" y="27048"/>
                </a:cubicBezTo>
                <a:cubicBezTo>
                  <a:pt x="6860" y="27048"/>
                  <a:pt x="5953" y="27220"/>
                  <a:pt x="5782" y="27563"/>
                </a:cubicBezTo>
                <a:cubicBezTo>
                  <a:pt x="5748" y="27563"/>
                  <a:pt x="5681" y="27629"/>
                  <a:pt x="5648" y="27629"/>
                </a:cubicBezTo>
                <a:cubicBezTo>
                  <a:pt x="5581" y="27663"/>
                  <a:pt x="5581" y="27729"/>
                  <a:pt x="5615" y="27796"/>
                </a:cubicBezTo>
                <a:cubicBezTo>
                  <a:pt x="5748" y="27996"/>
                  <a:pt x="5982" y="28163"/>
                  <a:pt x="6249" y="28230"/>
                </a:cubicBezTo>
                <a:cubicBezTo>
                  <a:pt x="6249" y="28230"/>
                  <a:pt x="6282" y="28230"/>
                  <a:pt x="6282" y="28297"/>
                </a:cubicBezTo>
                <a:cubicBezTo>
                  <a:pt x="6313" y="28316"/>
                  <a:pt x="6343" y="28334"/>
                  <a:pt x="6374" y="28352"/>
                </a:cubicBezTo>
                <a:lnTo>
                  <a:pt x="6374" y="28352"/>
                </a:lnTo>
                <a:cubicBezTo>
                  <a:pt x="6546" y="28320"/>
                  <a:pt x="6753" y="28297"/>
                  <a:pt x="6949" y="28297"/>
                </a:cubicBezTo>
                <a:cubicBezTo>
                  <a:pt x="7214" y="28273"/>
                  <a:pt x="7474" y="28263"/>
                  <a:pt x="7730" y="28263"/>
                </a:cubicBezTo>
                <a:cubicBezTo>
                  <a:pt x="8569" y="28263"/>
                  <a:pt x="9367" y="28377"/>
                  <a:pt x="10185" y="28530"/>
                </a:cubicBezTo>
                <a:cubicBezTo>
                  <a:pt x="10285" y="28530"/>
                  <a:pt x="10351" y="28597"/>
                  <a:pt x="10452" y="28597"/>
                </a:cubicBezTo>
                <a:cubicBezTo>
                  <a:pt x="9951" y="28630"/>
                  <a:pt x="9417" y="28663"/>
                  <a:pt x="8884" y="28697"/>
                </a:cubicBezTo>
                <a:cubicBezTo>
                  <a:pt x="8566" y="28724"/>
                  <a:pt x="8254" y="28741"/>
                  <a:pt x="7943" y="28741"/>
                </a:cubicBezTo>
                <a:cubicBezTo>
                  <a:pt x="7682" y="28741"/>
                  <a:pt x="7422" y="28729"/>
                  <a:pt x="7160" y="28704"/>
                </a:cubicBezTo>
                <a:lnTo>
                  <a:pt x="7160" y="28704"/>
                </a:lnTo>
                <a:cubicBezTo>
                  <a:pt x="7616" y="28851"/>
                  <a:pt x="8084" y="28912"/>
                  <a:pt x="8557" y="28912"/>
                </a:cubicBezTo>
                <a:cubicBezTo>
                  <a:pt x="9571" y="28912"/>
                  <a:pt x="10605" y="28632"/>
                  <a:pt x="11586" y="28330"/>
                </a:cubicBezTo>
                <a:cubicBezTo>
                  <a:pt x="11652" y="28363"/>
                  <a:pt x="11752" y="28363"/>
                  <a:pt x="11819" y="28397"/>
                </a:cubicBezTo>
                <a:cubicBezTo>
                  <a:pt x="11844" y="28409"/>
                  <a:pt x="11865" y="28414"/>
                  <a:pt x="11883" y="28414"/>
                </a:cubicBezTo>
                <a:cubicBezTo>
                  <a:pt x="11963" y="28414"/>
                  <a:pt x="11980" y="28305"/>
                  <a:pt x="11953" y="28196"/>
                </a:cubicBezTo>
                <a:cubicBezTo>
                  <a:pt x="12019" y="28163"/>
                  <a:pt x="12153" y="28163"/>
                  <a:pt x="12253" y="28130"/>
                </a:cubicBezTo>
                <a:cubicBezTo>
                  <a:pt x="12753" y="27996"/>
                  <a:pt x="13287" y="27863"/>
                  <a:pt x="13787" y="27696"/>
                </a:cubicBezTo>
                <a:cubicBezTo>
                  <a:pt x="14354" y="28163"/>
                  <a:pt x="14921" y="28663"/>
                  <a:pt x="15422" y="29231"/>
                </a:cubicBezTo>
                <a:cubicBezTo>
                  <a:pt x="15580" y="29587"/>
                  <a:pt x="15739" y="29942"/>
                  <a:pt x="15899" y="30297"/>
                </a:cubicBezTo>
                <a:lnTo>
                  <a:pt x="15899" y="30297"/>
                </a:lnTo>
                <a:cubicBezTo>
                  <a:pt x="15512" y="29377"/>
                  <a:pt x="15068" y="28487"/>
                  <a:pt x="14655" y="27596"/>
                </a:cubicBezTo>
                <a:lnTo>
                  <a:pt x="14655" y="27596"/>
                </a:lnTo>
                <a:cubicBezTo>
                  <a:pt x="14671" y="27604"/>
                  <a:pt x="14690" y="27609"/>
                  <a:pt x="14708" y="27609"/>
                </a:cubicBezTo>
                <a:cubicBezTo>
                  <a:pt x="14763" y="27609"/>
                  <a:pt x="14813" y="27571"/>
                  <a:pt x="14788" y="27496"/>
                </a:cubicBezTo>
                <a:cubicBezTo>
                  <a:pt x="14121" y="26162"/>
                  <a:pt x="14121" y="24627"/>
                  <a:pt x="14288" y="23093"/>
                </a:cubicBezTo>
                <a:cubicBezTo>
                  <a:pt x="14321" y="23093"/>
                  <a:pt x="14321" y="23093"/>
                  <a:pt x="14388" y="23026"/>
                </a:cubicBezTo>
                <a:cubicBezTo>
                  <a:pt x="15388" y="22259"/>
                  <a:pt x="15589" y="20291"/>
                  <a:pt x="15789" y="19123"/>
                </a:cubicBezTo>
                <a:cubicBezTo>
                  <a:pt x="15922" y="18289"/>
                  <a:pt x="16289" y="15854"/>
                  <a:pt x="15255" y="15354"/>
                </a:cubicBezTo>
                <a:cubicBezTo>
                  <a:pt x="15147" y="15318"/>
                  <a:pt x="15048" y="15299"/>
                  <a:pt x="14957" y="15299"/>
                </a:cubicBezTo>
                <a:cubicBezTo>
                  <a:pt x="14796" y="15299"/>
                  <a:pt x="14661" y="15359"/>
                  <a:pt x="14554" y="15487"/>
                </a:cubicBezTo>
                <a:lnTo>
                  <a:pt x="14488" y="15454"/>
                </a:lnTo>
                <a:cubicBezTo>
                  <a:pt x="14458" y="15424"/>
                  <a:pt x="14421" y="15408"/>
                  <a:pt x="14387" y="15408"/>
                </a:cubicBezTo>
                <a:cubicBezTo>
                  <a:pt x="14345" y="15408"/>
                  <a:pt x="14306" y="15432"/>
                  <a:pt x="14288" y="15487"/>
                </a:cubicBezTo>
                <a:cubicBezTo>
                  <a:pt x="13921" y="16188"/>
                  <a:pt x="13254" y="19490"/>
                  <a:pt x="13787" y="20858"/>
                </a:cubicBezTo>
                <a:cubicBezTo>
                  <a:pt x="13721" y="21592"/>
                  <a:pt x="13787" y="22292"/>
                  <a:pt x="14087" y="22826"/>
                </a:cubicBezTo>
                <a:cubicBezTo>
                  <a:pt x="13954" y="24160"/>
                  <a:pt x="13921" y="25528"/>
                  <a:pt x="14321" y="26729"/>
                </a:cubicBezTo>
                <a:cubicBezTo>
                  <a:pt x="13954" y="25962"/>
                  <a:pt x="13620" y="25161"/>
                  <a:pt x="13287" y="24360"/>
                </a:cubicBezTo>
                <a:cubicBezTo>
                  <a:pt x="13320" y="24327"/>
                  <a:pt x="13320" y="24294"/>
                  <a:pt x="13320" y="24227"/>
                </a:cubicBezTo>
                <a:cubicBezTo>
                  <a:pt x="12887" y="23493"/>
                  <a:pt x="12787" y="22526"/>
                  <a:pt x="12720" y="21658"/>
                </a:cubicBezTo>
                <a:cubicBezTo>
                  <a:pt x="12653" y="21292"/>
                  <a:pt x="12653" y="20858"/>
                  <a:pt x="12653" y="20491"/>
                </a:cubicBezTo>
                <a:lnTo>
                  <a:pt x="12653" y="20358"/>
                </a:lnTo>
                <a:cubicBezTo>
                  <a:pt x="12720" y="20391"/>
                  <a:pt x="12787" y="20458"/>
                  <a:pt x="12887" y="20458"/>
                </a:cubicBezTo>
                <a:cubicBezTo>
                  <a:pt x="12896" y="20467"/>
                  <a:pt x="12907" y="20471"/>
                  <a:pt x="12920" y="20471"/>
                </a:cubicBezTo>
                <a:cubicBezTo>
                  <a:pt x="12956" y="20471"/>
                  <a:pt x="13005" y="20440"/>
                  <a:pt x="13053" y="20391"/>
                </a:cubicBezTo>
                <a:cubicBezTo>
                  <a:pt x="13220" y="19891"/>
                  <a:pt x="13120" y="19290"/>
                  <a:pt x="12553" y="19157"/>
                </a:cubicBezTo>
                <a:cubicBezTo>
                  <a:pt x="12486" y="19157"/>
                  <a:pt x="12420" y="19190"/>
                  <a:pt x="12420" y="19223"/>
                </a:cubicBezTo>
                <a:cubicBezTo>
                  <a:pt x="12286" y="19524"/>
                  <a:pt x="12286" y="19957"/>
                  <a:pt x="12553" y="20191"/>
                </a:cubicBezTo>
                <a:cubicBezTo>
                  <a:pt x="12553" y="20991"/>
                  <a:pt x="12486" y="21892"/>
                  <a:pt x="12653" y="22726"/>
                </a:cubicBezTo>
                <a:cubicBezTo>
                  <a:pt x="12386" y="22059"/>
                  <a:pt x="12086" y="21392"/>
                  <a:pt x="11819" y="20724"/>
                </a:cubicBezTo>
                <a:cubicBezTo>
                  <a:pt x="11619" y="19657"/>
                  <a:pt x="11486" y="18523"/>
                  <a:pt x="11452" y="17355"/>
                </a:cubicBezTo>
                <a:cubicBezTo>
                  <a:pt x="11486" y="17355"/>
                  <a:pt x="11552" y="17322"/>
                  <a:pt x="11586" y="17222"/>
                </a:cubicBezTo>
                <a:cubicBezTo>
                  <a:pt x="11719" y="16388"/>
                  <a:pt x="11819" y="15521"/>
                  <a:pt x="11919" y="14687"/>
                </a:cubicBezTo>
                <a:cubicBezTo>
                  <a:pt x="11986" y="14320"/>
                  <a:pt x="12053" y="13986"/>
                  <a:pt x="12119" y="13619"/>
                </a:cubicBezTo>
                <a:cubicBezTo>
                  <a:pt x="12420" y="11952"/>
                  <a:pt x="12386" y="10217"/>
                  <a:pt x="12453" y="8516"/>
                </a:cubicBezTo>
                <a:cubicBezTo>
                  <a:pt x="12453" y="8424"/>
                  <a:pt x="12393" y="8373"/>
                  <a:pt x="12333" y="8373"/>
                </a:cubicBezTo>
                <a:cubicBezTo>
                  <a:pt x="12283" y="8373"/>
                  <a:pt x="12234" y="8407"/>
                  <a:pt x="12219" y="8482"/>
                </a:cubicBezTo>
                <a:cubicBezTo>
                  <a:pt x="12219" y="8616"/>
                  <a:pt x="12153" y="8783"/>
                  <a:pt x="12153" y="8883"/>
                </a:cubicBezTo>
                <a:cubicBezTo>
                  <a:pt x="12086" y="8549"/>
                  <a:pt x="11986" y="8216"/>
                  <a:pt x="11786" y="7982"/>
                </a:cubicBezTo>
                <a:cubicBezTo>
                  <a:pt x="11692" y="7854"/>
                  <a:pt x="11601" y="7800"/>
                  <a:pt x="11514" y="7800"/>
                </a:cubicBezTo>
                <a:cubicBezTo>
                  <a:pt x="11006" y="7800"/>
                  <a:pt x="10618" y="9631"/>
                  <a:pt x="10618" y="9717"/>
                </a:cubicBezTo>
                <a:cubicBezTo>
                  <a:pt x="10318" y="11851"/>
                  <a:pt x="10552" y="14453"/>
                  <a:pt x="11152" y="16521"/>
                </a:cubicBezTo>
                <a:cubicBezTo>
                  <a:pt x="11152" y="17656"/>
                  <a:pt x="11285" y="18723"/>
                  <a:pt x="11452" y="19790"/>
                </a:cubicBezTo>
                <a:cubicBezTo>
                  <a:pt x="11419" y="19624"/>
                  <a:pt x="11319" y="19457"/>
                  <a:pt x="11285" y="19290"/>
                </a:cubicBezTo>
                <a:cubicBezTo>
                  <a:pt x="10618" y="17489"/>
                  <a:pt x="9985" y="15688"/>
                  <a:pt x="9317" y="13886"/>
                </a:cubicBezTo>
                <a:cubicBezTo>
                  <a:pt x="9251" y="12952"/>
                  <a:pt x="9217" y="11952"/>
                  <a:pt x="9117" y="10984"/>
                </a:cubicBezTo>
                <a:cubicBezTo>
                  <a:pt x="9151" y="10684"/>
                  <a:pt x="9151" y="10384"/>
                  <a:pt x="9217" y="10150"/>
                </a:cubicBezTo>
                <a:cubicBezTo>
                  <a:pt x="9217" y="10184"/>
                  <a:pt x="9217" y="10284"/>
                  <a:pt x="9251" y="10317"/>
                </a:cubicBezTo>
                <a:lnTo>
                  <a:pt x="9251" y="11718"/>
                </a:lnTo>
                <a:cubicBezTo>
                  <a:pt x="9251" y="11801"/>
                  <a:pt x="9326" y="11843"/>
                  <a:pt x="9401" y="11843"/>
                </a:cubicBezTo>
                <a:cubicBezTo>
                  <a:pt x="9476" y="11843"/>
                  <a:pt x="9551" y="11801"/>
                  <a:pt x="9551" y="11718"/>
                </a:cubicBezTo>
                <a:lnTo>
                  <a:pt x="9551" y="10984"/>
                </a:lnTo>
                <a:cubicBezTo>
                  <a:pt x="9551" y="10050"/>
                  <a:pt x="9484" y="9183"/>
                  <a:pt x="9417" y="8282"/>
                </a:cubicBezTo>
                <a:cubicBezTo>
                  <a:pt x="9384" y="7715"/>
                  <a:pt x="9284" y="7048"/>
                  <a:pt x="9151" y="6381"/>
                </a:cubicBezTo>
                <a:cubicBezTo>
                  <a:pt x="9151" y="5447"/>
                  <a:pt x="9117" y="4480"/>
                  <a:pt x="8784" y="3512"/>
                </a:cubicBezTo>
                <a:cubicBezTo>
                  <a:pt x="8770" y="3459"/>
                  <a:pt x="8736" y="3437"/>
                  <a:pt x="8699" y="3437"/>
                </a:cubicBezTo>
                <a:cubicBezTo>
                  <a:pt x="8644" y="3437"/>
                  <a:pt x="8584" y="3485"/>
                  <a:pt x="8584" y="3546"/>
                </a:cubicBezTo>
                <a:cubicBezTo>
                  <a:pt x="8584" y="3846"/>
                  <a:pt x="8584" y="4179"/>
                  <a:pt x="8617" y="4480"/>
                </a:cubicBezTo>
                <a:cubicBezTo>
                  <a:pt x="8317" y="3846"/>
                  <a:pt x="7950" y="3312"/>
                  <a:pt x="7449" y="2978"/>
                </a:cubicBezTo>
                <a:cubicBezTo>
                  <a:pt x="7422" y="2965"/>
                  <a:pt x="7388" y="2957"/>
                  <a:pt x="7356" y="2957"/>
                </a:cubicBezTo>
                <a:cubicBezTo>
                  <a:pt x="7311" y="2957"/>
                  <a:pt x="7269" y="2973"/>
                  <a:pt x="7249" y="3012"/>
                </a:cubicBezTo>
                <a:cubicBezTo>
                  <a:pt x="6816" y="3979"/>
                  <a:pt x="7149" y="5013"/>
                  <a:pt x="7449" y="5981"/>
                </a:cubicBezTo>
                <a:cubicBezTo>
                  <a:pt x="7748" y="6876"/>
                  <a:pt x="7924" y="7854"/>
                  <a:pt x="8204" y="8783"/>
                </a:cubicBezTo>
                <a:lnTo>
                  <a:pt x="8204" y="8783"/>
                </a:lnTo>
                <a:cubicBezTo>
                  <a:pt x="8143" y="8483"/>
                  <a:pt x="8093" y="8194"/>
                  <a:pt x="8050" y="7949"/>
                </a:cubicBezTo>
                <a:cubicBezTo>
                  <a:pt x="7750" y="6781"/>
                  <a:pt x="7283" y="5647"/>
                  <a:pt x="7116" y="4480"/>
                </a:cubicBezTo>
                <a:cubicBezTo>
                  <a:pt x="7056" y="4030"/>
                  <a:pt x="7118" y="3868"/>
                  <a:pt x="7237" y="3868"/>
                </a:cubicBezTo>
                <a:cubicBezTo>
                  <a:pt x="7516" y="3868"/>
                  <a:pt x="8103" y="4759"/>
                  <a:pt x="8150" y="4947"/>
                </a:cubicBezTo>
                <a:cubicBezTo>
                  <a:pt x="8317" y="5313"/>
                  <a:pt x="8450" y="5747"/>
                  <a:pt x="8550" y="6147"/>
                </a:cubicBezTo>
                <a:cubicBezTo>
                  <a:pt x="8617" y="6781"/>
                  <a:pt x="8717" y="7415"/>
                  <a:pt x="8784" y="7982"/>
                </a:cubicBezTo>
                <a:cubicBezTo>
                  <a:pt x="8817" y="8549"/>
                  <a:pt x="8817" y="9116"/>
                  <a:pt x="8817" y="9683"/>
                </a:cubicBezTo>
                <a:lnTo>
                  <a:pt x="8717" y="9083"/>
                </a:lnTo>
                <a:cubicBezTo>
                  <a:pt x="8717" y="8849"/>
                  <a:pt x="8650" y="8649"/>
                  <a:pt x="8650" y="8482"/>
                </a:cubicBezTo>
                <a:cubicBezTo>
                  <a:pt x="8584" y="7115"/>
                  <a:pt x="8317" y="5814"/>
                  <a:pt x="7650" y="4580"/>
                </a:cubicBezTo>
                <a:cubicBezTo>
                  <a:pt x="7636" y="4538"/>
                  <a:pt x="7604" y="4519"/>
                  <a:pt x="7572" y="4519"/>
                </a:cubicBezTo>
                <a:cubicBezTo>
                  <a:pt x="7528" y="4519"/>
                  <a:pt x="7483" y="4555"/>
                  <a:pt x="7483" y="4613"/>
                </a:cubicBezTo>
                <a:cubicBezTo>
                  <a:pt x="7449" y="4913"/>
                  <a:pt x="7449" y="4813"/>
                  <a:pt x="7483" y="5113"/>
                </a:cubicBezTo>
                <a:cubicBezTo>
                  <a:pt x="7483" y="5147"/>
                  <a:pt x="7524" y="5163"/>
                  <a:pt x="7566" y="5163"/>
                </a:cubicBezTo>
                <a:cubicBezTo>
                  <a:pt x="7608" y="5163"/>
                  <a:pt x="7650" y="5147"/>
                  <a:pt x="7650" y="5113"/>
                </a:cubicBezTo>
                <a:cubicBezTo>
                  <a:pt x="7883" y="5180"/>
                  <a:pt x="7983" y="5414"/>
                  <a:pt x="7950" y="5680"/>
                </a:cubicBezTo>
                <a:cubicBezTo>
                  <a:pt x="8250" y="6414"/>
                  <a:pt x="8283" y="7181"/>
                  <a:pt x="8383" y="7949"/>
                </a:cubicBezTo>
                <a:lnTo>
                  <a:pt x="8383" y="8149"/>
                </a:lnTo>
                <a:cubicBezTo>
                  <a:pt x="8319" y="8149"/>
                  <a:pt x="8254" y="8242"/>
                  <a:pt x="8280" y="8279"/>
                </a:cubicBezTo>
                <a:lnTo>
                  <a:pt x="8280" y="8279"/>
                </a:lnTo>
                <a:cubicBezTo>
                  <a:pt x="8294" y="8386"/>
                  <a:pt x="8402" y="9071"/>
                  <a:pt x="8465" y="9540"/>
                </a:cubicBezTo>
                <a:lnTo>
                  <a:pt x="8465" y="9540"/>
                </a:lnTo>
                <a:cubicBezTo>
                  <a:pt x="8367" y="9293"/>
                  <a:pt x="8281" y="9040"/>
                  <a:pt x="8204" y="8783"/>
                </a:cubicBezTo>
                <a:lnTo>
                  <a:pt x="8204" y="8783"/>
                </a:lnTo>
                <a:cubicBezTo>
                  <a:pt x="8284" y="9177"/>
                  <a:pt x="8384" y="9590"/>
                  <a:pt x="8517" y="9950"/>
                </a:cubicBezTo>
                <a:cubicBezTo>
                  <a:pt x="8483" y="9850"/>
                  <a:pt x="8483" y="9783"/>
                  <a:pt x="8483" y="9683"/>
                </a:cubicBezTo>
                <a:cubicBezTo>
                  <a:pt x="8478" y="9639"/>
                  <a:pt x="8472" y="9590"/>
                  <a:pt x="8465" y="9540"/>
                </a:cubicBezTo>
                <a:lnTo>
                  <a:pt x="8465" y="9540"/>
                </a:lnTo>
                <a:cubicBezTo>
                  <a:pt x="8567" y="9796"/>
                  <a:pt x="8682" y="10045"/>
                  <a:pt x="8817" y="10284"/>
                </a:cubicBezTo>
                <a:cubicBezTo>
                  <a:pt x="8884" y="10517"/>
                  <a:pt x="8884" y="10784"/>
                  <a:pt x="8917" y="11018"/>
                </a:cubicBezTo>
                <a:cubicBezTo>
                  <a:pt x="8917" y="11118"/>
                  <a:pt x="8984" y="11151"/>
                  <a:pt x="9051" y="11151"/>
                </a:cubicBezTo>
                <a:cubicBezTo>
                  <a:pt x="9084" y="11885"/>
                  <a:pt x="9117" y="12652"/>
                  <a:pt x="9151" y="13353"/>
                </a:cubicBezTo>
                <a:cubicBezTo>
                  <a:pt x="8717" y="12185"/>
                  <a:pt x="8217" y="11018"/>
                  <a:pt x="7650" y="9883"/>
                </a:cubicBezTo>
                <a:lnTo>
                  <a:pt x="7650" y="9883"/>
                </a:lnTo>
                <a:cubicBezTo>
                  <a:pt x="7669" y="9903"/>
                  <a:pt x="7689" y="9911"/>
                  <a:pt x="7706" y="9911"/>
                </a:cubicBezTo>
                <a:cubicBezTo>
                  <a:pt x="7747" y="9911"/>
                  <a:pt x="7773" y="9864"/>
                  <a:pt x="7750" y="9817"/>
                </a:cubicBezTo>
                <a:cubicBezTo>
                  <a:pt x="7616" y="9516"/>
                  <a:pt x="7416" y="9216"/>
                  <a:pt x="7216" y="8949"/>
                </a:cubicBezTo>
                <a:cubicBezTo>
                  <a:pt x="6716" y="7982"/>
                  <a:pt x="6215" y="7048"/>
                  <a:pt x="5615" y="6147"/>
                </a:cubicBezTo>
                <a:cubicBezTo>
                  <a:pt x="5715" y="6147"/>
                  <a:pt x="5715" y="6047"/>
                  <a:pt x="5648" y="6014"/>
                </a:cubicBezTo>
                <a:cubicBezTo>
                  <a:pt x="5581" y="5981"/>
                  <a:pt x="5548" y="5947"/>
                  <a:pt x="5448" y="5881"/>
                </a:cubicBezTo>
                <a:cubicBezTo>
                  <a:pt x="5415" y="5847"/>
                  <a:pt x="5415" y="5814"/>
                  <a:pt x="5381" y="5780"/>
                </a:cubicBezTo>
                <a:cubicBezTo>
                  <a:pt x="5415" y="5714"/>
                  <a:pt x="5415" y="5680"/>
                  <a:pt x="5415" y="5647"/>
                </a:cubicBezTo>
                <a:cubicBezTo>
                  <a:pt x="4614" y="3445"/>
                  <a:pt x="3213" y="944"/>
                  <a:pt x="911" y="10"/>
                </a:cubicBezTo>
                <a:cubicBezTo>
                  <a:pt x="894" y="4"/>
                  <a:pt x="877" y="1"/>
                  <a:pt x="862" y="1"/>
                </a:cubicBezTo>
                <a:close/>
                <a:moveTo>
                  <a:pt x="15899" y="30297"/>
                </a:moveTo>
                <a:cubicBezTo>
                  <a:pt x="15918" y="30342"/>
                  <a:pt x="15937" y="30387"/>
                  <a:pt x="15955" y="30431"/>
                </a:cubicBezTo>
                <a:cubicBezTo>
                  <a:pt x="15955" y="30426"/>
                  <a:pt x="15954" y="30421"/>
                  <a:pt x="15953" y="30416"/>
                </a:cubicBezTo>
                <a:lnTo>
                  <a:pt x="15953" y="30416"/>
                </a:lnTo>
                <a:cubicBezTo>
                  <a:pt x="15935" y="30376"/>
                  <a:pt x="15917" y="30337"/>
                  <a:pt x="15899" y="30297"/>
                </a:cubicBezTo>
                <a:close/>
                <a:moveTo>
                  <a:pt x="17982" y="21712"/>
                </a:moveTo>
                <a:cubicBezTo>
                  <a:pt x="17962" y="21712"/>
                  <a:pt x="17941" y="21716"/>
                  <a:pt x="17924" y="21725"/>
                </a:cubicBezTo>
                <a:cubicBezTo>
                  <a:pt x="17657" y="21959"/>
                  <a:pt x="17423" y="22192"/>
                  <a:pt x="17223" y="22492"/>
                </a:cubicBezTo>
                <a:cubicBezTo>
                  <a:pt x="17156" y="22492"/>
                  <a:pt x="17123" y="22492"/>
                  <a:pt x="17090" y="22526"/>
                </a:cubicBezTo>
                <a:cubicBezTo>
                  <a:pt x="16156" y="23526"/>
                  <a:pt x="15822" y="25795"/>
                  <a:pt x="16222" y="27363"/>
                </a:cubicBezTo>
                <a:cubicBezTo>
                  <a:pt x="15957" y="28358"/>
                  <a:pt x="15790" y="29420"/>
                  <a:pt x="15953" y="30416"/>
                </a:cubicBezTo>
                <a:lnTo>
                  <a:pt x="15953" y="30416"/>
                </a:lnTo>
                <a:cubicBezTo>
                  <a:pt x="16719" y="32114"/>
                  <a:pt x="17499" y="33803"/>
                  <a:pt x="18257" y="35535"/>
                </a:cubicBezTo>
                <a:cubicBezTo>
                  <a:pt x="18269" y="35581"/>
                  <a:pt x="18296" y="35599"/>
                  <a:pt x="18326" y="35599"/>
                </a:cubicBezTo>
                <a:cubicBezTo>
                  <a:pt x="18382" y="35599"/>
                  <a:pt x="18446" y="35534"/>
                  <a:pt x="18424" y="35468"/>
                </a:cubicBezTo>
                <a:cubicBezTo>
                  <a:pt x="17823" y="33901"/>
                  <a:pt x="17156" y="32366"/>
                  <a:pt x="16489" y="30865"/>
                </a:cubicBezTo>
                <a:cubicBezTo>
                  <a:pt x="16156" y="29831"/>
                  <a:pt x="16289" y="28830"/>
                  <a:pt x="16489" y="27863"/>
                </a:cubicBezTo>
                <a:cubicBezTo>
                  <a:pt x="16523" y="28030"/>
                  <a:pt x="16589" y="28230"/>
                  <a:pt x="16656" y="28397"/>
                </a:cubicBezTo>
                <a:cubicBezTo>
                  <a:pt x="16677" y="28461"/>
                  <a:pt x="16741" y="28498"/>
                  <a:pt x="16792" y="28498"/>
                </a:cubicBezTo>
                <a:cubicBezTo>
                  <a:pt x="16820" y="28498"/>
                  <a:pt x="16844" y="28487"/>
                  <a:pt x="16856" y="28463"/>
                </a:cubicBezTo>
                <a:cubicBezTo>
                  <a:pt x="17457" y="27896"/>
                  <a:pt x="17790" y="27129"/>
                  <a:pt x="17990" y="26295"/>
                </a:cubicBezTo>
                <a:cubicBezTo>
                  <a:pt x="18257" y="25661"/>
                  <a:pt x="18457" y="24894"/>
                  <a:pt x="18524" y="24194"/>
                </a:cubicBezTo>
                <a:cubicBezTo>
                  <a:pt x="18591" y="23693"/>
                  <a:pt x="18724" y="22526"/>
                  <a:pt x="18257" y="21825"/>
                </a:cubicBezTo>
                <a:cubicBezTo>
                  <a:pt x="18224" y="21792"/>
                  <a:pt x="18157" y="21792"/>
                  <a:pt x="18124" y="21792"/>
                </a:cubicBezTo>
                <a:cubicBezTo>
                  <a:pt x="18099" y="21743"/>
                  <a:pt x="18039" y="21712"/>
                  <a:pt x="17982" y="217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3"/>
          <p:cNvSpPr/>
          <p:nvPr/>
        </p:nvSpPr>
        <p:spPr>
          <a:xfrm>
            <a:off x="8524122" y="516138"/>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0" name="Tabla 19">
            <a:extLst>
              <a:ext uri="{FF2B5EF4-FFF2-40B4-BE49-F238E27FC236}">
                <a16:creationId xmlns:a16="http://schemas.microsoft.com/office/drawing/2014/main" id="{F982BD69-F0B4-4B28-9735-CE3EF2A3EE55}"/>
              </a:ext>
            </a:extLst>
          </p:cNvPr>
          <p:cNvGraphicFramePr>
            <a:graphicFrameLocks noGrp="1"/>
          </p:cNvGraphicFramePr>
          <p:nvPr>
            <p:extLst>
              <p:ext uri="{D42A27DB-BD31-4B8C-83A1-F6EECF244321}">
                <p14:modId xmlns:p14="http://schemas.microsoft.com/office/powerpoint/2010/main" val="626016828"/>
              </p:ext>
            </p:extLst>
          </p:nvPr>
        </p:nvGraphicFramePr>
        <p:xfrm>
          <a:off x="1695450" y="1931378"/>
          <a:ext cx="5753100" cy="1773187"/>
        </p:xfrm>
        <a:graphic>
          <a:graphicData uri="http://schemas.openxmlformats.org/drawingml/2006/table">
            <a:tbl>
              <a:tblPr firstRow="1" firstCol="1" bandRow="1"/>
              <a:tblGrid>
                <a:gridCol w="901700">
                  <a:extLst>
                    <a:ext uri="{9D8B030D-6E8A-4147-A177-3AD203B41FA5}">
                      <a16:colId xmlns:a16="http://schemas.microsoft.com/office/drawing/2014/main" val="1872326724"/>
                    </a:ext>
                  </a:extLst>
                </a:gridCol>
                <a:gridCol w="609600">
                  <a:extLst>
                    <a:ext uri="{9D8B030D-6E8A-4147-A177-3AD203B41FA5}">
                      <a16:colId xmlns:a16="http://schemas.microsoft.com/office/drawing/2014/main" val="2965042470"/>
                    </a:ext>
                  </a:extLst>
                </a:gridCol>
                <a:gridCol w="609600">
                  <a:extLst>
                    <a:ext uri="{9D8B030D-6E8A-4147-A177-3AD203B41FA5}">
                      <a16:colId xmlns:a16="http://schemas.microsoft.com/office/drawing/2014/main" val="356838779"/>
                    </a:ext>
                  </a:extLst>
                </a:gridCol>
                <a:gridCol w="609600">
                  <a:extLst>
                    <a:ext uri="{9D8B030D-6E8A-4147-A177-3AD203B41FA5}">
                      <a16:colId xmlns:a16="http://schemas.microsoft.com/office/drawing/2014/main" val="1416516610"/>
                    </a:ext>
                  </a:extLst>
                </a:gridCol>
                <a:gridCol w="609600">
                  <a:extLst>
                    <a:ext uri="{9D8B030D-6E8A-4147-A177-3AD203B41FA5}">
                      <a16:colId xmlns:a16="http://schemas.microsoft.com/office/drawing/2014/main" val="579484875"/>
                    </a:ext>
                  </a:extLst>
                </a:gridCol>
                <a:gridCol w="609600">
                  <a:extLst>
                    <a:ext uri="{9D8B030D-6E8A-4147-A177-3AD203B41FA5}">
                      <a16:colId xmlns:a16="http://schemas.microsoft.com/office/drawing/2014/main" val="3850439665"/>
                    </a:ext>
                  </a:extLst>
                </a:gridCol>
                <a:gridCol w="609600">
                  <a:extLst>
                    <a:ext uri="{9D8B030D-6E8A-4147-A177-3AD203B41FA5}">
                      <a16:colId xmlns:a16="http://schemas.microsoft.com/office/drawing/2014/main" val="301901148"/>
                    </a:ext>
                  </a:extLst>
                </a:gridCol>
                <a:gridCol w="561340">
                  <a:extLst>
                    <a:ext uri="{9D8B030D-6E8A-4147-A177-3AD203B41FA5}">
                      <a16:colId xmlns:a16="http://schemas.microsoft.com/office/drawing/2014/main" val="3420748204"/>
                    </a:ext>
                  </a:extLst>
                </a:gridCol>
                <a:gridCol w="632460">
                  <a:extLst>
                    <a:ext uri="{9D8B030D-6E8A-4147-A177-3AD203B41FA5}">
                      <a16:colId xmlns:a16="http://schemas.microsoft.com/office/drawing/2014/main" val="3107951686"/>
                    </a:ext>
                  </a:extLst>
                </a:gridCol>
              </a:tblGrid>
              <a:tr h="630187">
                <a:tc>
                  <a:txBody>
                    <a:bodyPr/>
                    <a:lstStyle/>
                    <a:p>
                      <a:pPr algn="ctr">
                        <a:lnSpc>
                          <a:spcPct val="150000"/>
                        </a:lnSpc>
                        <a:spcBef>
                          <a:spcPts val="600"/>
                        </a:spcBef>
                        <a:spcAft>
                          <a:spcPts val="600"/>
                        </a:spcAft>
                      </a:pPr>
                      <a:r>
                        <a:rPr lang="es-EC" sz="900" b="1" dirty="0">
                          <a:solidFill>
                            <a:srgbClr val="000000"/>
                          </a:solidFill>
                          <a:effectLst/>
                          <a:latin typeface="Lato" panose="020B0604020202020204" charset="0"/>
                          <a:ea typeface="Times New Roman" panose="02020603050405020304" pitchFamily="18" charset="0"/>
                          <a:cs typeface="Lao UI" panose="020B0604020202020204" pitchFamily="34" charset="0"/>
                        </a:rPr>
                        <a:t> </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dirty="0">
                          <a:solidFill>
                            <a:srgbClr val="000000"/>
                          </a:solidFill>
                          <a:effectLst/>
                          <a:latin typeface="Lato" panose="020B0604020202020204" charset="0"/>
                          <a:ea typeface="Times New Roman" panose="02020603050405020304" pitchFamily="18" charset="0"/>
                          <a:cs typeface="Lao UI" panose="020B0604020202020204" pitchFamily="34" charset="0"/>
                        </a:rPr>
                        <a:t>Min</a:t>
                      </a:r>
                      <a:br>
                        <a:rPr lang="es-EC" sz="900" b="1" dirty="0">
                          <a:solidFill>
                            <a:srgbClr val="000000"/>
                          </a:solidFill>
                          <a:effectLst/>
                          <a:latin typeface="Lato" panose="020B0604020202020204" charset="0"/>
                          <a:ea typeface="Times New Roman" panose="02020603050405020304" pitchFamily="18" charset="0"/>
                          <a:cs typeface="Lao UI" panose="020B0604020202020204" pitchFamily="34" charset="0"/>
                        </a:rPr>
                      </a:br>
                      <a:r>
                        <a:rPr lang="es-EC" sz="900" b="1" dirty="0">
                          <a:solidFill>
                            <a:srgbClr val="000000"/>
                          </a:solidFill>
                          <a:effectLst/>
                          <a:latin typeface="Lato" panose="020B0604020202020204" charset="0"/>
                          <a:ea typeface="Times New Roman" panose="02020603050405020304" pitchFamily="18" charset="0"/>
                          <a:cs typeface="Lao UI" panose="020B0604020202020204" pitchFamily="34" charset="0"/>
                        </a:rPr>
                        <a:t>(m)</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Máx</a:t>
                      </a:r>
                      <a:b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b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Media</a:t>
                      </a:r>
                      <a:b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b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Desv. Estándar (m)</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RMS</a:t>
                      </a:r>
                      <a:b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b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E. V </a:t>
                      </a:r>
                      <a:b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b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(m)</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Intervalo de confianza - 95% de confiabilidad</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3383211668"/>
                  </a:ext>
                </a:extLst>
              </a:tr>
              <a:tr h="190500">
                <a:tc gridSpan="9">
                  <a:txBody>
                    <a:bodyPr/>
                    <a:lstStyle/>
                    <a:p>
                      <a:pPr algn="ctr">
                        <a:lnSpc>
                          <a:spcPct val="150000"/>
                        </a:lnSpc>
                        <a:spcBef>
                          <a:spcPts val="600"/>
                        </a:spcBef>
                        <a:spcAft>
                          <a:spcPts val="600"/>
                        </a:spcAft>
                      </a:pPr>
                      <a:r>
                        <a:rPr lang="en-US" sz="900" b="1" dirty="0">
                          <a:solidFill>
                            <a:srgbClr val="000000"/>
                          </a:solidFill>
                          <a:effectLst/>
                          <a:latin typeface="Lato" panose="020B0604020202020204" charset="0"/>
                          <a:ea typeface="Times New Roman" panose="02020603050405020304" pitchFamily="18" charset="0"/>
                          <a:cs typeface="Lao UI" panose="020B0604020202020204" pitchFamily="34" charset="0"/>
                        </a:rPr>
                        <a:t>MDS SRTM - 30 m vs. </a:t>
                      </a:r>
                      <a:r>
                        <a:rPr lang="en-US" sz="900" b="1" dirty="0" err="1">
                          <a:solidFill>
                            <a:srgbClr val="000000"/>
                          </a:solidFill>
                          <a:effectLst/>
                          <a:latin typeface="Lato" panose="020B0604020202020204" charset="0"/>
                          <a:ea typeface="Times New Roman" panose="02020603050405020304" pitchFamily="18" charset="0"/>
                          <a:cs typeface="Lao UI" panose="020B0604020202020204" pitchFamily="34" charset="0"/>
                        </a:rPr>
                        <a:t>Vértices</a:t>
                      </a:r>
                      <a:r>
                        <a:rPr lang="en-US" sz="900" b="1" dirty="0">
                          <a:solidFill>
                            <a:srgbClr val="000000"/>
                          </a:solidFill>
                          <a:effectLst/>
                          <a:latin typeface="Lato" panose="020B0604020202020204" charset="0"/>
                          <a:ea typeface="Times New Roman" panose="02020603050405020304" pitchFamily="18" charset="0"/>
                          <a:cs typeface="Lao UI" panose="020B0604020202020204" pitchFamily="34" charset="0"/>
                        </a:rPr>
                        <a:t> IGM</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77591223"/>
                  </a:ext>
                </a:extLst>
              </a:tr>
              <a:tr h="190500">
                <a:tc>
                  <a:txBody>
                    <a:bodyPr/>
                    <a:lstStyle/>
                    <a:p>
                      <a:pPr algn="ctr">
                        <a:lnSpc>
                          <a:spcPct val="150000"/>
                        </a:lnSpc>
                        <a:spcBef>
                          <a:spcPts val="600"/>
                        </a:spcBef>
                        <a:spcAft>
                          <a:spcPts val="600"/>
                        </a:spcAft>
                      </a:pPr>
                      <a:r>
                        <a:rPr lang="es-EC" sz="900" b="1" dirty="0">
                          <a:solidFill>
                            <a:srgbClr val="000000"/>
                          </a:solidFill>
                          <a:effectLst/>
                          <a:latin typeface="Lato" panose="020B0604020202020204" charset="0"/>
                          <a:ea typeface="Times New Roman" panose="02020603050405020304" pitchFamily="18" charset="0"/>
                          <a:cs typeface="Lao UI" panose="020B0604020202020204" pitchFamily="34" charset="0"/>
                        </a:rPr>
                        <a:t>Infraestructura</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dirty="0">
                          <a:solidFill>
                            <a:srgbClr val="000000"/>
                          </a:solidFill>
                          <a:effectLst/>
                          <a:latin typeface="Lato" panose="020B0604020202020204" charset="0"/>
                          <a:ea typeface="Times New Roman" panose="02020603050405020304" pitchFamily="18" charset="0"/>
                          <a:cs typeface="Lao UI" panose="020B0604020202020204" pitchFamily="34" charset="0"/>
                        </a:rPr>
                        <a:t>-14.36</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36.34</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3.52</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8.47</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9.18</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17.98</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Lao UI" panose="020B0604020202020204" pitchFamily="34" charset="0"/>
                        </a:rPr>
                        <a:t>{</a:t>
                      </a: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21.50</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-14.46}</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31258745"/>
                  </a:ext>
                </a:extLst>
              </a:tr>
              <a:tr h="190500">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Vegetación </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-20.84</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dirty="0">
                          <a:solidFill>
                            <a:srgbClr val="000000"/>
                          </a:solidFill>
                          <a:effectLst/>
                          <a:latin typeface="Lato" panose="020B0604020202020204" charset="0"/>
                          <a:ea typeface="Times New Roman" panose="02020603050405020304" pitchFamily="18" charset="0"/>
                          <a:cs typeface="Lao UI" panose="020B0604020202020204" pitchFamily="34" charset="0"/>
                        </a:rPr>
                        <a:t>54.83</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3.19</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8.58</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9.16</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17.95</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Lao UI" panose="020B0604020202020204" pitchFamily="34" charset="0"/>
                        </a:rPr>
                        <a:t>{</a:t>
                      </a: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21.14</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-14.76}</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6655702"/>
                  </a:ext>
                </a:extLst>
              </a:tr>
              <a:tr h="190500">
                <a:tc gridSpan="9">
                  <a:txBody>
                    <a:bodyPr/>
                    <a:lstStyle/>
                    <a:p>
                      <a:pPr algn="ctr">
                        <a:lnSpc>
                          <a:spcPct val="150000"/>
                        </a:lnSpc>
                        <a:spcBef>
                          <a:spcPts val="600"/>
                        </a:spcBef>
                        <a:spcAft>
                          <a:spcPts val="600"/>
                        </a:spcAft>
                      </a:pPr>
                      <a:r>
                        <a:rPr lang="en-US" sz="900" b="1" dirty="0">
                          <a:solidFill>
                            <a:srgbClr val="000000"/>
                          </a:solidFill>
                          <a:effectLst/>
                          <a:latin typeface="Lato" panose="020B0604020202020204" charset="0"/>
                          <a:ea typeface="Times New Roman" panose="02020603050405020304" pitchFamily="18" charset="0"/>
                          <a:cs typeface="Lao UI" panose="020B0604020202020204" pitchFamily="34" charset="0"/>
                        </a:rPr>
                        <a:t>MDS ALOS World 3D - 30 m vs. </a:t>
                      </a:r>
                      <a:r>
                        <a:rPr lang="en-US" sz="900" b="1" dirty="0" err="1">
                          <a:solidFill>
                            <a:srgbClr val="000000"/>
                          </a:solidFill>
                          <a:effectLst/>
                          <a:latin typeface="Lato" panose="020B0604020202020204" charset="0"/>
                          <a:ea typeface="Times New Roman" panose="02020603050405020304" pitchFamily="18" charset="0"/>
                          <a:cs typeface="Lao UI" panose="020B0604020202020204" pitchFamily="34" charset="0"/>
                        </a:rPr>
                        <a:t>Vértices</a:t>
                      </a:r>
                      <a:r>
                        <a:rPr lang="en-US" sz="900" b="1" dirty="0">
                          <a:solidFill>
                            <a:srgbClr val="000000"/>
                          </a:solidFill>
                          <a:effectLst/>
                          <a:latin typeface="Lato" panose="020B0604020202020204" charset="0"/>
                          <a:ea typeface="Times New Roman" panose="02020603050405020304" pitchFamily="18" charset="0"/>
                          <a:cs typeface="Lao UI" panose="020B0604020202020204" pitchFamily="34" charset="0"/>
                        </a:rPr>
                        <a:t> IGM</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29451711"/>
                  </a:ext>
                </a:extLst>
              </a:tr>
              <a:tr h="190500">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Infraestructura</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-15.36</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37.34</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0.32</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7.49</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7.5</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14.7</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Lao UI" panose="020B0604020202020204" pitchFamily="34" charset="0"/>
                        </a:rPr>
                        <a:t>{</a:t>
                      </a: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15.02</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-14.38}</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52224444"/>
                  </a:ext>
                </a:extLst>
              </a:tr>
              <a:tr h="190500">
                <a:tc>
                  <a:txBody>
                    <a:bodyPr/>
                    <a:lstStyle/>
                    <a:p>
                      <a:pPr algn="ctr">
                        <a:lnSpc>
                          <a:spcPct val="150000"/>
                        </a:lnSpc>
                        <a:spcBef>
                          <a:spcPts val="600"/>
                        </a:spcBef>
                        <a:spcAft>
                          <a:spcPts val="600"/>
                        </a:spcAft>
                      </a:pPr>
                      <a:r>
                        <a:rPr lang="es-EC" sz="900" b="1">
                          <a:solidFill>
                            <a:srgbClr val="000000"/>
                          </a:solidFill>
                          <a:effectLst/>
                          <a:latin typeface="Lato" panose="020B0604020202020204" charset="0"/>
                          <a:ea typeface="Times New Roman" panose="02020603050405020304" pitchFamily="18" charset="0"/>
                          <a:cs typeface="Lao UI" panose="020B0604020202020204" pitchFamily="34" charset="0"/>
                        </a:rPr>
                        <a:t>Vegetación </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dirty="0">
                          <a:solidFill>
                            <a:srgbClr val="000000"/>
                          </a:solidFill>
                          <a:effectLst/>
                          <a:latin typeface="Lato" panose="020B0604020202020204" charset="0"/>
                          <a:ea typeface="Times New Roman" panose="02020603050405020304" pitchFamily="18" charset="0"/>
                          <a:cs typeface="Lao UI" panose="020B0604020202020204" pitchFamily="34" charset="0"/>
                        </a:rPr>
                        <a:t>-20.84</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23.42</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0.23</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5.48</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dirty="0">
                          <a:solidFill>
                            <a:srgbClr val="000000"/>
                          </a:solidFill>
                          <a:effectLst/>
                          <a:latin typeface="Lato" panose="020B0604020202020204" charset="0"/>
                          <a:ea typeface="Times New Roman" panose="02020603050405020304" pitchFamily="18" charset="0"/>
                          <a:cs typeface="Lao UI" panose="020B0604020202020204" pitchFamily="34" charset="0"/>
                        </a:rPr>
                        <a:t>5.12</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10.04</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900">
                          <a:solidFill>
                            <a:srgbClr val="000000"/>
                          </a:solidFill>
                          <a:effectLst/>
                          <a:latin typeface="Lato" panose="020B0604020202020204" charset="0"/>
                          <a:ea typeface="Times New Roman" panose="02020603050405020304" pitchFamily="18" charset="0"/>
                          <a:cs typeface="Lao UI" panose="020B0604020202020204" pitchFamily="34" charset="0"/>
                        </a:rPr>
                        <a:t>{</a:t>
                      </a:r>
                      <a:r>
                        <a:rPr lang="es-EC" sz="900">
                          <a:solidFill>
                            <a:srgbClr val="000000"/>
                          </a:solidFill>
                          <a:effectLst/>
                          <a:latin typeface="Lato" panose="020B0604020202020204" charset="0"/>
                          <a:ea typeface="Times New Roman" panose="02020603050405020304" pitchFamily="18" charset="0"/>
                          <a:cs typeface="Lao UI" panose="020B0604020202020204" pitchFamily="34" charset="0"/>
                        </a:rPr>
                        <a:t>10.27</a:t>
                      </a:r>
                      <a:endParaRPr lang="es-EC" sz="90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900" dirty="0">
                          <a:solidFill>
                            <a:srgbClr val="000000"/>
                          </a:solidFill>
                          <a:effectLst/>
                          <a:latin typeface="Lato" panose="020B0604020202020204" charset="0"/>
                          <a:ea typeface="Times New Roman" panose="02020603050405020304" pitchFamily="18" charset="0"/>
                          <a:cs typeface="Lao UI" panose="020B0604020202020204" pitchFamily="34" charset="0"/>
                        </a:rPr>
                        <a:t>-9.81}</a:t>
                      </a:r>
                      <a:endParaRPr lang="es-EC" sz="900" dirty="0">
                        <a:effectLst/>
                        <a:latin typeface="Lato" panose="020B0604020202020204" charset="0"/>
                        <a:ea typeface="Calibri" panose="020F0502020204030204" pitchFamily="34" charset="0"/>
                        <a:cs typeface="Lao UI"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3221979"/>
                  </a:ext>
                </a:extLst>
              </a:tr>
            </a:tbl>
          </a:graphicData>
        </a:graphic>
      </p:graphicFrame>
      <p:sp>
        <p:nvSpPr>
          <p:cNvPr id="15" name="Cuadro de texto 141">
            <a:extLst>
              <a:ext uri="{FF2B5EF4-FFF2-40B4-BE49-F238E27FC236}">
                <a16:creationId xmlns:a16="http://schemas.microsoft.com/office/drawing/2014/main" id="{932EDA2C-F868-4F25-9D6B-61F034334D2C}"/>
              </a:ext>
            </a:extLst>
          </p:cNvPr>
          <p:cNvSpPr txBox="1"/>
          <p:nvPr/>
        </p:nvSpPr>
        <p:spPr>
          <a:xfrm>
            <a:off x="1695450" y="3830015"/>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23778C10-319B-415A-A063-2978C914D757}"/>
              </a:ext>
            </a:extLst>
          </p:cNvPr>
          <p:cNvSpPr/>
          <p:nvPr/>
        </p:nvSpPr>
        <p:spPr>
          <a:xfrm>
            <a:off x="3924300" y="3314700"/>
            <a:ext cx="457200" cy="4226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20" name="Imagen 19">
            <a:extLst>
              <a:ext uri="{FF2B5EF4-FFF2-40B4-BE49-F238E27FC236}">
                <a16:creationId xmlns:a16="http://schemas.microsoft.com/office/drawing/2014/main" id="{DFEE828A-2B15-4E5B-89D7-329FDA984800}"/>
              </a:ext>
            </a:extLst>
          </p:cNvPr>
          <p:cNvPicPr>
            <a:picLocks noChangeAspect="1"/>
          </p:cNvPicPr>
          <p:nvPr/>
        </p:nvPicPr>
        <p:blipFill>
          <a:blip r:embed="rId3"/>
          <a:stretch>
            <a:fillRect/>
          </a:stretch>
        </p:blipFill>
        <p:spPr>
          <a:xfrm>
            <a:off x="-22394" y="0"/>
            <a:ext cx="9166394" cy="5143500"/>
          </a:xfrm>
          <a:prstGeom prst="rect">
            <a:avLst/>
          </a:prstGeom>
        </p:spPr>
      </p:pic>
      <p:sp>
        <p:nvSpPr>
          <p:cNvPr id="21" name="Google Shape;834;p53">
            <a:extLst>
              <a:ext uri="{FF2B5EF4-FFF2-40B4-BE49-F238E27FC236}">
                <a16:creationId xmlns:a16="http://schemas.microsoft.com/office/drawing/2014/main" id="{7762D9D5-D2B2-4E8D-B994-76A0DBFB4FAD}"/>
              </a:ext>
            </a:extLst>
          </p:cNvPr>
          <p:cNvSpPr/>
          <p:nvPr/>
        </p:nvSpPr>
        <p:spPr>
          <a:xfrm>
            <a:off x="2108327" y="2251771"/>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4;p53">
            <a:extLst>
              <a:ext uri="{FF2B5EF4-FFF2-40B4-BE49-F238E27FC236}">
                <a16:creationId xmlns:a16="http://schemas.microsoft.com/office/drawing/2014/main" id="{773FC388-FC00-4E13-BEDE-B80B76DDE8CF}"/>
              </a:ext>
            </a:extLst>
          </p:cNvPr>
          <p:cNvSpPr/>
          <p:nvPr/>
        </p:nvSpPr>
        <p:spPr>
          <a:xfrm>
            <a:off x="2270619" y="2801809"/>
            <a:ext cx="2197395"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4;p53">
            <a:extLst>
              <a:ext uri="{FF2B5EF4-FFF2-40B4-BE49-F238E27FC236}">
                <a16:creationId xmlns:a16="http://schemas.microsoft.com/office/drawing/2014/main" id="{8F03041A-9EA2-4C56-8990-21CD5C0E0844}"/>
              </a:ext>
            </a:extLst>
          </p:cNvPr>
          <p:cNvSpPr/>
          <p:nvPr/>
        </p:nvSpPr>
        <p:spPr>
          <a:xfrm>
            <a:off x="2108327" y="3382228"/>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4;p53">
            <a:extLst>
              <a:ext uri="{FF2B5EF4-FFF2-40B4-BE49-F238E27FC236}">
                <a16:creationId xmlns:a16="http://schemas.microsoft.com/office/drawing/2014/main" id="{BFDF9B2C-B2BA-40EB-84CF-7A2739C1F0C2}"/>
              </a:ext>
            </a:extLst>
          </p:cNvPr>
          <p:cNvSpPr/>
          <p:nvPr/>
        </p:nvSpPr>
        <p:spPr>
          <a:xfrm>
            <a:off x="1904768" y="3942296"/>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4;p53">
            <a:extLst>
              <a:ext uri="{FF2B5EF4-FFF2-40B4-BE49-F238E27FC236}">
                <a16:creationId xmlns:a16="http://schemas.microsoft.com/office/drawing/2014/main" id="{9EA9F2AE-8198-47C9-97D8-AAC7F870C765}"/>
              </a:ext>
            </a:extLst>
          </p:cNvPr>
          <p:cNvSpPr/>
          <p:nvPr/>
        </p:nvSpPr>
        <p:spPr>
          <a:xfrm>
            <a:off x="2270619" y="1660606"/>
            <a:ext cx="2197395" cy="225929"/>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 name="Tabla 2">
            <a:extLst>
              <a:ext uri="{FF2B5EF4-FFF2-40B4-BE49-F238E27FC236}">
                <a16:creationId xmlns:a16="http://schemas.microsoft.com/office/drawing/2014/main" id="{4EC3B8B4-7700-44EB-B3AF-2370BF5F0655}"/>
              </a:ext>
            </a:extLst>
          </p:cNvPr>
          <p:cNvGraphicFramePr>
            <a:graphicFrameLocks noGrp="1"/>
          </p:cNvGraphicFramePr>
          <p:nvPr>
            <p:extLst>
              <p:ext uri="{D42A27DB-BD31-4B8C-83A1-F6EECF244321}">
                <p14:modId xmlns:p14="http://schemas.microsoft.com/office/powerpoint/2010/main" val="2275281741"/>
              </p:ext>
            </p:extLst>
          </p:nvPr>
        </p:nvGraphicFramePr>
        <p:xfrm>
          <a:off x="986864" y="1062604"/>
          <a:ext cx="4832924" cy="3416296"/>
        </p:xfrm>
        <a:graphic>
          <a:graphicData uri="http://schemas.openxmlformats.org/drawingml/2006/table">
            <a:tbl>
              <a:tblPr firstRow="1" firstCol="1" bandRow="1"/>
              <a:tblGrid>
                <a:gridCol w="801089">
                  <a:extLst>
                    <a:ext uri="{9D8B030D-6E8A-4147-A177-3AD203B41FA5}">
                      <a16:colId xmlns:a16="http://schemas.microsoft.com/office/drawing/2014/main" val="4131218462"/>
                    </a:ext>
                  </a:extLst>
                </a:gridCol>
                <a:gridCol w="506618">
                  <a:extLst>
                    <a:ext uri="{9D8B030D-6E8A-4147-A177-3AD203B41FA5}">
                      <a16:colId xmlns:a16="http://schemas.microsoft.com/office/drawing/2014/main" val="2853862115"/>
                    </a:ext>
                  </a:extLst>
                </a:gridCol>
                <a:gridCol w="506618">
                  <a:extLst>
                    <a:ext uri="{9D8B030D-6E8A-4147-A177-3AD203B41FA5}">
                      <a16:colId xmlns:a16="http://schemas.microsoft.com/office/drawing/2014/main" val="3851178013"/>
                    </a:ext>
                  </a:extLst>
                </a:gridCol>
                <a:gridCol w="506618">
                  <a:extLst>
                    <a:ext uri="{9D8B030D-6E8A-4147-A177-3AD203B41FA5}">
                      <a16:colId xmlns:a16="http://schemas.microsoft.com/office/drawing/2014/main" val="2282189942"/>
                    </a:ext>
                  </a:extLst>
                </a:gridCol>
                <a:gridCol w="506618">
                  <a:extLst>
                    <a:ext uri="{9D8B030D-6E8A-4147-A177-3AD203B41FA5}">
                      <a16:colId xmlns:a16="http://schemas.microsoft.com/office/drawing/2014/main" val="1381389411"/>
                    </a:ext>
                  </a:extLst>
                </a:gridCol>
                <a:gridCol w="506618">
                  <a:extLst>
                    <a:ext uri="{9D8B030D-6E8A-4147-A177-3AD203B41FA5}">
                      <a16:colId xmlns:a16="http://schemas.microsoft.com/office/drawing/2014/main" val="786746255"/>
                    </a:ext>
                  </a:extLst>
                </a:gridCol>
                <a:gridCol w="506618">
                  <a:extLst>
                    <a:ext uri="{9D8B030D-6E8A-4147-A177-3AD203B41FA5}">
                      <a16:colId xmlns:a16="http://schemas.microsoft.com/office/drawing/2014/main" val="402468199"/>
                    </a:ext>
                  </a:extLst>
                </a:gridCol>
                <a:gridCol w="471788">
                  <a:extLst>
                    <a:ext uri="{9D8B030D-6E8A-4147-A177-3AD203B41FA5}">
                      <a16:colId xmlns:a16="http://schemas.microsoft.com/office/drawing/2014/main" val="1510661687"/>
                    </a:ext>
                  </a:extLst>
                </a:gridCol>
                <a:gridCol w="520339">
                  <a:extLst>
                    <a:ext uri="{9D8B030D-6E8A-4147-A177-3AD203B41FA5}">
                      <a16:colId xmlns:a16="http://schemas.microsoft.com/office/drawing/2014/main" val="2863685631"/>
                    </a:ext>
                  </a:extLst>
                </a:gridCol>
              </a:tblGrid>
              <a:tr h="60535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Min</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Máx</a:t>
                      </a:r>
                      <a:b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Media</a:t>
                      </a:r>
                      <a:b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Desv. Estándar (m)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RMSE</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E. V </a:t>
                      </a:r>
                      <a:b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Intervalo de confianza - 95% de confiabilidad</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2341281414"/>
                  </a:ext>
                </a:extLst>
              </a:tr>
              <a:tr h="187396">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SRTM-30m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80433663"/>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-95.48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96.07</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5.73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52.46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52.78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103.45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109.18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-97.72}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extLst>
                  <a:ext uri="{0D108BD9-81ED-4DB2-BD59-A6C34878D82A}">
                    <a16:rowId xmlns:a16="http://schemas.microsoft.com/office/drawing/2014/main" val="2264650500"/>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-105.96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158.00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38.48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78.85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87.72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171.93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210.41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-133.45}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782609"/>
                  </a:ext>
                </a:extLst>
              </a:tr>
              <a:tr h="187396">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SNAP vs. SRTM-30m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75879778"/>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-97.08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96.39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25.96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50.32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56.52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110.78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136.74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-84.82}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extLst>
                  <a:ext uri="{0D108BD9-81ED-4DB2-BD59-A6C34878D82A}">
                    <a16:rowId xmlns:a16="http://schemas.microsoft.com/office/drawing/2014/main" val="1633474261"/>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-127.45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161.08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10.27</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88.72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88.72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173.89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184.16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-163.62}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739776"/>
                  </a:ext>
                </a:extLst>
              </a:tr>
              <a:tr h="187396">
                <a:tc gridSpan="9">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ALOS - 30 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86317360"/>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-93.99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94.56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-19.56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31.75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37.29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73.09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53.53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-92.65}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extLst>
                  <a:ext uri="{0D108BD9-81ED-4DB2-BD59-A6C34878D82A}">
                    <a16:rowId xmlns:a16="http://schemas.microsoft.com/office/drawing/2014/main" val="1643218107"/>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-107.74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157.86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-17.06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36.28</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40.1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78.59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61.53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-95.65}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8668981"/>
                  </a:ext>
                </a:extLst>
              </a:tr>
              <a:tr h="187396">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ENVI vs. ALOS - 30 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88084579"/>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-45.14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-22.32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24.35</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47.73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25.41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-70.05}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extLst>
                  <a:ext uri="{0D108BD9-81ED-4DB2-BD59-A6C34878D82A}">
                    <a16:rowId xmlns:a16="http://schemas.microsoft.com/office/drawing/2014/main" val="2142131701"/>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-119.7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169.93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-5.56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43.93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43.93</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86.10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80.54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-91.66}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4772701"/>
                  </a:ext>
                </a:extLst>
              </a:tr>
              <a:tr h="187396">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ERDAS IMAGINE vs. ALOS - 30 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39825183"/>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-37.00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53.00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12.14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22.72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44.54</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dirty="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56.68</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-32.40}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a:noFill/>
                    </a:lnB>
                    <a:noFill/>
                  </a:tcPr>
                </a:tc>
                <a:extLst>
                  <a:ext uri="{0D108BD9-81ED-4DB2-BD59-A6C34878D82A}">
                    <a16:rowId xmlns:a16="http://schemas.microsoft.com/office/drawing/2014/main" val="1250051696"/>
                  </a:ext>
                </a:extLst>
              </a:tr>
              <a:tr h="187396">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183.00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28.27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54.21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61.14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119.83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148.10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-91.56}</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6941" marR="36941"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1458687"/>
                  </a:ext>
                </a:extLst>
              </a:tr>
            </a:tbl>
          </a:graphicData>
        </a:graphic>
      </p:graphicFrame>
      <p:sp>
        <p:nvSpPr>
          <p:cNvPr id="834" name="Google Shape;834;p53"/>
          <p:cNvSpPr/>
          <p:nvPr/>
        </p:nvSpPr>
        <p:spPr>
          <a:xfrm>
            <a:off x="315560" y="392626"/>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266405" y="74876"/>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47" name="Google Shape;847;p53"/>
          <p:cNvSpPr txBox="1">
            <a:spLocks noGrp="1"/>
          </p:cNvSpPr>
          <p:nvPr>
            <p:ph type="subTitle" idx="5"/>
          </p:nvPr>
        </p:nvSpPr>
        <p:spPr>
          <a:xfrm>
            <a:off x="651040" y="700278"/>
            <a:ext cx="561466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S" b="1" dirty="0"/>
              <a:t>Evaluación de MDS con imágenes SAR en función de MDS Globales</a:t>
            </a:r>
            <a:endParaRPr b="1" dirty="0"/>
          </a:p>
        </p:txBody>
      </p:sp>
      <p:sp>
        <p:nvSpPr>
          <p:cNvPr id="851" name="Google Shape;851;p53"/>
          <p:cNvSpPr/>
          <p:nvPr/>
        </p:nvSpPr>
        <p:spPr>
          <a:xfrm>
            <a:off x="8572438" y="111477"/>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53">
            <a:extLst>
              <a:ext uri="{FF2B5EF4-FFF2-40B4-BE49-F238E27FC236}">
                <a16:creationId xmlns:a16="http://schemas.microsoft.com/office/drawing/2014/main" id="{791F9A10-2690-469D-A003-C30E218778CF}"/>
              </a:ext>
            </a:extLst>
          </p:cNvPr>
          <p:cNvSpPr/>
          <p:nvPr/>
        </p:nvSpPr>
        <p:spPr>
          <a:xfrm>
            <a:off x="0" y="4207671"/>
            <a:ext cx="535616" cy="859724"/>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Diagrama 4">
            <a:extLst>
              <a:ext uri="{FF2B5EF4-FFF2-40B4-BE49-F238E27FC236}">
                <a16:creationId xmlns:a16="http://schemas.microsoft.com/office/drawing/2014/main" id="{831F2F06-7D7A-4F6A-8B30-3C4518EBB863}"/>
              </a:ext>
            </a:extLst>
          </p:cNvPr>
          <p:cNvGraphicFramePr/>
          <p:nvPr>
            <p:extLst>
              <p:ext uri="{D42A27DB-BD31-4B8C-83A1-F6EECF244321}">
                <p14:modId xmlns:p14="http://schemas.microsoft.com/office/powerpoint/2010/main" val="1035550581"/>
              </p:ext>
            </p:extLst>
          </p:nvPr>
        </p:nvGraphicFramePr>
        <p:xfrm>
          <a:off x="6065004" y="1062604"/>
          <a:ext cx="2937071" cy="29995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Cuadro de texto 141">
            <a:extLst>
              <a:ext uri="{FF2B5EF4-FFF2-40B4-BE49-F238E27FC236}">
                <a16:creationId xmlns:a16="http://schemas.microsoft.com/office/drawing/2014/main" id="{0E5111A5-8625-4B62-8921-914CD7251530}"/>
              </a:ext>
            </a:extLst>
          </p:cNvPr>
          <p:cNvSpPr txBox="1"/>
          <p:nvPr/>
        </p:nvSpPr>
        <p:spPr>
          <a:xfrm>
            <a:off x="958850" y="4764520"/>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
        <p:nvSpPr>
          <p:cNvPr id="26" name="Rectángulo 25">
            <a:extLst>
              <a:ext uri="{FF2B5EF4-FFF2-40B4-BE49-F238E27FC236}">
                <a16:creationId xmlns:a16="http://schemas.microsoft.com/office/drawing/2014/main" id="{70FC0C69-D985-4C97-AEA1-CB03DB70A6B8}"/>
              </a:ext>
            </a:extLst>
          </p:cNvPr>
          <p:cNvSpPr/>
          <p:nvPr/>
        </p:nvSpPr>
        <p:spPr>
          <a:xfrm>
            <a:off x="4332203" y="3731158"/>
            <a:ext cx="457200" cy="2180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FD83F472-1DC4-4BED-9D10-AA30C1E8FF6F}"/>
              </a:ext>
            </a:extLst>
          </p:cNvPr>
          <p:cNvSpPr/>
          <p:nvPr/>
        </p:nvSpPr>
        <p:spPr>
          <a:xfrm>
            <a:off x="4342836" y="4104026"/>
            <a:ext cx="457200" cy="2180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1B6F3149-5FD4-4990-9857-6B5AEF175AD9}"/>
              </a:ext>
            </a:extLst>
          </p:cNvPr>
          <p:cNvSpPr/>
          <p:nvPr/>
        </p:nvSpPr>
        <p:spPr>
          <a:xfrm>
            <a:off x="4332203" y="3002012"/>
            <a:ext cx="457200" cy="3802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11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23" name="Imagen 22">
            <a:extLst>
              <a:ext uri="{FF2B5EF4-FFF2-40B4-BE49-F238E27FC236}">
                <a16:creationId xmlns:a16="http://schemas.microsoft.com/office/drawing/2014/main" id="{5E7501CC-142E-4268-B265-07BDC8A7F9B3}"/>
              </a:ext>
            </a:extLst>
          </p:cNvPr>
          <p:cNvPicPr>
            <a:picLocks noChangeAspect="1"/>
          </p:cNvPicPr>
          <p:nvPr/>
        </p:nvPicPr>
        <p:blipFill>
          <a:blip r:embed="rId3"/>
          <a:stretch>
            <a:fillRect/>
          </a:stretch>
        </p:blipFill>
        <p:spPr>
          <a:xfrm>
            <a:off x="-22394" y="0"/>
            <a:ext cx="9166394" cy="5143500"/>
          </a:xfrm>
          <a:prstGeom prst="rect">
            <a:avLst/>
          </a:prstGeom>
        </p:spPr>
      </p:pic>
      <p:sp>
        <p:nvSpPr>
          <p:cNvPr id="834" name="Google Shape;834;p53"/>
          <p:cNvSpPr/>
          <p:nvPr/>
        </p:nvSpPr>
        <p:spPr>
          <a:xfrm>
            <a:off x="1052160" y="516138"/>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1003005" y="198388"/>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47" name="Google Shape;847;p53"/>
          <p:cNvSpPr txBox="1">
            <a:spLocks noGrp="1"/>
          </p:cNvSpPr>
          <p:nvPr>
            <p:ph type="subTitle" idx="5"/>
          </p:nvPr>
        </p:nvSpPr>
        <p:spPr>
          <a:xfrm>
            <a:off x="104120" y="1151129"/>
            <a:ext cx="297400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S" sz="1100" b="1" dirty="0"/>
              <a:t>Análisis en zona de alta coherencia</a:t>
            </a:r>
            <a:endParaRPr sz="1100" b="1" dirty="0"/>
          </a:p>
        </p:txBody>
      </p:sp>
      <p:sp>
        <p:nvSpPr>
          <p:cNvPr id="851" name="Google Shape;851;p53"/>
          <p:cNvSpPr/>
          <p:nvPr/>
        </p:nvSpPr>
        <p:spPr>
          <a:xfrm>
            <a:off x="8513568" y="109239"/>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53">
            <a:extLst>
              <a:ext uri="{FF2B5EF4-FFF2-40B4-BE49-F238E27FC236}">
                <a16:creationId xmlns:a16="http://schemas.microsoft.com/office/drawing/2014/main" id="{791F9A10-2690-469D-A003-C30E218778CF}"/>
              </a:ext>
            </a:extLst>
          </p:cNvPr>
          <p:cNvSpPr/>
          <p:nvPr/>
        </p:nvSpPr>
        <p:spPr>
          <a:xfrm>
            <a:off x="0" y="4207671"/>
            <a:ext cx="535616" cy="859724"/>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Imagen 14">
            <a:extLst>
              <a:ext uri="{FF2B5EF4-FFF2-40B4-BE49-F238E27FC236}">
                <a16:creationId xmlns:a16="http://schemas.microsoft.com/office/drawing/2014/main" id="{FA2C597C-8A68-45D1-B96B-531590A9956F}"/>
              </a:ext>
            </a:extLst>
          </p:cNvPr>
          <p:cNvPicPr/>
          <p:nvPr/>
        </p:nvPicPr>
        <p:blipFill rotWithShape="1">
          <a:blip r:embed="rId4"/>
          <a:srcRect l="5071" t="5953" r="4189" b="3824"/>
          <a:stretch/>
        </p:blipFill>
        <p:spPr bwMode="auto">
          <a:xfrm>
            <a:off x="472966" y="1484216"/>
            <a:ext cx="2727434" cy="2452103"/>
          </a:xfrm>
          <a:prstGeom prst="rect">
            <a:avLst/>
          </a:prstGeom>
          <a:ln>
            <a:noFill/>
          </a:ln>
          <a:extLst>
            <a:ext uri="{53640926-AAD7-44D8-BBD7-CCE9431645EC}">
              <a14:shadowObscured xmlns:a14="http://schemas.microsoft.com/office/drawing/2010/main"/>
            </a:ext>
          </a:extLst>
        </p:spPr>
      </p:pic>
      <p:sp>
        <p:nvSpPr>
          <p:cNvPr id="17" name="Google Shape;847;p53">
            <a:extLst>
              <a:ext uri="{FF2B5EF4-FFF2-40B4-BE49-F238E27FC236}">
                <a16:creationId xmlns:a16="http://schemas.microsoft.com/office/drawing/2014/main" id="{E5485F2F-03D2-4097-86A7-5DCE91DDD9D0}"/>
              </a:ext>
            </a:extLst>
          </p:cNvPr>
          <p:cNvSpPr txBox="1">
            <a:spLocks/>
          </p:cNvSpPr>
          <p:nvPr/>
        </p:nvSpPr>
        <p:spPr>
          <a:xfrm>
            <a:off x="3357866" y="1003833"/>
            <a:ext cx="5263904" cy="578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b="1" dirty="0"/>
              <a:t>Evaluación de MDS con imágenes SAR en zona de alta coherencia en función de MDS Globales</a:t>
            </a:r>
          </a:p>
        </p:txBody>
      </p:sp>
      <p:sp>
        <p:nvSpPr>
          <p:cNvPr id="18" name="Google Shape;834;p53">
            <a:extLst>
              <a:ext uri="{FF2B5EF4-FFF2-40B4-BE49-F238E27FC236}">
                <a16:creationId xmlns:a16="http://schemas.microsoft.com/office/drawing/2014/main" id="{5BA11732-3647-4074-B1BE-AA6D9B11B3FE}"/>
              </a:ext>
            </a:extLst>
          </p:cNvPr>
          <p:cNvSpPr/>
          <p:nvPr/>
        </p:nvSpPr>
        <p:spPr>
          <a:xfrm>
            <a:off x="4785497" y="2555204"/>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4;p53">
            <a:extLst>
              <a:ext uri="{FF2B5EF4-FFF2-40B4-BE49-F238E27FC236}">
                <a16:creationId xmlns:a16="http://schemas.microsoft.com/office/drawing/2014/main" id="{3941EA45-063C-426F-AECF-0462656FD532}"/>
              </a:ext>
            </a:extLst>
          </p:cNvPr>
          <p:cNvSpPr/>
          <p:nvPr/>
        </p:nvSpPr>
        <p:spPr>
          <a:xfrm>
            <a:off x="4785497" y="2977089"/>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4;p53">
            <a:extLst>
              <a:ext uri="{FF2B5EF4-FFF2-40B4-BE49-F238E27FC236}">
                <a16:creationId xmlns:a16="http://schemas.microsoft.com/office/drawing/2014/main" id="{26200D50-2A2E-47D6-A808-19802B6AB2D3}"/>
              </a:ext>
            </a:extLst>
          </p:cNvPr>
          <p:cNvSpPr/>
          <p:nvPr/>
        </p:nvSpPr>
        <p:spPr>
          <a:xfrm>
            <a:off x="4785497" y="3411123"/>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4;p53">
            <a:extLst>
              <a:ext uri="{FF2B5EF4-FFF2-40B4-BE49-F238E27FC236}">
                <a16:creationId xmlns:a16="http://schemas.microsoft.com/office/drawing/2014/main" id="{37F3BEB6-137E-4747-AFBE-F9E585936E27}"/>
              </a:ext>
            </a:extLst>
          </p:cNvPr>
          <p:cNvSpPr/>
          <p:nvPr/>
        </p:nvSpPr>
        <p:spPr>
          <a:xfrm>
            <a:off x="4572000" y="3857648"/>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4;p53">
            <a:extLst>
              <a:ext uri="{FF2B5EF4-FFF2-40B4-BE49-F238E27FC236}">
                <a16:creationId xmlns:a16="http://schemas.microsoft.com/office/drawing/2014/main" id="{13806940-3A56-4016-98E6-2333BC286F03}"/>
              </a:ext>
            </a:extLst>
          </p:cNvPr>
          <p:cNvSpPr/>
          <p:nvPr/>
        </p:nvSpPr>
        <p:spPr>
          <a:xfrm>
            <a:off x="4928884" y="2126832"/>
            <a:ext cx="2197395" cy="225929"/>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Tabla 4">
            <a:extLst>
              <a:ext uri="{FF2B5EF4-FFF2-40B4-BE49-F238E27FC236}">
                <a16:creationId xmlns:a16="http://schemas.microsoft.com/office/drawing/2014/main" id="{FBF55F4E-9AAF-4AB9-8A01-DFA209AA2923}"/>
              </a:ext>
            </a:extLst>
          </p:cNvPr>
          <p:cNvGraphicFramePr>
            <a:graphicFrameLocks noGrp="1"/>
          </p:cNvGraphicFramePr>
          <p:nvPr>
            <p:extLst>
              <p:ext uri="{D42A27DB-BD31-4B8C-83A1-F6EECF244321}">
                <p14:modId xmlns:p14="http://schemas.microsoft.com/office/powerpoint/2010/main" val="3198422185"/>
              </p:ext>
            </p:extLst>
          </p:nvPr>
        </p:nvGraphicFramePr>
        <p:xfrm>
          <a:off x="3373815" y="1484216"/>
          <a:ext cx="5297218" cy="2723460"/>
        </p:xfrm>
        <a:graphic>
          <a:graphicData uri="http://schemas.openxmlformats.org/drawingml/2006/table">
            <a:tbl>
              <a:tblPr firstRow="1" firstCol="1" bandRow="1"/>
              <a:tblGrid>
                <a:gridCol w="662152">
                  <a:extLst>
                    <a:ext uri="{9D8B030D-6E8A-4147-A177-3AD203B41FA5}">
                      <a16:colId xmlns:a16="http://schemas.microsoft.com/office/drawing/2014/main" val="1475737634"/>
                    </a:ext>
                  </a:extLst>
                </a:gridCol>
                <a:gridCol w="662152">
                  <a:extLst>
                    <a:ext uri="{9D8B030D-6E8A-4147-A177-3AD203B41FA5}">
                      <a16:colId xmlns:a16="http://schemas.microsoft.com/office/drawing/2014/main" val="452555170"/>
                    </a:ext>
                  </a:extLst>
                </a:gridCol>
                <a:gridCol w="662152">
                  <a:extLst>
                    <a:ext uri="{9D8B030D-6E8A-4147-A177-3AD203B41FA5}">
                      <a16:colId xmlns:a16="http://schemas.microsoft.com/office/drawing/2014/main" val="2489796708"/>
                    </a:ext>
                  </a:extLst>
                </a:gridCol>
                <a:gridCol w="662152">
                  <a:extLst>
                    <a:ext uri="{9D8B030D-6E8A-4147-A177-3AD203B41FA5}">
                      <a16:colId xmlns:a16="http://schemas.microsoft.com/office/drawing/2014/main" val="2252809032"/>
                    </a:ext>
                  </a:extLst>
                </a:gridCol>
                <a:gridCol w="662152">
                  <a:extLst>
                    <a:ext uri="{9D8B030D-6E8A-4147-A177-3AD203B41FA5}">
                      <a16:colId xmlns:a16="http://schemas.microsoft.com/office/drawing/2014/main" val="1185951323"/>
                    </a:ext>
                  </a:extLst>
                </a:gridCol>
                <a:gridCol w="662152">
                  <a:extLst>
                    <a:ext uri="{9D8B030D-6E8A-4147-A177-3AD203B41FA5}">
                      <a16:colId xmlns:a16="http://schemas.microsoft.com/office/drawing/2014/main" val="274260973"/>
                    </a:ext>
                  </a:extLst>
                </a:gridCol>
                <a:gridCol w="686393">
                  <a:extLst>
                    <a:ext uri="{9D8B030D-6E8A-4147-A177-3AD203B41FA5}">
                      <a16:colId xmlns:a16="http://schemas.microsoft.com/office/drawing/2014/main" val="3079202314"/>
                    </a:ext>
                  </a:extLst>
                </a:gridCol>
                <a:gridCol w="637913">
                  <a:extLst>
                    <a:ext uri="{9D8B030D-6E8A-4147-A177-3AD203B41FA5}">
                      <a16:colId xmlns:a16="http://schemas.microsoft.com/office/drawing/2014/main" val="3446407017"/>
                    </a:ext>
                  </a:extLst>
                </a:gridCol>
              </a:tblGrid>
              <a:tr h="628490">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Min</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Máx</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Media</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Desv. Estándar (m)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RMS</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 V </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Intervalo de confianza - 95% de confiabilidad</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4096968672"/>
                  </a:ext>
                </a:extLst>
              </a:tr>
              <a:tr h="209497">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SRTM – 30M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70320066"/>
                  </a:ext>
                </a:extLst>
              </a:tr>
              <a:tr h="209497">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-75.81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70.48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-3.27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43.42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84.08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80.81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-87.35}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098150"/>
                  </a:ext>
                </a:extLst>
              </a:tr>
              <a:tr h="209497">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SNAP vs. SRTM – 30M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23913174"/>
                  </a:ext>
                </a:extLst>
              </a:tr>
              <a:tr h="209497">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-17.41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171.48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64.33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56.17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83.47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163.60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227.93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-99.27}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4104924"/>
                  </a:ext>
                </a:extLst>
              </a:tr>
              <a:tr h="209497">
                <a:tc gridSpan="8">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a:t>
                      </a: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ALOS – 30M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49878932"/>
                  </a:ext>
                </a:extLst>
              </a:tr>
              <a:tr h="209497">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-60.55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17.91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38.37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75.21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70.21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-80.21}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9777675"/>
                  </a:ext>
                </a:extLst>
              </a:tr>
              <a:tr h="209497">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ENVI vs. ALOS – 30M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38375039"/>
                  </a:ext>
                </a:extLst>
              </a:tr>
              <a:tr h="209497">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-32.24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10.07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9.98</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23.13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45.33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40.23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-50.43}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204378"/>
                  </a:ext>
                </a:extLst>
              </a:tr>
              <a:tr h="209497">
                <a:tc gridSpan="8">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ERDAS IMAGINE vs. ALOS – 30M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89164399"/>
                  </a:ext>
                </a:extLst>
              </a:tr>
              <a:tr h="209497">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44.00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5.69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11.42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26.35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51.65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57.34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-45.96}</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7792190"/>
                  </a:ext>
                </a:extLst>
              </a:tr>
            </a:tbl>
          </a:graphicData>
        </a:graphic>
      </p:graphicFrame>
      <p:sp>
        <p:nvSpPr>
          <p:cNvPr id="24" name="Cuadro de texto 141">
            <a:extLst>
              <a:ext uri="{FF2B5EF4-FFF2-40B4-BE49-F238E27FC236}">
                <a16:creationId xmlns:a16="http://schemas.microsoft.com/office/drawing/2014/main" id="{14E47851-88DD-481F-9115-0F08E05E9672}"/>
              </a:ext>
            </a:extLst>
          </p:cNvPr>
          <p:cNvSpPr txBox="1"/>
          <p:nvPr/>
        </p:nvSpPr>
        <p:spPr>
          <a:xfrm>
            <a:off x="3373815" y="4322757"/>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
        <p:nvSpPr>
          <p:cNvPr id="25" name="Rectángulo 24">
            <a:extLst>
              <a:ext uri="{FF2B5EF4-FFF2-40B4-BE49-F238E27FC236}">
                <a16:creationId xmlns:a16="http://schemas.microsoft.com/office/drawing/2014/main" id="{0D34C6FC-5154-460E-AF98-1A488886DAA4}"/>
              </a:ext>
            </a:extLst>
          </p:cNvPr>
          <p:cNvSpPr/>
          <p:nvPr/>
        </p:nvSpPr>
        <p:spPr>
          <a:xfrm>
            <a:off x="4806763" y="1603005"/>
            <a:ext cx="457200" cy="4226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445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21" name="Imagen 20">
            <a:extLst>
              <a:ext uri="{FF2B5EF4-FFF2-40B4-BE49-F238E27FC236}">
                <a16:creationId xmlns:a16="http://schemas.microsoft.com/office/drawing/2014/main" id="{D7A6EC14-D6BA-41E4-9D4A-28FBB3D7A392}"/>
              </a:ext>
            </a:extLst>
          </p:cNvPr>
          <p:cNvPicPr>
            <a:picLocks noChangeAspect="1"/>
          </p:cNvPicPr>
          <p:nvPr/>
        </p:nvPicPr>
        <p:blipFill>
          <a:blip r:embed="rId3"/>
          <a:stretch>
            <a:fillRect/>
          </a:stretch>
        </p:blipFill>
        <p:spPr>
          <a:xfrm>
            <a:off x="-22394" y="0"/>
            <a:ext cx="9166394" cy="5143500"/>
          </a:xfrm>
          <a:prstGeom prst="rect">
            <a:avLst/>
          </a:prstGeom>
        </p:spPr>
      </p:pic>
      <p:sp>
        <p:nvSpPr>
          <p:cNvPr id="834" name="Google Shape;834;p53"/>
          <p:cNvSpPr/>
          <p:nvPr/>
        </p:nvSpPr>
        <p:spPr>
          <a:xfrm>
            <a:off x="249950" y="426209"/>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200795" y="108459"/>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47" name="Google Shape;847;p53"/>
          <p:cNvSpPr txBox="1">
            <a:spLocks noGrp="1"/>
          </p:cNvSpPr>
          <p:nvPr>
            <p:ph type="subTitle" idx="5"/>
          </p:nvPr>
        </p:nvSpPr>
        <p:spPr>
          <a:xfrm>
            <a:off x="2670534" y="454115"/>
            <a:ext cx="4634643" cy="47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ES" b="1" dirty="0"/>
              <a:t>Evaluación de MDS INSAR en función de vértices IGM</a:t>
            </a:r>
            <a:endParaRPr b="1" dirty="0"/>
          </a:p>
        </p:txBody>
      </p:sp>
      <p:sp>
        <p:nvSpPr>
          <p:cNvPr id="851" name="Google Shape;851;p53"/>
          <p:cNvSpPr/>
          <p:nvPr/>
        </p:nvSpPr>
        <p:spPr>
          <a:xfrm>
            <a:off x="8513568" y="109239"/>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53">
            <a:extLst>
              <a:ext uri="{FF2B5EF4-FFF2-40B4-BE49-F238E27FC236}">
                <a16:creationId xmlns:a16="http://schemas.microsoft.com/office/drawing/2014/main" id="{791F9A10-2690-469D-A003-C30E218778CF}"/>
              </a:ext>
            </a:extLst>
          </p:cNvPr>
          <p:cNvSpPr/>
          <p:nvPr/>
        </p:nvSpPr>
        <p:spPr>
          <a:xfrm>
            <a:off x="0" y="4207671"/>
            <a:ext cx="535616" cy="859724"/>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4;p53">
            <a:extLst>
              <a:ext uri="{FF2B5EF4-FFF2-40B4-BE49-F238E27FC236}">
                <a16:creationId xmlns:a16="http://schemas.microsoft.com/office/drawing/2014/main" id="{A758F56A-5E70-43D2-A116-A695403A1E9E}"/>
              </a:ext>
            </a:extLst>
          </p:cNvPr>
          <p:cNvSpPr/>
          <p:nvPr/>
        </p:nvSpPr>
        <p:spPr>
          <a:xfrm>
            <a:off x="3703207" y="2055812"/>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34;p53">
            <a:extLst>
              <a:ext uri="{FF2B5EF4-FFF2-40B4-BE49-F238E27FC236}">
                <a16:creationId xmlns:a16="http://schemas.microsoft.com/office/drawing/2014/main" id="{70D99716-AB8B-4E10-8196-6C6245392E55}"/>
              </a:ext>
            </a:extLst>
          </p:cNvPr>
          <p:cNvSpPr/>
          <p:nvPr/>
        </p:nvSpPr>
        <p:spPr>
          <a:xfrm>
            <a:off x="3865499" y="2605850"/>
            <a:ext cx="2197395"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4;p53">
            <a:extLst>
              <a:ext uri="{FF2B5EF4-FFF2-40B4-BE49-F238E27FC236}">
                <a16:creationId xmlns:a16="http://schemas.microsoft.com/office/drawing/2014/main" id="{54A37EEA-CEA1-450F-9F30-6E78C982DBAF}"/>
              </a:ext>
            </a:extLst>
          </p:cNvPr>
          <p:cNvSpPr/>
          <p:nvPr/>
        </p:nvSpPr>
        <p:spPr>
          <a:xfrm>
            <a:off x="3703207" y="3186269"/>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4;p53">
            <a:extLst>
              <a:ext uri="{FF2B5EF4-FFF2-40B4-BE49-F238E27FC236}">
                <a16:creationId xmlns:a16="http://schemas.microsoft.com/office/drawing/2014/main" id="{0C7F2F66-689B-48D9-BD93-3751246074D9}"/>
              </a:ext>
            </a:extLst>
          </p:cNvPr>
          <p:cNvSpPr/>
          <p:nvPr/>
        </p:nvSpPr>
        <p:spPr>
          <a:xfrm>
            <a:off x="3499648" y="3746337"/>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4;p53">
            <a:extLst>
              <a:ext uri="{FF2B5EF4-FFF2-40B4-BE49-F238E27FC236}">
                <a16:creationId xmlns:a16="http://schemas.microsoft.com/office/drawing/2014/main" id="{A32C8FE4-D9C3-4ED6-8527-A4D5C0D580CD}"/>
              </a:ext>
            </a:extLst>
          </p:cNvPr>
          <p:cNvSpPr/>
          <p:nvPr/>
        </p:nvSpPr>
        <p:spPr>
          <a:xfrm>
            <a:off x="3865499" y="1464647"/>
            <a:ext cx="2197395" cy="225929"/>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a 3">
            <a:extLst>
              <a:ext uri="{FF2B5EF4-FFF2-40B4-BE49-F238E27FC236}">
                <a16:creationId xmlns:a16="http://schemas.microsoft.com/office/drawing/2014/main" id="{BF768A02-3D3D-45CD-900B-07A77397DF8E}"/>
              </a:ext>
            </a:extLst>
          </p:cNvPr>
          <p:cNvGraphicFramePr>
            <a:graphicFrameLocks noGrp="1"/>
          </p:cNvGraphicFramePr>
          <p:nvPr>
            <p:extLst>
              <p:ext uri="{D42A27DB-BD31-4B8C-83A1-F6EECF244321}">
                <p14:modId xmlns:p14="http://schemas.microsoft.com/office/powerpoint/2010/main" val="1155021775"/>
              </p:ext>
            </p:extLst>
          </p:nvPr>
        </p:nvGraphicFramePr>
        <p:xfrm>
          <a:off x="2485803" y="841378"/>
          <a:ext cx="5004392" cy="3460744"/>
        </p:xfrm>
        <a:graphic>
          <a:graphicData uri="http://schemas.openxmlformats.org/drawingml/2006/table">
            <a:tbl>
              <a:tblPr firstRow="1" firstCol="1" bandRow="1"/>
              <a:tblGrid>
                <a:gridCol w="838392">
                  <a:extLst>
                    <a:ext uri="{9D8B030D-6E8A-4147-A177-3AD203B41FA5}">
                      <a16:colId xmlns:a16="http://schemas.microsoft.com/office/drawing/2014/main" val="342261108"/>
                    </a:ext>
                  </a:extLst>
                </a:gridCol>
                <a:gridCol w="530209">
                  <a:extLst>
                    <a:ext uri="{9D8B030D-6E8A-4147-A177-3AD203B41FA5}">
                      <a16:colId xmlns:a16="http://schemas.microsoft.com/office/drawing/2014/main" val="1474616216"/>
                    </a:ext>
                  </a:extLst>
                </a:gridCol>
                <a:gridCol w="530209">
                  <a:extLst>
                    <a:ext uri="{9D8B030D-6E8A-4147-A177-3AD203B41FA5}">
                      <a16:colId xmlns:a16="http://schemas.microsoft.com/office/drawing/2014/main" val="2904988628"/>
                    </a:ext>
                  </a:extLst>
                </a:gridCol>
                <a:gridCol w="530209">
                  <a:extLst>
                    <a:ext uri="{9D8B030D-6E8A-4147-A177-3AD203B41FA5}">
                      <a16:colId xmlns:a16="http://schemas.microsoft.com/office/drawing/2014/main" val="2521230245"/>
                    </a:ext>
                  </a:extLst>
                </a:gridCol>
                <a:gridCol w="530209">
                  <a:extLst>
                    <a:ext uri="{9D8B030D-6E8A-4147-A177-3AD203B41FA5}">
                      <a16:colId xmlns:a16="http://schemas.microsoft.com/office/drawing/2014/main" val="945389584"/>
                    </a:ext>
                  </a:extLst>
                </a:gridCol>
                <a:gridCol w="504249">
                  <a:extLst>
                    <a:ext uri="{9D8B030D-6E8A-4147-A177-3AD203B41FA5}">
                      <a16:colId xmlns:a16="http://schemas.microsoft.com/office/drawing/2014/main" val="3889546222"/>
                    </a:ext>
                  </a:extLst>
                </a:gridCol>
                <a:gridCol w="502593">
                  <a:extLst>
                    <a:ext uri="{9D8B030D-6E8A-4147-A177-3AD203B41FA5}">
                      <a16:colId xmlns:a16="http://schemas.microsoft.com/office/drawing/2014/main" val="4291891991"/>
                    </a:ext>
                  </a:extLst>
                </a:gridCol>
                <a:gridCol w="493755">
                  <a:extLst>
                    <a:ext uri="{9D8B030D-6E8A-4147-A177-3AD203B41FA5}">
                      <a16:colId xmlns:a16="http://schemas.microsoft.com/office/drawing/2014/main" val="1103694309"/>
                    </a:ext>
                  </a:extLst>
                </a:gridCol>
                <a:gridCol w="544567">
                  <a:extLst>
                    <a:ext uri="{9D8B030D-6E8A-4147-A177-3AD203B41FA5}">
                      <a16:colId xmlns:a16="http://schemas.microsoft.com/office/drawing/2014/main" val="2751973562"/>
                    </a:ext>
                  </a:extLst>
                </a:gridCol>
              </a:tblGrid>
              <a:tr h="588921">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Min</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Máx</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Media</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Desv. Estándar (m)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RMS</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 V </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Intervalo de confianza - 95% de confiabilidad</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2706855088"/>
                  </a:ext>
                </a:extLst>
              </a:tr>
              <a:tr h="191562">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858136106"/>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-90.77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203.07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66.33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71.37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139.89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167.29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-112.49}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extLst>
                  <a:ext uri="{0D108BD9-81ED-4DB2-BD59-A6C34878D82A}">
                    <a16:rowId xmlns:a16="http://schemas.microsoft.com/office/drawing/2014/main" val="1255156338"/>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-122.29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152.91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26.69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78.28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83.43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190.21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-136.83}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58150"/>
                  </a:ext>
                </a:extLst>
              </a:tr>
              <a:tr h="191562">
                <a:tc gridSpan="9">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2297802"/>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-86.25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142.88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47.34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55.09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72.64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142.37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189.71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-95.03}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extLst>
                  <a:ext uri="{0D108BD9-81ED-4DB2-BD59-A6C34878D82A}">
                    <a16:rowId xmlns:a16="http://schemas.microsoft.com/office/drawing/2014/main" val="2876680883"/>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-125.9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173.89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26.61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88.61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92.52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181.34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207.95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-154.73}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6908318"/>
                  </a:ext>
                </a:extLst>
              </a:tr>
              <a:tr h="189955">
                <a:tc gridSpan="9">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Vértices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76704786"/>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-93.62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382.42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44.77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47.84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93.77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76.92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-110.62}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extLst>
                  <a:ext uri="{0D108BD9-81ED-4DB2-BD59-A6C34878D82A}">
                    <a16:rowId xmlns:a16="http://schemas.microsoft.com/office/drawing/2014/main" val="3364427192"/>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-123.45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163.31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-16.88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36.05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39.8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78.01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61.13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-94.89}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529484"/>
                  </a:ext>
                </a:extLst>
              </a:tr>
              <a:tr h="191562">
                <a:tc gridSpan="9">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ENVI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02212372"/>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-51.31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332.34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-19.22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33.59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75.85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dirty="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56.63</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-95.07}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extLst>
                  <a:ext uri="{0D108BD9-81ED-4DB2-BD59-A6C34878D82A}">
                    <a16:rowId xmlns:a16="http://schemas.microsoft.com/office/drawing/2014/main" val="3524228538"/>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-123.04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170.14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44.3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44.74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87.69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81.39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-93.99}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554304"/>
                  </a:ext>
                </a:extLst>
              </a:tr>
              <a:tr h="191562">
                <a:tc gridSpan="9">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ERDAS IMAGINE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936893"/>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-41.74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360.46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15.24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37.97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40.91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80.19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a:noFill/>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95.43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-64.95}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a:noFill/>
                    </a:lnB>
                    <a:noFill/>
                  </a:tcPr>
                </a:tc>
                <a:extLst>
                  <a:ext uri="{0D108BD9-81ED-4DB2-BD59-A6C34878D82A}">
                    <a16:rowId xmlns:a16="http://schemas.microsoft.com/office/drawing/2014/main" val="431285167"/>
                  </a:ext>
                </a:extLst>
              </a:tr>
              <a:tr h="191562">
                <a:tc>
                  <a:txBody>
                    <a:bodyPr/>
                    <a:lstStyle/>
                    <a:p>
                      <a:pP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-159.82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189.83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27.52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54.88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61.39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120.32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147.84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-92.80}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3636" marR="3363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6288150"/>
                  </a:ext>
                </a:extLst>
              </a:tr>
            </a:tbl>
          </a:graphicData>
        </a:graphic>
      </p:graphicFrame>
      <p:sp>
        <p:nvSpPr>
          <p:cNvPr id="22" name="Cuadro de texto 141">
            <a:extLst>
              <a:ext uri="{FF2B5EF4-FFF2-40B4-BE49-F238E27FC236}">
                <a16:creationId xmlns:a16="http://schemas.microsoft.com/office/drawing/2014/main" id="{67F5ABAA-4B07-45B9-817E-2592E871B960}"/>
              </a:ext>
            </a:extLst>
          </p:cNvPr>
          <p:cNvSpPr txBox="1"/>
          <p:nvPr/>
        </p:nvSpPr>
        <p:spPr>
          <a:xfrm>
            <a:off x="758234" y="4207671"/>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
        <p:nvSpPr>
          <p:cNvPr id="15" name="Rectángulo 14">
            <a:extLst>
              <a:ext uri="{FF2B5EF4-FFF2-40B4-BE49-F238E27FC236}">
                <a16:creationId xmlns:a16="http://schemas.microsoft.com/office/drawing/2014/main" id="{69ED4667-FB53-4DB3-95EB-11B78E050E66}"/>
              </a:ext>
            </a:extLst>
          </p:cNvPr>
          <p:cNvSpPr/>
          <p:nvPr/>
        </p:nvSpPr>
        <p:spPr>
          <a:xfrm>
            <a:off x="4419362" y="3325026"/>
            <a:ext cx="483781" cy="4226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F5D19DE5-37C8-4E39-AB5A-D238182D607A}"/>
              </a:ext>
            </a:extLst>
          </p:cNvPr>
          <p:cNvSpPr/>
          <p:nvPr/>
        </p:nvSpPr>
        <p:spPr>
          <a:xfrm>
            <a:off x="4438651" y="2776800"/>
            <a:ext cx="483781" cy="4226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3967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23" name="Imagen 22">
            <a:extLst>
              <a:ext uri="{FF2B5EF4-FFF2-40B4-BE49-F238E27FC236}">
                <a16:creationId xmlns:a16="http://schemas.microsoft.com/office/drawing/2014/main" id="{1FC6C9A7-3D72-4CA2-B269-FD438727D131}"/>
              </a:ext>
            </a:extLst>
          </p:cNvPr>
          <p:cNvPicPr>
            <a:picLocks noChangeAspect="1"/>
          </p:cNvPicPr>
          <p:nvPr/>
        </p:nvPicPr>
        <p:blipFill>
          <a:blip r:embed="rId3"/>
          <a:stretch>
            <a:fillRect/>
          </a:stretch>
        </p:blipFill>
        <p:spPr>
          <a:xfrm>
            <a:off x="-22394" y="0"/>
            <a:ext cx="9166394" cy="5143500"/>
          </a:xfrm>
          <a:prstGeom prst="rect">
            <a:avLst/>
          </a:prstGeom>
        </p:spPr>
      </p:pic>
      <p:sp>
        <p:nvSpPr>
          <p:cNvPr id="834" name="Google Shape;834;p53"/>
          <p:cNvSpPr/>
          <p:nvPr/>
        </p:nvSpPr>
        <p:spPr>
          <a:xfrm>
            <a:off x="1052160" y="516138"/>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1003005" y="198388"/>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47" name="Google Shape;847;p53"/>
          <p:cNvSpPr txBox="1">
            <a:spLocks noGrp="1"/>
          </p:cNvSpPr>
          <p:nvPr>
            <p:ph type="subTitle" idx="5"/>
          </p:nvPr>
        </p:nvSpPr>
        <p:spPr>
          <a:xfrm>
            <a:off x="104120" y="1151129"/>
            <a:ext cx="297400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S" sz="1100" b="1" dirty="0"/>
              <a:t>Análisis en zona de alta coherencia</a:t>
            </a:r>
            <a:endParaRPr sz="1100" b="1" dirty="0"/>
          </a:p>
        </p:txBody>
      </p:sp>
      <p:sp>
        <p:nvSpPr>
          <p:cNvPr id="851" name="Google Shape;851;p53"/>
          <p:cNvSpPr/>
          <p:nvPr/>
        </p:nvSpPr>
        <p:spPr>
          <a:xfrm>
            <a:off x="8513568" y="109239"/>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53">
            <a:extLst>
              <a:ext uri="{FF2B5EF4-FFF2-40B4-BE49-F238E27FC236}">
                <a16:creationId xmlns:a16="http://schemas.microsoft.com/office/drawing/2014/main" id="{791F9A10-2690-469D-A003-C30E218778CF}"/>
              </a:ext>
            </a:extLst>
          </p:cNvPr>
          <p:cNvSpPr/>
          <p:nvPr/>
        </p:nvSpPr>
        <p:spPr>
          <a:xfrm>
            <a:off x="0" y="4207671"/>
            <a:ext cx="535616" cy="859724"/>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Imagen 14">
            <a:extLst>
              <a:ext uri="{FF2B5EF4-FFF2-40B4-BE49-F238E27FC236}">
                <a16:creationId xmlns:a16="http://schemas.microsoft.com/office/drawing/2014/main" id="{FA2C597C-8A68-45D1-B96B-531590A9956F}"/>
              </a:ext>
            </a:extLst>
          </p:cNvPr>
          <p:cNvPicPr/>
          <p:nvPr/>
        </p:nvPicPr>
        <p:blipFill rotWithShape="1">
          <a:blip r:embed="rId4"/>
          <a:srcRect l="5071" t="5953" r="4189" b="3824"/>
          <a:stretch/>
        </p:blipFill>
        <p:spPr bwMode="auto">
          <a:xfrm>
            <a:off x="472966" y="1484216"/>
            <a:ext cx="2727434" cy="2452103"/>
          </a:xfrm>
          <a:prstGeom prst="rect">
            <a:avLst/>
          </a:prstGeom>
          <a:ln>
            <a:noFill/>
          </a:ln>
          <a:extLst>
            <a:ext uri="{53640926-AAD7-44D8-BBD7-CCE9431645EC}">
              <a14:shadowObscured xmlns:a14="http://schemas.microsoft.com/office/drawing/2010/main"/>
            </a:ext>
          </a:extLst>
        </p:spPr>
      </p:pic>
      <p:sp>
        <p:nvSpPr>
          <p:cNvPr id="17" name="Google Shape;847;p53">
            <a:extLst>
              <a:ext uri="{FF2B5EF4-FFF2-40B4-BE49-F238E27FC236}">
                <a16:creationId xmlns:a16="http://schemas.microsoft.com/office/drawing/2014/main" id="{E5485F2F-03D2-4097-86A7-5DCE91DDD9D0}"/>
              </a:ext>
            </a:extLst>
          </p:cNvPr>
          <p:cNvSpPr txBox="1">
            <a:spLocks/>
          </p:cNvSpPr>
          <p:nvPr/>
        </p:nvSpPr>
        <p:spPr>
          <a:xfrm>
            <a:off x="3357866" y="1003833"/>
            <a:ext cx="5263904" cy="578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b="1" dirty="0"/>
              <a:t>Evaluación de MDS con imágenes SAR en zona de alta coherencia en función de vértices IGM</a:t>
            </a:r>
          </a:p>
        </p:txBody>
      </p:sp>
      <p:sp>
        <p:nvSpPr>
          <p:cNvPr id="18" name="Google Shape;834;p53">
            <a:extLst>
              <a:ext uri="{FF2B5EF4-FFF2-40B4-BE49-F238E27FC236}">
                <a16:creationId xmlns:a16="http://schemas.microsoft.com/office/drawing/2014/main" id="{7069BD66-28F7-4A73-BBD0-D81A77DEF124}"/>
              </a:ext>
            </a:extLst>
          </p:cNvPr>
          <p:cNvSpPr/>
          <p:nvPr/>
        </p:nvSpPr>
        <p:spPr>
          <a:xfrm>
            <a:off x="4785112" y="2629614"/>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4;p53">
            <a:extLst>
              <a:ext uri="{FF2B5EF4-FFF2-40B4-BE49-F238E27FC236}">
                <a16:creationId xmlns:a16="http://schemas.microsoft.com/office/drawing/2014/main" id="{6553DB7D-4B8C-4EF3-A03E-1224AE839A58}"/>
              </a:ext>
            </a:extLst>
          </p:cNvPr>
          <p:cNvSpPr/>
          <p:nvPr/>
        </p:nvSpPr>
        <p:spPr>
          <a:xfrm>
            <a:off x="4785112" y="3048698"/>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4;p53">
            <a:extLst>
              <a:ext uri="{FF2B5EF4-FFF2-40B4-BE49-F238E27FC236}">
                <a16:creationId xmlns:a16="http://schemas.microsoft.com/office/drawing/2014/main" id="{D8A315AC-82D9-4A3E-8752-61D75900502D}"/>
              </a:ext>
            </a:extLst>
          </p:cNvPr>
          <p:cNvSpPr/>
          <p:nvPr/>
        </p:nvSpPr>
        <p:spPr>
          <a:xfrm>
            <a:off x="4785112" y="3423805"/>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834;p53">
            <a:extLst>
              <a:ext uri="{FF2B5EF4-FFF2-40B4-BE49-F238E27FC236}">
                <a16:creationId xmlns:a16="http://schemas.microsoft.com/office/drawing/2014/main" id="{31606865-E1EA-475B-8221-D4F6707EF6B3}"/>
              </a:ext>
            </a:extLst>
          </p:cNvPr>
          <p:cNvSpPr/>
          <p:nvPr/>
        </p:nvSpPr>
        <p:spPr>
          <a:xfrm>
            <a:off x="4550425" y="3854451"/>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4;p53">
            <a:extLst>
              <a:ext uri="{FF2B5EF4-FFF2-40B4-BE49-F238E27FC236}">
                <a16:creationId xmlns:a16="http://schemas.microsoft.com/office/drawing/2014/main" id="{AAD99AF7-147D-469E-B999-4347E8EDD07B}"/>
              </a:ext>
            </a:extLst>
          </p:cNvPr>
          <p:cNvSpPr/>
          <p:nvPr/>
        </p:nvSpPr>
        <p:spPr>
          <a:xfrm>
            <a:off x="4939517" y="2211277"/>
            <a:ext cx="2197395" cy="225929"/>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 name="Tabla 2">
            <a:extLst>
              <a:ext uri="{FF2B5EF4-FFF2-40B4-BE49-F238E27FC236}">
                <a16:creationId xmlns:a16="http://schemas.microsoft.com/office/drawing/2014/main" id="{AF7D2E6B-6887-4E30-A6F5-B6C45AA712EB}"/>
              </a:ext>
            </a:extLst>
          </p:cNvPr>
          <p:cNvGraphicFramePr>
            <a:graphicFrameLocks noGrp="1"/>
          </p:cNvGraphicFramePr>
          <p:nvPr>
            <p:extLst>
              <p:ext uri="{D42A27DB-BD31-4B8C-83A1-F6EECF244321}">
                <p14:modId xmlns:p14="http://schemas.microsoft.com/office/powerpoint/2010/main" val="1783707797"/>
              </p:ext>
            </p:extLst>
          </p:nvPr>
        </p:nvGraphicFramePr>
        <p:xfrm>
          <a:off x="3569246" y="1582412"/>
          <a:ext cx="4944319" cy="2625259"/>
        </p:xfrm>
        <a:graphic>
          <a:graphicData uri="http://schemas.openxmlformats.org/drawingml/2006/table">
            <a:tbl>
              <a:tblPr firstRow="1" firstCol="1" bandRow="1"/>
              <a:tblGrid>
                <a:gridCol w="618040">
                  <a:extLst>
                    <a:ext uri="{9D8B030D-6E8A-4147-A177-3AD203B41FA5}">
                      <a16:colId xmlns:a16="http://schemas.microsoft.com/office/drawing/2014/main" val="389319409"/>
                    </a:ext>
                  </a:extLst>
                </a:gridCol>
                <a:gridCol w="618040">
                  <a:extLst>
                    <a:ext uri="{9D8B030D-6E8A-4147-A177-3AD203B41FA5}">
                      <a16:colId xmlns:a16="http://schemas.microsoft.com/office/drawing/2014/main" val="3395611166"/>
                    </a:ext>
                  </a:extLst>
                </a:gridCol>
                <a:gridCol w="618040">
                  <a:extLst>
                    <a:ext uri="{9D8B030D-6E8A-4147-A177-3AD203B41FA5}">
                      <a16:colId xmlns:a16="http://schemas.microsoft.com/office/drawing/2014/main" val="816896749"/>
                    </a:ext>
                  </a:extLst>
                </a:gridCol>
                <a:gridCol w="618040">
                  <a:extLst>
                    <a:ext uri="{9D8B030D-6E8A-4147-A177-3AD203B41FA5}">
                      <a16:colId xmlns:a16="http://schemas.microsoft.com/office/drawing/2014/main" val="1199427454"/>
                    </a:ext>
                  </a:extLst>
                </a:gridCol>
                <a:gridCol w="618040">
                  <a:extLst>
                    <a:ext uri="{9D8B030D-6E8A-4147-A177-3AD203B41FA5}">
                      <a16:colId xmlns:a16="http://schemas.microsoft.com/office/drawing/2014/main" val="2804536630"/>
                    </a:ext>
                  </a:extLst>
                </a:gridCol>
                <a:gridCol w="618040">
                  <a:extLst>
                    <a:ext uri="{9D8B030D-6E8A-4147-A177-3AD203B41FA5}">
                      <a16:colId xmlns:a16="http://schemas.microsoft.com/office/drawing/2014/main" val="1340215461"/>
                    </a:ext>
                  </a:extLst>
                </a:gridCol>
                <a:gridCol w="640664">
                  <a:extLst>
                    <a:ext uri="{9D8B030D-6E8A-4147-A177-3AD203B41FA5}">
                      <a16:colId xmlns:a16="http://schemas.microsoft.com/office/drawing/2014/main" val="2907123780"/>
                    </a:ext>
                  </a:extLst>
                </a:gridCol>
                <a:gridCol w="595415">
                  <a:extLst>
                    <a:ext uri="{9D8B030D-6E8A-4147-A177-3AD203B41FA5}">
                      <a16:colId xmlns:a16="http://schemas.microsoft.com/office/drawing/2014/main" val="3176121025"/>
                    </a:ext>
                  </a:extLst>
                </a:gridCol>
              </a:tblGrid>
              <a:tr h="605829">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Min</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Máx</a:t>
                      </a:r>
                      <a:b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Media</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Desv. Estándar (m)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RMS</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 V </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Intervalo de confianza - 95% de confiabilidad</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extLst>
                  <a:ext uri="{0D108BD9-81ED-4DB2-BD59-A6C34878D82A}">
                    <a16:rowId xmlns:a16="http://schemas.microsoft.com/office/drawing/2014/main" val="1727890830"/>
                  </a:ext>
                </a:extLst>
              </a:tr>
              <a:tr h="201943">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06722770"/>
                  </a:ext>
                </a:extLst>
              </a:tr>
              <a:tr h="201943">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-79.17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69.29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38.78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38.46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75.38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79.70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-71.06}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6681936"/>
                  </a:ext>
                </a:extLst>
              </a:tr>
              <a:tr h="201943">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SNAP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9924954"/>
                  </a:ext>
                </a:extLst>
              </a:tr>
              <a:tr h="201943">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169.45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69.39</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53.6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85.78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168.13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237.52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-98.74}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391144"/>
                  </a:ext>
                </a:extLst>
              </a:tr>
              <a:tr h="201943">
                <a:tc gridSpan="8">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66097740"/>
                  </a:ext>
                </a:extLst>
              </a:tr>
              <a:tr h="201943">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-63.25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68.92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-4.38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35.01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68.62</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64.24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-73.00}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5496596"/>
                  </a:ext>
                </a:extLst>
              </a:tr>
              <a:tr h="201943">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ENVI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87695561"/>
                  </a:ext>
                </a:extLst>
              </a:tr>
              <a:tr h="201943">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-32.44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10.09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-19.21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21.98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43.08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23.87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-62.29}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6451998"/>
                  </a:ext>
                </a:extLst>
              </a:tr>
              <a:tr h="201943">
                <a:tc gridSpan="8">
                  <a:txBody>
                    <a:bodyPr/>
                    <a:lstStyle/>
                    <a:p>
                      <a:pPr algn="ctr">
                        <a:lnSpc>
                          <a:spcPct val="150000"/>
                        </a:lnSpc>
                        <a:spcBef>
                          <a:spcPts val="600"/>
                        </a:spcBef>
                        <a:spcAft>
                          <a:spcPts val="600"/>
                        </a:spcAft>
                      </a:pPr>
                      <a:r>
                        <a:rPr lang="en-US" sz="800" b="1">
                          <a:solidFill>
                            <a:srgbClr val="000000"/>
                          </a:solidFill>
                          <a:effectLst/>
                          <a:latin typeface="Lato" panose="020B0604020202020204" charset="0"/>
                          <a:ea typeface="Times New Roman" panose="02020603050405020304" pitchFamily="18" charset="0"/>
                          <a:cs typeface="Calibri" panose="020F0502020204030204" pitchFamily="34" charset="0"/>
                        </a:rPr>
                        <a:t>MDS Cosmo SkyMED Software ERDAS IMAGINE vs. Vértices IGM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3405445"/>
                  </a:ext>
                </a:extLst>
              </a:tr>
              <a:tr h="201943">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60.45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6.31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13.61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30.98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60.72</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S" sz="800">
                          <a:solidFill>
                            <a:srgbClr val="000000"/>
                          </a:solidFill>
                          <a:effectLst/>
                          <a:latin typeface="Lato" panose="020B0604020202020204" charset="0"/>
                          <a:ea typeface="Times New Roman" panose="02020603050405020304" pitchFamily="18" charset="0"/>
                          <a:cs typeface="Calibri" panose="020F0502020204030204" pitchFamily="34" charset="0"/>
                        </a:rPr>
                        <a:t>{</a:t>
                      </a: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67.03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-54.41}</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6686431"/>
                  </a:ext>
                </a:extLst>
              </a:tr>
            </a:tbl>
          </a:graphicData>
        </a:graphic>
      </p:graphicFrame>
      <p:sp>
        <p:nvSpPr>
          <p:cNvPr id="24" name="Cuadro de texto 141">
            <a:extLst>
              <a:ext uri="{FF2B5EF4-FFF2-40B4-BE49-F238E27FC236}">
                <a16:creationId xmlns:a16="http://schemas.microsoft.com/office/drawing/2014/main" id="{6437A9A3-D24C-4818-98C4-C7446BD2EF81}"/>
              </a:ext>
            </a:extLst>
          </p:cNvPr>
          <p:cNvSpPr txBox="1"/>
          <p:nvPr/>
        </p:nvSpPr>
        <p:spPr>
          <a:xfrm>
            <a:off x="3569246" y="4273535"/>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
        <p:nvSpPr>
          <p:cNvPr id="25" name="Rectángulo 24">
            <a:extLst>
              <a:ext uri="{FF2B5EF4-FFF2-40B4-BE49-F238E27FC236}">
                <a16:creationId xmlns:a16="http://schemas.microsoft.com/office/drawing/2014/main" id="{91A9172E-AB92-414C-809B-F4D3CF474292}"/>
              </a:ext>
            </a:extLst>
          </p:cNvPr>
          <p:cNvSpPr/>
          <p:nvPr/>
        </p:nvSpPr>
        <p:spPr>
          <a:xfrm>
            <a:off x="4891825" y="1645536"/>
            <a:ext cx="457200" cy="4226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204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33" name="Imagen 32">
            <a:extLst>
              <a:ext uri="{FF2B5EF4-FFF2-40B4-BE49-F238E27FC236}">
                <a16:creationId xmlns:a16="http://schemas.microsoft.com/office/drawing/2014/main" id="{EBCBD0BA-984D-472B-A76B-4B5D8892CAC7}"/>
              </a:ext>
            </a:extLst>
          </p:cNvPr>
          <p:cNvPicPr>
            <a:picLocks noChangeAspect="1"/>
          </p:cNvPicPr>
          <p:nvPr/>
        </p:nvPicPr>
        <p:blipFill>
          <a:blip r:embed="rId3"/>
          <a:stretch>
            <a:fillRect/>
          </a:stretch>
        </p:blipFill>
        <p:spPr>
          <a:xfrm>
            <a:off x="-22394" y="0"/>
            <a:ext cx="9166394" cy="5143500"/>
          </a:xfrm>
          <a:prstGeom prst="rect">
            <a:avLst/>
          </a:prstGeom>
        </p:spPr>
      </p:pic>
      <p:sp>
        <p:nvSpPr>
          <p:cNvPr id="28" name="Google Shape;834;p53">
            <a:extLst>
              <a:ext uri="{FF2B5EF4-FFF2-40B4-BE49-F238E27FC236}">
                <a16:creationId xmlns:a16="http://schemas.microsoft.com/office/drawing/2014/main" id="{6AFEA776-DD6A-4B19-94B9-B6BBBBFC17D3}"/>
              </a:ext>
            </a:extLst>
          </p:cNvPr>
          <p:cNvSpPr/>
          <p:nvPr/>
        </p:nvSpPr>
        <p:spPr>
          <a:xfrm>
            <a:off x="5665330" y="2260111"/>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4;p53">
            <a:extLst>
              <a:ext uri="{FF2B5EF4-FFF2-40B4-BE49-F238E27FC236}">
                <a16:creationId xmlns:a16="http://schemas.microsoft.com/office/drawing/2014/main" id="{539707EB-824C-490F-AB5C-2E597EF9003D}"/>
              </a:ext>
            </a:extLst>
          </p:cNvPr>
          <p:cNvSpPr/>
          <p:nvPr/>
        </p:nvSpPr>
        <p:spPr>
          <a:xfrm>
            <a:off x="5827622" y="2810149"/>
            <a:ext cx="2197395"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53">
            <a:extLst>
              <a:ext uri="{FF2B5EF4-FFF2-40B4-BE49-F238E27FC236}">
                <a16:creationId xmlns:a16="http://schemas.microsoft.com/office/drawing/2014/main" id="{532CDD34-EFB9-49B9-8C77-A9EDC388C7E2}"/>
              </a:ext>
            </a:extLst>
          </p:cNvPr>
          <p:cNvSpPr/>
          <p:nvPr/>
        </p:nvSpPr>
        <p:spPr>
          <a:xfrm>
            <a:off x="5665330" y="3348036"/>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4;p53">
            <a:extLst>
              <a:ext uri="{FF2B5EF4-FFF2-40B4-BE49-F238E27FC236}">
                <a16:creationId xmlns:a16="http://schemas.microsoft.com/office/drawing/2014/main" id="{C1C17D5F-6BFB-428A-827C-64E2EFE89236}"/>
              </a:ext>
            </a:extLst>
          </p:cNvPr>
          <p:cNvSpPr/>
          <p:nvPr/>
        </p:nvSpPr>
        <p:spPr>
          <a:xfrm>
            <a:off x="5461771" y="3876205"/>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4;p53">
            <a:extLst>
              <a:ext uri="{FF2B5EF4-FFF2-40B4-BE49-F238E27FC236}">
                <a16:creationId xmlns:a16="http://schemas.microsoft.com/office/drawing/2014/main" id="{45E00549-69BD-40F8-833E-8D51E1A6A7DB}"/>
              </a:ext>
            </a:extLst>
          </p:cNvPr>
          <p:cNvSpPr/>
          <p:nvPr/>
        </p:nvSpPr>
        <p:spPr>
          <a:xfrm>
            <a:off x="5827622" y="1711479"/>
            <a:ext cx="2197395" cy="174482"/>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 name="Tabla 7">
            <a:extLst>
              <a:ext uri="{FF2B5EF4-FFF2-40B4-BE49-F238E27FC236}">
                <a16:creationId xmlns:a16="http://schemas.microsoft.com/office/drawing/2014/main" id="{7897EA74-D0C4-4172-9BA2-1A1C2355D3BD}"/>
              </a:ext>
            </a:extLst>
          </p:cNvPr>
          <p:cNvGraphicFramePr>
            <a:graphicFrameLocks noGrp="1"/>
          </p:cNvGraphicFramePr>
          <p:nvPr>
            <p:extLst>
              <p:ext uri="{D42A27DB-BD31-4B8C-83A1-F6EECF244321}">
                <p14:modId xmlns:p14="http://schemas.microsoft.com/office/powerpoint/2010/main" val="2416919267"/>
              </p:ext>
            </p:extLst>
          </p:nvPr>
        </p:nvGraphicFramePr>
        <p:xfrm>
          <a:off x="4940338" y="1312489"/>
          <a:ext cx="3991058" cy="3081169"/>
        </p:xfrm>
        <a:graphic>
          <a:graphicData uri="http://schemas.openxmlformats.org/drawingml/2006/table">
            <a:tbl>
              <a:tblPr firstRow="1" firstCol="1" bandRow="1"/>
              <a:tblGrid>
                <a:gridCol w="806274">
                  <a:extLst>
                    <a:ext uri="{9D8B030D-6E8A-4147-A177-3AD203B41FA5}">
                      <a16:colId xmlns:a16="http://schemas.microsoft.com/office/drawing/2014/main" val="310958002"/>
                    </a:ext>
                  </a:extLst>
                </a:gridCol>
                <a:gridCol w="604706">
                  <a:extLst>
                    <a:ext uri="{9D8B030D-6E8A-4147-A177-3AD203B41FA5}">
                      <a16:colId xmlns:a16="http://schemas.microsoft.com/office/drawing/2014/main" val="1921304221"/>
                    </a:ext>
                  </a:extLst>
                </a:gridCol>
                <a:gridCol w="604706">
                  <a:extLst>
                    <a:ext uri="{9D8B030D-6E8A-4147-A177-3AD203B41FA5}">
                      <a16:colId xmlns:a16="http://schemas.microsoft.com/office/drawing/2014/main" val="4287812151"/>
                    </a:ext>
                  </a:extLst>
                </a:gridCol>
                <a:gridCol w="604706">
                  <a:extLst>
                    <a:ext uri="{9D8B030D-6E8A-4147-A177-3AD203B41FA5}">
                      <a16:colId xmlns:a16="http://schemas.microsoft.com/office/drawing/2014/main" val="823360740"/>
                    </a:ext>
                  </a:extLst>
                </a:gridCol>
                <a:gridCol w="765960">
                  <a:extLst>
                    <a:ext uri="{9D8B030D-6E8A-4147-A177-3AD203B41FA5}">
                      <a16:colId xmlns:a16="http://schemas.microsoft.com/office/drawing/2014/main" val="163917689"/>
                    </a:ext>
                  </a:extLst>
                </a:gridCol>
                <a:gridCol w="604706">
                  <a:extLst>
                    <a:ext uri="{9D8B030D-6E8A-4147-A177-3AD203B41FA5}">
                      <a16:colId xmlns:a16="http://schemas.microsoft.com/office/drawing/2014/main" val="370931495"/>
                    </a:ext>
                  </a:extLst>
                </a:gridCol>
              </a:tblGrid>
              <a:tr h="3780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Media</a:t>
                      </a:r>
                      <a:b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PV = 1/4 * IC</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IC</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Escala Obtenida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Escala Referencial</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61699"/>
                  </a:ext>
                </a:extLst>
              </a:tr>
              <a:tr h="179904">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37613682"/>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27.40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109.60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 109600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1:150 000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extLst>
                  <a:ext uri="{0D108BD9-81ED-4DB2-BD59-A6C34878D82A}">
                    <a16:rowId xmlns:a16="http://schemas.microsoft.com/office/drawing/2014/main" val="583290026"/>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26.69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106.76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106760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1:150 000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3966761"/>
                  </a:ext>
                </a:extLst>
              </a:tr>
              <a:tr h="179904">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28095867"/>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47.34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189.36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189360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extLst>
                  <a:ext uri="{0D108BD9-81ED-4DB2-BD59-A6C34878D82A}">
                    <a16:rowId xmlns:a16="http://schemas.microsoft.com/office/drawing/2014/main" val="3845877316"/>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26.61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106.44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106440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1:150 000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3681354"/>
                  </a:ext>
                </a:extLst>
              </a:tr>
              <a:tr h="179904">
                <a:tc gridSpan="6">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57068700"/>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67.40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67400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extLst>
                  <a:ext uri="{0D108BD9-81ED-4DB2-BD59-A6C34878D82A}">
                    <a16:rowId xmlns:a16="http://schemas.microsoft.com/office/drawing/2014/main" val="3866453071"/>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-16.88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67.52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67520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0794906"/>
                  </a:ext>
                </a:extLst>
              </a:tr>
              <a:tr h="179904">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ENVI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887887421"/>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-19.22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76.88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76880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extLst>
                  <a:ext uri="{0D108BD9-81ED-4DB2-BD59-A6C34878D82A}">
                    <a16:rowId xmlns:a16="http://schemas.microsoft.com/office/drawing/2014/main" val="2435881403"/>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-6.30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25.20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25200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053751"/>
                  </a:ext>
                </a:extLst>
              </a:tr>
              <a:tr h="184416">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ERDAS IMAGINE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186842585"/>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15.24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60.96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60964.96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1:65 000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a:noFill/>
                    </a:lnB>
                    <a:noFill/>
                  </a:tcPr>
                </a:tc>
                <a:extLst>
                  <a:ext uri="{0D108BD9-81ED-4DB2-BD59-A6C34878D82A}">
                    <a16:rowId xmlns:a16="http://schemas.microsoft.com/office/drawing/2014/main" val="1017173428"/>
                  </a:ext>
                </a:extLst>
              </a:tr>
              <a:tr h="179904">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27.52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110.08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110080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1:150 000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2538" marR="32538"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0528395"/>
                  </a:ext>
                </a:extLst>
              </a:tr>
            </a:tbl>
          </a:graphicData>
        </a:graphic>
      </p:graphicFrame>
      <p:sp>
        <p:nvSpPr>
          <p:cNvPr id="834" name="Google Shape;834;p53"/>
          <p:cNvSpPr/>
          <p:nvPr/>
        </p:nvSpPr>
        <p:spPr>
          <a:xfrm>
            <a:off x="374379" y="413393"/>
            <a:ext cx="2197395"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txBox="1">
            <a:spLocks noGrp="1"/>
          </p:cNvSpPr>
          <p:nvPr>
            <p:ph type="title"/>
          </p:nvPr>
        </p:nvSpPr>
        <p:spPr>
          <a:xfrm>
            <a:off x="273982" y="99750"/>
            <a:ext cx="2197395"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Resultados</a:t>
            </a:r>
            <a:endParaRPr dirty="0"/>
          </a:p>
        </p:txBody>
      </p:sp>
      <p:sp>
        <p:nvSpPr>
          <p:cNvPr id="851" name="Google Shape;851;p53"/>
          <p:cNvSpPr/>
          <p:nvPr/>
        </p:nvSpPr>
        <p:spPr>
          <a:xfrm>
            <a:off x="8513568" y="109239"/>
            <a:ext cx="429637" cy="652022"/>
          </a:xfrm>
          <a:custGeom>
            <a:avLst/>
            <a:gdLst/>
            <a:ahLst/>
            <a:cxnLst/>
            <a:rect l="l" t="t" r="r" b="b"/>
            <a:pathLst>
              <a:path w="19078" h="28953" extrusionOk="0">
                <a:moveTo>
                  <a:pt x="12279" y="1039"/>
                </a:moveTo>
                <a:cubicBezTo>
                  <a:pt x="12600" y="1039"/>
                  <a:pt x="12713" y="1446"/>
                  <a:pt x="12740" y="1983"/>
                </a:cubicBezTo>
                <a:cubicBezTo>
                  <a:pt x="12673" y="1883"/>
                  <a:pt x="12573" y="1783"/>
                  <a:pt x="12473" y="1716"/>
                </a:cubicBezTo>
                <a:cubicBezTo>
                  <a:pt x="12299" y="1564"/>
                  <a:pt x="12111" y="1511"/>
                  <a:pt x="11936" y="1511"/>
                </a:cubicBezTo>
                <a:cubicBezTo>
                  <a:pt x="11857" y="1511"/>
                  <a:pt x="11781" y="1522"/>
                  <a:pt x="11710" y="1539"/>
                </a:cubicBezTo>
                <a:lnTo>
                  <a:pt x="11710" y="1539"/>
                </a:lnTo>
                <a:cubicBezTo>
                  <a:pt x="11739" y="1521"/>
                  <a:pt x="11739" y="1483"/>
                  <a:pt x="11739" y="1483"/>
                </a:cubicBezTo>
                <a:cubicBezTo>
                  <a:pt x="11842" y="1441"/>
                  <a:pt x="11970" y="1413"/>
                  <a:pt x="12109" y="1413"/>
                </a:cubicBezTo>
                <a:cubicBezTo>
                  <a:pt x="12194" y="1413"/>
                  <a:pt x="12283" y="1424"/>
                  <a:pt x="12373" y="1449"/>
                </a:cubicBezTo>
                <a:cubicBezTo>
                  <a:pt x="12382" y="1452"/>
                  <a:pt x="12390" y="1454"/>
                  <a:pt x="12398" y="1454"/>
                </a:cubicBezTo>
                <a:cubicBezTo>
                  <a:pt x="12478" y="1454"/>
                  <a:pt x="12497" y="1313"/>
                  <a:pt x="12406" y="1282"/>
                </a:cubicBezTo>
                <a:cubicBezTo>
                  <a:pt x="12239" y="1216"/>
                  <a:pt x="12139" y="1216"/>
                  <a:pt x="11972" y="1149"/>
                </a:cubicBezTo>
                <a:lnTo>
                  <a:pt x="12006" y="1116"/>
                </a:lnTo>
                <a:cubicBezTo>
                  <a:pt x="12110" y="1063"/>
                  <a:pt x="12201" y="1039"/>
                  <a:pt x="12279" y="1039"/>
                </a:cubicBezTo>
                <a:close/>
                <a:moveTo>
                  <a:pt x="6245" y="597"/>
                </a:moveTo>
                <a:cubicBezTo>
                  <a:pt x="6341" y="597"/>
                  <a:pt x="6451" y="624"/>
                  <a:pt x="6568" y="682"/>
                </a:cubicBezTo>
                <a:cubicBezTo>
                  <a:pt x="6835" y="749"/>
                  <a:pt x="7035" y="882"/>
                  <a:pt x="7202" y="1049"/>
                </a:cubicBezTo>
                <a:cubicBezTo>
                  <a:pt x="7091" y="1005"/>
                  <a:pt x="6976" y="979"/>
                  <a:pt x="6866" y="979"/>
                </a:cubicBezTo>
                <a:cubicBezTo>
                  <a:pt x="6646" y="979"/>
                  <a:pt x="6446" y="1082"/>
                  <a:pt x="6335" y="1349"/>
                </a:cubicBezTo>
                <a:cubicBezTo>
                  <a:pt x="6202" y="1583"/>
                  <a:pt x="6202" y="1916"/>
                  <a:pt x="6235" y="2250"/>
                </a:cubicBezTo>
                <a:cubicBezTo>
                  <a:pt x="6001" y="1683"/>
                  <a:pt x="5868" y="1082"/>
                  <a:pt x="5968" y="749"/>
                </a:cubicBezTo>
                <a:lnTo>
                  <a:pt x="5968" y="715"/>
                </a:lnTo>
                <a:cubicBezTo>
                  <a:pt x="6024" y="640"/>
                  <a:pt x="6122" y="597"/>
                  <a:pt x="6245" y="597"/>
                </a:cubicBezTo>
                <a:close/>
                <a:moveTo>
                  <a:pt x="6533" y="212"/>
                </a:moveTo>
                <a:cubicBezTo>
                  <a:pt x="6934" y="212"/>
                  <a:pt x="7406" y="511"/>
                  <a:pt x="7669" y="749"/>
                </a:cubicBezTo>
                <a:cubicBezTo>
                  <a:pt x="8136" y="1216"/>
                  <a:pt x="8537" y="1950"/>
                  <a:pt x="8403" y="2683"/>
                </a:cubicBezTo>
                <a:cubicBezTo>
                  <a:pt x="8336" y="2383"/>
                  <a:pt x="8170" y="2016"/>
                  <a:pt x="8036" y="1749"/>
                </a:cubicBezTo>
                <a:lnTo>
                  <a:pt x="8036" y="1716"/>
                </a:lnTo>
                <a:cubicBezTo>
                  <a:pt x="7869" y="949"/>
                  <a:pt x="7202" y="415"/>
                  <a:pt x="6468" y="282"/>
                </a:cubicBezTo>
                <a:lnTo>
                  <a:pt x="6235" y="282"/>
                </a:lnTo>
                <a:cubicBezTo>
                  <a:pt x="6326" y="233"/>
                  <a:pt x="6427" y="212"/>
                  <a:pt x="6533" y="212"/>
                </a:cubicBezTo>
                <a:close/>
                <a:moveTo>
                  <a:pt x="11839" y="1883"/>
                </a:moveTo>
                <a:lnTo>
                  <a:pt x="11839" y="1883"/>
                </a:lnTo>
                <a:cubicBezTo>
                  <a:pt x="11672" y="2250"/>
                  <a:pt x="11505" y="2683"/>
                  <a:pt x="11405" y="3117"/>
                </a:cubicBezTo>
                <a:cubicBezTo>
                  <a:pt x="11405" y="2750"/>
                  <a:pt x="11505" y="2317"/>
                  <a:pt x="11572" y="2016"/>
                </a:cubicBezTo>
                <a:lnTo>
                  <a:pt x="11839" y="1883"/>
                </a:lnTo>
                <a:close/>
                <a:moveTo>
                  <a:pt x="7360" y="1662"/>
                </a:moveTo>
                <a:cubicBezTo>
                  <a:pt x="7387" y="1662"/>
                  <a:pt x="7422" y="1679"/>
                  <a:pt x="7469" y="1716"/>
                </a:cubicBezTo>
                <a:cubicBezTo>
                  <a:pt x="7480" y="1727"/>
                  <a:pt x="7491" y="1731"/>
                  <a:pt x="7502" y="1731"/>
                </a:cubicBezTo>
                <a:cubicBezTo>
                  <a:pt x="7525" y="1731"/>
                  <a:pt x="7547" y="1716"/>
                  <a:pt x="7569" y="1716"/>
                </a:cubicBezTo>
                <a:cubicBezTo>
                  <a:pt x="7836" y="2083"/>
                  <a:pt x="8036" y="2517"/>
                  <a:pt x="8070" y="2617"/>
                </a:cubicBezTo>
                <a:cubicBezTo>
                  <a:pt x="8103" y="2717"/>
                  <a:pt x="8203" y="2984"/>
                  <a:pt x="8070" y="3117"/>
                </a:cubicBezTo>
                <a:cubicBezTo>
                  <a:pt x="8036" y="3150"/>
                  <a:pt x="8003" y="3150"/>
                  <a:pt x="8003" y="3150"/>
                </a:cubicBezTo>
                <a:cubicBezTo>
                  <a:pt x="7969" y="3150"/>
                  <a:pt x="7869" y="3150"/>
                  <a:pt x="7803" y="3117"/>
                </a:cubicBezTo>
                <a:cubicBezTo>
                  <a:pt x="7569" y="2984"/>
                  <a:pt x="7469" y="2683"/>
                  <a:pt x="7402" y="2450"/>
                </a:cubicBezTo>
                <a:cubicBezTo>
                  <a:pt x="7374" y="2278"/>
                  <a:pt x="7197" y="1662"/>
                  <a:pt x="7360" y="1662"/>
                </a:cubicBezTo>
                <a:close/>
                <a:moveTo>
                  <a:pt x="6952" y="1228"/>
                </a:moveTo>
                <a:cubicBezTo>
                  <a:pt x="7035" y="1228"/>
                  <a:pt x="7123" y="1270"/>
                  <a:pt x="7202" y="1349"/>
                </a:cubicBezTo>
                <a:lnTo>
                  <a:pt x="7169" y="1349"/>
                </a:lnTo>
                <a:cubicBezTo>
                  <a:pt x="7069" y="1349"/>
                  <a:pt x="7035" y="1383"/>
                  <a:pt x="7002" y="1449"/>
                </a:cubicBezTo>
                <a:cubicBezTo>
                  <a:pt x="6869" y="1850"/>
                  <a:pt x="6969" y="2717"/>
                  <a:pt x="7269" y="3217"/>
                </a:cubicBezTo>
                <a:cubicBezTo>
                  <a:pt x="7169" y="3084"/>
                  <a:pt x="7002" y="3017"/>
                  <a:pt x="6902" y="2884"/>
                </a:cubicBezTo>
                <a:cubicBezTo>
                  <a:pt x="6635" y="2517"/>
                  <a:pt x="6468" y="1783"/>
                  <a:pt x="6702" y="1383"/>
                </a:cubicBezTo>
                <a:cubicBezTo>
                  <a:pt x="6772" y="1278"/>
                  <a:pt x="6860" y="1228"/>
                  <a:pt x="6952" y="1228"/>
                </a:cubicBezTo>
                <a:close/>
                <a:moveTo>
                  <a:pt x="12639" y="2417"/>
                </a:moveTo>
                <a:cubicBezTo>
                  <a:pt x="12706" y="2550"/>
                  <a:pt x="12740" y="2650"/>
                  <a:pt x="12806" y="2784"/>
                </a:cubicBezTo>
                <a:cubicBezTo>
                  <a:pt x="12806" y="3050"/>
                  <a:pt x="12806" y="3251"/>
                  <a:pt x="12740" y="3384"/>
                </a:cubicBezTo>
                <a:cubicBezTo>
                  <a:pt x="12740" y="3050"/>
                  <a:pt x="12706" y="2717"/>
                  <a:pt x="12639" y="2417"/>
                </a:cubicBezTo>
                <a:close/>
                <a:moveTo>
                  <a:pt x="11138" y="2383"/>
                </a:moveTo>
                <a:cubicBezTo>
                  <a:pt x="11038" y="2750"/>
                  <a:pt x="11005" y="3217"/>
                  <a:pt x="11005" y="3617"/>
                </a:cubicBezTo>
                <a:cubicBezTo>
                  <a:pt x="10905" y="3351"/>
                  <a:pt x="10872" y="3050"/>
                  <a:pt x="10972" y="2717"/>
                </a:cubicBezTo>
                <a:cubicBezTo>
                  <a:pt x="10972" y="2617"/>
                  <a:pt x="11005" y="2550"/>
                  <a:pt x="11038" y="2450"/>
                </a:cubicBezTo>
                <a:lnTo>
                  <a:pt x="11138" y="2383"/>
                </a:lnTo>
                <a:close/>
                <a:moveTo>
                  <a:pt x="7969" y="3517"/>
                </a:moveTo>
                <a:cubicBezTo>
                  <a:pt x="8003" y="3584"/>
                  <a:pt x="8036" y="3617"/>
                  <a:pt x="8070" y="3718"/>
                </a:cubicBezTo>
                <a:cubicBezTo>
                  <a:pt x="7976" y="3755"/>
                  <a:pt x="7888" y="3771"/>
                  <a:pt x="7803" y="3771"/>
                </a:cubicBezTo>
                <a:cubicBezTo>
                  <a:pt x="7582" y="3771"/>
                  <a:pt x="7376" y="3662"/>
                  <a:pt x="7136" y="3517"/>
                </a:cubicBezTo>
                <a:lnTo>
                  <a:pt x="7136" y="3517"/>
                </a:lnTo>
                <a:cubicBezTo>
                  <a:pt x="7269" y="3567"/>
                  <a:pt x="7411" y="3592"/>
                  <a:pt x="7552" y="3592"/>
                </a:cubicBezTo>
                <a:cubicBezTo>
                  <a:pt x="7694" y="3592"/>
                  <a:pt x="7836" y="3567"/>
                  <a:pt x="7969" y="3517"/>
                </a:cubicBezTo>
                <a:close/>
                <a:moveTo>
                  <a:pt x="12106" y="2083"/>
                </a:moveTo>
                <a:cubicBezTo>
                  <a:pt x="12406" y="2617"/>
                  <a:pt x="12406" y="3251"/>
                  <a:pt x="12339" y="3884"/>
                </a:cubicBezTo>
                <a:cubicBezTo>
                  <a:pt x="12239" y="3718"/>
                  <a:pt x="12139" y="3517"/>
                  <a:pt x="11972" y="3417"/>
                </a:cubicBezTo>
                <a:cubicBezTo>
                  <a:pt x="11953" y="3408"/>
                  <a:pt x="11933" y="3404"/>
                  <a:pt x="11915" y="3404"/>
                </a:cubicBezTo>
                <a:cubicBezTo>
                  <a:pt x="11869" y="3404"/>
                  <a:pt x="11829" y="3427"/>
                  <a:pt x="11806" y="3451"/>
                </a:cubicBezTo>
                <a:cubicBezTo>
                  <a:pt x="11739" y="3551"/>
                  <a:pt x="11705" y="3684"/>
                  <a:pt x="11672" y="3751"/>
                </a:cubicBezTo>
                <a:cubicBezTo>
                  <a:pt x="11739" y="3150"/>
                  <a:pt x="11906" y="2583"/>
                  <a:pt x="12106" y="2083"/>
                </a:cubicBezTo>
                <a:close/>
                <a:moveTo>
                  <a:pt x="11984" y="3865"/>
                </a:moveTo>
                <a:cubicBezTo>
                  <a:pt x="12177" y="4192"/>
                  <a:pt x="12180" y="4621"/>
                  <a:pt x="11972" y="4918"/>
                </a:cubicBezTo>
                <a:cubicBezTo>
                  <a:pt x="11906" y="4818"/>
                  <a:pt x="11872" y="4752"/>
                  <a:pt x="11872" y="4718"/>
                </a:cubicBezTo>
                <a:cubicBezTo>
                  <a:pt x="11839" y="4551"/>
                  <a:pt x="11806" y="4351"/>
                  <a:pt x="11839" y="4185"/>
                </a:cubicBezTo>
                <a:lnTo>
                  <a:pt x="11972" y="3918"/>
                </a:lnTo>
                <a:cubicBezTo>
                  <a:pt x="11984" y="3906"/>
                  <a:pt x="11987" y="3887"/>
                  <a:pt x="11984" y="3865"/>
                </a:cubicBezTo>
                <a:close/>
                <a:moveTo>
                  <a:pt x="5501" y="4918"/>
                </a:moveTo>
                <a:cubicBezTo>
                  <a:pt x="6001" y="5052"/>
                  <a:pt x="6468" y="5252"/>
                  <a:pt x="6702" y="5619"/>
                </a:cubicBezTo>
                <a:cubicBezTo>
                  <a:pt x="6802" y="5752"/>
                  <a:pt x="6835" y="5886"/>
                  <a:pt x="6835" y="5952"/>
                </a:cubicBezTo>
                <a:cubicBezTo>
                  <a:pt x="6535" y="5452"/>
                  <a:pt x="6035" y="5085"/>
                  <a:pt x="5501" y="4918"/>
                </a:cubicBezTo>
                <a:close/>
                <a:moveTo>
                  <a:pt x="12639" y="5586"/>
                </a:moveTo>
                <a:cubicBezTo>
                  <a:pt x="12673" y="5586"/>
                  <a:pt x="12639" y="5586"/>
                  <a:pt x="12639" y="5619"/>
                </a:cubicBezTo>
                <a:cubicBezTo>
                  <a:pt x="12473" y="5886"/>
                  <a:pt x="12339" y="6019"/>
                  <a:pt x="12172" y="6053"/>
                </a:cubicBezTo>
                <a:cubicBezTo>
                  <a:pt x="12239" y="5952"/>
                  <a:pt x="12373" y="5852"/>
                  <a:pt x="12406" y="5719"/>
                </a:cubicBezTo>
                <a:cubicBezTo>
                  <a:pt x="12506" y="5652"/>
                  <a:pt x="12573" y="5619"/>
                  <a:pt x="12639" y="5586"/>
                </a:cubicBezTo>
                <a:close/>
                <a:moveTo>
                  <a:pt x="5209" y="5156"/>
                </a:moveTo>
                <a:cubicBezTo>
                  <a:pt x="5219" y="5156"/>
                  <a:pt x="5234" y="5185"/>
                  <a:pt x="5234" y="5185"/>
                </a:cubicBezTo>
                <a:cubicBezTo>
                  <a:pt x="5801" y="5352"/>
                  <a:pt x="6335" y="5652"/>
                  <a:pt x="6635" y="6186"/>
                </a:cubicBezTo>
                <a:cubicBezTo>
                  <a:pt x="6589" y="6191"/>
                  <a:pt x="6542" y="6193"/>
                  <a:pt x="6494" y="6193"/>
                </a:cubicBezTo>
                <a:cubicBezTo>
                  <a:pt x="5880" y="6193"/>
                  <a:pt x="5139" y="5804"/>
                  <a:pt x="5201" y="5185"/>
                </a:cubicBezTo>
                <a:cubicBezTo>
                  <a:pt x="5201" y="5163"/>
                  <a:pt x="5205" y="5156"/>
                  <a:pt x="5209" y="5156"/>
                </a:cubicBezTo>
                <a:close/>
                <a:moveTo>
                  <a:pt x="4539" y="5044"/>
                </a:moveTo>
                <a:cubicBezTo>
                  <a:pt x="4690" y="5044"/>
                  <a:pt x="4857" y="5065"/>
                  <a:pt x="5001" y="5085"/>
                </a:cubicBezTo>
                <a:lnTo>
                  <a:pt x="5001" y="5119"/>
                </a:lnTo>
                <a:cubicBezTo>
                  <a:pt x="4667" y="5919"/>
                  <a:pt x="5568" y="6386"/>
                  <a:pt x="6335" y="6453"/>
                </a:cubicBezTo>
                <a:cubicBezTo>
                  <a:pt x="6168" y="6486"/>
                  <a:pt x="5968" y="6486"/>
                  <a:pt x="5835" y="6486"/>
                </a:cubicBezTo>
                <a:cubicBezTo>
                  <a:pt x="5134" y="6419"/>
                  <a:pt x="4500" y="6186"/>
                  <a:pt x="4167" y="5586"/>
                </a:cubicBezTo>
                <a:cubicBezTo>
                  <a:pt x="3936" y="5147"/>
                  <a:pt x="4200" y="5044"/>
                  <a:pt x="4539" y="5044"/>
                </a:cubicBezTo>
                <a:close/>
                <a:moveTo>
                  <a:pt x="4194" y="4740"/>
                </a:moveTo>
                <a:cubicBezTo>
                  <a:pt x="4260" y="4740"/>
                  <a:pt x="4328" y="4744"/>
                  <a:pt x="4400" y="4752"/>
                </a:cubicBezTo>
                <a:cubicBezTo>
                  <a:pt x="4033" y="4785"/>
                  <a:pt x="3700" y="4952"/>
                  <a:pt x="3733" y="5419"/>
                </a:cubicBezTo>
                <a:cubicBezTo>
                  <a:pt x="3800" y="5886"/>
                  <a:pt x="4233" y="6286"/>
                  <a:pt x="4834" y="6553"/>
                </a:cubicBezTo>
                <a:lnTo>
                  <a:pt x="4801" y="6553"/>
                </a:lnTo>
                <a:cubicBezTo>
                  <a:pt x="4367" y="6386"/>
                  <a:pt x="2966" y="5586"/>
                  <a:pt x="3566" y="4952"/>
                </a:cubicBezTo>
                <a:cubicBezTo>
                  <a:pt x="3750" y="4795"/>
                  <a:pt x="3953" y="4740"/>
                  <a:pt x="4194" y="4740"/>
                </a:cubicBezTo>
                <a:close/>
                <a:moveTo>
                  <a:pt x="10492" y="6203"/>
                </a:moveTo>
                <a:cubicBezTo>
                  <a:pt x="10555" y="6203"/>
                  <a:pt x="10621" y="6219"/>
                  <a:pt x="10671" y="6253"/>
                </a:cubicBezTo>
                <a:cubicBezTo>
                  <a:pt x="10738" y="6319"/>
                  <a:pt x="10705" y="6553"/>
                  <a:pt x="10605" y="6686"/>
                </a:cubicBezTo>
                <a:cubicBezTo>
                  <a:pt x="10538" y="6553"/>
                  <a:pt x="10505" y="6486"/>
                  <a:pt x="10505" y="6453"/>
                </a:cubicBezTo>
                <a:cubicBezTo>
                  <a:pt x="10495" y="6434"/>
                  <a:pt x="10478" y="6426"/>
                  <a:pt x="10459" y="6426"/>
                </a:cubicBezTo>
                <a:cubicBezTo>
                  <a:pt x="10410" y="6426"/>
                  <a:pt x="10347" y="6481"/>
                  <a:pt x="10371" y="6553"/>
                </a:cubicBezTo>
                <a:cubicBezTo>
                  <a:pt x="10405" y="6586"/>
                  <a:pt x="10405" y="6686"/>
                  <a:pt x="10438" y="6720"/>
                </a:cubicBezTo>
                <a:cubicBezTo>
                  <a:pt x="10338" y="6686"/>
                  <a:pt x="10238" y="6553"/>
                  <a:pt x="10238" y="6419"/>
                </a:cubicBezTo>
                <a:cubicBezTo>
                  <a:pt x="10238" y="6353"/>
                  <a:pt x="10271" y="6286"/>
                  <a:pt x="10338" y="6253"/>
                </a:cubicBezTo>
                <a:cubicBezTo>
                  <a:pt x="10371" y="6219"/>
                  <a:pt x="10430" y="6203"/>
                  <a:pt x="10492" y="6203"/>
                </a:cubicBezTo>
                <a:close/>
                <a:moveTo>
                  <a:pt x="6902" y="6586"/>
                </a:moveTo>
                <a:cubicBezTo>
                  <a:pt x="6969" y="6620"/>
                  <a:pt x="7035" y="6686"/>
                  <a:pt x="7069" y="6720"/>
                </a:cubicBezTo>
                <a:cubicBezTo>
                  <a:pt x="6802" y="6786"/>
                  <a:pt x="6502" y="6853"/>
                  <a:pt x="6202" y="6853"/>
                </a:cubicBezTo>
                <a:cubicBezTo>
                  <a:pt x="6502" y="6853"/>
                  <a:pt x="6735" y="6753"/>
                  <a:pt x="6902" y="6586"/>
                </a:cubicBezTo>
                <a:close/>
                <a:moveTo>
                  <a:pt x="17676" y="6686"/>
                </a:moveTo>
                <a:cubicBezTo>
                  <a:pt x="17743" y="6686"/>
                  <a:pt x="17810" y="6686"/>
                  <a:pt x="17843" y="6720"/>
                </a:cubicBezTo>
                <a:cubicBezTo>
                  <a:pt x="17843" y="6920"/>
                  <a:pt x="17810" y="7153"/>
                  <a:pt x="17743" y="7387"/>
                </a:cubicBezTo>
                <a:cubicBezTo>
                  <a:pt x="17710" y="7120"/>
                  <a:pt x="17710" y="6886"/>
                  <a:pt x="17676" y="6686"/>
                </a:cubicBezTo>
                <a:close/>
                <a:moveTo>
                  <a:pt x="13791" y="6673"/>
                </a:moveTo>
                <a:cubicBezTo>
                  <a:pt x="14063" y="6673"/>
                  <a:pt x="14174" y="7107"/>
                  <a:pt x="14174" y="7320"/>
                </a:cubicBezTo>
                <a:cubicBezTo>
                  <a:pt x="14174" y="7520"/>
                  <a:pt x="14040" y="7720"/>
                  <a:pt x="13907" y="7820"/>
                </a:cubicBezTo>
                <a:cubicBezTo>
                  <a:pt x="14007" y="7620"/>
                  <a:pt x="14007" y="7287"/>
                  <a:pt x="13874" y="7053"/>
                </a:cubicBezTo>
                <a:cubicBezTo>
                  <a:pt x="13840" y="6953"/>
                  <a:pt x="13807" y="6920"/>
                  <a:pt x="13740" y="6886"/>
                </a:cubicBezTo>
                <a:lnTo>
                  <a:pt x="13740" y="6853"/>
                </a:lnTo>
                <a:cubicBezTo>
                  <a:pt x="13774" y="6786"/>
                  <a:pt x="13740" y="6686"/>
                  <a:pt x="13707" y="6686"/>
                </a:cubicBezTo>
                <a:cubicBezTo>
                  <a:pt x="13737" y="6677"/>
                  <a:pt x="13765" y="6673"/>
                  <a:pt x="13791" y="6673"/>
                </a:cubicBezTo>
                <a:close/>
                <a:moveTo>
                  <a:pt x="13207" y="7053"/>
                </a:moveTo>
                <a:lnTo>
                  <a:pt x="13207" y="7053"/>
                </a:lnTo>
                <a:cubicBezTo>
                  <a:pt x="13140" y="7387"/>
                  <a:pt x="13140" y="7754"/>
                  <a:pt x="13173" y="8087"/>
                </a:cubicBezTo>
                <a:cubicBezTo>
                  <a:pt x="13040" y="8021"/>
                  <a:pt x="12973" y="7887"/>
                  <a:pt x="12906" y="7754"/>
                </a:cubicBezTo>
                <a:lnTo>
                  <a:pt x="12873" y="7720"/>
                </a:lnTo>
                <a:cubicBezTo>
                  <a:pt x="12906" y="7587"/>
                  <a:pt x="13006" y="7387"/>
                  <a:pt x="13073" y="7253"/>
                </a:cubicBezTo>
                <a:cubicBezTo>
                  <a:pt x="13140" y="7187"/>
                  <a:pt x="13173" y="7120"/>
                  <a:pt x="13207" y="7053"/>
                </a:cubicBezTo>
                <a:close/>
                <a:moveTo>
                  <a:pt x="13674" y="7220"/>
                </a:moveTo>
                <a:cubicBezTo>
                  <a:pt x="13740" y="7387"/>
                  <a:pt x="13707" y="7554"/>
                  <a:pt x="13674" y="7720"/>
                </a:cubicBezTo>
                <a:cubicBezTo>
                  <a:pt x="13640" y="7854"/>
                  <a:pt x="13507" y="8054"/>
                  <a:pt x="13340" y="8121"/>
                </a:cubicBezTo>
                <a:cubicBezTo>
                  <a:pt x="13340" y="8054"/>
                  <a:pt x="13373" y="7954"/>
                  <a:pt x="13373" y="7887"/>
                </a:cubicBezTo>
                <a:cubicBezTo>
                  <a:pt x="13407" y="7854"/>
                  <a:pt x="13473" y="7854"/>
                  <a:pt x="13473" y="7787"/>
                </a:cubicBezTo>
                <a:cubicBezTo>
                  <a:pt x="13573" y="7620"/>
                  <a:pt x="13640" y="7420"/>
                  <a:pt x="13674" y="7220"/>
                </a:cubicBezTo>
                <a:close/>
                <a:moveTo>
                  <a:pt x="6902" y="8488"/>
                </a:moveTo>
                <a:cubicBezTo>
                  <a:pt x="7136" y="8488"/>
                  <a:pt x="7369" y="8621"/>
                  <a:pt x="7469" y="8821"/>
                </a:cubicBezTo>
                <a:cubicBezTo>
                  <a:pt x="7502" y="8888"/>
                  <a:pt x="7502" y="8921"/>
                  <a:pt x="7469" y="9021"/>
                </a:cubicBezTo>
                <a:cubicBezTo>
                  <a:pt x="7369" y="8955"/>
                  <a:pt x="7302" y="8888"/>
                  <a:pt x="7236" y="8821"/>
                </a:cubicBezTo>
                <a:cubicBezTo>
                  <a:pt x="7231" y="8817"/>
                  <a:pt x="7226" y="8815"/>
                  <a:pt x="7220" y="8815"/>
                </a:cubicBezTo>
                <a:cubicBezTo>
                  <a:pt x="7186" y="8815"/>
                  <a:pt x="7140" y="8893"/>
                  <a:pt x="7169" y="8921"/>
                </a:cubicBezTo>
                <a:cubicBezTo>
                  <a:pt x="7202" y="8955"/>
                  <a:pt x="7236" y="8955"/>
                  <a:pt x="7236" y="8988"/>
                </a:cubicBezTo>
                <a:lnTo>
                  <a:pt x="7202" y="8988"/>
                </a:lnTo>
                <a:cubicBezTo>
                  <a:pt x="7035" y="8921"/>
                  <a:pt x="6902" y="8755"/>
                  <a:pt x="6835" y="8588"/>
                </a:cubicBezTo>
                <a:cubicBezTo>
                  <a:pt x="6835" y="8588"/>
                  <a:pt x="6835" y="8554"/>
                  <a:pt x="6802" y="8554"/>
                </a:cubicBezTo>
                <a:cubicBezTo>
                  <a:pt x="6835" y="8554"/>
                  <a:pt x="6835" y="8488"/>
                  <a:pt x="6902" y="8488"/>
                </a:cubicBezTo>
                <a:close/>
                <a:moveTo>
                  <a:pt x="12639" y="12524"/>
                </a:moveTo>
                <a:lnTo>
                  <a:pt x="12639" y="12524"/>
                </a:lnTo>
                <a:cubicBezTo>
                  <a:pt x="12573" y="12724"/>
                  <a:pt x="12639" y="13024"/>
                  <a:pt x="12673" y="13258"/>
                </a:cubicBezTo>
                <a:lnTo>
                  <a:pt x="12639" y="13224"/>
                </a:lnTo>
                <a:cubicBezTo>
                  <a:pt x="12573" y="13124"/>
                  <a:pt x="12539" y="13024"/>
                  <a:pt x="12539" y="12924"/>
                </a:cubicBezTo>
                <a:cubicBezTo>
                  <a:pt x="12506" y="12791"/>
                  <a:pt x="12539" y="12624"/>
                  <a:pt x="12639" y="12524"/>
                </a:cubicBezTo>
                <a:close/>
                <a:moveTo>
                  <a:pt x="12978" y="12158"/>
                </a:moveTo>
                <a:cubicBezTo>
                  <a:pt x="13016" y="12158"/>
                  <a:pt x="13049" y="12176"/>
                  <a:pt x="13073" y="12224"/>
                </a:cubicBezTo>
                <a:cubicBezTo>
                  <a:pt x="13340" y="12457"/>
                  <a:pt x="13307" y="13091"/>
                  <a:pt x="13040" y="13291"/>
                </a:cubicBezTo>
                <a:cubicBezTo>
                  <a:pt x="13040" y="13291"/>
                  <a:pt x="13006" y="13358"/>
                  <a:pt x="12973" y="13358"/>
                </a:cubicBezTo>
                <a:cubicBezTo>
                  <a:pt x="13140" y="13058"/>
                  <a:pt x="13140" y="12724"/>
                  <a:pt x="12973" y="12424"/>
                </a:cubicBezTo>
                <a:cubicBezTo>
                  <a:pt x="12940" y="12390"/>
                  <a:pt x="12898" y="12374"/>
                  <a:pt x="12856" y="12374"/>
                </a:cubicBezTo>
                <a:cubicBezTo>
                  <a:pt x="12815" y="12374"/>
                  <a:pt x="12773" y="12390"/>
                  <a:pt x="12740" y="12424"/>
                </a:cubicBezTo>
                <a:lnTo>
                  <a:pt x="12740" y="12257"/>
                </a:lnTo>
                <a:cubicBezTo>
                  <a:pt x="12825" y="12214"/>
                  <a:pt x="12910" y="12158"/>
                  <a:pt x="12978" y="12158"/>
                </a:cubicBezTo>
                <a:close/>
                <a:moveTo>
                  <a:pt x="831" y="10623"/>
                </a:moveTo>
                <a:lnTo>
                  <a:pt x="2832" y="11256"/>
                </a:lnTo>
                <a:cubicBezTo>
                  <a:pt x="5167" y="12924"/>
                  <a:pt x="7569" y="14292"/>
                  <a:pt x="9571" y="16126"/>
                </a:cubicBezTo>
                <a:cubicBezTo>
                  <a:pt x="8470" y="15526"/>
                  <a:pt x="7236" y="14959"/>
                  <a:pt x="6135" y="14258"/>
                </a:cubicBezTo>
                <a:cubicBezTo>
                  <a:pt x="5167" y="13658"/>
                  <a:pt x="4300" y="12958"/>
                  <a:pt x="3366" y="12357"/>
                </a:cubicBezTo>
                <a:cubicBezTo>
                  <a:pt x="2499" y="11757"/>
                  <a:pt x="1565" y="11290"/>
                  <a:pt x="831" y="10623"/>
                </a:cubicBezTo>
                <a:close/>
                <a:moveTo>
                  <a:pt x="1065" y="10522"/>
                </a:moveTo>
                <a:cubicBezTo>
                  <a:pt x="1465" y="10522"/>
                  <a:pt x="1965" y="10623"/>
                  <a:pt x="2232" y="10623"/>
                </a:cubicBezTo>
                <a:cubicBezTo>
                  <a:pt x="3500" y="10623"/>
                  <a:pt x="4667" y="11223"/>
                  <a:pt x="5735" y="11790"/>
                </a:cubicBezTo>
                <a:cubicBezTo>
                  <a:pt x="7736" y="12857"/>
                  <a:pt x="9370" y="14192"/>
                  <a:pt x="10371" y="16126"/>
                </a:cubicBezTo>
                <a:cubicBezTo>
                  <a:pt x="8336" y="13091"/>
                  <a:pt x="4500" y="11356"/>
                  <a:pt x="1065" y="10522"/>
                </a:cubicBezTo>
                <a:close/>
                <a:moveTo>
                  <a:pt x="3133" y="11390"/>
                </a:moveTo>
                <a:lnTo>
                  <a:pt x="3133" y="11390"/>
                </a:lnTo>
                <a:cubicBezTo>
                  <a:pt x="5968" y="12424"/>
                  <a:pt x="8470" y="13858"/>
                  <a:pt x="10371" y="16360"/>
                </a:cubicBezTo>
                <a:cubicBezTo>
                  <a:pt x="8303" y="14292"/>
                  <a:pt x="5401" y="12791"/>
                  <a:pt x="3133" y="11390"/>
                </a:cubicBezTo>
                <a:close/>
                <a:moveTo>
                  <a:pt x="17510" y="6886"/>
                </a:moveTo>
                <a:cubicBezTo>
                  <a:pt x="17543" y="7287"/>
                  <a:pt x="17576" y="7720"/>
                  <a:pt x="17576" y="8121"/>
                </a:cubicBezTo>
                <a:cubicBezTo>
                  <a:pt x="17410" y="8788"/>
                  <a:pt x="17176" y="9422"/>
                  <a:pt x="16876" y="10089"/>
                </a:cubicBezTo>
                <a:cubicBezTo>
                  <a:pt x="16242" y="11623"/>
                  <a:pt x="15808" y="13224"/>
                  <a:pt x="15241" y="14792"/>
                </a:cubicBezTo>
                <a:cubicBezTo>
                  <a:pt x="15041" y="15359"/>
                  <a:pt x="14874" y="15926"/>
                  <a:pt x="14708" y="16460"/>
                </a:cubicBezTo>
                <a:cubicBezTo>
                  <a:pt x="14908" y="15293"/>
                  <a:pt x="15175" y="14125"/>
                  <a:pt x="15508" y="12958"/>
                </a:cubicBezTo>
                <a:cubicBezTo>
                  <a:pt x="15575" y="12591"/>
                  <a:pt x="15708" y="12224"/>
                  <a:pt x="15842" y="11857"/>
                </a:cubicBezTo>
                <a:cubicBezTo>
                  <a:pt x="16242" y="10756"/>
                  <a:pt x="16709" y="9689"/>
                  <a:pt x="17109" y="8521"/>
                </a:cubicBezTo>
                <a:cubicBezTo>
                  <a:pt x="17086" y="8474"/>
                  <a:pt x="17029" y="8427"/>
                  <a:pt x="16997" y="8427"/>
                </a:cubicBezTo>
                <a:cubicBezTo>
                  <a:pt x="16984" y="8427"/>
                  <a:pt x="16976" y="8435"/>
                  <a:pt x="16976" y="8454"/>
                </a:cubicBezTo>
                <a:cubicBezTo>
                  <a:pt x="16842" y="8721"/>
                  <a:pt x="16709" y="9021"/>
                  <a:pt x="16576" y="9255"/>
                </a:cubicBezTo>
                <a:cubicBezTo>
                  <a:pt x="16842" y="8454"/>
                  <a:pt x="17043" y="7554"/>
                  <a:pt x="17510" y="6886"/>
                </a:cubicBezTo>
                <a:close/>
                <a:moveTo>
                  <a:pt x="698" y="10689"/>
                </a:moveTo>
                <a:cubicBezTo>
                  <a:pt x="2032" y="11990"/>
                  <a:pt x="3900" y="12958"/>
                  <a:pt x="5468" y="14058"/>
                </a:cubicBezTo>
                <a:cubicBezTo>
                  <a:pt x="6969" y="15092"/>
                  <a:pt x="8670" y="15793"/>
                  <a:pt x="10204" y="16760"/>
                </a:cubicBezTo>
                <a:lnTo>
                  <a:pt x="10338" y="16894"/>
                </a:lnTo>
                <a:cubicBezTo>
                  <a:pt x="8737" y="16360"/>
                  <a:pt x="7336" y="15559"/>
                  <a:pt x="5901" y="14792"/>
                </a:cubicBezTo>
                <a:cubicBezTo>
                  <a:pt x="4067" y="13858"/>
                  <a:pt x="2365" y="12724"/>
                  <a:pt x="931" y="11123"/>
                </a:cubicBezTo>
                <a:cubicBezTo>
                  <a:pt x="731" y="10923"/>
                  <a:pt x="698" y="10756"/>
                  <a:pt x="698" y="10689"/>
                </a:cubicBezTo>
                <a:close/>
                <a:moveTo>
                  <a:pt x="18644" y="9555"/>
                </a:moveTo>
                <a:lnTo>
                  <a:pt x="18644" y="9789"/>
                </a:lnTo>
                <a:cubicBezTo>
                  <a:pt x="18677" y="11390"/>
                  <a:pt x="18310" y="12958"/>
                  <a:pt x="17743" y="14425"/>
                </a:cubicBezTo>
                <a:cubicBezTo>
                  <a:pt x="17176" y="15893"/>
                  <a:pt x="16242" y="17227"/>
                  <a:pt x="15408" y="18562"/>
                </a:cubicBezTo>
                <a:cubicBezTo>
                  <a:pt x="15508" y="18361"/>
                  <a:pt x="15575" y="18095"/>
                  <a:pt x="15675" y="17894"/>
                </a:cubicBezTo>
                <a:cubicBezTo>
                  <a:pt x="16375" y="16193"/>
                  <a:pt x="17076" y="14459"/>
                  <a:pt x="17710" y="12724"/>
                </a:cubicBezTo>
                <a:cubicBezTo>
                  <a:pt x="18043" y="11857"/>
                  <a:pt x="18477" y="10689"/>
                  <a:pt x="18644" y="9555"/>
                </a:cubicBezTo>
                <a:close/>
                <a:moveTo>
                  <a:pt x="17209" y="6886"/>
                </a:moveTo>
                <a:cubicBezTo>
                  <a:pt x="16442" y="7887"/>
                  <a:pt x="16075" y="9588"/>
                  <a:pt x="15808" y="10889"/>
                </a:cubicBezTo>
                <a:cubicBezTo>
                  <a:pt x="14741" y="13391"/>
                  <a:pt x="14007" y="16060"/>
                  <a:pt x="13840" y="18762"/>
                </a:cubicBezTo>
                <a:cubicBezTo>
                  <a:pt x="13840" y="18812"/>
                  <a:pt x="13874" y="18837"/>
                  <a:pt x="13907" y="18837"/>
                </a:cubicBezTo>
                <a:cubicBezTo>
                  <a:pt x="13940" y="18837"/>
                  <a:pt x="13974" y="18812"/>
                  <a:pt x="13974" y="18762"/>
                </a:cubicBezTo>
                <a:cubicBezTo>
                  <a:pt x="14040" y="17127"/>
                  <a:pt x="14407" y="15626"/>
                  <a:pt x="14908" y="14125"/>
                </a:cubicBezTo>
                <a:lnTo>
                  <a:pt x="14908" y="14125"/>
                </a:lnTo>
                <a:cubicBezTo>
                  <a:pt x="14541" y="15593"/>
                  <a:pt x="14207" y="17094"/>
                  <a:pt x="14074" y="18595"/>
                </a:cubicBezTo>
                <a:cubicBezTo>
                  <a:pt x="14007" y="18962"/>
                  <a:pt x="13907" y="19362"/>
                  <a:pt x="13874" y="19729"/>
                </a:cubicBezTo>
                <a:cubicBezTo>
                  <a:pt x="13240" y="15459"/>
                  <a:pt x="14574" y="10756"/>
                  <a:pt x="16976" y="7220"/>
                </a:cubicBezTo>
                <a:cubicBezTo>
                  <a:pt x="17043" y="7087"/>
                  <a:pt x="17143" y="6953"/>
                  <a:pt x="17209" y="6886"/>
                </a:cubicBezTo>
                <a:close/>
                <a:moveTo>
                  <a:pt x="18043" y="6920"/>
                </a:moveTo>
                <a:cubicBezTo>
                  <a:pt x="18077" y="6987"/>
                  <a:pt x="18177" y="7120"/>
                  <a:pt x="18210" y="7220"/>
                </a:cubicBezTo>
                <a:cubicBezTo>
                  <a:pt x="18877" y="9255"/>
                  <a:pt x="17843" y="11590"/>
                  <a:pt x="17176" y="13558"/>
                </a:cubicBezTo>
                <a:cubicBezTo>
                  <a:pt x="16676" y="15026"/>
                  <a:pt x="16042" y="16393"/>
                  <a:pt x="15508" y="17794"/>
                </a:cubicBezTo>
                <a:cubicBezTo>
                  <a:pt x="15308" y="18295"/>
                  <a:pt x="15141" y="18795"/>
                  <a:pt x="14974" y="19295"/>
                </a:cubicBezTo>
                <a:cubicBezTo>
                  <a:pt x="14741" y="19629"/>
                  <a:pt x="14574" y="19929"/>
                  <a:pt x="14407" y="20263"/>
                </a:cubicBezTo>
                <a:cubicBezTo>
                  <a:pt x="14407" y="20296"/>
                  <a:pt x="14407" y="20296"/>
                  <a:pt x="14374" y="20329"/>
                </a:cubicBezTo>
                <a:cubicBezTo>
                  <a:pt x="15008" y="17894"/>
                  <a:pt x="15708" y="15459"/>
                  <a:pt x="16709" y="13124"/>
                </a:cubicBezTo>
                <a:cubicBezTo>
                  <a:pt x="17343" y="11623"/>
                  <a:pt x="17776" y="9989"/>
                  <a:pt x="17776" y="8421"/>
                </a:cubicBezTo>
                <a:cubicBezTo>
                  <a:pt x="17910" y="7921"/>
                  <a:pt x="18010" y="7420"/>
                  <a:pt x="18043" y="6920"/>
                </a:cubicBezTo>
                <a:close/>
                <a:moveTo>
                  <a:pt x="17543" y="9422"/>
                </a:moveTo>
                <a:lnTo>
                  <a:pt x="17543" y="9422"/>
                </a:lnTo>
                <a:cubicBezTo>
                  <a:pt x="17376" y="10889"/>
                  <a:pt x="16876" y="12257"/>
                  <a:pt x="16309" y="13658"/>
                </a:cubicBezTo>
                <a:cubicBezTo>
                  <a:pt x="15408" y="15760"/>
                  <a:pt x="14841" y="17928"/>
                  <a:pt x="14307" y="20129"/>
                </a:cubicBezTo>
                <a:cubicBezTo>
                  <a:pt x="14274" y="20113"/>
                  <a:pt x="14249" y="20104"/>
                  <a:pt x="14232" y="20104"/>
                </a:cubicBezTo>
                <a:cubicBezTo>
                  <a:pt x="14216" y="20104"/>
                  <a:pt x="14207" y="20113"/>
                  <a:pt x="14207" y="20129"/>
                </a:cubicBezTo>
                <a:cubicBezTo>
                  <a:pt x="14074" y="20430"/>
                  <a:pt x="14007" y="20730"/>
                  <a:pt x="13907" y="21063"/>
                </a:cubicBezTo>
                <a:cubicBezTo>
                  <a:pt x="13974" y="20730"/>
                  <a:pt x="14007" y="20430"/>
                  <a:pt x="14040" y="20129"/>
                </a:cubicBezTo>
                <a:cubicBezTo>
                  <a:pt x="14051" y="20150"/>
                  <a:pt x="14064" y="20158"/>
                  <a:pt x="14078" y="20158"/>
                </a:cubicBezTo>
                <a:cubicBezTo>
                  <a:pt x="14109" y="20158"/>
                  <a:pt x="14141" y="20119"/>
                  <a:pt x="14141" y="20096"/>
                </a:cubicBezTo>
                <a:cubicBezTo>
                  <a:pt x="14174" y="19629"/>
                  <a:pt x="14241" y="19195"/>
                  <a:pt x="14341" y="18728"/>
                </a:cubicBezTo>
                <a:cubicBezTo>
                  <a:pt x="14708" y="17060"/>
                  <a:pt x="15308" y="15426"/>
                  <a:pt x="15875" y="13758"/>
                </a:cubicBezTo>
                <a:cubicBezTo>
                  <a:pt x="16375" y="12390"/>
                  <a:pt x="17043" y="10923"/>
                  <a:pt x="17543" y="9422"/>
                </a:cubicBezTo>
                <a:close/>
                <a:moveTo>
                  <a:pt x="6564" y="0"/>
                </a:moveTo>
                <a:cubicBezTo>
                  <a:pt x="6232" y="0"/>
                  <a:pt x="5919" y="139"/>
                  <a:pt x="5701" y="482"/>
                </a:cubicBezTo>
                <a:cubicBezTo>
                  <a:pt x="5668" y="549"/>
                  <a:pt x="5668" y="615"/>
                  <a:pt x="5601" y="649"/>
                </a:cubicBezTo>
                <a:cubicBezTo>
                  <a:pt x="5501" y="882"/>
                  <a:pt x="5501" y="1082"/>
                  <a:pt x="5534" y="1282"/>
                </a:cubicBezTo>
                <a:cubicBezTo>
                  <a:pt x="5601" y="1950"/>
                  <a:pt x="6035" y="2717"/>
                  <a:pt x="6368" y="3150"/>
                </a:cubicBezTo>
                <a:cubicBezTo>
                  <a:pt x="6689" y="3605"/>
                  <a:pt x="7181" y="4038"/>
                  <a:pt x="7707" y="4038"/>
                </a:cubicBezTo>
                <a:cubicBezTo>
                  <a:pt x="7837" y="4038"/>
                  <a:pt x="7970" y="4011"/>
                  <a:pt x="8103" y="3951"/>
                </a:cubicBezTo>
                <a:cubicBezTo>
                  <a:pt x="8403" y="4585"/>
                  <a:pt x="8537" y="5185"/>
                  <a:pt x="8570" y="5852"/>
                </a:cubicBezTo>
                <a:lnTo>
                  <a:pt x="8570" y="5919"/>
                </a:lnTo>
                <a:cubicBezTo>
                  <a:pt x="8670" y="6753"/>
                  <a:pt x="8603" y="7587"/>
                  <a:pt x="8770" y="8421"/>
                </a:cubicBezTo>
                <a:cubicBezTo>
                  <a:pt x="8336" y="7654"/>
                  <a:pt x="7703" y="6953"/>
                  <a:pt x="6935" y="6553"/>
                </a:cubicBezTo>
                <a:cubicBezTo>
                  <a:pt x="7035" y="6453"/>
                  <a:pt x="7069" y="6319"/>
                  <a:pt x="7102" y="6153"/>
                </a:cubicBezTo>
                <a:cubicBezTo>
                  <a:pt x="7202" y="5385"/>
                  <a:pt x="6168" y="4918"/>
                  <a:pt x="5568" y="4752"/>
                </a:cubicBezTo>
                <a:cubicBezTo>
                  <a:pt x="5209" y="4644"/>
                  <a:pt x="4763" y="4546"/>
                  <a:pt x="4334" y="4546"/>
                </a:cubicBezTo>
                <a:cubicBezTo>
                  <a:pt x="3966" y="4546"/>
                  <a:pt x="3610" y="4618"/>
                  <a:pt x="3333" y="4818"/>
                </a:cubicBezTo>
                <a:cubicBezTo>
                  <a:pt x="2699" y="5319"/>
                  <a:pt x="3433" y="6253"/>
                  <a:pt x="3867" y="6553"/>
                </a:cubicBezTo>
                <a:cubicBezTo>
                  <a:pt x="4406" y="6920"/>
                  <a:pt x="5224" y="7189"/>
                  <a:pt x="5979" y="7189"/>
                </a:cubicBezTo>
                <a:cubicBezTo>
                  <a:pt x="6391" y="7189"/>
                  <a:pt x="6784" y="7108"/>
                  <a:pt x="7102" y="6920"/>
                </a:cubicBezTo>
                <a:lnTo>
                  <a:pt x="7102" y="6886"/>
                </a:lnTo>
                <a:cubicBezTo>
                  <a:pt x="8070" y="7620"/>
                  <a:pt x="8703" y="8755"/>
                  <a:pt x="9270" y="9822"/>
                </a:cubicBezTo>
                <a:cubicBezTo>
                  <a:pt x="8937" y="9755"/>
                  <a:pt x="8603" y="9755"/>
                  <a:pt x="8336" y="9622"/>
                </a:cubicBezTo>
                <a:cubicBezTo>
                  <a:pt x="8070" y="9555"/>
                  <a:pt x="7836" y="9388"/>
                  <a:pt x="7603" y="9255"/>
                </a:cubicBezTo>
                <a:cubicBezTo>
                  <a:pt x="7669" y="9155"/>
                  <a:pt x="7703" y="9088"/>
                  <a:pt x="7703" y="8988"/>
                </a:cubicBezTo>
                <a:cubicBezTo>
                  <a:pt x="7703" y="8955"/>
                  <a:pt x="7703" y="8921"/>
                  <a:pt x="7669" y="8921"/>
                </a:cubicBezTo>
                <a:cubicBezTo>
                  <a:pt x="7669" y="8888"/>
                  <a:pt x="7669" y="8788"/>
                  <a:pt x="7603" y="8755"/>
                </a:cubicBezTo>
                <a:cubicBezTo>
                  <a:pt x="7536" y="8554"/>
                  <a:pt x="7336" y="8388"/>
                  <a:pt x="7069" y="8321"/>
                </a:cubicBezTo>
                <a:cubicBezTo>
                  <a:pt x="6935" y="8254"/>
                  <a:pt x="6735" y="8221"/>
                  <a:pt x="6568" y="8221"/>
                </a:cubicBezTo>
                <a:cubicBezTo>
                  <a:pt x="6402" y="8221"/>
                  <a:pt x="6268" y="8254"/>
                  <a:pt x="6202" y="8321"/>
                </a:cubicBezTo>
                <a:lnTo>
                  <a:pt x="6168" y="8321"/>
                </a:lnTo>
                <a:cubicBezTo>
                  <a:pt x="6168" y="8304"/>
                  <a:pt x="6143" y="8296"/>
                  <a:pt x="6118" y="8296"/>
                </a:cubicBezTo>
                <a:cubicBezTo>
                  <a:pt x="6093" y="8296"/>
                  <a:pt x="6068" y="8304"/>
                  <a:pt x="6068" y="8321"/>
                </a:cubicBezTo>
                <a:cubicBezTo>
                  <a:pt x="5901" y="8721"/>
                  <a:pt x="6235" y="9255"/>
                  <a:pt x="6502" y="9455"/>
                </a:cubicBezTo>
                <a:cubicBezTo>
                  <a:pt x="6613" y="9551"/>
                  <a:pt x="6755" y="9593"/>
                  <a:pt x="6902" y="9593"/>
                </a:cubicBezTo>
                <a:cubicBezTo>
                  <a:pt x="7063" y="9593"/>
                  <a:pt x="7230" y="9542"/>
                  <a:pt x="7369" y="9455"/>
                </a:cubicBezTo>
                <a:lnTo>
                  <a:pt x="7402" y="9422"/>
                </a:lnTo>
                <a:cubicBezTo>
                  <a:pt x="7436" y="9422"/>
                  <a:pt x="7436" y="9388"/>
                  <a:pt x="7502" y="9388"/>
                </a:cubicBezTo>
                <a:cubicBezTo>
                  <a:pt x="7969" y="9738"/>
                  <a:pt x="8563" y="10113"/>
                  <a:pt x="9128" y="10113"/>
                </a:cubicBezTo>
                <a:cubicBezTo>
                  <a:pt x="9210" y="10113"/>
                  <a:pt x="9291" y="10106"/>
                  <a:pt x="9370" y="10089"/>
                </a:cubicBezTo>
                <a:cubicBezTo>
                  <a:pt x="9404" y="10122"/>
                  <a:pt x="9404" y="10156"/>
                  <a:pt x="9437" y="10256"/>
                </a:cubicBezTo>
                <a:cubicBezTo>
                  <a:pt x="10438" y="11990"/>
                  <a:pt x="11005" y="13925"/>
                  <a:pt x="11539" y="15893"/>
                </a:cubicBezTo>
                <a:lnTo>
                  <a:pt x="11405" y="15993"/>
                </a:lnTo>
                <a:cubicBezTo>
                  <a:pt x="11372" y="16060"/>
                  <a:pt x="11405" y="16093"/>
                  <a:pt x="11439" y="16093"/>
                </a:cubicBezTo>
                <a:cubicBezTo>
                  <a:pt x="11505" y="16093"/>
                  <a:pt x="11539" y="16060"/>
                  <a:pt x="11572" y="16060"/>
                </a:cubicBezTo>
                <a:cubicBezTo>
                  <a:pt x="11572" y="16093"/>
                  <a:pt x="11605" y="16126"/>
                  <a:pt x="11605" y="16160"/>
                </a:cubicBezTo>
                <a:cubicBezTo>
                  <a:pt x="12006" y="17494"/>
                  <a:pt x="12339" y="18862"/>
                  <a:pt x="12606" y="20163"/>
                </a:cubicBezTo>
                <a:cubicBezTo>
                  <a:pt x="12239" y="18928"/>
                  <a:pt x="11539" y="17828"/>
                  <a:pt x="10605" y="16894"/>
                </a:cubicBezTo>
                <a:lnTo>
                  <a:pt x="10605" y="16827"/>
                </a:lnTo>
                <a:cubicBezTo>
                  <a:pt x="10671" y="16827"/>
                  <a:pt x="10705" y="16794"/>
                  <a:pt x="10705" y="16760"/>
                </a:cubicBezTo>
                <a:cubicBezTo>
                  <a:pt x="10038" y="14725"/>
                  <a:pt x="8436" y="13391"/>
                  <a:pt x="6702" y="12257"/>
                </a:cubicBezTo>
                <a:cubicBezTo>
                  <a:pt x="5768" y="11657"/>
                  <a:pt x="4734" y="11156"/>
                  <a:pt x="3700" y="10789"/>
                </a:cubicBezTo>
                <a:cubicBezTo>
                  <a:pt x="2532" y="10389"/>
                  <a:pt x="1265" y="10656"/>
                  <a:pt x="97" y="10322"/>
                </a:cubicBezTo>
                <a:cubicBezTo>
                  <a:pt x="90" y="10319"/>
                  <a:pt x="83" y="10317"/>
                  <a:pt x="77" y="10317"/>
                </a:cubicBezTo>
                <a:cubicBezTo>
                  <a:pt x="24" y="10317"/>
                  <a:pt x="1" y="10433"/>
                  <a:pt x="30" y="10522"/>
                </a:cubicBezTo>
                <a:cubicBezTo>
                  <a:pt x="1365" y="12424"/>
                  <a:pt x="3166" y="13725"/>
                  <a:pt x="5201" y="14859"/>
                </a:cubicBezTo>
                <a:cubicBezTo>
                  <a:pt x="6769" y="15726"/>
                  <a:pt x="8537" y="16860"/>
                  <a:pt x="10371" y="17194"/>
                </a:cubicBezTo>
                <a:cubicBezTo>
                  <a:pt x="11105" y="18028"/>
                  <a:pt x="11839" y="18928"/>
                  <a:pt x="12373" y="20029"/>
                </a:cubicBezTo>
                <a:cubicBezTo>
                  <a:pt x="12573" y="20463"/>
                  <a:pt x="12773" y="20963"/>
                  <a:pt x="12940" y="21464"/>
                </a:cubicBezTo>
                <a:cubicBezTo>
                  <a:pt x="13507" y="23932"/>
                  <a:pt x="13940" y="26400"/>
                  <a:pt x="14274" y="28902"/>
                </a:cubicBezTo>
                <a:cubicBezTo>
                  <a:pt x="14274" y="28936"/>
                  <a:pt x="14316" y="28952"/>
                  <a:pt x="14357" y="28952"/>
                </a:cubicBezTo>
                <a:cubicBezTo>
                  <a:pt x="14399" y="28952"/>
                  <a:pt x="14441" y="28936"/>
                  <a:pt x="14441" y="28902"/>
                </a:cubicBezTo>
                <a:cubicBezTo>
                  <a:pt x="14374" y="26934"/>
                  <a:pt x="14074" y="25033"/>
                  <a:pt x="13674" y="23098"/>
                </a:cubicBezTo>
                <a:lnTo>
                  <a:pt x="13674" y="22965"/>
                </a:lnTo>
                <a:cubicBezTo>
                  <a:pt x="13707" y="22598"/>
                  <a:pt x="13774" y="22264"/>
                  <a:pt x="13874" y="21931"/>
                </a:cubicBezTo>
                <a:lnTo>
                  <a:pt x="13907" y="21931"/>
                </a:lnTo>
                <a:lnTo>
                  <a:pt x="14040" y="21430"/>
                </a:lnTo>
                <a:cubicBezTo>
                  <a:pt x="15275" y="18795"/>
                  <a:pt x="17243" y="16460"/>
                  <a:pt x="18177" y="13691"/>
                </a:cubicBezTo>
                <a:cubicBezTo>
                  <a:pt x="19077" y="11190"/>
                  <a:pt x="19077" y="8454"/>
                  <a:pt x="18210" y="6119"/>
                </a:cubicBezTo>
                <a:cubicBezTo>
                  <a:pt x="18210" y="6086"/>
                  <a:pt x="18177" y="6053"/>
                  <a:pt x="18143" y="6053"/>
                </a:cubicBezTo>
                <a:lnTo>
                  <a:pt x="18077" y="6053"/>
                </a:lnTo>
                <a:lnTo>
                  <a:pt x="18077" y="6019"/>
                </a:lnTo>
                <a:cubicBezTo>
                  <a:pt x="18077" y="5952"/>
                  <a:pt x="18027" y="5919"/>
                  <a:pt x="17977" y="5919"/>
                </a:cubicBezTo>
                <a:cubicBezTo>
                  <a:pt x="17927" y="5919"/>
                  <a:pt x="17877" y="5952"/>
                  <a:pt x="17877" y="6019"/>
                </a:cubicBezTo>
                <a:lnTo>
                  <a:pt x="17877" y="6086"/>
                </a:lnTo>
                <a:cubicBezTo>
                  <a:pt x="16375" y="6453"/>
                  <a:pt x="15375" y="9622"/>
                  <a:pt x="14908" y="10756"/>
                </a:cubicBezTo>
                <a:cubicBezTo>
                  <a:pt x="13707" y="13758"/>
                  <a:pt x="13207" y="17027"/>
                  <a:pt x="13807" y="20196"/>
                </a:cubicBezTo>
                <a:cubicBezTo>
                  <a:pt x="13707" y="20796"/>
                  <a:pt x="13674" y="21430"/>
                  <a:pt x="13674" y="22064"/>
                </a:cubicBezTo>
                <a:cubicBezTo>
                  <a:pt x="13674" y="22097"/>
                  <a:pt x="13674" y="22131"/>
                  <a:pt x="13640" y="22197"/>
                </a:cubicBezTo>
                <a:cubicBezTo>
                  <a:pt x="13140" y="20029"/>
                  <a:pt x="12539" y="17861"/>
                  <a:pt x="11972" y="15760"/>
                </a:cubicBezTo>
                <a:cubicBezTo>
                  <a:pt x="12239" y="15526"/>
                  <a:pt x="12473" y="15126"/>
                  <a:pt x="12573" y="14859"/>
                </a:cubicBezTo>
                <a:cubicBezTo>
                  <a:pt x="12740" y="14459"/>
                  <a:pt x="12873" y="14058"/>
                  <a:pt x="12906" y="13625"/>
                </a:cubicBezTo>
                <a:cubicBezTo>
                  <a:pt x="13006" y="13625"/>
                  <a:pt x="13073" y="13625"/>
                  <a:pt x="13140" y="13591"/>
                </a:cubicBezTo>
                <a:cubicBezTo>
                  <a:pt x="13640" y="13391"/>
                  <a:pt x="13640" y="12524"/>
                  <a:pt x="13373" y="12124"/>
                </a:cubicBezTo>
                <a:cubicBezTo>
                  <a:pt x="13279" y="11975"/>
                  <a:pt x="13146" y="11914"/>
                  <a:pt x="13003" y="11914"/>
                </a:cubicBezTo>
                <a:cubicBezTo>
                  <a:pt x="12794" y="11914"/>
                  <a:pt x="12565" y="12045"/>
                  <a:pt x="12406" y="12224"/>
                </a:cubicBezTo>
                <a:cubicBezTo>
                  <a:pt x="12306" y="12390"/>
                  <a:pt x="12239" y="12557"/>
                  <a:pt x="12206" y="12724"/>
                </a:cubicBezTo>
                <a:cubicBezTo>
                  <a:pt x="12172" y="12724"/>
                  <a:pt x="12172" y="12757"/>
                  <a:pt x="12172" y="12791"/>
                </a:cubicBezTo>
                <a:cubicBezTo>
                  <a:pt x="12172" y="12924"/>
                  <a:pt x="12206" y="13058"/>
                  <a:pt x="12306" y="13191"/>
                </a:cubicBezTo>
                <a:cubicBezTo>
                  <a:pt x="12306" y="13224"/>
                  <a:pt x="12339" y="13258"/>
                  <a:pt x="12339" y="13258"/>
                </a:cubicBezTo>
                <a:cubicBezTo>
                  <a:pt x="12406" y="13425"/>
                  <a:pt x="12573" y="13558"/>
                  <a:pt x="12706" y="13591"/>
                </a:cubicBezTo>
                <a:cubicBezTo>
                  <a:pt x="12673" y="14292"/>
                  <a:pt x="12306" y="14926"/>
                  <a:pt x="11839" y="15526"/>
                </a:cubicBezTo>
                <a:lnTo>
                  <a:pt x="11572" y="14625"/>
                </a:lnTo>
                <a:cubicBezTo>
                  <a:pt x="11339" y="13758"/>
                  <a:pt x="11038" y="12924"/>
                  <a:pt x="10705" y="12090"/>
                </a:cubicBezTo>
                <a:lnTo>
                  <a:pt x="10705" y="12090"/>
                </a:lnTo>
                <a:cubicBezTo>
                  <a:pt x="10723" y="12108"/>
                  <a:pt x="10771" y="12137"/>
                  <a:pt x="10817" y="12137"/>
                </a:cubicBezTo>
                <a:cubicBezTo>
                  <a:pt x="10854" y="12137"/>
                  <a:pt x="10890" y="12117"/>
                  <a:pt x="10905" y="12057"/>
                </a:cubicBezTo>
                <a:cubicBezTo>
                  <a:pt x="10905" y="11923"/>
                  <a:pt x="10972" y="11790"/>
                  <a:pt x="11005" y="11623"/>
                </a:cubicBezTo>
                <a:cubicBezTo>
                  <a:pt x="11205" y="11223"/>
                  <a:pt x="11339" y="10756"/>
                  <a:pt x="11505" y="10289"/>
                </a:cubicBezTo>
                <a:cubicBezTo>
                  <a:pt x="11713" y="10423"/>
                  <a:pt x="11974" y="10497"/>
                  <a:pt x="12228" y="10497"/>
                </a:cubicBezTo>
                <a:cubicBezTo>
                  <a:pt x="12546" y="10497"/>
                  <a:pt x="12855" y="10381"/>
                  <a:pt x="13040" y="10122"/>
                </a:cubicBezTo>
                <a:cubicBezTo>
                  <a:pt x="13073" y="10089"/>
                  <a:pt x="13040" y="10055"/>
                  <a:pt x="13006" y="10055"/>
                </a:cubicBezTo>
                <a:cubicBezTo>
                  <a:pt x="12806" y="10089"/>
                  <a:pt x="12573" y="10189"/>
                  <a:pt x="12339" y="10256"/>
                </a:cubicBezTo>
                <a:cubicBezTo>
                  <a:pt x="12235" y="10290"/>
                  <a:pt x="12138" y="10305"/>
                  <a:pt x="12044" y="10305"/>
                </a:cubicBezTo>
                <a:cubicBezTo>
                  <a:pt x="11868" y="10305"/>
                  <a:pt x="11701" y="10254"/>
                  <a:pt x="11505" y="10189"/>
                </a:cubicBezTo>
                <a:cubicBezTo>
                  <a:pt x="11572" y="9889"/>
                  <a:pt x="11672" y="9622"/>
                  <a:pt x="11705" y="9355"/>
                </a:cubicBezTo>
                <a:cubicBezTo>
                  <a:pt x="12139" y="9355"/>
                  <a:pt x="12639" y="8788"/>
                  <a:pt x="12740" y="8421"/>
                </a:cubicBezTo>
                <a:lnTo>
                  <a:pt x="12806" y="8421"/>
                </a:lnTo>
                <a:cubicBezTo>
                  <a:pt x="12873" y="8454"/>
                  <a:pt x="13006" y="8521"/>
                  <a:pt x="13073" y="8521"/>
                </a:cubicBezTo>
                <a:cubicBezTo>
                  <a:pt x="13207" y="8554"/>
                  <a:pt x="13340" y="8554"/>
                  <a:pt x="13473" y="8554"/>
                </a:cubicBezTo>
                <a:cubicBezTo>
                  <a:pt x="13907" y="8454"/>
                  <a:pt x="14241" y="8054"/>
                  <a:pt x="14374" y="7620"/>
                </a:cubicBezTo>
                <a:cubicBezTo>
                  <a:pt x="14507" y="7220"/>
                  <a:pt x="14341" y="6620"/>
                  <a:pt x="13907" y="6419"/>
                </a:cubicBezTo>
                <a:cubicBezTo>
                  <a:pt x="13828" y="6386"/>
                  <a:pt x="13750" y="6372"/>
                  <a:pt x="13673" y="6372"/>
                </a:cubicBezTo>
                <a:cubicBezTo>
                  <a:pt x="13365" y="6372"/>
                  <a:pt x="13087" y="6612"/>
                  <a:pt x="12873" y="6853"/>
                </a:cubicBezTo>
                <a:cubicBezTo>
                  <a:pt x="12639" y="7187"/>
                  <a:pt x="12406" y="7687"/>
                  <a:pt x="12506" y="8087"/>
                </a:cubicBezTo>
                <a:cubicBezTo>
                  <a:pt x="12506" y="8187"/>
                  <a:pt x="12539" y="8254"/>
                  <a:pt x="12573" y="8287"/>
                </a:cubicBezTo>
                <a:cubicBezTo>
                  <a:pt x="12406" y="8421"/>
                  <a:pt x="12239" y="8621"/>
                  <a:pt x="12139" y="8788"/>
                </a:cubicBezTo>
                <a:cubicBezTo>
                  <a:pt x="12006" y="8921"/>
                  <a:pt x="11872" y="9055"/>
                  <a:pt x="11705" y="9088"/>
                </a:cubicBezTo>
                <a:cubicBezTo>
                  <a:pt x="11739" y="8788"/>
                  <a:pt x="11806" y="8454"/>
                  <a:pt x="11839" y="8187"/>
                </a:cubicBezTo>
                <a:lnTo>
                  <a:pt x="11872" y="8187"/>
                </a:lnTo>
                <a:cubicBezTo>
                  <a:pt x="11906" y="8187"/>
                  <a:pt x="12006" y="8121"/>
                  <a:pt x="11972" y="8087"/>
                </a:cubicBezTo>
                <a:lnTo>
                  <a:pt x="11872" y="8021"/>
                </a:lnTo>
                <a:cubicBezTo>
                  <a:pt x="11906" y="7420"/>
                  <a:pt x="11972" y="6853"/>
                  <a:pt x="11906" y="6286"/>
                </a:cubicBezTo>
                <a:lnTo>
                  <a:pt x="11906" y="6286"/>
                </a:lnTo>
                <a:cubicBezTo>
                  <a:pt x="11931" y="6288"/>
                  <a:pt x="11957" y="6290"/>
                  <a:pt x="11983" y="6290"/>
                </a:cubicBezTo>
                <a:cubicBezTo>
                  <a:pt x="12685" y="6290"/>
                  <a:pt x="13303" y="5423"/>
                  <a:pt x="13207" y="4618"/>
                </a:cubicBezTo>
                <a:cubicBezTo>
                  <a:pt x="13307" y="4385"/>
                  <a:pt x="13340" y="4084"/>
                  <a:pt x="13307" y="3784"/>
                </a:cubicBezTo>
                <a:cubicBezTo>
                  <a:pt x="13307" y="3517"/>
                  <a:pt x="13240" y="3117"/>
                  <a:pt x="13106" y="2784"/>
                </a:cubicBezTo>
                <a:lnTo>
                  <a:pt x="13106" y="2683"/>
                </a:lnTo>
                <a:cubicBezTo>
                  <a:pt x="13165" y="2098"/>
                  <a:pt x="13044" y="766"/>
                  <a:pt x="12268" y="766"/>
                </a:cubicBezTo>
                <a:cubicBezTo>
                  <a:pt x="12160" y="766"/>
                  <a:pt x="12040" y="792"/>
                  <a:pt x="11906" y="849"/>
                </a:cubicBezTo>
                <a:cubicBezTo>
                  <a:pt x="11705" y="916"/>
                  <a:pt x="11572" y="1082"/>
                  <a:pt x="11405" y="1282"/>
                </a:cubicBezTo>
                <a:cubicBezTo>
                  <a:pt x="11072" y="1449"/>
                  <a:pt x="10838" y="1783"/>
                  <a:pt x="10671" y="2216"/>
                </a:cubicBezTo>
                <a:cubicBezTo>
                  <a:pt x="10171" y="3251"/>
                  <a:pt x="10505" y="4618"/>
                  <a:pt x="11005" y="5619"/>
                </a:cubicBezTo>
                <a:cubicBezTo>
                  <a:pt x="11138" y="5919"/>
                  <a:pt x="11272" y="6086"/>
                  <a:pt x="11505" y="6186"/>
                </a:cubicBezTo>
                <a:lnTo>
                  <a:pt x="11505" y="6219"/>
                </a:lnTo>
                <a:cubicBezTo>
                  <a:pt x="11539" y="6253"/>
                  <a:pt x="11572" y="6286"/>
                  <a:pt x="11639" y="6286"/>
                </a:cubicBezTo>
                <a:cubicBezTo>
                  <a:pt x="11639" y="6786"/>
                  <a:pt x="11572" y="7287"/>
                  <a:pt x="11539" y="7754"/>
                </a:cubicBezTo>
                <a:cubicBezTo>
                  <a:pt x="11372" y="7620"/>
                  <a:pt x="11205" y="7554"/>
                  <a:pt x="11072" y="7420"/>
                </a:cubicBezTo>
                <a:cubicBezTo>
                  <a:pt x="10905" y="7253"/>
                  <a:pt x="10738" y="7087"/>
                  <a:pt x="10638" y="6886"/>
                </a:cubicBezTo>
                <a:cubicBezTo>
                  <a:pt x="10705" y="6786"/>
                  <a:pt x="10805" y="6620"/>
                  <a:pt x="10838" y="6553"/>
                </a:cubicBezTo>
                <a:cubicBezTo>
                  <a:pt x="10872" y="6386"/>
                  <a:pt x="10872" y="6219"/>
                  <a:pt x="10805" y="6053"/>
                </a:cubicBezTo>
                <a:cubicBezTo>
                  <a:pt x="10705" y="5893"/>
                  <a:pt x="10546" y="5817"/>
                  <a:pt x="10378" y="5817"/>
                </a:cubicBezTo>
                <a:cubicBezTo>
                  <a:pt x="10264" y="5817"/>
                  <a:pt x="10145" y="5852"/>
                  <a:pt x="10038" y="5919"/>
                </a:cubicBezTo>
                <a:cubicBezTo>
                  <a:pt x="10004" y="5952"/>
                  <a:pt x="9904" y="5986"/>
                  <a:pt x="9904" y="6086"/>
                </a:cubicBezTo>
                <a:cubicBezTo>
                  <a:pt x="9892" y="6049"/>
                  <a:pt x="9866" y="6035"/>
                  <a:pt x="9838" y="6035"/>
                </a:cubicBezTo>
                <a:cubicBezTo>
                  <a:pt x="9791" y="6035"/>
                  <a:pt x="9737" y="6077"/>
                  <a:pt x="9737" y="6119"/>
                </a:cubicBezTo>
                <a:cubicBezTo>
                  <a:pt x="9737" y="6253"/>
                  <a:pt x="9771" y="6386"/>
                  <a:pt x="9837" y="6553"/>
                </a:cubicBezTo>
                <a:lnTo>
                  <a:pt x="9837" y="6586"/>
                </a:lnTo>
                <a:cubicBezTo>
                  <a:pt x="9837" y="6620"/>
                  <a:pt x="9871" y="6653"/>
                  <a:pt x="9904" y="6720"/>
                </a:cubicBezTo>
                <a:cubicBezTo>
                  <a:pt x="10026" y="6903"/>
                  <a:pt x="10148" y="7058"/>
                  <a:pt x="10346" y="7058"/>
                </a:cubicBezTo>
                <a:cubicBezTo>
                  <a:pt x="10365" y="7058"/>
                  <a:pt x="10384" y="7056"/>
                  <a:pt x="10405" y="7053"/>
                </a:cubicBezTo>
                <a:cubicBezTo>
                  <a:pt x="10438" y="7053"/>
                  <a:pt x="10505" y="7053"/>
                  <a:pt x="10538" y="6987"/>
                </a:cubicBezTo>
                <a:cubicBezTo>
                  <a:pt x="10771" y="7420"/>
                  <a:pt x="11105" y="7820"/>
                  <a:pt x="11539" y="8054"/>
                </a:cubicBezTo>
                <a:cubicBezTo>
                  <a:pt x="11339" y="9255"/>
                  <a:pt x="10938" y="10456"/>
                  <a:pt x="10771" y="11723"/>
                </a:cubicBezTo>
                <a:lnTo>
                  <a:pt x="10738" y="11723"/>
                </a:lnTo>
                <a:cubicBezTo>
                  <a:pt x="10705" y="11723"/>
                  <a:pt x="10605" y="11757"/>
                  <a:pt x="10571" y="11790"/>
                </a:cubicBezTo>
                <a:cubicBezTo>
                  <a:pt x="10271" y="11156"/>
                  <a:pt x="10004" y="10556"/>
                  <a:pt x="9671" y="9922"/>
                </a:cubicBezTo>
                <a:cubicBezTo>
                  <a:pt x="9537" y="9689"/>
                  <a:pt x="9404" y="9455"/>
                  <a:pt x="9270" y="9222"/>
                </a:cubicBezTo>
                <a:cubicBezTo>
                  <a:pt x="9204" y="9055"/>
                  <a:pt x="9070" y="8821"/>
                  <a:pt x="9004" y="8654"/>
                </a:cubicBezTo>
                <a:cubicBezTo>
                  <a:pt x="9070" y="7720"/>
                  <a:pt x="9070" y="6653"/>
                  <a:pt x="8903" y="5652"/>
                </a:cubicBezTo>
                <a:cubicBezTo>
                  <a:pt x="9370" y="5085"/>
                  <a:pt x="9604" y="4351"/>
                  <a:pt x="9604" y="3617"/>
                </a:cubicBezTo>
                <a:cubicBezTo>
                  <a:pt x="9604" y="3551"/>
                  <a:pt x="9562" y="3517"/>
                  <a:pt x="9521" y="3517"/>
                </a:cubicBezTo>
                <a:cubicBezTo>
                  <a:pt x="9479" y="3517"/>
                  <a:pt x="9437" y="3551"/>
                  <a:pt x="9437" y="3617"/>
                </a:cubicBezTo>
                <a:cubicBezTo>
                  <a:pt x="9437" y="4285"/>
                  <a:pt x="9204" y="4885"/>
                  <a:pt x="8870" y="5452"/>
                </a:cubicBezTo>
                <a:cubicBezTo>
                  <a:pt x="8737" y="4918"/>
                  <a:pt x="8570" y="4385"/>
                  <a:pt x="8336" y="3918"/>
                </a:cubicBezTo>
                <a:lnTo>
                  <a:pt x="8370" y="3884"/>
                </a:lnTo>
                <a:cubicBezTo>
                  <a:pt x="8428" y="3798"/>
                  <a:pt x="8385" y="3711"/>
                  <a:pt x="8286" y="3711"/>
                </a:cubicBezTo>
                <a:cubicBezTo>
                  <a:pt x="8271" y="3711"/>
                  <a:pt x="8254" y="3713"/>
                  <a:pt x="8236" y="3718"/>
                </a:cubicBezTo>
                <a:cubicBezTo>
                  <a:pt x="8236" y="3718"/>
                  <a:pt x="8203" y="3718"/>
                  <a:pt x="8203" y="3751"/>
                </a:cubicBezTo>
                <a:cubicBezTo>
                  <a:pt x="8170" y="3718"/>
                  <a:pt x="8103" y="3617"/>
                  <a:pt x="8103" y="3584"/>
                </a:cubicBezTo>
                <a:cubicBezTo>
                  <a:pt x="8236" y="3551"/>
                  <a:pt x="8336" y="3517"/>
                  <a:pt x="8370" y="3384"/>
                </a:cubicBezTo>
                <a:cubicBezTo>
                  <a:pt x="8503" y="3251"/>
                  <a:pt x="8603" y="3117"/>
                  <a:pt x="8670" y="2950"/>
                </a:cubicBezTo>
                <a:cubicBezTo>
                  <a:pt x="9037" y="2116"/>
                  <a:pt x="8270" y="1016"/>
                  <a:pt x="7669" y="449"/>
                </a:cubicBezTo>
                <a:cubicBezTo>
                  <a:pt x="7349" y="182"/>
                  <a:pt x="6944" y="0"/>
                  <a:pt x="6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53">
            <a:extLst>
              <a:ext uri="{FF2B5EF4-FFF2-40B4-BE49-F238E27FC236}">
                <a16:creationId xmlns:a16="http://schemas.microsoft.com/office/drawing/2014/main" id="{791F9A10-2690-469D-A003-C30E218778CF}"/>
              </a:ext>
            </a:extLst>
          </p:cNvPr>
          <p:cNvSpPr/>
          <p:nvPr/>
        </p:nvSpPr>
        <p:spPr>
          <a:xfrm>
            <a:off x="0" y="4207671"/>
            <a:ext cx="535616" cy="859724"/>
          </a:xfrm>
          <a:custGeom>
            <a:avLst/>
            <a:gdLst/>
            <a:ahLst/>
            <a:cxnLst/>
            <a:rect l="l" t="t" r="r" b="b"/>
            <a:pathLst>
              <a:path w="23784" h="38176" extrusionOk="0">
                <a:moveTo>
                  <a:pt x="4719" y="1207"/>
                </a:moveTo>
                <a:cubicBezTo>
                  <a:pt x="5049" y="1207"/>
                  <a:pt x="5402" y="1385"/>
                  <a:pt x="5604" y="1587"/>
                </a:cubicBezTo>
                <a:cubicBezTo>
                  <a:pt x="5771" y="1754"/>
                  <a:pt x="5871" y="1954"/>
                  <a:pt x="5904" y="2188"/>
                </a:cubicBezTo>
                <a:cubicBezTo>
                  <a:pt x="5904" y="2388"/>
                  <a:pt x="5871" y="2855"/>
                  <a:pt x="5571" y="2921"/>
                </a:cubicBezTo>
                <a:cubicBezTo>
                  <a:pt x="5533" y="2934"/>
                  <a:pt x="5494" y="2940"/>
                  <a:pt x="5454" y="2940"/>
                </a:cubicBezTo>
                <a:cubicBezTo>
                  <a:pt x="5181" y="2940"/>
                  <a:pt x="4883" y="2667"/>
                  <a:pt x="4737" y="2521"/>
                </a:cubicBezTo>
                <a:cubicBezTo>
                  <a:pt x="4670" y="2421"/>
                  <a:pt x="4537" y="2354"/>
                  <a:pt x="4437" y="2221"/>
                </a:cubicBezTo>
                <a:lnTo>
                  <a:pt x="4437" y="2188"/>
                </a:lnTo>
                <a:cubicBezTo>
                  <a:pt x="4370" y="1887"/>
                  <a:pt x="4103" y="1354"/>
                  <a:pt x="4570" y="1220"/>
                </a:cubicBezTo>
                <a:cubicBezTo>
                  <a:pt x="4619" y="1211"/>
                  <a:pt x="4669" y="1207"/>
                  <a:pt x="4719" y="1207"/>
                </a:cubicBezTo>
                <a:close/>
                <a:moveTo>
                  <a:pt x="8218" y="3497"/>
                </a:moveTo>
                <a:cubicBezTo>
                  <a:pt x="8218" y="3497"/>
                  <a:pt x="8217" y="3497"/>
                  <a:pt x="8217" y="3497"/>
                </a:cubicBezTo>
                <a:lnTo>
                  <a:pt x="8217" y="3497"/>
                </a:lnTo>
                <a:cubicBezTo>
                  <a:pt x="8213" y="3506"/>
                  <a:pt x="8209" y="3514"/>
                  <a:pt x="8206" y="3522"/>
                </a:cubicBezTo>
                <a:cubicBezTo>
                  <a:pt x="8223" y="3505"/>
                  <a:pt x="8223" y="3497"/>
                  <a:pt x="8218" y="3497"/>
                </a:cubicBezTo>
                <a:close/>
                <a:moveTo>
                  <a:pt x="8887" y="2533"/>
                </a:moveTo>
                <a:cubicBezTo>
                  <a:pt x="8925" y="2533"/>
                  <a:pt x="8965" y="2540"/>
                  <a:pt x="9007" y="2555"/>
                </a:cubicBezTo>
                <a:cubicBezTo>
                  <a:pt x="9340" y="2721"/>
                  <a:pt x="9507" y="3188"/>
                  <a:pt x="9540" y="3522"/>
                </a:cubicBezTo>
                <a:cubicBezTo>
                  <a:pt x="9607" y="3989"/>
                  <a:pt x="9407" y="4356"/>
                  <a:pt x="8940" y="4489"/>
                </a:cubicBezTo>
                <a:cubicBezTo>
                  <a:pt x="8903" y="4501"/>
                  <a:pt x="8862" y="4509"/>
                  <a:pt x="8818" y="4509"/>
                </a:cubicBezTo>
                <a:cubicBezTo>
                  <a:pt x="8742" y="4509"/>
                  <a:pt x="8657" y="4486"/>
                  <a:pt x="8573" y="4423"/>
                </a:cubicBezTo>
                <a:cubicBezTo>
                  <a:pt x="8573" y="4356"/>
                  <a:pt x="8540" y="4322"/>
                  <a:pt x="8506" y="4322"/>
                </a:cubicBezTo>
                <a:cubicBezTo>
                  <a:pt x="8439" y="4256"/>
                  <a:pt x="8406" y="4222"/>
                  <a:pt x="8373" y="4222"/>
                </a:cubicBezTo>
                <a:cubicBezTo>
                  <a:pt x="8273" y="4056"/>
                  <a:pt x="8206" y="3755"/>
                  <a:pt x="8206" y="3522"/>
                </a:cubicBezTo>
                <a:cubicBezTo>
                  <a:pt x="8206" y="3508"/>
                  <a:pt x="8212" y="3499"/>
                  <a:pt x="8217" y="3497"/>
                </a:cubicBezTo>
                <a:lnTo>
                  <a:pt x="8217" y="3497"/>
                </a:lnTo>
                <a:cubicBezTo>
                  <a:pt x="8338" y="3208"/>
                  <a:pt x="8515" y="2533"/>
                  <a:pt x="8887" y="2533"/>
                </a:cubicBezTo>
                <a:close/>
                <a:moveTo>
                  <a:pt x="4443" y="4140"/>
                </a:moveTo>
                <a:cubicBezTo>
                  <a:pt x="4536" y="4140"/>
                  <a:pt x="4632" y="4154"/>
                  <a:pt x="4737" y="4189"/>
                </a:cubicBezTo>
                <a:cubicBezTo>
                  <a:pt x="5037" y="4222"/>
                  <a:pt x="5337" y="4389"/>
                  <a:pt x="5504" y="4656"/>
                </a:cubicBezTo>
                <a:cubicBezTo>
                  <a:pt x="5371" y="4656"/>
                  <a:pt x="5337" y="4756"/>
                  <a:pt x="5404" y="4856"/>
                </a:cubicBezTo>
                <a:cubicBezTo>
                  <a:pt x="5437" y="4856"/>
                  <a:pt x="5437" y="4890"/>
                  <a:pt x="5504" y="4890"/>
                </a:cubicBezTo>
                <a:lnTo>
                  <a:pt x="5504" y="4923"/>
                </a:lnTo>
                <a:cubicBezTo>
                  <a:pt x="5504" y="4990"/>
                  <a:pt x="5537" y="4990"/>
                  <a:pt x="5537" y="5023"/>
                </a:cubicBezTo>
                <a:lnTo>
                  <a:pt x="5504" y="5056"/>
                </a:lnTo>
                <a:cubicBezTo>
                  <a:pt x="5431" y="5130"/>
                  <a:pt x="5338" y="5158"/>
                  <a:pt x="5240" y="5158"/>
                </a:cubicBezTo>
                <a:cubicBezTo>
                  <a:pt x="5115" y="5158"/>
                  <a:pt x="4982" y="5112"/>
                  <a:pt x="4870" y="5056"/>
                </a:cubicBezTo>
                <a:cubicBezTo>
                  <a:pt x="4537" y="4890"/>
                  <a:pt x="4103" y="4589"/>
                  <a:pt x="3936" y="4256"/>
                </a:cubicBezTo>
                <a:cubicBezTo>
                  <a:pt x="4110" y="4191"/>
                  <a:pt x="4270" y="4140"/>
                  <a:pt x="4443" y="4140"/>
                </a:cubicBezTo>
                <a:close/>
                <a:moveTo>
                  <a:pt x="3857" y="5816"/>
                </a:moveTo>
                <a:lnTo>
                  <a:pt x="3857" y="5816"/>
                </a:lnTo>
                <a:cubicBezTo>
                  <a:pt x="3875" y="5841"/>
                  <a:pt x="3891" y="5867"/>
                  <a:pt x="3906" y="5894"/>
                </a:cubicBezTo>
                <a:lnTo>
                  <a:pt x="3906" y="5894"/>
                </a:lnTo>
                <a:cubicBezTo>
                  <a:pt x="3891" y="5867"/>
                  <a:pt x="3875" y="5841"/>
                  <a:pt x="3857" y="5816"/>
                </a:cubicBezTo>
                <a:close/>
                <a:moveTo>
                  <a:pt x="10398" y="5350"/>
                </a:moveTo>
                <a:cubicBezTo>
                  <a:pt x="10464" y="5350"/>
                  <a:pt x="10534" y="5372"/>
                  <a:pt x="10608" y="5423"/>
                </a:cubicBezTo>
                <a:cubicBezTo>
                  <a:pt x="10941" y="5690"/>
                  <a:pt x="11075" y="6190"/>
                  <a:pt x="11075" y="6557"/>
                </a:cubicBezTo>
                <a:cubicBezTo>
                  <a:pt x="11108" y="7024"/>
                  <a:pt x="10908" y="7425"/>
                  <a:pt x="10408" y="7458"/>
                </a:cubicBezTo>
                <a:cubicBezTo>
                  <a:pt x="10396" y="7459"/>
                  <a:pt x="10386" y="7459"/>
                  <a:pt x="10375" y="7459"/>
                </a:cubicBezTo>
                <a:cubicBezTo>
                  <a:pt x="9773" y="7459"/>
                  <a:pt x="9742" y="6546"/>
                  <a:pt x="9840" y="5890"/>
                </a:cubicBezTo>
                <a:cubicBezTo>
                  <a:pt x="9971" y="5630"/>
                  <a:pt x="10162" y="5350"/>
                  <a:pt x="10398" y="5350"/>
                </a:cubicBezTo>
                <a:close/>
                <a:moveTo>
                  <a:pt x="6039" y="6301"/>
                </a:moveTo>
                <a:cubicBezTo>
                  <a:pt x="6254" y="6301"/>
                  <a:pt x="6488" y="6363"/>
                  <a:pt x="6672" y="6424"/>
                </a:cubicBezTo>
                <a:cubicBezTo>
                  <a:pt x="7005" y="6657"/>
                  <a:pt x="7205" y="6991"/>
                  <a:pt x="7105" y="7325"/>
                </a:cubicBezTo>
                <a:cubicBezTo>
                  <a:pt x="7072" y="7325"/>
                  <a:pt x="7072" y="7325"/>
                  <a:pt x="7038" y="7258"/>
                </a:cubicBezTo>
                <a:cubicBezTo>
                  <a:pt x="7012" y="7247"/>
                  <a:pt x="6987" y="7243"/>
                  <a:pt x="6963" y="7243"/>
                </a:cubicBezTo>
                <a:cubicBezTo>
                  <a:pt x="6836" y="7243"/>
                  <a:pt x="6759" y="7379"/>
                  <a:pt x="6872" y="7491"/>
                </a:cubicBezTo>
                <a:lnTo>
                  <a:pt x="6872" y="7525"/>
                </a:lnTo>
                <a:cubicBezTo>
                  <a:pt x="6818" y="7549"/>
                  <a:pt x="6755" y="7560"/>
                  <a:pt x="6687" y="7560"/>
                </a:cubicBezTo>
                <a:cubicBezTo>
                  <a:pt x="6291" y="7560"/>
                  <a:pt x="5703" y="7195"/>
                  <a:pt x="5504" y="7024"/>
                </a:cubicBezTo>
                <a:cubicBezTo>
                  <a:pt x="5437" y="6758"/>
                  <a:pt x="5404" y="6557"/>
                  <a:pt x="5671" y="6391"/>
                </a:cubicBezTo>
                <a:cubicBezTo>
                  <a:pt x="5774" y="6326"/>
                  <a:pt x="5903" y="6301"/>
                  <a:pt x="6039" y="6301"/>
                </a:cubicBezTo>
                <a:close/>
                <a:moveTo>
                  <a:pt x="13040" y="6354"/>
                </a:moveTo>
                <a:cubicBezTo>
                  <a:pt x="13062" y="6354"/>
                  <a:pt x="13085" y="6355"/>
                  <a:pt x="13109" y="6357"/>
                </a:cubicBezTo>
                <a:cubicBezTo>
                  <a:pt x="13510" y="6391"/>
                  <a:pt x="13877" y="6591"/>
                  <a:pt x="14077" y="6858"/>
                </a:cubicBezTo>
                <a:cubicBezTo>
                  <a:pt x="14344" y="7158"/>
                  <a:pt x="14377" y="7425"/>
                  <a:pt x="14077" y="7692"/>
                </a:cubicBezTo>
                <a:cubicBezTo>
                  <a:pt x="14010" y="7758"/>
                  <a:pt x="13910" y="7825"/>
                  <a:pt x="13843" y="7825"/>
                </a:cubicBezTo>
                <a:lnTo>
                  <a:pt x="13743" y="7825"/>
                </a:lnTo>
                <a:cubicBezTo>
                  <a:pt x="13722" y="7828"/>
                  <a:pt x="13701" y="7829"/>
                  <a:pt x="13681" y="7829"/>
                </a:cubicBezTo>
                <a:cubicBezTo>
                  <a:pt x="13241" y="7829"/>
                  <a:pt x="12871" y="7172"/>
                  <a:pt x="12776" y="6758"/>
                </a:cubicBezTo>
                <a:cubicBezTo>
                  <a:pt x="12745" y="6541"/>
                  <a:pt x="12771" y="6354"/>
                  <a:pt x="13040" y="6354"/>
                </a:cubicBezTo>
                <a:close/>
                <a:moveTo>
                  <a:pt x="12300" y="8146"/>
                </a:moveTo>
                <a:cubicBezTo>
                  <a:pt x="12261" y="8146"/>
                  <a:pt x="12219" y="8150"/>
                  <a:pt x="12175" y="8159"/>
                </a:cubicBezTo>
                <a:cubicBezTo>
                  <a:pt x="11964" y="8159"/>
                  <a:pt x="11835" y="8240"/>
                  <a:pt x="11788" y="8428"/>
                </a:cubicBezTo>
                <a:lnTo>
                  <a:pt x="11788" y="8428"/>
                </a:lnTo>
                <a:cubicBezTo>
                  <a:pt x="11932" y="8248"/>
                  <a:pt x="12139" y="8166"/>
                  <a:pt x="12352" y="8166"/>
                </a:cubicBezTo>
                <a:cubicBezTo>
                  <a:pt x="12391" y="8166"/>
                  <a:pt x="12432" y="8169"/>
                  <a:pt x="12471" y="8175"/>
                </a:cubicBezTo>
                <a:lnTo>
                  <a:pt x="12471" y="8175"/>
                </a:lnTo>
                <a:cubicBezTo>
                  <a:pt x="12419" y="8156"/>
                  <a:pt x="12363" y="8146"/>
                  <a:pt x="12300" y="8146"/>
                </a:cubicBezTo>
                <a:close/>
                <a:moveTo>
                  <a:pt x="11999" y="10870"/>
                </a:moveTo>
                <a:lnTo>
                  <a:pt x="11999" y="10870"/>
                </a:lnTo>
                <a:cubicBezTo>
                  <a:pt x="11860" y="10886"/>
                  <a:pt x="11730" y="10964"/>
                  <a:pt x="11642" y="11127"/>
                </a:cubicBezTo>
                <a:cubicBezTo>
                  <a:pt x="11631" y="11162"/>
                  <a:pt x="11624" y="11198"/>
                  <a:pt x="11619" y="11234"/>
                </a:cubicBezTo>
                <a:lnTo>
                  <a:pt x="11619" y="11234"/>
                </a:lnTo>
                <a:cubicBezTo>
                  <a:pt x="11635" y="11198"/>
                  <a:pt x="11653" y="11162"/>
                  <a:pt x="11675" y="11127"/>
                </a:cubicBezTo>
                <a:cubicBezTo>
                  <a:pt x="11754" y="10998"/>
                  <a:pt x="11869" y="10914"/>
                  <a:pt x="11999" y="10870"/>
                </a:cubicBezTo>
                <a:close/>
                <a:moveTo>
                  <a:pt x="7914" y="9674"/>
                </a:moveTo>
                <a:cubicBezTo>
                  <a:pt x="7962" y="9674"/>
                  <a:pt x="8015" y="9680"/>
                  <a:pt x="8073" y="9693"/>
                </a:cubicBezTo>
                <a:cubicBezTo>
                  <a:pt x="8406" y="9760"/>
                  <a:pt x="8740" y="9993"/>
                  <a:pt x="9007" y="10260"/>
                </a:cubicBezTo>
                <a:cubicBezTo>
                  <a:pt x="8940" y="10260"/>
                  <a:pt x="8906" y="10227"/>
                  <a:pt x="8906" y="10227"/>
                </a:cubicBezTo>
                <a:cubicBezTo>
                  <a:pt x="8873" y="10227"/>
                  <a:pt x="8840" y="10260"/>
                  <a:pt x="8840" y="10327"/>
                </a:cubicBezTo>
                <a:cubicBezTo>
                  <a:pt x="8906" y="10660"/>
                  <a:pt x="9207" y="10994"/>
                  <a:pt x="8773" y="11194"/>
                </a:cubicBezTo>
                <a:cubicBezTo>
                  <a:pt x="8671" y="11250"/>
                  <a:pt x="8558" y="11275"/>
                  <a:pt x="8443" y="11275"/>
                </a:cubicBezTo>
                <a:cubicBezTo>
                  <a:pt x="8147" y="11275"/>
                  <a:pt x="7841" y="11110"/>
                  <a:pt x="7672" y="10894"/>
                </a:cubicBezTo>
                <a:cubicBezTo>
                  <a:pt x="7365" y="10525"/>
                  <a:pt x="7341" y="9674"/>
                  <a:pt x="7914" y="9674"/>
                </a:cubicBezTo>
                <a:close/>
                <a:moveTo>
                  <a:pt x="15278" y="12061"/>
                </a:moveTo>
                <a:cubicBezTo>
                  <a:pt x="15282" y="12078"/>
                  <a:pt x="15287" y="12094"/>
                  <a:pt x="15293" y="12110"/>
                </a:cubicBezTo>
                <a:lnTo>
                  <a:pt x="15293" y="12110"/>
                </a:lnTo>
                <a:cubicBezTo>
                  <a:pt x="15288" y="12105"/>
                  <a:pt x="15283" y="12100"/>
                  <a:pt x="15278" y="12095"/>
                </a:cubicBezTo>
                <a:lnTo>
                  <a:pt x="15278" y="12061"/>
                </a:lnTo>
                <a:close/>
                <a:moveTo>
                  <a:pt x="3518" y="11699"/>
                </a:moveTo>
                <a:cubicBezTo>
                  <a:pt x="3845" y="11699"/>
                  <a:pt x="4194" y="11776"/>
                  <a:pt x="4437" y="11995"/>
                </a:cubicBezTo>
                <a:cubicBezTo>
                  <a:pt x="4737" y="12362"/>
                  <a:pt x="4703" y="12595"/>
                  <a:pt x="4203" y="12862"/>
                </a:cubicBezTo>
                <a:cubicBezTo>
                  <a:pt x="3976" y="12976"/>
                  <a:pt x="3693" y="13050"/>
                  <a:pt x="3413" y="13050"/>
                </a:cubicBezTo>
                <a:cubicBezTo>
                  <a:pt x="3117" y="13050"/>
                  <a:pt x="2825" y="12967"/>
                  <a:pt x="2602" y="12762"/>
                </a:cubicBezTo>
                <a:cubicBezTo>
                  <a:pt x="2068" y="12261"/>
                  <a:pt x="2702" y="11828"/>
                  <a:pt x="3169" y="11728"/>
                </a:cubicBezTo>
                <a:cubicBezTo>
                  <a:pt x="3278" y="11710"/>
                  <a:pt x="3396" y="11699"/>
                  <a:pt x="3518" y="11699"/>
                </a:cubicBezTo>
                <a:close/>
                <a:moveTo>
                  <a:pt x="13943" y="12495"/>
                </a:moveTo>
                <a:lnTo>
                  <a:pt x="13943" y="12495"/>
                </a:lnTo>
                <a:cubicBezTo>
                  <a:pt x="13852" y="12883"/>
                  <a:pt x="13776" y="13303"/>
                  <a:pt x="13695" y="13711"/>
                </a:cubicBezTo>
                <a:lnTo>
                  <a:pt x="13695" y="13711"/>
                </a:lnTo>
                <a:cubicBezTo>
                  <a:pt x="13768" y="13303"/>
                  <a:pt x="13844" y="12893"/>
                  <a:pt x="13943" y="12495"/>
                </a:cubicBezTo>
                <a:close/>
                <a:moveTo>
                  <a:pt x="9193" y="12636"/>
                </a:moveTo>
                <a:cubicBezTo>
                  <a:pt x="9594" y="12636"/>
                  <a:pt x="9947" y="12831"/>
                  <a:pt x="10141" y="13162"/>
                </a:cubicBezTo>
                <a:cubicBezTo>
                  <a:pt x="10141" y="13262"/>
                  <a:pt x="10207" y="13396"/>
                  <a:pt x="10274" y="13429"/>
                </a:cubicBezTo>
                <a:cubicBezTo>
                  <a:pt x="10274" y="13829"/>
                  <a:pt x="10141" y="14096"/>
                  <a:pt x="9740" y="14096"/>
                </a:cubicBezTo>
                <a:cubicBezTo>
                  <a:pt x="9698" y="14104"/>
                  <a:pt x="9654" y="14108"/>
                  <a:pt x="9610" y="14108"/>
                </a:cubicBezTo>
                <a:cubicBezTo>
                  <a:pt x="9275" y="14108"/>
                  <a:pt x="8909" y="13894"/>
                  <a:pt x="8673" y="13629"/>
                </a:cubicBezTo>
                <a:cubicBezTo>
                  <a:pt x="8273" y="13262"/>
                  <a:pt x="8406" y="12728"/>
                  <a:pt x="8940" y="12662"/>
                </a:cubicBezTo>
                <a:cubicBezTo>
                  <a:pt x="9026" y="12645"/>
                  <a:pt x="9111" y="12636"/>
                  <a:pt x="9193" y="12636"/>
                </a:cubicBezTo>
                <a:close/>
                <a:moveTo>
                  <a:pt x="23422" y="14219"/>
                </a:moveTo>
                <a:cubicBezTo>
                  <a:pt x="23424" y="14322"/>
                  <a:pt x="23402" y="14447"/>
                  <a:pt x="23350" y="14596"/>
                </a:cubicBezTo>
                <a:cubicBezTo>
                  <a:pt x="23370" y="14738"/>
                  <a:pt x="23366" y="14883"/>
                  <a:pt x="23342" y="15024"/>
                </a:cubicBezTo>
                <a:lnTo>
                  <a:pt x="23342" y="15024"/>
                </a:lnTo>
                <a:cubicBezTo>
                  <a:pt x="23445" y="14822"/>
                  <a:pt x="23517" y="14592"/>
                  <a:pt x="23517" y="14396"/>
                </a:cubicBezTo>
                <a:cubicBezTo>
                  <a:pt x="23494" y="14322"/>
                  <a:pt x="23462" y="14264"/>
                  <a:pt x="23422" y="14219"/>
                </a:cubicBezTo>
                <a:close/>
                <a:moveTo>
                  <a:pt x="8073" y="15230"/>
                </a:moveTo>
                <a:cubicBezTo>
                  <a:pt x="8182" y="15358"/>
                  <a:pt x="8222" y="15535"/>
                  <a:pt x="8186" y="15708"/>
                </a:cubicBezTo>
                <a:lnTo>
                  <a:pt x="8186" y="15708"/>
                </a:lnTo>
                <a:cubicBezTo>
                  <a:pt x="8304" y="15561"/>
                  <a:pt x="8277" y="15402"/>
                  <a:pt x="8136" y="15231"/>
                </a:cubicBezTo>
                <a:lnTo>
                  <a:pt x="8136" y="15231"/>
                </a:lnTo>
                <a:cubicBezTo>
                  <a:pt x="8115" y="15231"/>
                  <a:pt x="8094" y="15230"/>
                  <a:pt x="8073" y="15230"/>
                </a:cubicBezTo>
                <a:close/>
                <a:moveTo>
                  <a:pt x="21082" y="16031"/>
                </a:moveTo>
                <a:cubicBezTo>
                  <a:pt x="21052" y="16046"/>
                  <a:pt x="21035" y="16074"/>
                  <a:pt x="21032" y="16101"/>
                </a:cubicBezTo>
                <a:lnTo>
                  <a:pt x="21032" y="16101"/>
                </a:lnTo>
                <a:cubicBezTo>
                  <a:pt x="21059" y="16078"/>
                  <a:pt x="21087" y="16054"/>
                  <a:pt x="21115" y="16031"/>
                </a:cubicBezTo>
                <a:close/>
                <a:moveTo>
                  <a:pt x="20398" y="9288"/>
                </a:moveTo>
                <a:cubicBezTo>
                  <a:pt x="20184" y="9288"/>
                  <a:pt x="19979" y="9416"/>
                  <a:pt x="19848" y="9660"/>
                </a:cubicBezTo>
                <a:cubicBezTo>
                  <a:pt x="19781" y="9693"/>
                  <a:pt x="19881" y="9726"/>
                  <a:pt x="19914" y="9726"/>
                </a:cubicBezTo>
                <a:cubicBezTo>
                  <a:pt x="20061" y="9617"/>
                  <a:pt x="20197" y="9537"/>
                  <a:pt x="20334" y="9537"/>
                </a:cubicBezTo>
                <a:cubicBezTo>
                  <a:pt x="20447" y="9537"/>
                  <a:pt x="20561" y="9591"/>
                  <a:pt x="20682" y="9726"/>
                </a:cubicBezTo>
                <a:cubicBezTo>
                  <a:pt x="20882" y="9993"/>
                  <a:pt x="21015" y="10360"/>
                  <a:pt x="21015" y="10694"/>
                </a:cubicBezTo>
                <a:lnTo>
                  <a:pt x="21015" y="11027"/>
                </a:lnTo>
                <a:cubicBezTo>
                  <a:pt x="20987" y="10999"/>
                  <a:pt x="20956" y="10987"/>
                  <a:pt x="20926" y="10987"/>
                </a:cubicBezTo>
                <a:cubicBezTo>
                  <a:pt x="20850" y="10987"/>
                  <a:pt x="20782" y="11065"/>
                  <a:pt x="20782" y="11161"/>
                </a:cubicBezTo>
                <a:lnTo>
                  <a:pt x="20782" y="11194"/>
                </a:lnTo>
                <a:lnTo>
                  <a:pt x="20748" y="11194"/>
                </a:lnTo>
                <a:cubicBezTo>
                  <a:pt x="20114" y="11061"/>
                  <a:pt x="19914" y="10193"/>
                  <a:pt x="20248" y="9693"/>
                </a:cubicBezTo>
                <a:cubicBezTo>
                  <a:pt x="20281" y="9660"/>
                  <a:pt x="20215" y="9593"/>
                  <a:pt x="20215" y="9593"/>
                </a:cubicBezTo>
                <a:cubicBezTo>
                  <a:pt x="19914" y="9760"/>
                  <a:pt x="19914" y="10260"/>
                  <a:pt x="19948" y="10560"/>
                </a:cubicBezTo>
                <a:cubicBezTo>
                  <a:pt x="20014" y="10927"/>
                  <a:pt x="20248" y="11194"/>
                  <a:pt x="20581" y="11361"/>
                </a:cubicBezTo>
                <a:cubicBezTo>
                  <a:pt x="20715" y="11394"/>
                  <a:pt x="20782" y="11428"/>
                  <a:pt x="20882" y="11428"/>
                </a:cubicBezTo>
                <a:cubicBezTo>
                  <a:pt x="20882" y="11428"/>
                  <a:pt x="20882" y="11494"/>
                  <a:pt x="20915" y="11494"/>
                </a:cubicBezTo>
                <a:cubicBezTo>
                  <a:pt x="20915" y="11528"/>
                  <a:pt x="20915" y="11561"/>
                  <a:pt x="20948" y="11594"/>
                </a:cubicBezTo>
                <a:lnTo>
                  <a:pt x="20948" y="11694"/>
                </a:lnTo>
                <a:cubicBezTo>
                  <a:pt x="20948" y="11728"/>
                  <a:pt x="21015" y="11761"/>
                  <a:pt x="21048" y="11761"/>
                </a:cubicBezTo>
                <a:cubicBezTo>
                  <a:pt x="21048" y="11861"/>
                  <a:pt x="21082" y="11995"/>
                  <a:pt x="21082" y="12061"/>
                </a:cubicBezTo>
                <a:cubicBezTo>
                  <a:pt x="21182" y="12562"/>
                  <a:pt x="21215" y="13062"/>
                  <a:pt x="21215" y="13562"/>
                </a:cubicBezTo>
                <a:cubicBezTo>
                  <a:pt x="21215" y="14096"/>
                  <a:pt x="21215" y="14596"/>
                  <a:pt x="21115" y="15164"/>
                </a:cubicBezTo>
                <a:cubicBezTo>
                  <a:pt x="21082" y="15230"/>
                  <a:pt x="21082" y="15264"/>
                  <a:pt x="21048" y="15364"/>
                </a:cubicBezTo>
                <a:cubicBezTo>
                  <a:pt x="20948" y="14830"/>
                  <a:pt x="20782" y="14330"/>
                  <a:pt x="20548" y="13863"/>
                </a:cubicBezTo>
                <a:lnTo>
                  <a:pt x="20548" y="13763"/>
                </a:lnTo>
                <a:lnTo>
                  <a:pt x="20548" y="13729"/>
                </a:lnTo>
                <a:cubicBezTo>
                  <a:pt x="20548" y="13696"/>
                  <a:pt x="20548" y="13696"/>
                  <a:pt x="20515" y="13662"/>
                </a:cubicBezTo>
                <a:lnTo>
                  <a:pt x="20515" y="13596"/>
                </a:lnTo>
                <a:cubicBezTo>
                  <a:pt x="20515" y="13596"/>
                  <a:pt x="20515" y="13562"/>
                  <a:pt x="20448" y="13562"/>
                </a:cubicBezTo>
                <a:cubicBezTo>
                  <a:pt x="20826" y="12900"/>
                  <a:pt x="19953" y="11850"/>
                  <a:pt x="19236" y="11850"/>
                </a:cubicBezTo>
                <a:cubicBezTo>
                  <a:pt x="19195" y="11850"/>
                  <a:pt x="19154" y="11854"/>
                  <a:pt x="19114" y="11861"/>
                </a:cubicBezTo>
                <a:cubicBezTo>
                  <a:pt x="19080" y="11861"/>
                  <a:pt x="19080" y="11928"/>
                  <a:pt x="19114" y="11928"/>
                </a:cubicBezTo>
                <a:cubicBezTo>
                  <a:pt x="19681" y="12095"/>
                  <a:pt x="20415" y="12728"/>
                  <a:pt x="20248" y="13396"/>
                </a:cubicBezTo>
                <a:cubicBezTo>
                  <a:pt x="20215" y="13562"/>
                  <a:pt x="20048" y="13596"/>
                  <a:pt x="19914" y="13596"/>
                </a:cubicBezTo>
                <a:cubicBezTo>
                  <a:pt x="19714" y="13596"/>
                  <a:pt x="19547" y="13329"/>
                  <a:pt x="19447" y="13195"/>
                </a:cubicBezTo>
                <a:cubicBezTo>
                  <a:pt x="19281" y="12895"/>
                  <a:pt x="19114" y="12562"/>
                  <a:pt x="19080" y="12228"/>
                </a:cubicBezTo>
                <a:cubicBezTo>
                  <a:pt x="19080" y="12211"/>
                  <a:pt x="19064" y="12203"/>
                  <a:pt x="19047" y="12203"/>
                </a:cubicBezTo>
                <a:cubicBezTo>
                  <a:pt x="19030" y="12203"/>
                  <a:pt x="19014" y="12211"/>
                  <a:pt x="19014" y="12228"/>
                </a:cubicBezTo>
                <a:cubicBezTo>
                  <a:pt x="19047" y="12695"/>
                  <a:pt x="19114" y="13229"/>
                  <a:pt x="19447" y="13596"/>
                </a:cubicBezTo>
                <a:cubicBezTo>
                  <a:pt x="19620" y="13768"/>
                  <a:pt x="19847" y="13868"/>
                  <a:pt x="20048" y="13868"/>
                </a:cubicBezTo>
                <a:cubicBezTo>
                  <a:pt x="20119" y="13868"/>
                  <a:pt x="20187" y="13855"/>
                  <a:pt x="20248" y="13829"/>
                </a:cubicBezTo>
                <a:cubicBezTo>
                  <a:pt x="20248" y="13863"/>
                  <a:pt x="20248" y="13863"/>
                  <a:pt x="20281" y="13896"/>
                </a:cubicBezTo>
                <a:cubicBezTo>
                  <a:pt x="20281" y="13896"/>
                  <a:pt x="20281" y="13929"/>
                  <a:pt x="20348" y="13929"/>
                </a:cubicBezTo>
                <a:cubicBezTo>
                  <a:pt x="20381" y="14029"/>
                  <a:pt x="20381" y="14063"/>
                  <a:pt x="20415" y="14163"/>
                </a:cubicBezTo>
                <a:cubicBezTo>
                  <a:pt x="20436" y="14226"/>
                  <a:pt x="20484" y="14250"/>
                  <a:pt x="20533" y="14250"/>
                </a:cubicBezTo>
                <a:cubicBezTo>
                  <a:pt x="20562" y="14250"/>
                  <a:pt x="20590" y="14242"/>
                  <a:pt x="20615" y="14230"/>
                </a:cubicBezTo>
                <a:cubicBezTo>
                  <a:pt x="20882" y="14697"/>
                  <a:pt x="20915" y="15230"/>
                  <a:pt x="21015" y="15731"/>
                </a:cubicBezTo>
                <a:cubicBezTo>
                  <a:pt x="21015" y="15764"/>
                  <a:pt x="21015" y="15831"/>
                  <a:pt x="21048" y="15831"/>
                </a:cubicBezTo>
                <a:cubicBezTo>
                  <a:pt x="21048" y="15864"/>
                  <a:pt x="21082" y="15931"/>
                  <a:pt x="21082" y="15997"/>
                </a:cubicBezTo>
                <a:cubicBezTo>
                  <a:pt x="21082" y="15997"/>
                  <a:pt x="21082" y="16031"/>
                  <a:pt x="21115" y="16031"/>
                </a:cubicBezTo>
                <a:cubicBezTo>
                  <a:pt x="21282" y="15964"/>
                  <a:pt x="21449" y="15797"/>
                  <a:pt x="21616" y="15731"/>
                </a:cubicBezTo>
                <a:cubicBezTo>
                  <a:pt x="21682" y="15731"/>
                  <a:pt x="21682" y="15697"/>
                  <a:pt x="21682" y="15631"/>
                </a:cubicBezTo>
                <a:cubicBezTo>
                  <a:pt x="21716" y="15731"/>
                  <a:pt x="21749" y="15797"/>
                  <a:pt x="21849" y="15897"/>
                </a:cubicBezTo>
                <a:cubicBezTo>
                  <a:pt x="22004" y="16068"/>
                  <a:pt x="22173" y="16145"/>
                  <a:pt x="22344" y="16145"/>
                </a:cubicBezTo>
                <a:cubicBezTo>
                  <a:pt x="22540" y="16145"/>
                  <a:pt x="22738" y="16043"/>
                  <a:pt x="22916" y="15864"/>
                </a:cubicBezTo>
                <a:cubicBezTo>
                  <a:pt x="23126" y="15655"/>
                  <a:pt x="23286" y="15348"/>
                  <a:pt x="23342" y="15024"/>
                </a:cubicBezTo>
                <a:lnTo>
                  <a:pt x="23342" y="15024"/>
                </a:lnTo>
                <a:cubicBezTo>
                  <a:pt x="23304" y="15098"/>
                  <a:pt x="23261" y="15168"/>
                  <a:pt x="23217" y="15230"/>
                </a:cubicBezTo>
                <a:cubicBezTo>
                  <a:pt x="23084" y="15389"/>
                  <a:pt x="22888" y="15570"/>
                  <a:pt x="22696" y="15570"/>
                </a:cubicBezTo>
                <a:cubicBezTo>
                  <a:pt x="22647" y="15570"/>
                  <a:pt x="22597" y="15558"/>
                  <a:pt x="22550" y="15530"/>
                </a:cubicBezTo>
                <a:cubicBezTo>
                  <a:pt x="22016" y="15230"/>
                  <a:pt x="22383" y="14363"/>
                  <a:pt x="22783" y="14096"/>
                </a:cubicBezTo>
                <a:cubicBezTo>
                  <a:pt x="22783" y="14096"/>
                  <a:pt x="22783" y="14063"/>
                  <a:pt x="22850" y="14063"/>
                </a:cubicBezTo>
                <a:cubicBezTo>
                  <a:pt x="23057" y="14063"/>
                  <a:pt x="23284" y="14063"/>
                  <a:pt x="23422" y="14219"/>
                </a:cubicBezTo>
                <a:lnTo>
                  <a:pt x="23422" y="14219"/>
                </a:lnTo>
                <a:cubicBezTo>
                  <a:pt x="23418" y="13932"/>
                  <a:pt x="23236" y="13813"/>
                  <a:pt x="23028" y="13813"/>
                </a:cubicBezTo>
                <a:cubicBezTo>
                  <a:pt x="22925" y="13813"/>
                  <a:pt x="22815" y="13842"/>
                  <a:pt x="22716" y="13896"/>
                </a:cubicBezTo>
                <a:cubicBezTo>
                  <a:pt x="22683" y="13896"/>
                  <a:pt x="22683" y="13929"/>
                  <a:pt x="22716" y="13996"/>
                </a:cubicBezTo>
                <a:cubicBezTo>
                  <a:pt x="22260" y="14127"/>
                  <a:pt x="21963" y="14703"/>
                  <a:pt x="22074" y="15197"/>
                </a:cubicBezTo>
                <a:lnTo>
                  <a:pt x="22074" y="15197"/>
                </a:lnTo>
                <a:cubicBezTo>
                  <a:pt x="22065" y="15182"/>
                  <a:pt x="22048" y="15175"/>
                  <a:pt x="22027" y="15175"/>
                </a:cubicBezTo>
                <a:cubicBezTo>
                  <a:pt x="22004" y="15175"/>
                  <a:pt x="21977" y="15183"/>
                  <a:pt x="21949" y="15197"/>
                </a:cubicBezTo>
                <a:cubicBezTo>
                  <a:pt x="21882" y="15230"/>
                  <a:pt x="21782" y="15264"/>
                  <a:pt x="21749" y="15297"/>
                </a:cubicBezTo>
                <a:cubicBezTo>
                  <a:pt x="21616" y="15364"/>
                  <a:pt x="21549" y="15430"/>
                  <a:pt x="21449" y="15564"/>
                </a:cubicBezTo>
                <a:cubicBezTo>
                  <a:pt x="21349" y="15697"/>
                  <a:pt x="21215" y="15831"/>
                  <a:pt x="21082" y="15897"/>
                </a:cubicBezTo>
                <a:cubicBezTo>
                  <a:pt x="21115" y="15697"/>
                  <a:pt x="21182" y="15530"/>
                  <a:pt x="21182" y="15330"/>
                </a:cubicBezTo>
                <a:cubicBezTo>
                  <a:pt x="21515" y="14596"/>
                  <a:pt x="21849" y="13929"/>
                  <a:pt x="21916" y="13162"/>
                </a:cubicBezTo>
                <a:cubicBezTo>
                  <a:pt x="22016" y="13195"/>
                  <a:pt x="22083" y="13229"/>
                  <a:pt x="22216" y="13262"/>
                </a:cubicBezTo>
                <a:cubicBezTo>
                  <a:pt x="22249" y="13262"/>
                  <a:pt x="22283" y="13229"/>
                  <a:pt x="22249" y="13195"/>
                </a:cubicBezTo>
                <a:cubicBezTo>
                  <a:pt x="22116" y="13095"/>
                  <a:pt x="22049" y="12995"/>
                  <a:pt x="21949" y="12862"/>
                </a:cubicBezTo>
                <a:lnTo>
                  <a:pt x="21949" y="12762"/>
                </a:lnTo>
                <a:cubicBezTo>
                  <a:pt x="21949" y="12728"/>
                  <a:pt x="21916" y="12695"/>
                  <a:pt x="21882" y="12695"/>
                </a:cubicBezTo>
                <a:cubicBezTo>
                  <a:pt x="21782" y="12395"/>
                  <a:pt x="21849" y="12028"/>
                  <a:pt x="22016" y="11728"/>
                </a:cubicBezTo>
                <a:cubicBezTo>
                  <a:pt x="22092" y="11498"/>
                  <a:pt x="22364" y="11249"/>
                  <a:pt x="22637" y="11249"/>
                </a:cubicBezTo>
                <a:cubicBezTo>
                  <a:pt x="22721" y="11249"/>
                  <a:pt x="22805" y="11273"/>
                  <a:pt x="22883" y="11327"/>
                </a:cubicBezTo>
                <a:cubicBezTo>
                  <a:pt x="23183" y="11494"/>
                  <a:pt x="23250" y="11828"/>
                  <a:pt x="23250" y="12095"/>
                </a:cubicBezTo>
                <a:cubicBezTo>
                  <a:pt x="23250" y="12562"/>
                  <a:pt x="23017" y="12862"/>
                  <a:pt x="22716" y="13195"/>
                </a:cubicBezTo>
                <a:cubicBezTo>
                  <a:pt x="22683" y="13229"/>
                  <a:pt x="22716" y="13329"/>
                  <a:pt x="22750" y="13329"/>
                </a:cubicBezTo>
                <a:cubicBezTo>
                  <a:pt x="23617" y="12995"/>
                  <a:pt x="23784" y="11361"/>
                  <a:pt x="22783" y="11027"/>
                </a:cubicBezTo>
                <a:cubicBezTo>
                  <a:pt x="22701" y="10998"/>
                  <a:pt x="22621" y="10984"/>
                  <a:pt x="22544" y="10984"/>
                </a:cubicBezTo>
                <a:cubicBezTo>
                  <a:pt x="21839" y="10984"/>
                  <a:pt x="21375" y="12137"/>
                  <a:pt x="21616" y="12829"/>
                </a:cubicBezTo>
                <a:cubicBezTo>
                  <a:pt x="21616" y="13029"/>
                  <a:pt x="21582" y="13262"/>
                  <a:pt x="21616" y="13496"/>
                </a:cubicBezTo>
                <a:cubicBezTo>
                  <a:pt x="21616" y="13529"/>
                  <a:pt x="21616" y="13529"/>
                  <a:pt x="21682" y="13529"/>
                </a:cubicBezTo>
                <a:cubicBezTo>
                  <a:pt x="21582" y="13929"/>
                  <a:pt x="21415" y="14363"/>
                  <a:pt x="21249" y="14730"/>
                </a:cubicBezTo>
                <a:cubicBezTo>
                  <a:pt x="21315" y="13763"/>
                  <a:pt x="21315" y="12762"/>
                  <a:pt x="21182" y="11728"/>
                </a:cubicBezTo>
                <a:cubicBezTo>
                  <a:pt x="21215" y="11694"/>
                  <a:pt x="21249" y="11661"/>
                  <a:pt x="21215" y="11561"/>
                </a:cubicBezTo>
                <a:lnTo>
                  <a:pt x="21215" y="11494"/>
                </a:lnTo>
                <a:cubicBezTo>
                  <a:pt x="21215" y="11394"/>
                  <a:pt x="21182" y="11327"/>
                  <a:pt x="21115" y="11261"/>
                </a:cubicBezTo>
                <a:cubicBezTo>
                  <a:pt x="21215" y="11194"/>
                  <a:pt x="21249" y="11027"/>
                  <a:pt x="21282" y="10860"/>
                </a:cubicBezTo>
                <a:cubicBezTo>
                  <a:pt x="21349" y="10393"/>
                  <a:pt x="21182" y="9860"/>
                  <a:pt x="20882" y="9526"/>
                </a:cubicBezTo>
                <a:cubicBezTo>
                  <a:pt x="20736" y="9366"/>
                  <a:pt x="20564" y="9288"/>
                  <a:pt x="20398" y="9288"/>
                </a:cubicBezTo>
                <a:close/>
                <a:moveTo>
                  <a:pt x="11608" y="16531"/>
                </a:moveTo>
                <a:cubicBezTo>
                  <a:pt x="11708" y="16565"/>
                  <a:pt x="11775" y="16665"/>
                  <a:pt x="11875" y="16698"/>
                </a:cubicBezTo>
                <a:cubicBezTo>
                  <a:pt x="11909" y="16831"/>
                  <a:pt x="11942" y="16931"/>
                  <a:pt x="11942" y="17032"/>
                </a:cubicBezTo>
                <a:cubicBezTo>
                  <a:pt x="11875" y="16865"/>
                  <a:pt x="11775" y="16698"/>
                  <a:pt x="11708" y="16598"/>
                </a:cubicBezTo>
                <a:lnTo>
                  <a:pt x="11608" y="16531"/>
                </a:lnTo>
                <a:close/>
                <a:moveTo>
                  <a:pt x="14989" y="15516"/>
                </a:moveTo>
                <a:cubicBezTo>
                  <a:pt x="15328" y="15516"/>
                  <a:pt x="15695" y="15894"/>
                  <a:pt x="15845" y="16164"/>
                </a:cubicBezTo>
                <a:cubicBezTo>
                  <a:pt x="16027" y="16407"/>
                  <a:pt x="16043" y="16704"/>
                  <a:pt x="16020" y="16982"/>
                </a:cubicBezTo>
                <a:lnTo>
                  <a:pt x="16020" y="16982"/>
                </a:lnTo>
                <a:cubicBezTo>
                  <a:pt x="16009" y="16978"/>
                  <a:pt x="15997" y="16976"/>
                  <a:pt x="15986" y="16976"/>
                </a:cubicBezTo>
                <a:cubicBezTo>
                  <a:pt x="15920" y="16976"/>
                  <a:pt x="15845" y="17037"/>
                  <a:pt x="15845" y="17098"/>
                </a:cubicBezTo>
                <a:lnTo>
                  <a:pt x="15845" y="17198"/>
                </a:lnTo>
                <a:lnTo>
                  <a:pt x="15778" y="17198"/>
                </a:lnTo>
                <a:cubicBezTo>
                  <a:pt x="15670" y="17385"/>
                  <a:pt x="15544" y="17459"/>
                  <a:pt x="15414" y="17459"/>
                </a:cubicBezTo>
                <a:cubicBezTo>
                  <a:pt x="15103" y="17459"/>
                  <a:pt x="14765" y="17037"/>
                  <a:pt x="14577" y="16731"/>
                </a:cubicBezTo>
                <a:cubicBezTo>
                  <a:pt x="14377" y="16364"/>
                  <a:pt x="14377" y="15664"/>
                  <a:pt x="14877" y="15530"/>
                </a:cubicBezTo>
                <a:cubicBezTo>
                  <a:pt x="14914" y="15520"/>
                  <a:pt x="14951" y="15516"/>
                  <a:pt x="14989" y="15516"/>
                </a:cubicBezTo>
                <a:close/>
                <a:moveTo>
                  <a:pt x="4135" y="17044"/>
                </a:moveTo>
                <a:cubicBezTo>
                  <a:pt x="4227" y="17044"/>
                  <a:pt x="4326" y="17071"/>
                  <a:pt x="4437" y="17132"/>
                </a:cubicBezTo>
                <a:cubicBezTo>
                  <a:pt x="4737" y="17298"/>
                  <a:pt x="4937" y="17699"/>
                  <a:pt x="5037" y="18032"/>
                </a:cubicBezTo>
                <a:cubicBezTo>
                  <a:pt x="5070" y="18132"/>
                  <a:pt x="5037" y="18266"/>
                  <a:pt x="5004" y="18399"/>
                </a:cubicBezTo>
                <a:lnTo>
                  <a:pt x="4937" y="18399"/>
                </a:lnTo>
                <a:cubicBezTo>
                  <a:pt x="4937" y="18399"/>
                  <a:pt x="4904" y="18399"/>
                  <a:pt x="4904" y="18433"/>
                </a:cubicBezTo>
                <a:cubicBezTo>
                  <a:pt x="4870" y="18466"/>
                  <a:pt x="4837" y="18533"/>
                  <a:pt x="4870" y="18566"/>
                </a:cubicBezTo>
                <a:cubicBezTo>
                  <a:pt x="4784" y="18624"/>
                  <a:pt x="4648" y="18706"/>
                  <a:pt x="4505" y="18706"/>
                </a:cubicBezTo>
                <a:cubicBezTo>
                  <a:pt x="4482" y="18706"/>
                  <a:pt x="4459" y="18704"/>
                  <a:pt x="4437" y="18699"/>
                </a:cubicBezTo>
                <a:cubicBezTo>
                  <a:pt x="4003" y="18566"/>
                  <a:pt x="3736" y="17732"/>
                  <a:pt x="3703" y="17365"/>
                </a:cubicBezTo>
                <a:cubicBezTo>
                  <a:pt x="3703" y="17321"/>
                  <a:pt x="3677" y="17296"/>
                  <a:pt x="3647" y="17291"/>
                </a:cubicBezTo>
                <a:lnTo>
                  <a:pt x="3647" y="17291"/>
                </a:lnTo>
                <a:cubicBezTo>
                  <a:pt x="3811" y="17141"/>
                  <a:pt x="3961" y="17044"/>
                  <a:pt x="4135" y="17044"/>
                </a:cubicBezTo>
                <a:close/>
                <a:moveTo>
                  <a:pt x="19381" y="14830"/>
                </a:moveTo>
                <a:cubicBezTo>
                  <a:pt x="19114" y="14830"/>
                  <a:pt x="18947" y="14930"/>
                  <a:pt x="18780" y="15097"/>
                </a:cubicBezTo>
                <a:cubicBezTo>
                  <a:pt x="18613" y="15364"/>
                  <a:pt x="18680" y="15664"/>
                  <a:pt x="18780" y="15897"/>
                </a:cubicBezTo>
                <a:cubicBezTo>
                  <a:pt x="18780" y="15914"/>
                  <a:pt x="18805" y="15922"/>
                  <a:pt x="18830" y="15922"/>
                </a:cubicBezTo>
                <a:cubicBezTo>
                  <a:pt x="18847" y="15922"/>
                  <a:pt x="18863" y="15919"/>
                  <a:pt x="18872" y="15912"/>
                </a:cubicBezTo>
                <a:lnTo>
                  <a:pt x="18872" y="15912"/>
                </a:lnTo>
                <a:cubicBezTo>
                  <a:pt x="18888" y="15957"/>
                  <a:pt x="18906" y="16000"/>
                  <a:pt x="18925" y="16043"/>
                </a:cubicBezTo>
                <a:lnTo>
                  <a:pt x="18925" y="16043"/>
                </a:lnTo>
                <a:cubicBezTo>
                  <a:pt x="18906" y="15943"/>
                  <a:pt x="18892" y="15848"/>
                  <a:pt x="18880" y="15764"/>
                </a:cubicBezTo>
                <a:lnTo>
                  <a:pt x="18880" y="15897"/>
                </a:lnTo>
                <a:cubicBezTo>
                  <a:pt x="18880" y="15903"/>
                  <a:pt x="18877" y="15908"/>
                  <a:pt x="18872" y="15912"/>
                </a:cubicBezTo>
                <a:lnTo>
                  <a:pt x="18872" y="15912"/>
                </a:lnTo>
                <a:cubicBezTo>
                  <a:pt x="18838" y="15816"/>
                  <a:pt x="18809" y="15713"/>
                  <a:pt x="18780" y="15597"/>
                </a:cubicBezTo>
                <a:cubicBezTo>
                  <a:pt x="18780" y="15564"/>
                  <a:pt x="18747" y="15564"/>
                  <a:pt x="18713" y="15564"/>
                </a:cubicBezTo>
                <a:cubicBezTo>
                  <a:pt x="18747" y="15264"/>
                  <a:pt x="18880" y="14997"/>
                  <a:pt x="19214" y="14930"/>
                </a:cubicBezTo>
                <a:cubicBezTo>
                  <a:pt x="19581" y="14930"/>
                  <a:pt x="19948" y="15197"/>
                  <a:pt x="20048" y="15530"/>
                </a:cubicBezTo>
                <a:cubicBezTo>
                  <a:pt x="20114" y="15764"/>
                  <a:pt x="20048" y="16031"/>
                  <a:pt x="19914" y="16231"/>
                </a:cubicBezTo>
                <a:cubicBezTo>
                  <a:pt x="19881" y="16264"/>
                  <a:pt x="19848" y="16364"/>
                  <a:pt x="19781" y="16431"/>
                </a:cubicBezTo>
                <a:cubicBezTo>
                  <a:pt x="19767" y="16404"/>
                  <a:pt x="19736" y="16387"/>
                  <a:pt x="19705" y="16387"/>
                </a:cubicBezTo>
                <a:cubicBezTo>
                  <a:pt x="19660" y="16387"/>
                  <a:pt x="19614" y="16420"/>
                  <a:pt x="19614" y="16498"/>
                </a:cubicBezTo>
                <a:lnTo>
                  <a:pt x="19614" y="16631"/>
                </a:lnTo>
                <a:lnTo>
                  <a:pt x="19614" y="16731"/>
                </a:lnTo>
                <a:cubicBezTo>
                  <a:pt x="19568" y="16754"/>
                  <a:pt x="19538" y="16793"/>
                  <a:pt x="19491" y="16793"/>
                </a:cubicBezTo>
                <a:cubicBezTo>
                  <a:pt x="19470" y="16793"/>
                  <a:pt x="19445" y="16785"/>
                  <a:pt x="19414" y="16765"/>
                </a:cubicBezTo>
                <a:cubicBezTo>
                  <a:pt x="19247" y="16698"/>
                  <a:pt x="19114" y="16431"/>
                  <a:pt x="19047" y="16264"/>
                </a:cubicBezTo>
                <a:cubicBezTo>
                  <a:pt x="18999" y="16192"/>
                  <a:pt x="18959" y="16119"/>
                  <a:pt x="18925" y="16043"/>
                </a:cubicBezTo>
                <a:lnTo>
                  <a:pt x="18925" y="16043"/>
                </a:lnTo>
                <a:cubicBezTo>
                  <a:pt x="19008" y="16496"/>
                  <a:pt x="19177" y="17044"/>
                  <a:pt x="19614" y="17098"/>
                </a:cubicBezTo>
                <a:cubicBezTo>
                  <a:pt x="19714" y="17098"/>
                  <a:pt x="19781" y="17098"/>
                  <a:pt x="19881" y="17065"/>
                </a:cubicBezTo>
                <a:lnTo>
                  <a:pt x="19881" y="17098"/>
                </a:lnTo>
                <a:cubicBezTo>
                  <a:pt x="19881" y="17165"/>
                  <a:pt x="19914" y="17165"/>
                  <a:pt x="19948" y="17198"/>
                </a:cubicBezTo>
                <a:cubicBezTo>
                  <a:pt x="19994" y="17657"/>
                  <a:pt x="19961" y="18116"/>
                  <a:pt x="19946" y="18575"/>
                </a:cubicBezTo>
                <a:lnTo>
                  <a:pt x="19946" y="18575"/>
                </a:lnTo>
                <a:cubicBezTo>
                  <a:pt x="20034" y="18324"/>
                  <a:pt x="20117" y="18071"/>
                  <a:pt x="20194" y="17818"/>
                </a:cubicBezTo>
                <a:lnTo>
                  <a:pt x="20194" y="17818"/>
                </a:lnTo>
                <a:cubicBezTo>
                  <a:pt x="20192" y="18143"/>
                  <a:pt x="20161" y="18463"/>
                  <a:pt x="20114" y="18766"/>
                </a:cubicBezTo>
                <a:cubicBezTo>
                  <a:pt x="20181" y="18699"/>
                  <a:pt x="20181" y="18666"/>
                  <a:pt x="20215" y="18566"/>
                </a:cubicBezTo>
                <a:cubicBezTo>
                  <a:pt x="20224" y="18556"/>
                  <a:pt x="20234" y="18552"/>
                  <a:pt x="20243" y="18552"/>
                </a:cubicBezTo>
                <a:cubicBezTo>
                  <a:pt x="20265" y="18552"/>
                  <a:pt x="20281" y="18576"/>
                  <a:pt x="20281" y="18599"/>
                </a:cubicBezTo>
                <a:cubicBezTo>
                  <a:pt x="20248" y="18766"/>
                  <a:pt x="20181" y="18933"/>
                  <a:pt x="20114" y="19100"/>
                </a:cubicBezTo>
                <a:lnTo>
                  <a:pt x="20114" y="19200"/>
                </a:lnTo>
                <a:lnTo>
                  <a:pt x="20081" y="19233"/>
                </a:lnTo>
                <a:cubicBezTo>
                  <a:pt x="20048" y="19333"/>
                  <a:pt x="20048" y="19400"/>
                  <a:pt x="20014" y="19500"/>
                </a:cubicBezTo>
                <a:cubicBezTo>
                  <a:pt x="20415" y="18533"/>
                  <a:pt x="20748" y="17532"/>
                  <a:pt x="21015" y="16531"/>
                </a:cubicBezTo>
                <a:cubicBezTo>
                  <a:pt x="21048" y="16398"/>
                  <a:pt x="21048" y="16264"/>
                  <a:pt x="21082" y="16164"/>
                </a:cubicBezTo>
                <a:cubicBezTo>
                  <a:pt x="21045" y="16164"/>
                  <a:pt x="21029" y="16134"/>
                  <a:pt x="21032" y="16101"/>
                </a:cubicBezTo>
                <a:lnTo>
                  <a:pt x="21032" y="16101"/>
                </a:lnTo>
                <a:cubicBezTo>
                  <a:pt x="20867" y="16243"/>
                  <a:pt x="20720" y="16374"/>
                  <a:pt x="20548" y="16431"/>
                </a:cubicBezTo>
                <a:cubicBezTo>
                  <a:pt x="20452" y="16899"/>
                  <a:pt x="20333" y="17360"/>
                  <a:pt x="20194" y="17818"/>
                </a:cubicBezTo>
                <a:lnTo>
                  <a:pt x="20194" y="17818"/>
                </a:lnTo>
                <a:cubicBezTo>
                  <a:pt x="20195" y="17679"/>
                  <a:pt x="20191" y="17539"/>
                  <a:pt x="20181" y="17398"/>
                </a:cubicBezTo>
                <a:lnTo>
                  <a:pt x="20215" y="17365"/>
                </a:lnTo>
                <a:cubicBezTo>
                  <a:pt x="20215" y="17198"/>
                  <a:pt x="20181" y="17032"/>
                  <a:pt x="20114" y="16898"/>
                </a:cubicBezTo>
                <a:cubicBezTo>
                  <a:pt x="20215" y="16765"/>
                  <a:pt x="20281" y="16665"/>
                  <a:pt x="20348" y="16565"/>
                </a:cubicBezTo>
                <a:cubicBezTo>
                  <a:pt x="20515" y="16264"/>
                  <a:pt x="20581" y="15997"/>
                  <a:pt x="20515" y="15664"/>
                </a:cubicBezTo>
                <a:cubicBezTo>
                  <a:pt x="20415" y="15164"/>
                  <a:pt x="19881" y="14830"/>
                  <a:pt x="19381" y="14830"/>
                </a:cubicBezTo>
                <a:close/>
                <a:moveTo>
                  <a:pt x="15069" y="18730"/>
                </a:moveTo>
                <a:cubicBezTo>
                  <a:pt x="15094" y="18730"/>
                  <a:pt x="15119" y="18731"/>
                  <a:pt x="15144" y="18733"/>
                </a:cubicBezTo>
                <a:cubicBezTo>
                  <a:pt x="15745" y="18866"/>
                  <a:pt x="15978" y="19400"/>
                  <a:pt x="15845" y="19834"/>
                </a:cubicBezTo>
                <a:cubicBezTo>
                  <a:pt x="15824" y="19803"/>
                  <a:pt x="15801" y="19791"/>
                  <a:pt x="15778" y="19791"/>
                </a:cubicBezTo>
                <a:cubicBezTo>
                  <a:pt x="15726" y="19791"/>
                  <a:pt x="15678" y="19854"/>
                  <a:pt x="15678" y="19900"/>
                </a:cubicBezTo>
                <a:cubicBezTo>
                  <a:pt x="15711" y="20000"/>
                  <a:pt x="15711" y="20067"/>
                  <a:pt x="15711" y="20067"/>
                </a:cubicBezTo>
                <a:cubicBezTo>
                  <a:pt x="15575" y="20204"/>
                  <a:pt x="15422" y="20309"/>
                  <a:pt x="15233" y="20309"/>
                </a:cubicBezTo>
                <a:cubicBezTo>
                  <a:pt x="15145" y="20309"/>
                  <a:pt x="15050" y="20287"/>
                  <a:pt x="14944" y="20234"/>
                </a:cubicBezTo>
                <a:cubicBezTo>
                  <a:pt x="14677" y="20067"/>
                  <a:pt x="14510" y="19734"/>
                  <a:pt x="14410" y="19400"/>
                </a:cubicBezTo>
                <a:cubicBezTo>
                  <a:pt x="14317" y="18962"/>
                  <a:pt x="14692" y="18730"/>
                  <a:pt x="15069" y="18730"/>
                </a:cubicBezTo>
                <a:close/>
                <a:moveTo>
                  <a:pt x="22069" y="17286"/>
                </a:moveTo>
                <a:cubicBezTo>
                  <a:pt x="21530" y="17286"/>
                  <a:pt x="21071" y="17773"/>
                  <a:pt x="20948" y="18232"/>
                </a:cubicBezTo>
                <a:cubicBezTo>
                  <a:pt x="20948" y="18266"/>
                  <a:pt x="20915" y="18366"/>
                  <a:pt x="20915" y="18399"/>
                </a:cubicBezTo>
                <a:cubicBezTo>
                  <a:pt x="20882" y="18399"/>
                  <a:pt x="20848" y="18399"/>
                  <a:pt x="20848" y="18433"/>
                </a:cubicBezTo>
                <a:cubicBezTo>
                  <a:pt x="20748" y="18466"/>
                  <a:pt x="20748" y="18533"/>
                  <a:pt x="20715" y="18599"/>
                </a:cubicBezTo>
                <a:cubicBezTo>
                  <a:pt x="20715" y="18599"/>
                  <a:pt x="20682" y="18599"/>
                  <a:pt x="20682" y="18633"/>
                </a:cubicBezTo>
                <a:cubicBezTo>
                  <a:pt x="20427" y="19090"/>
                  <a:pt x="20038" y="19470"/>
                  <a:pt x="19704" y="19861"/>
                </a:cubicBezTo>
                <a:lnTo>
                  <a:pt x="19704" y="19861"/>
                </a:lnTo>
                <a:cubicBezTo>
                  <a:pt x="19651" y="20018"/>
                  <a:pt x="19598" y="20175"/>
                  <a:pt x="19547" y="20331"/>
                </a:cubicBezTo>
                <a:lnTo>
                  <a:pt x="19547" y="20331"/>
                </a:lnTo>
                <a:cubicBezTo>
                  <a:pt x="19891" y="19815"/>
                  <a:pt x="20307" y="19257"/>
                  <a:pt x="20748" y="18933"/>
                </a:cubicBezTo>
                <a:cubicBezTo>
                  <a:pt x="20848" y="18933"/>
                  <a:pt x="20915" y="18900"/>
                  <a:pt x="20915" y="18866"/>
                </a:cubicBezTo>
                <a:lnTo>
                  <a:pt x="20948" y="18900"/>
                </a:lnTo>
                <a:cubicBezTo>
                  <a:pt x="21035" y="19030"/>
                  <a:pt x="21151" y="19132"/>
                  <a:pt x="21303" y="19132"/>
                </a:cubicBezTo>
                <a:cubicBezTo>
                  <a:pt x="21385" y="19132"/>
                  <a:pt x="21478" y="19103"/>
                  <a:pt x="21582" y="19033"/>
                </a:cubicBezTo>
                <a:cubicBezTo>
                  <a:pt x="21616" y="18966"/>
                  <a:pt x="21582" y="18933"/>
                  <a:pt x="21549" y="18933"/>
                </a:cubicBezTo>
                <a:cubicBezTo>
                  <a:pt x="21502" y="18941"/>
                  <a:pt x="21458" y="18945"/>
                  <a:pt x="21419" y="18945"/>
                </a:cubicBezTo>
                <a:cubicBezTo>
                  <a:pt x="21291" y="18945"/>
                  <a:pt x="21207" y="18901"/>
                  <a:pt x="21182" y="18799"/>
                </a:cubicBezTo>
                <a:lnTo>
                  <a:pt x="21182" y="18699"/>
                </a:lnTo>
                <a:lnTo>
                  <a:pt x="21182" y="18633"/>
                </a:lnTo>
                <a:cubicBezTo>
                  <a:pt x="21182" y="18399"/>
                  <a:pt x="21282" y="18066"/>
                  <a:pt x="21415" y="17899"/>
                </a:cubicBezTo>
                <a:cubicBezTo>
                  <a:pt x="21549" y="17721"/>
                  <a:pt x="21801" y="17573"/>
                  <a:pt x="22043" y="17573"/>
                </a:cubicBezTo>
                <a:cubicBezTo>
                  <a:pt x="22164" y="17573"/>
                  <a:pt x="22283" y="17610"/>
                  <a:pt x="22383" y="17699"/>
                </a:cubicBezTo>
                <a:cubicBezTo>
                  <a:pt x="22616" y="17899"/>
                  <a:pt x="22583" y="18299"/>
                  <a:pt x="22550" y="18599"/>
                </a:cubicBezTo>
                <a:cubicBezTo>
                  <a:pt x="22416" y="19033"/>
                  <a:pt x="22116" y="19300"/>
                  <a:pt x="21849" y="19600"/>
                </a:cubicBezTo>
                <a:cubicBezTo>
                  <a:pt x="21792" y="19629"/>
                  <a:pt x="21833" y="19707"/>
                  <a:pt x="21867" y="19707"/>
                </a:cubicBezTo>
                <a:cubicBezTo>
                  <a:pt x="21872" y="19707"/>
                  <a:pt x="21878" y="19705"/>
                  <a:pt x="21882" y="19700"/>
                </a:cubicBezTo>
                <a:cubicBezTo>
                  <a:pt x="22449" y="19467"/>
                  <a:pt x="22783" y="18933"/>
                  <a:pt x="22850" y="18366"/>
                </a:cubicBezTo>
                <a:cubicBezTo>
                  <a:pt x="22883" y="17932"/>
                  <a:pt x="22716" y="17398"/>
                  <a:pt x="22216" y="17298"/>
                </a:cubicBezTo>
                <a:cubicBezTo>
                  <a:pt x="22166" y="17290"/>
                  <a:pt x="22117" y="17286"/>
                  <a:pt x="22069" y="17286"/>
                </a:cubicBezTo>
                <a:close/>
                <a:moveTo>
                  <a:pt x="19946" y="18575"/>
                </a:moveTo>
                <a:cubicBezTo>
                  <a:pt x="19695" y="19295"/>
                  <a:pt x="19400" y="20010"/>
                  <a:pt x="19080" y="20734"/>
                </a:cubicBezTo>
                <a:cubicBezTo>
                  <a:pt x="19180" y="20567"/>
                  <a:pt x="19281" y="20401"/>
                  <a:pt x="19414" y="20234"/>
                </a:cubicBezTo>
                <a:cubicBezTo>
                  <a:pt x="19501" y="20107"/>
                  <a:pt x="19600" y="19983"/>
                  <a:pt x="19704" y="19861"/>
                </a:cubicBezTo>
                <a:lnTo>
                  <a:pt x="19704" y="19861"/>
                </a:lnTo>
                <a:cubicBezTo>
                  <a:pt x="19781" y="19638"/>
                  <a:pt x="19861" y="19416"/>
                  <a:pt x="19948" y="19200"/>
                </a:cubicBezTo>
                <a:cubicBezTo>
                  <a:pt x="19937" y="18992"/>
                  <a:pt x="19940" y="18783"/>
                  <a:pt x="19946" y="18575"/>
                </a:cubicBezTo>
                <a:close/>
                <a:moveTo>
                  <a:pt x="4270" y="20601"/>
                </a:moveTo>
                <a:cubicBezTo>
                  <a:pt x="4570" y="20601"/>
                  <a:pt x="4870" y="20768"/>
                  <a:pt x="5104" y="20968"/>
                </a:cubicBezTo>
                <a:cubicBezTo>
                  <a:pt x="5371" y="21235"/>
                  <a:pt x="5371" y="21468"/>
                  <a:pt x="5337" y="21802"/>
                </a:cubicBezTo>
                <a:cubicBezTo>
                  <a:pt x="5337" y="21837"/>
                  <a:pt x="5347" y="21864"/>
                  <a:pt x="5361" y="21875"/>
                </a:cubicBezTo>
                <a:lnTo>
                  <a:pt x="5361" y="21875"/>
                </a:lnTo>
                <a:cubicBezTo>
                  <a:pt x="5122" y="22041"/>
                  <a:pt x="4900" y="22155"/>
                  <a:pt x="4645" y="22155"/>
                </a:cubicBezTo>
                <a:cubicBezTo>
                  <a:pt x="4548" y="22155"/>
                  <a:pt x="4446" y="22138"/>
                  <a:pt x="4337" y="22102"/>
                </a:cubicBezTo>
                <a:cubicBezTo>
                  <a:pt x="4003" y="21968"/>
                  <a:pt x="3669" y="21702"/>
                  <a:pt x="3569" y="21301"/>
                </a:cubicBezTo>
                <a:cubicBezTo>
                  <a:pt x="3403" y="20868"/>
                  <a:pt x="3870" y="20601"/>
                  <a:pt x="4270" y="20601"/>
                </a:cubicBezTo>
                <a:close/>
                <a:moveTo>
                  <a:pt x="7378" y="24402"/>
                </a:moveTo>
                <a:lnTo>
                  <a:pt x="7378" y="24402"/>
                </a:lnTo>
                <a:cubicBezTo>
                  <a:pt x="7399" y="24413"/>
                  <a:pt x="7419" y="24425"/>
                  <a:pt x="7439" y="24437"/>
                </a:cubicBezTo>
                <a:cubicBezTo>
                  <a:pt x="7448" y="24437"/>
                  <a:pt x="7456" y="24437"/>
                  <a:pt x="7464" y="24437"/>
                </a:cubicBezTo>
                <a:lnTo>
                  <a:pt x="7464" y="24437"/>
                </a:lnTo>
                <a:cubicBezTo>
                  <a:pt x="7435" y="24425"/>
                  <a:pt x="7407" y="24414"/>
                  <a:pt x="7378" y="24402"/>
                </a:cubicBezTo>
                <a:close/>
                <a:moveTo>
                  <a:pt x="7464" y="24437"/>
                </a:moveTo>
                <a:cubicBezTo>
                  <a:pt x="7489" y="24447"/>
                  <a:pt x="7514" y="24457"/>
                  <a:pt x="7539" y="24468"/>
                </a:cubicBezTo>
                <a:lnTo>
                  <a:pt x="7539" y="24468"/>
                </a:lnTo>
                <a:cubicBezTo>
                  <a:pt x="7537" y="24441"/>
                  <a:pt x="7512" y="24437"/>
                  <a:pt x="7464" y="24437"/>
                </a:cubicBezTo>
                <a:close/>
                <a:moveTo>
                  <a:pt x="7539" y="24468"/>
                </a:moveTo>
                <a:cubicBezTo>
                  <a:pt x="7539" y="24469"/>
                  <a:pt x="7539" y="24469"/>
                  <a:pt x="7539" y="24470"/>
                </a:cubicBezTo>
                <a:cubicBezTo>
                  <a:pt x="7572" y="24470"/>
                  <a:pt x="7572" y="24537"/>
                  <a:pt x="7572" y="24537"/>
                </a:cubicBezTo>
                <a:cubicBezTo>
                  <a:pt x="7672" y="24570"/>
                  <a:pt x="7739" y="24637"/>
                  <a:pt x="7839" y="24737"/>
                </a:cubicBezTo>
                <a:lnTo>
                  <a:pt x="7861" y="24715"/>
                </a:lnTo>
                <a:lnTo>
                  <a:pt x="7861" y="24715"/>
                </a:lnTo>
                <a:cubicBezTo>
                  <a:pt x="7865" y="24679"/>
                  <a:pt x="7869" y="24642"/>
                  <a:pt x="7872" y="24604"/>
                </a:cubicBezTo>
                <a:cubicBezTo>
                  <a:pt x="7758" y="24559"/>
                  <a:pt x="7647" y="24513"/>
                  <a:pt x="7539" y="24468"/>
                </a:cubicBezTo>
                <a:close/>
                <a:moveTo>
                  <a:pt x="7772" y="24937"/>
                </a:moveTo>
                <a:cubicBezTo>
                  <a:pt x="7777" y="24968"/>
                  <a:pt x="7781" y="24998"/>
                  <a:pt x="7782" y="25028"/>
                </a:cubicBezTo>
                <a:lnTo>
                  <a:pt x="7782" y="25028"/>
                </a:lnTo>
                <a:cubicBezTo>
                  <a:pt x="7795" y="24999"/>
                  <a:pt x="7806" y="24969"/>
                  <a:pt x="7815" y="24937"/>
                </a:cubicBezTo>
                <a:close/>
                <a:moveTo>
                  <a:pt x="5987" y="24095"/>
                </a:moveTo>
                <a:cubicBezTo>
                  <a:pt x="5909" y="24095"/>
                  <a:pt x="5837" y="24098"/>
                  <a:pt x="5771" y="24103"/>
                </a:cubicBezTo>
                <a:cubicBezTo>
                  <a:pt x="5070" y="24237"/>
                  <a:pt x="4837" y="24971"/>
                  <a:pt x="5271" y="25538"/>
                </a:cubicBezTo>
                <a:cubicBezTo>
                  <a:pt x="5539" y="25843"/>
                  <a:pt x="5968" y="25978"/>
                  <a:pt x="6397" y="25978"/>
                </a:cubicBezTo>
                <a:cubicBezTo>
                  <a:pt x="7103" y="25978"/>
                  <a:pt x="7806" y="25610"/>
                  <a:pt x="7782" y="25028"/>
                </a:cubicBezTo>
                <a:lnTo>
                  <a:pt x="7782" y="25028"/>
                </a:lnTo>
                <a:cubicBezTo>
                  <a:pt x="7707" y="25200"/>
                  <a:pt x="7575" y="25325"/>
                  <a:pt x="7339" y="25404"/>
                </a:cubicBezTo>
                <a:cubicBezTo>
                  <a:pt x="7182" y="25452"/>
                  <a:pt x="7013" y="25479"/>
                  <a:pt x="6843" y="25479"/>
                </a:cubicBezTo>
                <a:cubicBezTo>
                  <a:pt x="6541" y="25479"/>
                  <a:pt x="6239" y="25396"/>
                  <a:pt x="6004" y="25204"/>
                </a:cubicBezTo>
                <a:cubicBezTo>
                  <a:pt x="5771" y="25071"/>
                  <a:pt x="5704" y="24837"/>
                  <a:pt x="5738" y="24604"/>
                </a:cubicBezTo>
                <a:cubicBezTo>
                  <a:pt x="5738" y="24264"/>
                  <a:pt x="6065" y="24190"/>
                  <a:pt x="6367" y="24190"/>
                </a:cubicBezTo>
                <a:cubicBezTo>
                  <a:pt x="6451" y="24190"/>
                  <a:pt x="6532" y="24196"/>
                  <a:pt x="6605" y="24203"/>
                </a:cubicBezTo>
                <a:cubicBezTo>
                  <a:pt x="6887" y="24224"/>
                  <a:pt x="7132" y="24304"/>
                  <a:pt x="7378" y="24402"/>
                </a:cubicBezTo>
                <a:lnTo>
                  <a:pt x="7378" y="24402"/>
                </a:lnTo>
                <a:cubicBezTo>
                  <a:pt x="6959" y="24174"/>
                  <a:pt x="6401" y="24095"/>
                  <a:pt x="5987" y="24095"/>
                </a:cubicBezTo>
                <a:close/>
                <a:moveTo>
                  <a:pt x="20592" y="20933"/>
                </a:moveTo>
                <a:cubicBezTo>
                  <a:pt x="20578" y="20933"/>
                  <a:pt x="20563" y="20933"/>
                  <a:pt x="20548" y="20934"/>
                </a:cubicBezTo>
                <a:cubicBezTo>
                  <a:pt x="20515" y="20934"/>
                  <a:pt x="20515" y="20968"/>
                  <a:pt x="20515" y="21034"/>
                </a:cubicBezTo>
                <a:cubicBezTo>
                  <a:pt x="20748" y="21235"/>
                  <a:pt x="20948" y="21368"/>
                  <a:pt x="20948" y="21735"/>
                </a:cubicBezTo>
                <a:cubicBezTo>
                  <a:pt x="20948" y="22035"/>
                  <a:pt x="20748" y="22269"/>
                  <a:pt x="20548" y="22469"/>
                </a:cubicBezTo>
                <a:cubicBezTo>
                  <a:pt x="20515" y="22536"/>
                  <a:pt x="20448" y="22569"/>
                  <a:pt x="20415" y="22569"/>
                </a:cubicBezTo>
                <a:cubicBezTo>
                  <a:pt x="20399" y="22490"/>
                  <a:pt x="20331" y="22456"/>
                  <a:pt x="20260" y="22456"/>
                </a:cubicBezTo>
                <a:cubicBezTo>
                  <a:pt x="20181" y="22456"/>
                  <a:pt x="20099" y="22498"/>
                  <a:pt x="20081" y="22569"/>
                </a:cubicBezTo>
                <a:cubicBezTo>
                  <a:pt x="20014" y="22536"/>
                  <a:pt x="19914" y="22469"/>
                  <a:pt x="19881" y="22402"/>
                </a:cubicBezTo>
                <a:cubicBezTo>
                  <a:pt x="19547" y="22035"/>
                  <a:pt x="19848" y="21135"/>
                  <a:pt x="20381" y="21135"/>
                </a:cubicBezTo>
                <a:cubicBezTo>
                  <a:pt x="20415" y="21135"/>
                  <a:pt x="20415" y="21068"/>
                  <a:pt x="20381" y="21068"/>
                </a:cubicBezTo>
                <a:cubicBezTo>
                  <a:pt x="20367" y="21067"/>
                  <a:pt x="20352" y="21067"/>
                  <a:pt x="20338" y="21067"/>
                </a:cubicBezTo>
                <a:cubicBezTo>
                  <a:pt x="19732" y="21067"/>
                  <a:pt x="19416" y="21747"/>
                  <a:pt x="19514" y="22269"/>
                </a:cubicBezTo>
                <a:cubicBezTo>
                  <a:pt x="19547" y="22569"/>
                  <a:pt x="19781" y="22802"/>
                  <a:pt x="20081" y="22902"/>
                </a:cubicBezTo>
                <a:cubicBezTo>
                  <a:pt x="20081" y="23036"/>
                  <a:pt x="20081" y="23203"/>
                  <a:pt x="20114" y="23303"/>
                </a:cubicBezTo>
                <a:cubicBezTo>
                  <a:pt x="20114" y="23369"/>
                  <a:pt x="20114" y="23403"/>
                  <a:pt x="20181" y="23403"/>
                </a:cubicBezTo>
                <a:cubicBezTo>
                  <a:pt x="20081" y="23436"/>
                  <a:pt x="20048" y="23570"/>
                  <a:pt x="20048" y="23703"/>
                </a:cubicBezTo>
                <a:cubicBezTo>
                  <a:pt x="19881" y="24070"/>
                  <a:pt x="19748" y="24404"/>
                  <a:pt x="19547" y="24770"/>
                </a:cubicBezTo>
                <a:cubicBezTo>
                  <a:pt x="19514" y="24904"/>
                  <a:pt x="19414" y="24971"/>
                  <a:pt x="19347" y="25104"/>
                </a:cubicBezTo>
                <a:lnTo>
                  <a:pt x="19281" y="25104"/>
                </a:lnTo>
                <a:cubicBezTo>
                  <a:pt x="19247" y="25104"/>
                  <a:pt x="19247" y="25137"/>
                  <a:pt x="19247" y="25204"/>
                </a:cubicBezTo>
                <a:cubicBezTo>
                  <a:pt x="18947" y="25604"/>
                  <a:pt x="18580" y="25971"/>
                  <a:pt x="18213" y="26372"/>
                </a:cubicBezTo>
                <a:cubicBezTo>
                  <a:pt x="17880" y="26705"/>
                  <a:pt x="17513" y="27039"/>
                  <a:pt x="17112" y="27306"/>
                </a:cubicBezTo>
                <a:lnTo>
                  <a:pt x="17079" y="27306"/>
                </a:lnTo>
                <a:cubicBezTo>
                  <a:pt x="17046" y="27306"/>
                  <a:pt x="17046" y="27372"/>
                  <a:pt x="17046" y="27372"/>
                </a:cubicBezTo>
                <a:lnTo>
                  <a:pt x="15778" y="28373"/>
                </a:lnTo>
                <a:cubicBezTo>
                  <a:pt x="15758" y="28383"/>
                  <a:pt x="15745" y="28390"/>
                  <a:pt x="15732" y="28396"/>
                </a:cubicBezTo>
                <a:lnTo>
                  <a:pt x="15732" y="28396"/>
                </a:lnTo>
                <a:cubicBezTo>
                  <a:pt x="16019" y="27540"/>
                  <a:pt x="16364" y="26694"/>
                  <a:pt x="16745" y="25871"/>
                </a:cubicBezTo>
                <a:cubicBezTo>
                  <a:pt x="16763" y="25784"/>
                  <a:pt x="16771" y="25706"/>
                  <a:pt x="16780" y="25628"/>
                </a:cubicBezTo>
                <a:lnTo>
                  <a:pt x="16780" y="25628"/>
                </a:lnTo>
                <a:cubicBezTo>
                  <a:pt x="16438" y="26369"/>
                  <a:pt x="16110" y="27113"/>
                  <a:pt x="15813" y="27867"/>
                </a:cubicBezTo>
                <a:lnTo>
                  <a:pt x="15813" y="27867"/>
                </a:lnTo>
                <a:cubicBezTo>
                  <a:pt x="15728" y="28094"/>
                  <a:pt x="15644" y="28323"/>
                  <a:pt x="15558" y="28553"/>
                </a:cubicBezTo>
                <a:lnTo>
                  <a:pt x="15558" y="28553"/>
                </a:lnTo>
                <a:lnTo>
                  <a:pt x="15611" y="28473"/>
                </a:lnTo>
                <a:cubicBezTo>
                  <a:pt x="15682" y="28426"/>
                  <a:pt x="15703" y="28412"/>
                  <a:pt x="15732" y="28396"/>
                </a:cubicBezTo>
                <a:lnTo>
                  <a:pt x="15732" y="28396"/>
                </a:lnTo>
                <a:cubicBezTo>
                  <a:pt x="15700" y="28494"/>
                  <a:pt x="15668" y="28592"/>
                  <a:pt x="15636" y="28690"/>
                </a:cubicBezTo>
                <a:lnTo>
                  <a:pt x="15636" y="28690"/>
                </a:lnTo>
                <a:cubicBezTo>
                  <a:pt x="15723" y="28634"/>
                  <a:pt x="15787" y="28601"/>
                  <a:pt x="15878" y="28540"/>
                </a:cubicBezTo>
                <a:lnTo>
                  <a:pt x="15911" y="28540"/>
                </a:lnTo>
                <a:cubicBezTo>
                  <a:pt x="16412" y="28140"/>
                  <a:pt x="16879" y="27773"/>
                  <a:pt x="17346" y="27406"/>
                </a:cubicBezTo>
                <a:cubicBezTo>
                  <a:pt x="17913" y="27272"/>
                  <a:pt x="18513" y="27072"/>
                  <a:pt x="19114" y="26905"/>
                </a:cubicBezTo>
                <a:cubicBezTo>
                  <a:pt x="19180" y="26939"/>
                  <a:pt x="19214" y="26939"/>
                  <a:pt x="19247" y="26972"/>
                </a:cubicBezTo>
                <a:cubicBezTo>
                  <a:pt x="19247" y="27139"/>
                  <a:pt x="19347" y="27272"/>
                  <a:pt x="19414" y="27406"/>
                </a:cubicBezTo>
                <a:cubicBezTo>
                  <a:pt x="19619" y="27688"/>
                  <a:pt x="19982" y="27852"/>
                  <a:pt x="20321" y="27852"/>
                </a:cubicBezTo>
                <a:cubicBezTo>
                  <a:pt x="20423" y="27852"/>
                  <a:pt x="20522" y="27837"/>
                  <a:pt x="20615" y="27806"/>
                </a:cubicBezTo>
                <a:cubicBezTo>
                  <a:pt x="20915" y="27739"/>
                  <a:pt x="21215" y="27472"/>
                  <a:pt x="21249" y="27139"/>
                </a:cubicBezTo>
                <a:cubicBezTo>
                  <a:pt x="21257" y="27046"/>
                  <a:pt x="21238" y="26966"/>
                  <a:pt x="21200" y="26899"/>
                </a:cubicBezTo>
                <a:lnTo>
                  <a:pt x="21200" y="26899"/>
                </a:lnTo>
                <a:cubicBezTo>
                  <a:pt x="21157" y="26963"/>
                  <a:pt x="21073" y="27043"/>
                  <a:pt x="21015" y="27072"/>
                </a:cubicBezTo>
                <a:cubicBezTo>
                  <a:pt x="20852" y="27174"/>
                  <a:pt x="20676" y="27214"/>
                  <a:pt x="20502" y="27214"/>
                </a:cubicBezTo>
                <a:cubicBezTo>
                  <a:pt x="20393" y="27214"/>
                  <a:pt x="20285" y="27198"/>
                  <a:pt x="20181" y="27172"/>
                </a:cubicBezTo>
                <a:cubicBezTo>
                  <a:pt x="20014" y="27072"/>
                  <a:pt x="19781" y="26905"/>
                  <a:pt x="19748" y="26705"/>
                </a:cubicBezTo>
                <a:lnTo>
                  <a:pt x="19881" y="26705"/>
                </a:lnTo>
                <a:cubicBezTo>
                  <a:pt x="19938" y="26705"/>
                  <a:pt x="19995" y="26632"/>
                  <a:pt x="19968" y="26569"/>
                </a:cubicBezTo>
                <a:lnTo>
                  <a:pt x="19968" y="26569"/>
                </a:lnTo>
                <a:cubicBezTo>
                  <a:pt x="20006" y="26580"/>
                  <a:pt x="20043" y="26593"/>
                  <a:pt x="20081" y="26605"/>
                </a:cubicBezTo>
                <a:cubicBezTo>
                  <a:pt x="20114" y="26605"/>
                  <a:pt x="20114" y="26638"/>
                  <a:pt x="20114" y="26638"/>
                </a:cubicBezTo>
                <a:cubicBezTo>
                  <a:pt x="20248" y="26605"/>
                  <a:pt x="20415" y="26605"/>
                  <a:pt x="20581" y="26605"/>
                </a:cubicBezTo>
                <a:cubicBezTo>
                  <a:pt x="20806" y="26605"/>
                  <a:pt x="21086" y="26698"/>
                  <a:pt x="21200" y="26899"/>
                </a:cubicBezTo>
                <a:lnTo>
                  <a:pt x="21200" y="26899"/>
                </a:lnTo>
                <a:cubicBezTo>
                  <a:pt x="21206" y="26889"/>
                  <a:pt x="21211" y="26880"/>
                  <a:pt x="21215" y="26872"/>
                </a:cubicBezTo>
                <a:cubicBezTo>
                  <a:pt x="21249" y="26772"/>
                  <a:pt x="21249" y="26705"/>
                  <a:pt x="21215" y="26672"/>
                </a:cubicBezTo>
                <a:cubicBezTo>
                  <a:pt x="21115" y="26538"/>
                  <a:pt x="21015" y="26538"/>
                  <a:pt x="20882" y="26505"/>
                </a:cubicBezTo>
                <a:cubicBezTo>
                  <a:pt x="20615" y="26438"/>
                  <a:pt x="20381" y="26438"/>
                  <a:pt x="20114" y="26438"/>
                </a:cubicBezTo>
                <a:cubicBezTo>
                  <a:pt x="20081" y="26438"/>
                  <a:pt x="20081" y="26372"/>
                  <a:pt x="20114" y="26372"/>
                </a:cubicBezTo>
                <a:lnTo>
                  <a:pt x="20181" y="26372"/>
                </a:lnTo>
                <a:cubicBezTo>
                  <a:pt x="20131" y="26355"/>
                  <a:pt x="20089" y="26347"/>
                  <a:pt x="20048" y="26347"/>
                </a:cubicBezTo>
                <a:cubicBezTo>
                  <a:pt x="20006" y="26347"/>
                  <a:pt x="19964" y="26355"/>
                  <a:pt x="19914" y="26372"/>
                </a:cubicBezTo>
                <a:cubicBezTo>
                  <a:pt x="19914" y="26405"/>
                  <a:pt x="19914" y="26438"/>
                  <a:pt x="19881" y="26438"/>
                </a:cubicBezTo>
                <a:lnTo>
                  <a:pt x="19948" y="26538"/>
                </a:lnTo>
                <a:cubicBezTo>
                  <a:pt x="19957" y="26548"/>
                  <a:pt x="19964" y="26558"/>
                  <a:pt x="19968" y="26569"/>
                </a:cubicBezTo>
                <a:lnTo>
                  <a:pt x="19968" y="26569"/>
                </a:lnTo>
                <a:cubicBezTo>
                  <a:pt x="19880" y="26542"/>
                  <a:pt x="19793" y="26521"/>
                  <a:pt x="19710" y="26521"/>
                </a:cubicBezTo>
                <a:cubicBezTo>
                  <a:pt x="19641" y="26521"/>
                  <a:pt x="19575" y="26535"/>
                  <a:pt x="19514" y="26572"/>
                </a:cubicBezTo>
                <a:cubicBezTo>
                  <a:pt x="19347" y="26538"/>
                  <a:pt x="19214" y="26472"/>
                  <a:pt x="19047" y="26438"/>
                </a:cubicBezTo>
                <a:cubicBezTo>
                  <a:pt x="19036" y="26436"/>
                  <a:pt x="19025" y="26435"/>
                  <a:pt x="19015" y="26435"/>
                </a:cubicBezTo>
                <a:cubicBezTo>
                  <a:pt x="18864" y="26435"/>
                  <a:pt x="18758" y="26645"/>
                  <a:pt x="18914" y="26739"/>
                </a:cubicBezTo>
                <a:lnTo>
                  <a:pt x="17679" y="27105"/>
                </a:lnTo>
                <a:cubicBezTo>
                  <a:pt x="18180" y="26705"/>
                  <a:pt x="18613" y="26272"/>
                  <a:pt x="19080" y="25805"/>
                </a:cubicBezTo>
                <a:cubicBezTo>
                  <a:pt x="19281" y="25604"/>
                  <a:pt x="19447" y="25404"/>
                  <a:pt x="19581" y="25204"/>
                </a:cubicBezTo>
                <a:cubicBezTo>
                  <a:pt x="19781" y="25137"/>
                  <a:pt x="19948" y="25071"/>
                  <a:pt x="20181" y="25037"/>
                </a:cubicBezTo>
                <a:cubicBezTo>
                  <a:pt x="20281" y="24971"/>
                  <a:pt x="20415" y="24937"/>
                  <a:pt x="20548" y="24937"/>
                </a:cubicBezTo>
                <a:cubicBezTo>
                  <a:pt x="20581" y="24971"/>
                  <a:pt x="20581" y="25037"/>
                  <a:pt x="20615" y="25037"/>
                </a:cubicBezTo>
                <a:cubicBezTo>
                  <a:pt x="20727" y="25205"/>
                  <a:pt x="20955" y="25279"/>
                  <a:pt x="21203" y="25279"/>
                </a:cubicBezTo>
                <a:cubicBezTo>
                  <a:pt x="21251" y="25279"/>
                  <a:pt x="21300" y="25276"/>
                  <a:pt x="21349" y="25271"/>
                </a:cubicBezTo>
                <a:cubicBezTo>
                  <a:pt x="21449" y="25237"/>
                  <a:pt x="21415" y="25071"/>
                  <a:pt x="21282" y="25071"/>
                </a:cubicBezTo>
                <a:cubicBezTo>
                  <a:pt x="21182" y="25071"/>
                  <a:pt x="21015" y="25071"/>
                  <a:pt x="20882" y="24971"/>
                </a:cubicBezTo>
                <a:lnTo>
                  <a:pt x="20882" y="24937"/>
                </a:lnTo>
                <a:cubicBezTo>
                  <a:pt x="20915" y="24904"/>
                  <a:pt x="20915" y="24871"/>
                  <a:pt x="20915" y="24804"/>
                </a:cubicBezTo>
                <a:cubicBezTo>
                  <a:pt x="20915" y="24770"/>
                  <a:pt x="20882" y="24737"/>
                  <a:pt x="20782" y="24737"/>
                </a:cubicBezTo>
                <a:cubicBezTo>
                  <a:pt x="20848" y="24637"/>
                  <a:pt x="20882" y="24537"/>
                  <a:pt x="20915" y="24470"/>
                </a:cubicBezTo>
                <a:cubicBezTo>
                  <a:pt x="21182" y="24103"/>
                  <a:pt x="21616" y="23903"/>
                  <a:pt x="22049" y="23903"/>
                </a:cubicBezTo>
                <a:cubicBezTo>
                  <a:pt x="22416" y="23903"/>
                  <a:pt x="22850" y="24137"/>
                  <a:pt x="22616" y="24570"/>
                </a:cubicBezTo>
                <a:cubicBezTo>
                  <a:pt x="22449" y="24937"/>
                  <a:pt x="22049" y="25104"/>
                  <a:pt x="21682" y="25271"/>
                </a:cubicBezTo>
                <a:cubicBezTo>
                  <a:pt x="21616" y="25304"/>
                  <a:pt x="21616" y="25371"/>
                  <a:pt x="21716" y="25371"/>
                </a:cubicBezTo>
                <a:cubicBezTo>
                  <a:pt x="22216" y="25371"/>
                  <a:pt x="22750" y="24971"/>
                  <a:pt x="22883" y="24470"/>
                </a:cubicBezTo>
                <a:cubicBezTo>
                  <a:pt x="23017" y="23937"/>
                  <a:pt x="22416" y="23703"/>
                  <a:pt x="21949" y="23703"/>
                </a:cubicBezTo>
                <a:cubicBezTo>
                  <a:pt x="21912" y="23698"/>
                  <a:pt x="21875" y="23696"/>
                  <a:pt x="21838" y="23696"/>
                </a:cubicBezTo>
                <a:cubicBezTo>
                  <a:pt x="21330" y="23696"/>
                  <a:pt x="20766" y="24104"/>
                  <a:pt x="20548" y="24570"/>
                </a:cubicBezTo>
                <a:cubicBezTo>
                  <a:pt x="20548" y="24570"/>
                  <a:pt x="20548" y="24604"/>
                  <a:pt x="20515" y="24604"/>
                </a:cubicBezTo>
                <a:cubicBezTo>
                  <a:pt x="20415" y="24604"/>
                  <a:pt x="20348" y="24637"/>
                  <a:pt x="20348" y="24704"/>
                </a:cubicBezTo>
                <a:cubicBezTo>
                  <a:pt x="20248" y="24704"/>
                  <a:pt x="20181" y="24737"/>
                  <a:pt x="20081" y="24737"/>
                </a:cubicBezTo>
                <a:cubicBezTo>
                  <a:pt x="19948" y="24770"/>
                  <a:pt x="19848" y="24804"/>
                  <a:pt x="19681" y="24904"/>
                </a:cubicBezTo>
                <a:cubicBezTo>
                  <a:pt x="19948" y="24404"/>
                  <a:pt x="20181" y="23870"/>
                  <a:pt x="20415" y="23303"/>
                </a:cubicBezTo>
                <a:cubicBezTo>
                  <a:pt x="20448" y="23303"/>
                  <a:pt x="20515" y="23269"/>
                  <a:pt x="20515" y="23236"/>
                </a:cubicBezTo>
                <a:lnTo>
                  <a:pt x="20515" y="23103"/>
                </a:lnTo>
                <a:lnTo>
                  <a:pt x="20515" y="23036"/>
                </a:lnTo>
                <a:lnTo>
                  <a:pt x="20515" y="22802"/>
                </a:lnTo>
                <a:lnTo>
                  <a:pt x="20548" y="22802"/>
                </a:lnTo>
                <a:cubicBezTo>
                  <a:pt x="20948" y="22636"/>
                  <a:pt x="21215" y="22235"/>
                  <a:pt x="21249" y="21802"/>
                </a:cubicBezTo>
                <a:cubicBezTo>
                  <a:pt x="21281" y="21414"/>
                  <a:pt x="21032" y="20933"/>
                  <a:pt x="20592" y="20933"/>
                </a:cubicBezTo>
                <a:close/>
                <a:moveTo>
                  <a:pt x="17613" y="13996"/>
                </a:moveTo>
                <a:cubicBezTo>
                  <a:pt x="17596" y="13996"/>
                  <a:pt x="17572" y="14018"/>
                  <a:pt x="17543" y="14052"/>
                </a:cubicBezTo>
                <a:lnTo>
                  <a:pt x="17543" y="14052"/>
                </a:lnTo>
                <a:cubicBezTo>
                  <a:pt x="17568" y="14045"/>
                  <a:pt x="17594" y="14041"/>
                  <a:pt x="17619" y="14041"/>
                </a:cubicBezTo>
                <a:cubicBezTo>
                  <a:pt x="17651" y="14041"/>
                  <a:pt x="17683" y="14048"/>
                  <a:pt x="17713" y="14063"/>
                </a:cubicBezTo>
                <a:cubicBezTo>
                  <a:pt x="17713" y="14063"/>
                  <a:pt x="17713" y="14063"/>
                  <a:pt x="17713" y="14063"/>
                </a:cubicBezTo>
                <a:lnTo>
                  <a:pt x="17713" y="14063"/>
                </a:lnTo>
                <a:cubicBezTo>
                  <a:pt x="17791" y="14193"/>
                  <a:pt x="17927" y="14296"/>
                  <a:pt x="18013" y="14496"/>
                </a:cubicBezTo>
                <a:cubicBezTo>
                  <a:pt x="18080" y="14663"/>
                  <a:pt x="18080" y="14863"/>
                  <a:pt x="18046" y="15030"/>
                </a:cubicBezTo>
                <a:cubicBezTo>
                  <a:pt x="17946" y="15330"/>
                  <a:pt x="17713" y="15664"/>
                  <a:pt x="17413" y="15697"/>
                </a:cubicBezTo>
                <a:lnTo>
                  <a:pt x="17212" y="15697"/>
                </a:lnTo>
                <a:lnTo>
                  <a:pt x="17212" y="15564"/>
                </a:lnTo>
                <a:cubicBezTo>
                  <a:pt x="17212" y="15522"/>
                  <a:pt x="17159" y="15479"/>
                  <a:pt x="17111" y="15479"/>
                </a:cubicBezTo>
                <a:cubicBezTo>
                  <a:pt x="17084" y="15479"/>
                  <a:pt x="17058" y="15494"/>
                  <a:pt x="17046" y="15530"/>
                </a:cubicBezTo>
                <a:cubicBezTo>
                  <a:pt x="16946" y="15397"/>
                  <a:pt x="16912" y="15164"/>
                  <a:pt x="16946" y="15030"/>
                </a:cubicBezTo>
                <a:cubicBezTo>
                  <a:pt x="17046" y="14830"/>
                  <a:pt x="17179" y="14596"/>
                  <a:pt x="17279" y="14396"/>
                </a:cubicBezTo>
                <a:cubicBezTo>
                  <a:pt x="17329" y="14371"/>
                  <a:pt x="17456" y="14156"/>
                  <a:pt x="17543" y="14052"/>
                </a:cubicBezTo>
                <a:lnTo>
                  <a:pt x="17543" y="14052"/>
                </a:lnTo>
                <a:cubicBezTo>
                  <a:pt x="17457" y="14076"/>
                  <a:pt x="17373" y="14136"/>
                  <a:pt x="17312" y="14196"/>
                </a:cubicBezTo>
                <a:cubicBezTo>
                  <a:pt x="17079" y="14396"/>
                  <a:pt x="16912" y="14697"/>
                  <a:pt x="16779" y="14997"/>
                </a:cubicBezTo>
                <a:cubicBezTo>
                  <a:pt x="16645" y="15264"/>
                  <a:pt x="16712" y="15697"/>
                  <a:pt x="16912" y="15931"/>
                </a:cubicBezTo>
                <a:lnTo>
                  <a:pt x="16912" y="15997"/>
                </a:lnTo>
                <a:cubicBezTo>
                  <a:pt x="16612" y="16731"/>
                  <a:pt x="16579" y="17599"/>
                  <a:pt x="16612" y="18433"/>
                </a:cubicBezTo>
                <a:cubicBezTo>
                  <a:pt x="16479" y="18166"/>
                  <a:pt x="16378" y="17865"/>
                  <a:pt x="16212" y="17565"/>
                </a:cubicBezTo>
                <a:cubicBezTo>
                  <a:pt x="16479" y="17098"/>
                  <a:pt x="16378" y="16498"/>
                  <a:pt x="16045" y="16064"/>
                </a:cubicBezTo>
                <a:cubicBezTo>
                  <a:pt x="15815" y="15783"/>
                  <a:pt x="15409" y="15463"/>
                  <a:pt x="15007" y="15463"/>
                </a:cubicBezTo>
                <a:cubicBezTo>
                  <a:pt x="14884" y="15463"/>
                  <a:pt x="14761" y="15493"/>
                  <a:pt x="14644" y="15564"/>
                </a:cubicBezTo>
                <a:cubicBezTo>
                  <a:pt x="14077" y="15897"/>
                  <a:pt x="14244" y="16831"/>
                  <a:pt x="14577" y="17232"/>
                </a:cubicBezTo>
                <a:cubicBezTo>
                  <a:pt x="14783" y="17520"/>
                  <a:pt x="15116" y="17770"/>
                  <a:pt x="15412" y="17770"/>
                </a:cubicBezTo>
                <a:cubicBezTo>
                  <a:pt x="15595" y="17770"/>
                  <a:pt x="15763" y="17674"/>
                  <a:pt x="15878" y="17432"/>
                </a:cubicBezTo>
                <a:cubicBezTo>
                  <a:pt x="15878" y="17532"/>
                  <a:pt x="15911" y="17599"/>
                  <a:pt x="15945" y="17665"/>
                </a:cubicBezTo>
                <a:cubicBezTo>
                  <a:pt x="15945" y="17699"/>
                  <a:pt x="15945" y="17732"/>
                  <a:pt x="15978" y="17732"/>
                </a:cubicBezTo>
                <a:cubicBezTo>
                  <a:pt x="16078" y="17865"/>
                  <a:pt x="16145" y="17999"/>
                  <a:pt x="16278" y="18066"/>
                </a:cubicBezTo>
                <a:cubicBezTo>
                  <a:pt x="16412" y="18399"/>
                  <a:pt x="16579" y="18733"/>
                  <a:pt x="16645" y="19100"/>
                </a:cubicBezTo>
                <a:cubicBezTo>
                  <a:pt x="16712" y="19367"/>
                  <a:pt x="16712" y="19567"/>
                  <a:pt x="16745" y="19767"/>
                </a:cubicBezTo>
                <a:cubicBezTo>
                  <a:pt x="16779" y="20201"/>
                  <a:pt x="16812" y="20567"/>
                  <a:pt x="16912" y="21001"/>
                </a:cubicBezTo>
                <a:lnTo>
                  <a:pt x="16912" y="21034"/>
                </a:lnTo>
                <a:cubicBezTo>
                  <a:pt x="16912" y="21068"/>
                  <a:pt x="16912" y="21068"/>
                  <a:pt x="16946" y="21101"/>
                </a:cubicBezTo>
                <a:cubicBezTo>
                  <a:pt x="16979" y="21368"/>
                  <a:pt x="17046" y="21568"/>
                  <a:pt x="17079" y="21835"/>
                </a:cubicBezTo>
                <a:cubicBezTo>
                  <a:pt x="16879" y="21535"/>
                  <a:pt x="16745" y="21201"/>
                  <a:pt x="16579" y="20868"/>
                </a:cubicBezTo>
                <a:cubicBezTo>
                  <a:pt x="16479" y="20701"/>
                  <a:pt x="16412" y="20534"/>
                  <a:pt x="16278" y="20367"/>
                </a:cubicBezTo>
                <a:cubicBezTo>
                  <a:pt x="16212" y="20234"/>
                  <a:pt x="16078" y="20201"/>
                  <a:pt x="15945" y="20067"/>
                </a:cubicBezTo>
                <a:cubicBezTo>
                  <a:pt x="16312" y="19600"/>
                  <a:pt x="16045" y="18900"/>
                  <a:pt x="15545" y="18666"/>
                </a:cubicBezTo>
                <a:cubicBezTo>
                  <a:pt x="15412" y="18595"/>
                  <a:pt x="15262" y="18562"/>
                  <a:pt x="15114" y="18562"/>
                </a:cubicBezTo>
                <a:cubicBezTo>
                  <a:pt x="14702" y="18562"/>
                  <a:pt x="14293" y="18817"/>
                  <a:pt x="14244" y="19233"/>
                </a:cubicBezTo>
                <a:cubicBezTo>
                  <a:pt x="14210" y="19734"/>
                  <a:pt x="14477" y="20201"/>
                  <a:pt x="14877" y="20501"/>
                </a:cubicBezTo>
                <a:cubicBezTo>
                  <a:pt x="15023" y="20594"/>
                  <a:pt x="15185" y="20639"/>
                  <a:pt x="15337" y="20639"/>
                </a:cubicBezTo>
                <a:cubicBezTo>
                  <a:pt x="15568" y="20639"/>
                  <a:pt x="15778" y="20535"/>
                  <a:pt x="15878" y="20334"/>
                </a:cubicBezTo>
                <a:cubicBezTo>
                  <a:pt x="15911" y="20367"/>
                  <a:pt x="15911" y="20401"/>
                  <a:pt x="15945" y="20434"/>
                </a:cubicBezTo>
                <a:cubicBezTo>
                  <a:pt x="15955" y="20454"/>
                  <a:pt x="15970" y="20462"/>
                  <a:pt x="15987" y="20462"/>
                </a:cubicBezTo>
                <a:cubicBezTo>
                  <a:pt x="16028" y="20462"/>
                  <a:pt x="16078" y="20414"/>
                  <a:pt x="16078" y="20367"/>
                </a:cubicBezTo>
                <a:cubicBezTo>
                  <a:pt x="16278" y="20534"/>
                  <a:pt x="16378" y="20768"/>
                  <a:pt x="16479" y="21034"/>
                </a:cubicBezTo>
                <a:cubicBezTo>
                  <a:pt x="16645" y="21368"/>
                  <a:pt x="16779" y="21768"/>
                  <a:pt x="17112" y="22035"/>
                </a:cubicBezTo>
                <a:cubicBezTo>
                  <a:pt x="17112" y="22069"/>
                  <a:pt x="17112" y="22169"/>
                  <a:pt x="17146" y="22202"/>
                </a:cubicBezTo>
                <a:cubicBezTo>
                  <a:pt x="17279" y="22769"/>
                  <a:pt x="17246" y="23336"/>
                  <a:pt x="17146" y="23870"/>
                </a:cubicBezTo>
                <a:cubicBezTo>
                  <a:pt x="17046" y="23403"/>
                  <a:pt x="16779" y="23036"/>
                  <a:pt x="16412" y="22736"/>
                </a:cubicBezTo>
                <a:cubicBezTo>
                  <a:pt x="16312" y="22669"/>
                  <a:pt x="16278" y="22602"/>
                  <a:pt x="16212" y="22569"/>
                </a:cubicBezTo>
                <a:cubicBezTo>
                  <a:pt x="16280" y="22026"/>
                  <a:pt x="15610" y="21451"/>
                  <a:pt x="15089" y="21451"/>
                </a:cubicBezTo>
                <a:cubicBezTo>
                  <a:pt x="14843" y="21451"/>
                  <a:pt x="14630" y="21580"/>
                  <a:pt x="14544" y="21902"/>
                </a:cubicBezTo>
                <a:cubicBezTo>
                  <a:pt x="14410" y="22335"/>
                  <a:pt x="14711" y="22836"/>
                  <a:pt x="14977" y="23103"/>
                </a:cubicBezTo>
                <a:cubicBezTo>
                  <a:pt x="15151" y="23276"/>
                  <a:pt x="15437" y="23464"/>
                  <a:pt x="15699" y="23464"/>
                </a:cubicBezTo>
                <a:cubicBezTo>
                  <a:pt x="15840" y="23464"/>
                  <a:pt x="15973" y="23409"/>
                  <a:pt x="16078" y="23269"/>
                </a:cubicBezTo>
                <a:cubicBezTo>
                  <a:pt x="16112" y="23236"/>
                  <a:pt x="16078" y="23203"/>
                  <a:pt x="16045" y="23203"/>
                </a:cubicBezTo>
                <a:cubicBezTo>
                  <a:pt x="15970" y="23203"/>
                  <a:pt x="15897" y="23205"/>
                  <a:pt x="15826" y="23205"/>
                </a:cubicBezTo>
                <a:cubicBezTo>
                  <a:pt x="15613" y="23205"/>
                  <a:pt x="15419" y="23186"/>
                  <a:pt x="15244" y="23036"/>
                </a:cubicBezTo>
                <a:cubicBezTo>
                  <a:pt x="14977" y="22836"/>
                  <a:pt x="14811" y="22536"/>
                  <a:pt x="14777" y="22235"/>
                </a:cubicBezTo>
                <a:cubicBezTo>
                  <a:pt x="14719" y="21915"/>
                  <a:pt x="14889" y="21722"/>
                  <a:pt x="15177" y="21722"/>
                </a:cubicBezTo>
                <a:cubicBezTo>
                  <a:pt x="15219" y="21722"/>
                  <a:pt x="15264" y="21726"/>
                  <a:pt x="15311" y="21735"/>
                </a:cubicBezTo>
                <a:cubicBezTo>
                  <a:pt x="15578" y="21768"/>
                  <a:pt x="15945" y="22202"/>
                  <a:pt x="15978" y="22502"/>
                </a:cubicBezTo>
                <a:cubicBezTo>
                  <a:pt x="15945" y="22536"/>
                  <a:pt x="15945" y="22569"/>
                  <a:pt x="15945" y="22602"/>
                </a:cubicBezTo>
                <a:lnTo>
                  <a:pt x="15945" y="22702"/>
                </a:lnTo>
                <a:lnTo>
                  <a:pt x="15945" y="22736"/>
                </a:lnTo>
                <a:cubicBezTo>
                  <a:pt x="15911" y="22769"/>
                  <a:pt x="15945" y="22836"/>
                  <a:pt x="15978" y="22836"/>
                </a:cubicBezTo>
                <a:cubicBezTo>
                  <a:pt x="16012" y="22852"/>
                  <a:pt x="16028" y="22861"/>
                  <a:pt x="16041" y="22861"/>
                </a:cubicBezTo>
                <a:cubicBezTo>
                  <a:pt x="16053" y="22861"/>
                  <a:pt x="16062" y="22852"/>
                  <a:pt x="16078" y="22836"/>
                </a:cubicBezTo>
                <a:lnTo>
                  <a:pt x="16112" y="22836"/>
                </a:lnTo>
                <a:cubicBezTo>
                  <a:pt x="16145" y="22869"/>
                  <a:pt x="16212" y="22869"/>
                  <a:pt x="16245" y="22902"/>
                </a:cubicBezTo>
                <a:cubicBezTo>
                  <a:pt x="16612" y="23236"/>
                  <a:pt x="16879" y="23670"/>
                  <a:pt x="17046" y="24170"/>
                </a:cubicBezTo>
                <a:lnTo>
                  <a:pt x="17046" y="24203"/>
                </a:lnTo>
                <a:cubicBezTo>
                  <a:pt x="16979" y="24370"/>
                  <a:pt x="16979" y="24504"/>
                  <a:pt x="16946" y="24670"/>
                </a:cubicBezTo>
                <a:cubicBezTo>
                  <a:pt x="16145" y="26038"/>
                  <a:pt x="15411" y="27606"/>
                  <a:pt x="15144" y="29174"/>
                </a:cubicBezTo>
                <a:cubicBezTo>
                  <a:pt x="15144" y="29216"/>
                  <a:pt x="15199" y="29273"/>
                  <a:pt x="15247" y="29273"/>
                </a:cubicBezTo>
                <a:cubicBezTo>
                  <a:pt x="15274" y="29273"/>
                  <a:pt x="15299" y="29255"/>
                  <a:pt x="15311" y="29207"/>
                </a:cubicBezTo>
                <a:cubicBezTo>
                  <a:pt x="15395" y="28989"/>
                  <a:pt x="15477" y="28770"/>
                  <a:pt x="15558" y="28553"/>
                </a:cubicBezTo>
                <a:lnTo>
                  <a:pt x="15558" y="28553"/>
                </a:lnTo>
                <a:lnTo>
                  <a:pt x="15545" y="28573"/>
                </a:lnTo>
                <a:cubicBezTo>
                  <a:pt x="15631" y="28337"/>
                  <a:pt x="15720" y="28101"/>
                  <a:pt x="15813" y="27867"/>
                </a:cubicBezTo>
                <a:lnTo>
                  <a:pt x="15813" y="27867"/>
                </a:lnTo>
                <a:cubicBezTo>
                  <a:pt x="16126" y="27022"/>
                  <a:pt x="16440" y="26191"/>
                  <a:pt x="16812" y="25404"/>
                </a:cubicBezTo>
                <a:lnTo>
                  <a:pt x="16812" y="25404"/>
                </a:lnTo>
                <a:cubicBezTo>
                  <a:pt x="16796" y="25484"/>
                  <a:pt x="16788" y="25556"/>
                  <a:pt x="16780" y="25628"/>
                </a:cubicBezTo>
                <a:lnTo>
                  <a:pt x="16780" y="25628"/>
                </a:lnTo>
                <a:cubicBezTo>
                  <a:pt x="16881" y="25409"/>
                  <a:pt x="16984" y="25190"/>
                  <a:pt x="17087" y="24971"/>
                </a:cubicBezTo>
                <a:lnTo>
                  <a:pt x="17087" y="24971"/>
                </a:lnTo>
                <a:cubicBezTo>
                  <a:pt x="17072" y="25040"/>
                  <a:pt x="17059" y="25105"/>
                  <a:pt x="17046" y="25171"/>
                </a:cubicBezTo>
                <a:cubicBezTo>
                  <a:pt x="17339" y="24524"/>
                  <a:pt x="17633" y="23904"/>
                  <a:pt x="17927" y="23332"/>
                </a:cubicBezTo>
                <a:lnTo>
                  <a:pt x="17927" y="23332"/>
                </a:lnTo>
                <a:cubicBezTo>
                  <a:pt x="18202" y="22923"/>
                  <a:pt x="18491" y="22521"/>
                  <a:pt x="18747" y="22102"/>
                </a:cubicBezTo>
                <a:cubicBezTo>
                  <a:pt x="18780" y="22069"/>
                  <a:pt x="18780" y="21968"/>
                  <a:pt x="18847" y="21935"/>
                </a:cubicBezTo>
                <a:cubicBezTo>
                  <a:pt x="19047" y="21535"/>
                  <a:pt x="19214" y="21135"/>
                  <a:pt x="19414" y="20734"/>
                </a:cubicBezTo>
                <a:cubicBezTo>
                  <a:pt x="19458" y="20602"/>
                  <a:pt x="19502" y="20467"/>
                  <a:pt x="19547" y="20331"/>
                </a:cubicBezTo>
                <a:lnTo>
                  <a:pt x="19547" y="20331"/>
                </a:lnTo>
                <a:cubicBezTo>
                  <a:pt x="19501" y="20400"/>
                  <a:pt x="19457" y="20468"/>
                  <a:pt x="19414" y="20534"/>
                </a:cubicBezTo>
                <a:cubicBezTo>
                  <a:pt x="19080" y="21034"/>
                  <a:pt x="18780" y="21535"/>
                  <a:pt x="18547" y="22069"/>
                </a:cubicBezTo>
                <a:cubicBezTo>
                  <a:pt x="18513" y="22102"/>
                  <a:pt x="18513" y="22102"/>
                  <a:pt x="18447" y="22102"/>
                </a:cubicBezTo>
                <a:cubicBezTo>
                  <a:pt x="18230" y="22571"/>
                  <a:pt x="18009" y="23037"/>
                  <a:pt x="17787" y="23501"/>
                </a:cubicBezTo>
                <a:lnTo>
                  <a:pt x="17787" y="23501"/>
                </a:lnTo>
                <a:cubicBezTo>
                  <a:pt x="17774" y="23524"/>
                  <a:pt x="17760" y="23547"/>
                  <a:pt x="17746" y="23570"/>
                </a:cubicBezTo>
                <a:cubicBezTo>
                  <a:pt x="17648" y="23733"/>
                  <a:pt x="17550" y="23897"/>
                  <a:pt x="17455" y="24065"/>
                </a:cubicBezTo>
                <a:lnTo>
                  <a:pt x="17455" y="24065"/>
                </a:lnTo>
                <a:cubicBezTo>
                  <a:pt x="17516" y="24027"/>
                  <a:pt x="17548" y="23933"/>
                  <a:pt x="17579" y="23870"/>
                </a:cubicBezTo>
                <a:cubicBezTo>
                  <a:pt x="17623" y="23798"/>
                  <a:pt x="17668" y="23727"/>
                  <a:pt x="17713" y="23657"/>
                </a:cubicBezTo>
                <a:lnTo>
                  <a:pt x="17713" y="23657"/>
                </a:lnTo>
                <a:cubicBezTo>
                  <a:pt x="17503" y="24095"/>
                  <a:pt x="17293" y="24533"/>
                  <a:pt x="17087" y="24971"/>
                </a:cubicBezTo>
                <a:lnTo>
                  <a:pt x="17087" y="24971"/>
                </a:lnTo>
                <a:cubicBezTo>
                  <a:pt x="17110" y="24863"/>
                  <a:pt x="17138" y="24746"/>
                  <a:pt x="17179" y="24604"/>
                </a:cubicBezTo>
                <a:cubicBezTo>
                  <a:pt x="17264" y="24417"/>
                  <a:pt x="17358" y="24239"/>
                  <a:pt x="17455" y="24065"/>
                </a:cubicBezTo>
                <a:lnTo>
                  <a:pt x="17455" y="24065"/>
                </a:lnTo>
                <a:cubicBezTo>
                  <a:pt x="17452" y="24067"/>
                  <a:pt x="17449" y="24068"/>
                  <a:pt x="17446" y="24070"/>
                </a:cubicBezTo>
                <a:cubicBezTo>
                  <a:pt x="17513" y="23770"/>
                  <a:pt x="17546" y="23536"/>
                  <a:pt x="17579" y="23236"/>
                </a:cubicBezTo>
                <a:cubicBezTo>
                  <a:pt x="17679" y="22435"/>
                  <a:pt x="17379" y="21602"/>
                  <a:pt x="17246" y="20868"/>
                </a:cubicBezTo>
                <a:cubicBezTo>
                  <a:pt x="17379" y="20367"/>
                  <a:pt x="17379" y="19767"/>
                  <a:pt x="17579" y="19300"/>
                </a:cubicBezTo>
                <a:lnTo>
                  <a:pt x="17679" y="19300"/>
                </a:lnTo>
                <a:cubicBezTo>
                  <a:pt x="17713" y="19300"/>
                  <a:pt x="17779" y="19233"/>
                  <a:pt x="17746" y="19200"/>
                </a:cubicBezTo>
                <a:cubicBezTo>
                  <a:pt x="17746" y="19133"/>
                  <a:pt x="17746" y="19100"/>
                  <a:pt x="17713" y="19100"/>
                </a:cubicBezTo>
                <a:lnTo>
                  <a:pt x="17713" y="19100"/>
                </a:lnTo>
                <a:cubicBezTo>
                  <a:pt x="17746" y="19100"/>
                  <a:pt x="17746" y="19133"/>
                  <a:pt x="17779" y="19133"/>
                </a:cubicBezTo>
                <a:cubicBezTo>
                  <a:pt x="17892" y="19199"/>
                  <a:pt x="18002" y="19227"/>
                  <a:pt x="18106" y="19227"/>
                </a:cubicBezTo>
                <a:cubicBezTo>
                  <a:pt x="18373" y="19227"/>
                  <a:pt x="18603" y="19039"/>
                  <a:pt x="18747" y="18799"/>
                </a:cubicBezTo>
                <a:cubicBezTo>
                  <a:pt x="18947" y="18466"/>
                  <a:pt x="19014" y="17966"/>
                  <a:pt x="18847" y="17599"/>
                </a:cubicBezTo>
                <a:cubicBezTo>
                  <a:pt x="18740" y="17363"/>
                  <a:pt x="18523" y="17210"/>
                  <a:pt x="18284" y="17210"/>
                </a:cubicBezTo>
                <a:cubicBezTo>
                  <a:pt x="18151" y="17210"/>
                  <a:pt x="18011" y="17258"/>
                  <a:pt x="17880" y="17365"/>
                </a:cubicBezTo>
                <a:cubicBezTo>
                  <a:pt x="17846" y="17398"/>
                  <a:pt x="17846" y="17465"/>
                  <a:pt x="17913" y="17465"/>
                </a:cubicBezTo>
                <a:cubicBezTo>
                  <a:pt x="17988" y="17457"/>
                  <a:pt x="18059" y="17451"/>
                  <a:pt x="18125" y="17451"/>
                </a:cubicBezTo>
                <a:cubicBezTo>
                  <a:pt x="18324" y="17451"/>
                  <a:pt x="18480" y="17507"/>
                  <a:pt x="18580" y="17732"/>
                </a:cubicBezTo>
                <a:cubicBezTo>
                  <a:pt x="18713" y="17999"/>
                  <a:pt x="18613" y="18299"/>
                  <a:pt x="18547" y="18566"/>
                </a:cubicBezTo>
                <a:cubicBezTo>
                  <a:pt x="18452" y="18756"/>
                  <a:pt x="18297" y="19036"/>
                  <a:pt x="18082" y="19036"/>
                </a:cubicBezTo>
                <a:cubicBezTo>
                  <a:pt x="18070" y="19036"/>
                  <a:pt x="18058" y="19035"/>
                  <a:pt x="18046" y="19033"/>
                </a:cubicBezTo>
                <a:cubicBezTo>
                  <a:pt x="17379" y="18900"/>
                  <a:pt x="17546" y="18032"/>
                  <a:pt x="17913" y="17699"/>
                </a:cubicBezTo>
                <a:cubicBezTo>
                  <a:pt x="17946" y="17665"/>
                  <a:pt x="17913" y="17599"/>
                  <a:pt x="17846" y="17599"/>
                </a:cubicBezTo>
                <a:cubicBezTo>
                  <a:pt x="17446" y="17899"/>
                  <a:pt x="17246" y="18499"/>
                  <a:pt x="17446" y="18900"/>
                </a:cubicBezTo>
                <a:cubicBezTo>
                  <a:pt x="17379" y="18900"/>
                  <a:pt x="17312" y="19000"/>
                  <a:pt x="17312" y="19066"/>
                </a:cubicBezTo>
                <a:cubicBezTo>
                  <a:pt x="17312" y="19100"/>
                  <a:pt x="17379" y="19200"/>
                  <a:pt x="17379" y="19233"/>
                </a:cubicBezTo>
                <a:cubicBezTo>
                  <a:pt x="17146" y="19667"/>
                  <a:pt x="17146" y="20067"/>
                  <a:pt x="17079" y="20501"/>
                </a:cubicBezTo>
                <a:cubicBezTo>
                  <a:pt x="17046" y="20234"/>
                  <a:pt x="17046" y="20034"/>
                  <a:pt x="17012" y="19767"/>
                </a:cubicBezTo>
                <a:cubicBezTo>
                  <a:pt x="17046" y="19767"/>
                  <a:pt x="17079" y="19767"/>
                  <a:pt x="17079" y="19700"/>
                </a:cubicBezTo>
                <a:lnTo>
                  <a:pt x="16946" y="19200"/>
                </a:lnTo>
                <a:cubicBezTo>
                  <a:pt x="16912" y="18866"/>
                  <a:pt x="16912" y="18566"/>
                  <a:pt x="16879" y="18232"/>
                </a:cubicBezTo>
                <a:cubicBezTo>
                  <a:pt x="16812" y="17832"/>
                  <a:pt x="16879" y="17398"/>
                  <a:pt x="16912" y="16998"/>
                </a:cubicBezTo>
                <a:cubicBezTo>
                  <a:pt x="16912" y="16999"/>
                  <a:pt x="16912" y="17000"/>
                  <a:pt x="16912" y="17000"/>
                </a:cubicBezTo>
                <a:cubicBezTo>
                  <a:pt x="16917" y="17000"/>
                  <a:pt x="16981" y="16586"/>
                  <a:pt x="17046" y="16264"/>
                </a:cubicBezTo>
                <a:lnTo>
                  <a:pt x="17046" y="16431"/>
                </a:lnTo>
                <a:cubicBezTo>
                  <a:pt x="17046" y="16481"/>
                  <a:pt x="17087" y="16506"/>
                  <a:pt x="17129" y="16506"/>
                </a:cubicBezTo>
                <a:cubicBezTo>
                  <a:pt x="17171" y="16506"/>
                  <a:pt x="17212" y="16481"/>
                  <a:pt x="17212" y="16431"/>
                </a:cubicBezTo>
                <a:cubicBezTo>
                  <a:pt x="17246" y="16231"/>
                  <a:pt x="17246" y="16198"/>
                  <a:pt x="17246" y="16098"/>
                </a:cubicBezTo>
                <a:cubicBezTo>
                  <a:pt x="17279" y="16098"/>
                  <a:pt x="17279" y="16164"/>
                  <a:pt x="17312" y="16164"/>
                </a:cubicBezTo>
                <a:cubicBezTo>
                  <a:pt x="17328" y="16165"/>
                  <a:pt x="17344" y="16166"/>
                  <a:pt x="17360" y="16166"/>
                </a:cubicBezTo>
                <a:cubicBezTo>
                  <a:pt x="17804" y="16166"/>
                  <a:pt x="18152" y="15717"/>
                  <a:pt x="18313" y="15330"/>
                </a:cubicBezTo>
                <a:cubicBezTo>
                  <a:pt x="18480" y="14863"/>
                  <a:pt x="18313" y="14096"/>
                  <a:pt x="17746" y="14029"/>
                </a:cubicBezTo>
                <a:cubicBezTo>
                  <a:pt x="17713" y="14029"/>
                  <a:pt x="17713" y="14029"/>
                  <a:pt x="17713" y="14063"/>
                </a:cubicBezTo>
                <a:lnTo>
                  <a:pt x="17713" y="14063"/>
                </a:lnTo>
                <a:cubicBezTo>
                  <a:pt x="17700" y="14041"/>
                  <a:pt x="17689" y="14019"/>
                  <a:pt x="17679" y="13996"/>
                </a:cubicBezTo>
                <a:close/>
                <a:moveTo>
                  <a:pt x="14027" y="23911"/>
                </a:moveTo>
                <a:cubicBezTo>
                  <a:pt x="14002" y="23911"/>
                  <a:pt x="13977" y="23920"/>
                  <a:pt x="13977" y="23937"/>
                </a:cubicBezTo>
                <a:cubicBezTo>
                  <a:pt x="14432" y="26115"/>
                  <a:pt x="14760" y="28262"/>
                  <a:pt x="15117" y="30440"/>
                </a:cubicBezTo>
                <a:lnTo>
                  <a:pt x="15117" y="30440"/>
                </a:lnTo>
                <a:cubicBezTo>
                  <a:pt x="15153" y="30292"/>
                  <a:pt x="15189" y="30145"/>
                  <a:pt x="15227" y="29999"/>
                </a:cubicBezTo>
                <a:lnTo>
                  <a:pt x="15227" y="29999"/>
                </a:lnTo>
                <a:cubicBezTo>
                  <a:pt x="15233" y="30035"/>
                  <a:pt x="15238" y="30071"/>
                  <a:pt x="15244" y="30108"/>
                </a:cubicBezTo>
                <a:cubicBezTo>
                  <a:pt x="15354" y="29634"/>
                  <a:pt x="15486" y="29161"/>
                  <a:pt x="15636" y="28690"/>
                </a:cubicBezTo>
                <a:lnTo>
                  <a:pt x="15636" y="28690"/>
                </a:lnTo>
                <a:cubicBezTo>
                  <a:pt x="15628" y="28695"/>
                  <a:pt x="15620" y="28701"/>
                  <a:pt x="15611" y="28707"/>
                </a:cubicBezTo>
                <a:cubicBezTo>
                  <a:pt x="15462" y="29134"/>
                  <a:pt x="15339" y="29562"/>
                  <a:pt x="15227" y="29999"/>
                </a:cubicBezTo>
                <a:lnTo>
                  <a:pt x="15227" y="29999"/>
                </a:lnTo>
                <a:cubicBezTo>
                  <a:pt x="14900" y="27968"/>
                  <a:pt x="14601" y="25968"/>
                  <a:pt x="14077" y="23937"/>
                </a:cubicBezTo>
                <a:cubicBezTo>
                  <a:pt x="14077" y="23920"/>
                  <a:pt x="14052" y="23911"/>
                  <a:pt x="14027" y="23911"/>
                </a:cubicBezTo>
                <a:close/>
                <a:moveTo>
                  <a:pt x="7030" y="1"/>
                </a:moveTo>
                <a:cubicBezTo>
                  <a:pt x="6499" y="1"/>
                  <a:pt x="6171" y="541"/>
                  <a:pt x="6171" y="1053"/>
                </a:cubicBezTo>
                <a:cubicBezTo>
                  <a:pt x="6171" y="1103"/>
                  <a:pt x="6188" y="1129"/>
                  <a:pt x="6209" y="1129"/>
                </a:cubicBezTo>
                <a:cubicBezTo>
                  <a:pt x="6230" y="1129"/>
                  <a:pt x="6255" y="1103"/>
                  <a:pt x="6271" y="1053"/>
                </a:cubicBezTo>
                <a:cubicBezTo>
                  <a:pt x="6397" y="678"/>
                  <a:pt x="6581" y="214"/>
                  <a:pt x="7072" y="214"/>
                </a:cubicBezTo>
                <a:cubicBezTo>
                  <a:pt x="7104" y="214"/>
                  <a:pt x="7137" y="215"/>
                  <a:pt x="7172" y="220"/>
                </a:cubicBezTo>
                <a:cubicBezTo>
                  <a:pt x="7606" y="320"/>
                  <a:pt x="7872" y="753"/>
                  <a:pt x="7839" y="1187"/>
                </a:cubicBezTo>
                <a:cubicBezTo>
                  <a:pt x="7839" y="1399"/>
                  <a:pt x="7563" y="2385"/>
                  <a:pt x="7186" y="2385"/>
                </a:cubicBezTo>
                <a:cubicBezTo>
                  <a:pt x="7149" y="2385"/>
                  <a:pt x="7111" y="2375"/>
                  <a:pt x="7072" y="2354"/>
                </a:cubicBezTo>
                <a:cubicBezTo>
                  <a:pt x="7072" y="2279"/>
                  <a:pt x="7053" y="2242"/>
                  <a:pt x="7001" y="2242"/>
                </a:cubicBezTo>
                <a:cubicBezTo>
                  <a:pt x="6984" y="2242"/>
                  <a:pt x="6963" y="2246"/>
                  <a:pt x="6938" y="2254"/>
                </a:cubicBezTo>
                <a:cubicBezTo>
                  <a:pt x="6705" y="1987"/>
                  <a:pt x="6538" y="1487"/>
                  <a:pt x="6438" y="1154"/>
                </a:cubicBezTo>
                <a:cubicBezTo>
                  <a:pt x="6424" y="1112"/>
                  <a:pt x="6404" y="1093"/>
                  <a:pt x="6386" y="1093"/>
                </a:cubicBezTo>
                <a:cubicBezTo>
                  <a:pt x="6360" y="1093"/>
                  <a:pt x="6338" y="1129"/>
                  <a:pt x="6338" y="1187"/>
                </a:cubicBezTo>
                <a:cubicBezTo>
                  <a:pt x="6405" y="1487"/>
                  <a:pt x="6438" y="1887"/>
                  <a:pt x="6605" y="2221"/>
                </a:cubicBezTo>
                <a:cubicBezTo>
                  <a:pt x="6571" y="2254"/>
                  <a:pt x="6538" y="2321"/>
                  <a:pt x="6538" y="2354"/>
                </a:cubicBezTo>
                <a:cubicBezTo>
                  <a:pt x="6538" y="2488"/>
                  <a:pt x="6538" y="2555"/>
                  <a:pt x="6605" y="2655"/>
                </a:cubicBezTo>
                <a:cubicBezTo>
                  <a:pt x="6605" y="2688"/>
                  <a:pt x="6672" y="2688"/>
                  <a:pt x="6705" y="2721"/>
                </a:cubicBezTo>
                <a:cubicBezTo>
                  <a:pt x="6705" y="2721"/>
                  <a:pt x="6738" y="2721"/>
                  <a:pt x="6738" y="2755"/>
                </a:cubicBezTo>
                <a:cubicBezTo>
                  <a:pt x="6938" y="3355"/>
                  <a:pt x="7072" y="3922"/>
                  <a:pt x="7172" y="4556"/>
                </a:cubicBezTo>
                <a:cubicBezTo>
                  <a:pt x="6772" y="4022"/>
                  <a:pt x="6371" y="3489"/>
                  <a:pt x="5904" y="2988"/>
                </a:cubicBezTo>
                <a:cubicBezTo>
                  <a:pt x="6038" y="2821"/>
                  <a:pt x="6071" y="2555"/>
                  <a:pt x="6104" y="2354"/>
                </a:cubicBezTo>
                <a:cubicBezTo>
                  <a:pt x="6171" y="2054"/>
                  <a:pt x="6038" y="1754"/>
                  <a:pt x="5838" y="1520"/>
                </a:cubicBezTo>
                <a:cubicBezTo>
                  <a:pt x="5604" y="1182"/>
                  <a:pt x="5167" y="966"/>
                  <a:pt x="4749" y="966"/>
                </a:cubicBezTo>
                <a:cubicBezTo>
                  <a:pt x="4630" y="966"/>
                  <a:pt x="4514" y="983"/>
                  <a:pt x="4403" y="1020"/>
                </a:cubicBezTo>
                <a:cubicBezTo>
                  <a:pt x="3936" y="1154"/>
                  <a:pt x="3903" y="1554"/>
                  <a:pt x="4070" y="1921"/>
                </a:cubicBezTo>
                <a:cubicBezTo>
                  <a:pt x="4070" y="1921"/>
                  <a:pt x="4036" y="1987"/>
                  <a:pt x="4036" y="2021"/>
                </a:cubicBezTo>
                <a:cubicBezTo>
                  <a:pt x="4214" y="2465"/>
                  <a:pt x="4866" y="3226"/>
                  <a:pt x="5454" y="3226"/>
                </a:cubicBezTo>
                <a:cubicBezTo>
                  <a:pt x="5528" y="3226"/>
                  <a:pt x="5600" y="3214"/>
                  <a:pt x="5671" y="3188"/>
                </a:cubicBezTo>
                <a:cubicBezTo>
                  <a:pt x="5704" y="3155"/>
                  <a:pt x="5771" y="3155"/>
                  <a:pt x="5838" y="3088"/>
                </a:cubicBezTo>
                <a:cubicBezTo>
                  <a:pt x="6338" y="3755"/>
                  <a:pt x="6772" y="4423"/>
                  <a:pt x="7205" y="5090"/>
                </a:cubicBezTo>
                <a:lnTo>
                  <a:pt x="7205" y="5156"/>
                </a:lnTo>
                <a:cubicBezTo>
                  <a:pt x="7205" y="5156"/>
                  <a:pt x="7205" y="5190"/>
                  <a:pt x="7239" y="5190"/>
                </a:cubicBezTo>
                <a:cubicBezTo>
                  <a:pt x="7339" y="5357"/>
                  <a:pt x="7439" y="5523"/>
                  <a:pt x="7539" y="5690"/>
                </a:cubicBezTo>
                <a:cubicBezTo>
                  <a:pt x="7105" y="5256"/>
                  <a:pt x="6538" y="5056"/>
                  <a:pt x="5938" y="4856"/>
                </a:cubicBezTo>
                <a:cubicBezTo>
                  <a:pt x="5904" y="4856"/>
                  <a:pt x="5904" y="4856"/>
                  <a:pt x="5871" y="4823"/>
                </a:cubicBezTo>
                <a:cubicBezTo>
                  <a:pt x="5838" y="4823"/>
                  <a:pt x="5738" y="4756"/>
                  <a:pt x="5704" y="4756"/>
                </a:cubicBezTo>
                <a:cubicBezTo>
                  <a:pt x="5537" y="4316"/>
                  <a:pt x="4883" y="3969"/>
                  <a:pt x="4337" y="3969"/>
                </a:cubicBezTo>
                <a:cubicBezTo>
                  <a:pt x="4013" y="3969"/>
                  <a:pt x="3727" y="4091"/>
                  <a:pt x="3603" y="4389"/>
                </a:cubicBezTo>
                <a:cubicBezTo>
                  <a:pt x="3603" y="4412"/>
                  <a:pt x="3634" y="4451"/>
                  <a:pt x="3654" y="4451"/>
                </a:cubicBezTo>
                <a:cubicBezTo>
                  <a:pt x="3663" y="4451"/>
                  <a:pt x="3669" y="4443"/>
                  <a:pt x="3669" y="4423"/>
                </a:cubicBezTo>
                <a:cubicBezTo>
                  <a:pt x="3703" y="4389"/>
                  <a:pt x="3736" y="4389"/>
                  <a:pt x="3769" y="4356"/>
                </a:cubicBezTo>
                <a:cubicBezTo>
                  <a:pt x="3936" y="4823"/>
                  <a:pt x="4403" y="5190"/>
                  <a:pt x="4870" y="5357"/>
                </a:cubicBezTo>
                <a:cubicBezTo>
                  <a:pt x="4925" y="5372"/>
                  <a:pt x="4992" y="5381"/>
                  <a:pt x="5062" y="5381"/>
                </a:cubicBezTo>
                <a:cubicBezTo>
                  <a:pt x="5292" y="5381"/>
                  <a:pt x="5569" y="5294"/>
                  <a:pt x="5671" y="5090"/>
                </a:cubicBezTo>
                <a:cubicBezTo>
                  <a:pt x="5738" y="5090"/>
                  <a:pt x="5771" y="5090"/>
                  <a:pt x="5871" y="5056"/>
                </a:cubicBezTo>
                <a:cubicBezTo>
                  <a:pt x="6505" y="5256"/>
                  <a:pt x="7072" y="5590"/>
                  <a:pt x="7572" y="5990"/>
                </a:cubicBezTo>
                <a:cubicBezTo>
                  <a:pt x="7583" y="6001"/>
                  <a:pt x="7594" y="6005"/>
                  <a:pt x="7604" y="6005"/>
                </a:cubicBezTo>
                <a:cubicBezTo>
                  <a:pt x="7624" y="6005"/>
                  <a:pt x="7639" y="5990"/>
                  <a:pt x="7639" y="5990"/>
                </a:cubicBezTo>
                <a:cubicBezTo>
                  <a:pt x="8039" y="6657"/>
                  <a:pt x="8373" y="7325"/>
                  <a:pt x="8706" y="7992"/>
                </a:cubicBezTo>
                <a:cubicBezTo>
                  <a:pt x="8406" y="7758"/>
                  <a:pt x="8039" y="7658"/>
                  <a:pt x="7639" y="7558"/>
                </a:cubicBezTo>
                <a:cubicBezTo>
                  <a:pt x="7706" y="7525"/>
                  <a:pt x="7639" y="7425"/>
                  <a:pt x="7572" y="7425"/>
                </a:cubicBezTo>
                <a:cubicBezTo>
                  <a:pt x="7439" y="7425"/>
                  <a:pt x="7372" y="7491"/>
                  <a:pt x="7272" y="7491"/>
                </a:cubicBezTo>
                <a:cubicBezTo>
                  <a:pt x="7239" y="7491"/>
                  <a:pt x="7239" y="7491"/>
                  <a:pt x="7205" y="7425"/>
                </a:cubicBezTo>
                <a:cubicBezTo>
                  <a:pt x="7339" y="7058"/>
                  <a:pt x="7072" y="6591"/>
                  <a:pt x="6772" y="6391"/>
                </a:cubicBezTo>
                <a:cubicBezTo>
                  <a:pt x="6541" y="6244"/>
                  <a:pt x="6232" y="6150"/>
                  <a:pt x="5926" y="6150"/>
                </a:cubicBezTo>
                <a:cubicBezTo>
                  <a:pt x="5745" y="6150"/>
                  <a:pt x="5565" y="6183"/>
                  <a:pt x="5404" y="6257"/>
                </a:cubicBezTo>
                <a:cubicBezTo>
                  <a:pt x="4904" y="6524"/>
                  <a:pt x="5004" y="7225"/>
                  <a:pt x="5371" y="7558"/>
                </a:cubicBezTo>
                <a:cubicBezTo>
                  <a:pt x="5380" y="7568"/>
                  <a:pt x="5390" y="7572"/>
                  <a:pt x="5399" y="7572"/>
                </a:cubicBezTo>
                <a:cubicBezTo>
                  <a:pt x="5421" y="7572"/>
                  <a:pt x="5437" y="7548"/>
                  <a:pt x="5437" y="7525"/>
                </a:cubicBezTo>
                <a:cubicBezTo>
                  <a:pt x="5437" y="7425"/>
                  <a:pt x="5404" y="7391"/>
                  <a:pt x="5404" y="7325"/>
                </a:cubicBezTo>
                <a:lnTo>
                  <a:pt x="5404" y="7325"/>
                </a:lnTo>
                <a:cubicBezTo>
                  <a:pt x="5656" y="7602"/>
                  <a:pt x="6117" y="7841"/>
                  <a:pt x="6514" y="7841"/>
                </a:cubicBezTo>
                <a:cubicBezTo>
                  <a:pt x="6643" y="7841"/>
                  <a:pt x="6765" y="7815"/>
                  <a:pt x="6872" y="7758"/>
                </a:cubicBezTo>
                <a:cubicBezTo>
                  <a:pt x="6982" y="7821"/>
                  <a:pt x="7077" y="7855"/>
                  <a:pt x="7165" y="7855"/>
                </a:cubicBezTo>
                <a:cubicBezTo>
                  <a:pt x="7263" y="7855"/>
                  <a:pt x="7351" y="7813"/>
                  <a:pt x="7439" y="7725"/>
                </a:cubicBezTo>
                <a:cubicBezTo>
                  <a:pt x="7939" y="7858"/>
                  <a:pt x="8439" y="8092"/>
                  <a:pt x="8873" y="8425"/>
                </a:cubicBezTo>
                <a:cubicBezTo>
                  <a:pt x="9207" y="9226"/>
                  <a:pt x="9540" y="10027"/>
                  <a:pt x="9840" y="10827"/>
                </a:cubicBezTo>
                <a:cubicBezTo>
                  <a:pt x="9774" y="10760"/>
                  <a:pt x="9774" y="10727"/>
                  <a:pt x="9740" y="10727"/>
                </a:cubicBezTo>
                <a:cubicBezTo>
                  <a:pt x="9674" y="10660"/>
                  <a:pt x="9540" y="10560"/>
                  <a:pt x="9407" y="10494"/>
                </a:cubicBezTo>
                <a:cubicBezTo>
                  <a:pt x="9390" y="10468"/>
                  <a:pt x="9368" y="10458"/>
                  <a:pt x="9346" y="10458"/>
                </a:cubicBezTo>
                <a:cubicBezTo>
                  <a:pt x="9285" y="10458"/>
                  <a:pt x="9221" y="10537"/>
                  <a:pt x="9237" y="10587"/>
                </a:cubicBezTo>
                <a:lnTo>
                  <a:pt x="9237" y="10587"/>
                </a:lnTo>
                <a:cubicBezTo>
                  <a:pt x="9002" y="10023"/>
                  <a:pt x="8371" y="9559"/>
                  <a:pt x="7772" y="9493"/>
                </a:cubicBezTo>
                <a:cubicBezTo>
                  <a:pt x="7728" y="9486"/>
                  <a:pt x="7686" y="9482"/>
                  <a:pt x="7646" y="9482"/>
                </a:cubicBezTo>
                <a:cubicBezTo>
                  <a:pt x="6949" y="9482"/>
                  <a:pt x="7051" y="10554"/>
                  <a:pt x="7272" y="11027"/>
                </a:cubicBezTo>
                <a:cubicBezTo>
                  <a:pt x="7489" y="11389"/>
                  <a:pt x="7899" y="11577"/>
                  <a:pt x="8311" y="11577"/>
                </a:cubicBezTo>
                <a:cubicBezTo>
                  <a:pt x="8468" y="11577"/>
                  <a:pt x="8626" y="11550"/>
                  <a:pt x="8773" y="11494"/>
                </a:cubicBezTo>
                <a:cubicBezTo>
                  <a:pt x="9040" y="11394"/>
                  <a:pt x="9173" y="11161"/>
                  <a:pt x="9173" y="10927"/>
                </a:cubicBezTo>
                <a:lnTo>
                  <a:pt x="9173" y="10994"/>
                </a:lnTo>
                <a:cubicBezTo>
                  <a:pt x="9187" y="11022"/>
                  <a:pt x="9218" y="11038"/>
                  <a:pt x="9250" y="11038"/>
                </a:cubicBezTo>
                <a:cubicBezTo>
                  <a:pt x="9294" y="11038"/>
                  <a:pt x="9340" y="11005"/>
                  <a:pt x="9340" y="10927"/>
                </a:cubicBezTo>
                <a:cubicBezTo>
                  <a:pt x="9373" y="10994"/>
                  <a:pt x="9407" y="10994"/>
                  <a:pt x="9440" y="11027"/>
                </a:cubicBezTo>
                <a:cubicBezTo>
                  <a:pt x="9574" y="11094"/>
                  <a:pt x="9707" y="11161"/>
                  <a:pt x="9840" y="11227"/>
                </a:cubicBezTo>
                <a:cubicBezTo>
                  <a:pt x="9857" y="11244"/>
                  <a:pt x="9882" y="11252"/>
                  <a:pt x="9911" y="11252"/>
                </a:cubicBezTo>
                <a:cubicBezTo>
                  <a:pt x="9941" y="11252"/>
                  <a:pt x="9974" y="11244"/>
                  <a:pt x="10007" y="11227"/>
                </a:cubicBezTo>
                <a:cubicBezTo>
                  <a:pt x="10274" y="12061"/>
                  <a:pt x="10574" y="12895"/>
                  <a:pt x="10841" y="13729"/>
                </a:cubicBezTo>
                <a:cubicBezTo>
                  <a:pt x="10708" y="13596"/>
                  <a:pt x="10574" y="13496"/>
                  <a:pt x="10408" y="13396"/>
                </a:cubicBezTo>
                <a:lnTo>
                  <a:pt x="10374" y="13396"/>
                </a:lnTo>
                <a:cubicBezTo>
                  <a:pt x="10374" y="13362"/>
                  <a:pt x="10341" y="13362"/>
                  <a:pt x="10341" y="13362"/>
                </a:cubicBezTo>
                <a:cubicBezTo>
                  <a:pt x="10274" y="13329"/>
                  <a:pt x="10274" y="13262"/>
                  <a:pt x="10241" y="13262"/>
                </a:cubicBezTo>
                <a:lnTo>
                  <a:pt x="10207" y="13229"/>
                </a:lnTo>
                <a:cubicBezTo>
                  <a:pt x="10121" y="12739"/>
                  <a:pt x="9437" y="12548"/>
                  <a:pt x="8952" y="12548"/>
                </a:cubicBezTo>
                <a:cubicBezTo>
                  <a:pt x="8875" y="12548"/>
                  <a:pt x="8803" y="12553"/>
                  <a:pt x="8740" y="12562"/>
                </a:cubicBezTo>
                <a:cubicBezTo>
                  <a:pt x="8073" y="12662"/>
                  <a:pt x="7872" y="13329"/>
                  <a:pt x="8206" y="13863"/>
                </a:cubicBezTo>
                <a:cubicBezTo>
                  <a:pt x="8489" y="14303"/>
                  <a:pt x="9100" y="14566"/>
                  <a:pt x="9616" y="14566"/>
                </a:cubicBezTo>
                <a:cubicBezTo>
                  <a:pt x="9647" y="14566"/>
                  <a:pt x="9677" y="14565"/>
                  <a:pt x="9707" y="14563"/>
                </a:cubicBezTo>
                <a:cubicBezTo>
                  <a:pt x="10107" y="14530"/>
                  <a:pt x="10374" y="14196"/>
                  <a:pt x="10374" y="13863"/>
                </a:cubicBezTo>
                <a:lnTo>
                  <a:pt x="10408" y="13896"/>
                </a:lnTo>
                <a:cubicBezTo>
                  <a:pt x="10420" y="13933"/>
                  <a:pt x="10446" y="13947"/>
                  <a:pt x="10473" y="13947"/>
                </a:cubicBezTo>
                <a:cubicBezTo>
                  <a:pt x="10521" y="13947"/>
                  <a:pt x="10574" y="13905"/>
                  <a:pt x="10574" y="13863"/>
                </a:cubicBezTo>
                <a:cubicBezTo>
                  <a:pt x="10708" y="13929"/>
                  <a:pt x="10841" y="14063"/>
                  <a:pt x="10908" y="14196"/>
                </a:cubicBezTo>
                <a:cubicBezTo>
                  <a:pt x="11175" y="14997"/>
                  <a:pt x="11375" y="15764"/>
                  <a:pt x="11608" y="16565"/>
                </a:cubicBezTo>
                <a:cubicBezTo>
                  <a:pt x="11208" y="16198"/>
                  <a:pt x="10708" y="15897"/>
                  <a:pt x="10241" y="15597"/>
                </a:cubicBezTo>
                <a:cubicBezTo>
                  <a:pt x="9407" y="15063"/>
                  <a:pt x="8573" y="14530"/>
                  <a:pt x="7772" y="13896"/>
                </a:cubicBezTo>
                <a:cubicBezTo>
                  <a:pt x="7763" y="13886"/>
                  <a:pt x="7753" y="13882"/>
                  <a:pt x="7745" y="13882"/>
                </a:cubicBezTo>
                <a:cubicBezTo>
                  <a:pt x="7725" y="13882"/>
                  <a:pt x="7715" y="13906"/>
                  <a:pt x="7739" y="13929"/>
                </a:cubicBezTo>
                <a:cubicBezTo>
                  <a:pt x="8373" y="14496"/>
                  <a:pt x="9040" y="14930"/>
                  <a:pt x="9707" y="15397"/>
                </a:cubicBezTo>
                <a:cubicBezTo>
                  <a:pt x="10041" y="15597"/>
                  <a:pt x="10341" y="15864"/>
                  <a:pt x="10674" y="16098"/>
                </a:cubicBezTo>
                <a:cubicBezTo>
                  <a:pt x="10608" y="16098"/>
                  <a:pt x="10574" y="16064"/>
                  <a:pt x="10574" y="16031"/>
                </a:cubicBezTo>
                <a:cubicBezTo>
                  <a:pt x="9440" y="15330"/>
                  <a:pt x="8406" y="14530"/>
                  <a:pt x="7372" y="13763"/>
                </a:cubicBezTo>
                <a:cubicBezTo>
                  <a:pt x="7405" y="13696"/>
                  <a:pt x="7405" y="13596"/>
                  <a:pt x="7339" y="13529"/>
                </a:cubicBezTo>
                <a:cubicBezTo>
                  <a:pt x="6538" y="13062"/>
                  <a:pt x="6238" y="12061"/>
                  <a:pt x="6038" y="11194"/>
                </a:cubicBezTo>
                <a:lnTo>
                  <a:pt x="6038" y="11194"/>
                </a:lnTo>
                <a:cubicBezTo>
                  <a:pt x="6107" y="11222"/>
                  <a:pt x="6176" y="11238"/>
                  <a:pt x="6245" y="11238"/>
                </a:cubicBezTo>
                <a:cubicBezTo>
                  <a:pt x="6343" y="11238"/>
                  <a:pt x="6440" y="11206"/>
                  <a:pt x="6538" y="11127"/>
                </a:cubicBezTo>
                <a:cubicBezTo>
                  <a:pt x="6734" y="10964"/>
                  <a:pt x="6786" y="10697"/>
                  <a:pt x="6761" y="10420"/>
                </a:cubicBezTo>
                <a:lnTo>
                  <a:pt x="6761" y="10420"/>
                </a:lnTo>
                <a:cubicBezTo>
                  <a:pt x="6750" y="10481"/>
                  <a:pt x="6732" y="10540"/>
                  <a:pt x="6705" y="10594"/>
                </a:cubicBezTo>
                <a:cubicBezTo>
                  <a:pt x="6611" y="10734"/>
                  <a:pt x="6510" y="10795"/>
                  <a:pt x="6408" y="10795"/>
                </a:cubicBezTo>
                <a:cubicBezTo>
                  <a:pt x="6293" y="10795"/>
                  <a:pt x="6177" y="10718"/>
                  <a:pt x="6071" y="10594"/>
                </a:cubicBezTo>
                <a:cubicBezTo>
                  <a:pt x="6071" y="10560"/>
                  <a:pt x="6038" y="10560"/>
                  <a:pt x="6038" y="10560"/>
                </a:cubicBezTo>
                <a:lnTo>
                  <a:pt x="5904" y="10427"/>
                </a:lnTo>
                <a:lnTo>
                  <a:pt x="5904" y="10360"/>
                </a:lnTo>
                <a:lnTo>
                  <a:pt x="5904" y="10293"/>
                </a:lnTo>
                <a:cubicBezTo>
                  <a:pt x="5904" y="10260"/>
                  <a:pt x="5871" y="10193"/>
                  <a:pt x="5871" y="10160"/>
                </a:cubicBezTo>
                <a:cubicBezTo>
                  <a:pt x="5854" y="10110"/>
                  <a:pt x="5821" y="10085"/>
                  <a:pt x="5788" y="10085"/>
                </a:cubicBezTo>
                <a:cubicBezTo>
                  <a:pt x="5754" y="10085"/>
                  <a:pt x="5721" y="10110"/>
                  <a:pt x="5704" y="10160"/>
                </a:cubicBezTo>
                <a:lnTo>
                  <a:pt x="5704" y="10193"/>
                </a:lnTo>
                <a:cubicBezTo>
                  <a:pt x="5671" y="10027"/>
                  <a:pt x="5671" y="9826"/>
                  <a:pt x="5671" y="9660"/>
                </a:cubicBezTo>
                <a:cubicBezTo>
                  <a:pt x="5671" y="9426"/>
                  <a:pt x="5671" y="9226"/>
                  <a:pt x="5904" y="9159"/>
                </a:cubicBezTo>
                <a:cubicBezTo>
                  <a:pt x="5912" y="9156"/>
                  <a:pt x="5920" y="9154"/>
                  <a:pt x="5927" y="9152"/>
                </a:cubicBezTo>
                <a:lnTo>
                  <a:pt x="5927" y="9152"/>
                </a:lnTo>
                <a:cubicBezTo>
                  <a:pt x="6156" y="9228"/>
                  <a:pt x="6369" y="9423"/>
                  <a:pt x="6505" y="9626"/>
                </a:cubicBezTo>
                <a:cubicBezTo>
                  <a:pt x="6624" y="9831"/>
                  <a:pt x="6735" y="10131"/>
                  <a:pt x="6761" y="10420"/>
                </a:cubicBezTo>
                <a:lnTo>
                  <a:pt x="6761" y="10420"/>
                </a:lnTo>
                <a:cubicBezTo>
                  <a:pt x="6817" y="10104"/>
                  <a:pt x="6673" y="9717"/>
                  <a:pt x="6505" y="9493"/>
                </a:cubicBezTo>
                <a:cubicBezTo>
                  <a:pt x="6391" y="9351"/>
                  <a:pt x="6230" y="9137"/>
                  <a:pt x="6021" y="9137"/>
                </a:cubicBezTo>
                <a:cubicBezTo>
                  <a:pt x="5990" y="9137"/>
                  <a:pt x="5959" y="9142"/>
                  <a:pt x="5927" y="9152"/>
                </a:cubicBezTo>
                <a:lnTo>
                  <a:pt x="5927" y="9152"/>
                </a:lnTo>
                <a:cubicBezTo>
                  <a:pt x="5861" y="9129"/>
                  <a:pt x="5794" y="9117"/>
                  <a:pt x="5727" y="9117"/>
                </a:cubicBezTo>
                <a:cubicBezTo>
                  <a:pt x="5568" y="9117"/>
                  <a:pt x="5409" y="9186"/>
                  <a:pt x="5271" y="9359"/>
                </a:cubicBezTo>
                <a:cubicBezTo>
                  <a:pt x="4937" y="9826"/>
                  <a:pt x="5337" y="10460"/>
                  <a:pt x="5504" y="10894"/>
                </a:cubicBezTo>
                <a:cubicBezTo>
                  <a:pt x="5504" y="10911"/>
                  <a:pt x="5521" y="10919"/>
                  <a:pt x="5537" y="10919"/>
                </a:cubicBezTo>
                <a:cubicBezTo>
                  <a:pt x="5554" y="10919"/>
                  <a:pt x="5571" y="10911"/>
                  <a:pt x="5571" y="10894"/>
                </a:cubicBezTo>
                <a:lnTo>
                  <a:pt x="5571" y="10794"/>
                </a:lnTo>
                <a:cubicBezTo>
                  <a:pt x="5671" y="10927"/>
                  <a:pt x="5771" y="11061"/>
                  <a:pt x="5904" y="11127"/>
                </a:cubicBezTo>
                <a:cubicBezTo>
                  <a:pt x="6004" y="11561"/>
                  <a:pt x="6071" y="11961"/>
                  <a:pt x="6238" y="12362"/>
                </a:cubicBezTo>
                <a:cubicBezTo>
                  <a:pt x="6271" y="12462"/>
                  <a:pt x="6371" y="12595"/>
                  <a:pt x="6405" y="12728"/>
                </a:cubicBezTo>
                <a:cubicBezTo>
                  <a:pt x="6171" y="12462"/>
                  <a:pt x="5904" y="12261"/>
                  <a:pt x="5704" y="12061"/>
                </a:cubicBezTo>
                <a:cubicBezTo>
                  <a:pt x="5704" y="12028"/>
                  <a:pt x="5704" y="12028"/>
                  <a:pt x="5671" y="11961"/>
                </a:cubicBezTo>
                <a:cubicBezTo>
                  <a:pt x="5604" y="11928"/>
                  <a:pt x="5571" y="11928"/>
                  <a:pt x="5537" y="11928"/>
                </a:cubicBezTo>
                <a:cubicBezTo>
                  <a:pt x="5504" y="11895"/>
                  <a:pt x="5404" y="11861"/>
                  <a:pt x="5404" y="11794"/>
                </a:cubicBezTo>
                <a:cubicBezTo>
                  <a:pt x="5204" y="11561"/>
                  <a:pt x="4937" y="11294"/>
                  <a:pt x="4703" y="11061"/>
                </a:cubicBezTo>
                <a:cubicBezTo>
                  <a:pt x="4703" y="11061"/>
                  <a:pt x="4703" y="11027"/>
                  <a:pt x="4670" y="11027"/>
                </a:cubicBezTo>
                <a:cubicBezTo>
                  <a:pt x="4603" y="10961"/>
                  <a:pt x="4537" y="10927"/>
                  <a:pt x="4503" y="10894"/>
                </a:cubicBezTo>
                <a:cubicBezTo>
                  <a:pt x="4503" y="10894"/>
                  <a:pt x="4437" y="10860"/>
                  <a:pt x="4403" y="10860"/>
                </a:cubicBezTo>
                <a:cubicBezTo>
                  <a:pt x="4337" y="10760"/>
                  <a:pt x="4236" y="10727"/>
                  <a:pt x="4103" y="10627"/>
                </a:cubicBezTo>
                <a:cubicBezTo>
                  <a:pt x="4103" y="10627"/>
                  <a:pt x="4070" y="10627"/>
                  <a:pt x="4070" y="10594"/>
                </a:cubicBezTo>
                <a:cubicBezTo>
                  <a:pt x="4103" y="10560"/>
                  <a:pt x="4170" y="10527"/>
                  <a:pt x="4103" y="10427"/>
                </a:cubicBezTo>
                <a:cubicBezTo>
                  <a:pt x="3736" y="9593"/>
                  <a:pt x="3603" y="8859"/>
                  <a:pt x="3536" y="7958"/>
                </a:cubicBezTo>
                <a:cubicBezTo>
                  <a:pt x="3947" y="7451"/>
                  <a:pt x="4235" y="6487"/>
                  <a:pt x="3906" y="5894"/>
                </a:cubicBezTo>
                <a:lnTo>
                  <a:pt x="3906" y="5894"/>
                </a:lnTo>
                <a:cubicBezTo>
                  <a:pt x="4089" y="6241"/>
                  <a:pt x="3965" y="6752"/>
                  <a:pt x="3769" y="7191"/>
                </a:cubicBezTo>
                <a:cubicBezTo>
                  <a:pt x="3769" y="7058"/>
                  <a:pt x="3769" y="6924"/>
                  <a:pt x="3736" y="6824"/>
                </a:cubicBezTo>
                <a:cubicBezTo>
                  <a:pt x="3721" y="6749"/>
                  <a:pt x="3659" y="6715"/>
                  <a:pt x="3595" y="6715"/>
                </a:cubicBezTo>
                <a:cubicBezTo>
                  <a:pt x="3516" y="6715"/>
                  <a:pt x="3436" y="6766"/>
                  <a:pt x="3436" y="6858"/>
                </a:cubicBezTo>
                <a:lnTo>
                  <a:pt x="3403" y="6858"/>
                </a:lnTo>
                <a:cubicBezTo>
                  <a:pt x="3254" y="6591"/>
                  <a:pt x="2922" y="5536"/>
                  <a:pt x="3363" y="5536"/>
                </a:cubicBezTo>
                <a:cubicBezTo>
                  <a:pt x="3419" y="5536"/>
                  <a:pt x="3487" y="5553"/>
                  <a:pt x="3569" y="5590"/>
                </a:cubicBezTo>
                <a:cubicBezTo>
                  <a:pt x="3696" y="5646"/>
                  <a:pt x="3790" y="5724"/>
                  <a:pt x="3857" y="5816"/>
                </a:cubicBezTo>
                <a:lnTo>
                  <a:pt x="3857" y="5816"/>
                </a:lnTo>
                <a:cubicBezTo>
                  <a:pt x="3728" y="5629"/>
                  <a:pt x="3527" y="5488"/>
                  <a:pt x="3236" y="5423"/>
                </a:cubicBezTo>
                <a:cubicBezTo>
                  <a:pt x="3204" y="5417"/>
                  <a:pt x="3173" y="5415"/>
                  <a:pt x="3144" y="5415"/>
                </a:cubicBezTo>
                <a:cubicBezTo>
                  <a:pt x="2841" y="5415"/>
                  <a:pt x="2699" y="5714"/>
                  <a:pt x="2669" y="5957"/>
                </a:cubicBezTo>
                <a:cubicBezTo>
                  <a:pt x="2602" y="6391"/>
                  <a:pt x="2769" y="6891"/>
                  <a:pt x="3169" y="7091"/>
                </a:cubicBezTo>
                <a:lnTo>
                  <a:pt x="3202" y="7091"/>
                </a:lnTo>
                <a:cubicBezTo>
                  <a:pt x="3202" y="7358"/>
                  <a:pt x="3269" y="7591"/>
                  <a:pt x="3336" y="7858"/>
                </a:cubicBezTo>
                <a:cubicBezTo>
                  <a:pt x="3336" y="7892"/>
                  <a:pt x="3369" y="7925"/>
                  <a:pt x="3403" y="7925"/>
                </a:cubicBezTo>
                <a:cubicBezTo>
                  <a:pt x="3383" y="8194"/>
                  <a:pt x="3331" y="8363"/>
                  <a:pt x="3220" y="8363"/>
                </a:cubicBezTo>
                <a:cubicBezTo>
                  <a:pt x="3138" y="8363"/>
                  <a:pt x="3025" y="8271"/>
                  <a:pt x="2869" y="8058"/>
                </a:cubicBezTo>
                <a:cubicBezTo>
                  <a:pt x="2569" y="7692"/>
                  <a:pt x="2268" y="7258"/>
                  <a:pt x="2002" y="6891"/>
                </a:cubicBezTo>
                <a:cubicBezTo>
                  <a:pt x="2035" y="6858"/>
                  <a:pt x="2035" y="6758"/>
                  <a:pt x="2068" y="6724"/>
                </a:cubicBezTo>
                <a:cubicBezTo>
                  <a:pt x="2268" y="6190"/>
                  <a:pt x="2102" y="5590"/>
                  <a:pt x="1668" y="5223"/>
                </a:cubicBezTo>
                <a:cubicBezTo>
                  <a:pt x="1464" y="5060"/>
                  <a:pt x="1197" y="4959"/>
                  <a:pt x="929" y="4959"/>
                </a:cubicBezTo>
                <a:cubicBezTo>
                  <a:pt x="759" y="4959"/>
                  <a:pt x="589" y="4999"/>
                  <a:pt x="434" y="5090"/>
                </a:cubicBezTo>
                <a:cubicBezTo>
                  <a:pt x="0" y="5390"/>
                  <a:pt x="167" y="6090"/>
                  <a:pt x="434" y="6457"/>
                </a:cubicBezTo>
                <a:cubicBezTo>
                  <a:pt x="454" y="6478"/>
                  <a:pt x="472" y="6486"/>
                  <a:pt x="486" y="6486"/>
                </a:cubicBezTo>
                <a:cubicBezTo>
                  <a:pt x="518" y="6486"/>
                  <a:pt x="534" y="6447"/>
                  <a:pt x="534" y="6424"/>
                </a:cubicBezTo>
                <a:cubicBezTo>
                  <a:pt x="500" y="6090"/>
                  <a:pt x="234" y="5557"/>
                  <a:pt x="567" y="5290"/>
                </a:cubicBezTo>
                <a:cubicBezTo>
                  <a:pt x="664" y="5230"/>
                  <a:pt x="773" y="5204"/>
                  <a:pt x="885" y="5204"/>
                </a:cubicBezTo>
                <a:cubicBezTo>
                  <a:pt x="1082" y="5204"/>
                  <a:pt x="1285" y="5283"/>
                  <a:pt x="1434" y="5390"/>
                </a:cubicBezTo>
                <a:cubicBezTo>
                  <a:pt x="1768" y="5590"/>
                  <a:pt x="1935" y="5957"/>
                  <a:pt x="1935" y="6357"/>
                </a:cubicBezTo>
                <a:cubicBezTo>
                  <a:pt x="1935" y="6524"/>
                  <a:pt x="1901" y="6724"/>
                  <a:pt x="1768" y="6858"/>
                </a:cubicBezTo>
                <a:cubicBezTo>
                  <a:pt x="1743" y="6919"/>
                  <a:pt x="1701" y="6940"/>
                  <a:pt x="1650" y="6940"/>
                </a:cubicBezTo>
                <a:cubicBezTo>
                  <a:pt x="1563" y="6940"/>
                  <a:pt x="1452" y="6879"/>
                  <a:pt x="1368" y="6858"/>
                </a:cubicBezTo>
                <a:cubicBezTo>
                  <a:pt x="1101" y="6724"/>
                  <a:pt x="901" y="6524"/>
                  <a:pt x="667" y="6357"/>
                </a:cubicBezTo>
                <a:cubicBezTo>
                  <a:pt x="651" y="6341"/>
                  <a:pt x="636" y="6334"/>
                  <a:pt x="624" y="6334"/>
                </a:cubicBezTo>
                <a:cubicBezTo>
                  <a:pt x="588" y="6334"/>
                  <a:pt x="576" y="6391"/>
                  <a:pt x="601" y="6391"/>
                </a:cubicBezTo>
                <a:cubicBezTo>
                  <a:pt x="868" y="6658"/>
                  <a:pt x="1307" y="7161"/>
                  <a:pt x="1660" y="7161"/>
                </a:cubicBezTo>
                <a:cubicBezTo>
                  <a:pt x="1747" y="7161"/>
                  <a:pt x="1829" y="7131"/>
                  <a:pt x="1901" y="7058"/>
                </a:cubicBezTo>
                <a:cubicBezTo>
                  <a:pt x="2335" y="7692"/>
                  <a:pt x="2769" y="8259"/>
                  <a:pt x="3236" y="8892"/>
                </a:cubicBezTo>
                <a:cubicBezTo>
                  <a:pt x="3264" y="8911"/>
                  <a:pt x="3289" y="8919"/>
                  <a:pt x="3312" y="8919"/>
                </a:cubicBezTo>
                <a:cubicBezTo>
                  <a:pt x="3370" y="8919"/>
                  <a:pt x="3412" y="8864"/>
                  <a:pt x="3436" y="8792"/>
                </a:cubicBezTo>
                <a:cubicBezTo>
                  <a:pt x="3436" y="8726"/>
                  <a:pt x="3503" y="8592"/>
                  <a:pt x="3503" y="8525"/>
                </a:cubicBezTo>
                <a:cubicBezTo>
                  <a:pt x="3536" y="9059"/>
                  <a:pt x="3603" y="9593"/>
                  <a:pt x="3836" y="10093"/>
                </a:cubicBezTo>
                <a:cubicBezTo>
                  <a:pt x="3847" y="10136"/>
                  <a:pt x="3816" y="10151"/>
                  <a:pt x="3767" y="10151"/>
                </a:cubicBezTo>
                <a:cubicBezTo>
                  <a:pt x="3662" y="10151"/>
                  <a:pt x="3470" y="10083"/>
                  <a:pt x="3403" y="10060"/>
                </a:cubicBezTo>
                <a:cubicBezTo>
                  <a:pt x="3236" y="10027"/>
                  <a:pt x="3036" y="9960"/>
                  <a:pt x="2869" y="9926"/>
                </a:cubicBezTo>
                <a:cubicBezTo>
                  <a:pt x="2869" y="9626"/>
                  <a:pt x="2735" y="9359"/>
                  <a:pt x="2502" y="9193"/>
                </a:cubicBezTo>
                <a:cubicBezTo>
                  <a:pt x="2186" y="8974"/>
                  <a:pt x="1800" y="8826"/>
                  <a:pt x="1420" y="8826"/>
                </a:cubicBezTo>
                <a:cubicBezTo>
                  <a:pt x="1278" y="8826"/>
                  <a:pt x="1137" y="8847"/>
                  <a:pt x="1001" y="8892"/>
                </a:cubicBezTo>
                <a:cubicBezTo>
                  <a:pt x="500" y="9059"/>
                  <a:pt x="400" y="9593"/>
                  <a:pt x="701" y="10027"/>
                </a:cubicBezTo>
                <a:cubicBezTo>
                  <a:pt x="710" y="10035"/>
                  <a:pt x="718" y="10040"/>
                  <a:pt x="727" y="10040"/>
                </a:cubicBezTo>
                <a:cubicBezTo>
                  <a:pt x="749" y="10040"/>
                  <a:pt x="767" y="10009"/>
                  <a:pt x="767" y="9960"/>
                </a:cubicBezTo>
                <a:cubicBezTo>
                  <a:pt x="734" y="9626"/>
                  <a:pt x="701" y="9259"/>
                  <a:pt x="1101" y="9126"/>
                </a:cubicBezTo>
                <a:cubicBezTo>
                  <a:pt x="1208" y="9094"/>
                  <a:pt x="1325" y="9079"/>
                  <a:pt x="1445" y="9079"/>
                </a:cubicBezTo>
                <a:cubicBezTo>
                  <a:pt x="1699" y="9079"/>
                  <a:pt x="1964" y="9146"/>
                  <a:pt x="2168" y="9259"/>
                </a:cubicBezTo>
                <a:cubicBezTo>
                  <a:pt x="2368" y="9359"/>
                  <a:pt x="2569" y="9560"/>
                  <a:pt x="2602" y="9760"/>
                </a:cubicBezTo>
                <a:cubicBezTo>
                  <a:pt x="2569" y="9760"/>
                  <a:pt x="2535" y="9793"/>
                  <a:pt x="2535" y="9860"/>
                </a:cubicBezTo>
                <a:cubicBezTo>
                  <a:pt x="2535" y="9893"/>
                  <a:pt x="2569" y="9926"/>
                  <a:pt x="2602" y="9960"/>
                </a:cubicBezTo>
                <a:cubicBezTo>
                  <a:pt x="2602" y="10060"/>
                  <a:pt x="2569" y="10093"/>
                  <a:pt x="2502" y="10193"/>
                </a:cubicBezTo>
                <a:cubicBezTo>
                  <a:pt x="2376" y="10308"/>
                  <a:pt x="2205" y="10355"/>
                  <a:pt x="2020" y="10355"/>
                </a:cubicBezTo>
                <a:cubicBezTo>
                  <a:pt x="1614" y="10355"/>
                  <a:pt x="1140" y="10133"/>
                  <a:pt x="934" y="9926"/>
                </a:cubicBezTo>
                <a:cubicBezTo>
                  <a:pt x="924" y="9917"/>
                  <a:pt x="915" y="9913"/>
                  <a:pt x="906" y="9913"/>
                </a:cubicBezTo>
                <a:cubicBezTo>
                  <a:pt x="887" y="9913"/>
                  <a:pt x="877" y="9936"/>
                  <a:pt x="901" y="9960"/>
                </a:cubicBezTo>
                <a:cubicBezTo>
                  <a:pt x="1137" y="10314"/>
                  <a:pt x="1607" y="10568"/>
                  <a:pt x="2050" y="10568"/>
                </a:cubicBezTo>
                <a:cubicBezTo>
                  <a:pt x="2234" y="10568"/>
                  <a:pt x="2413" y="10524"/>
                  <a:pt x="2569" y="10427"/>
                </a:cubicBezTo>
                <a:cubicBezTo>
                  <a:pt x="2702" y="10360"/>
                  <a:pt x="2769" y="10260"/>
                  <a:pt x="2835" y="10193"/>
                </a:cubicBezTo>
                <a:cubicBezTo>
                  <a:pt x="3002" y="10260"/>
                  <a:pt x="3169" y="10360"/>
                  <a:pt x="3369" y="10393"/>
                </a:cubicBezTo>
                <a:cubicBezTo>
                  <a:pt x="3769" y="10560"/>
                  <a:pt x="4203" y="10727"/>
                  <a:pt x="4537" y="11027"/>
                </a:cubicBezTo>
                <a:cubicBezTo>
                  <a:pt x="4737" y="11227"/>
                  <a:pt x="4937" y="11428"/>
                  <a:pt x="5104" y="11628"/>
                </a:cubicBezTo>
                <a:cubicBezTo>
                  <a:pt x="5093" y="11624"/>
                  <a:pt x="5082" y="11622"/>
                  <a:pt x="5071" y="11622"/>
                </a:cubicBezTo>
                <a:cubicBezTo>
                  <a:pt x="4984" y="11622"/>
                  <a:pt x="4907" y="11735"/>
                  <a:pt x="4937" y="11794"/>
                </a:cubicBezTo>
                <a:cubicBezTo>
                  <a:pt x="4904" y="11794"/>
                  <a:pt x="4837" y="11794"/>
                  <a:pt x="4770" y="11861"/>
                </a:cubicBezTo>
                <a:cubicBezTo>
                  <a:pt x="4737" y="11861"/>
                  <a:pt x="4703" y="11895"/>
                  <a:pt x="4670" y="11928"/>
                </a:cubicBezTo>
                <a:cubicBezTo>
                  <a:pt x="4603" y="11928"/>
                  <a:pt x="4537" y="11961"/>
                  <a:pt x="4503" y="11961"/>
                </a:cubicBezTo>
                <a:cubicBezTo>
                  <a:pt x="4437" y="11928"/>
                  <a:pt x="4370" y="11928"/>
                  <a:pt x="4337" y="11895"/>
                </a:cubicBezTo>
                <a:cubicBezTo>
                  <a:pt x="4059" y="11723"/>
                  <a:pt x="3700" y="11641"/>
                  <a:pt x="3351" y="11641"/>
                </a:cubicBezTo>
                <a:cubicBezTo>
                  <a:pt x="2480" y="11641"/>
                  <a:pt x="1669" y="12148"/>
                  <a:pt x="2335" y="13029"/>
                </a:cubicBezTo>
                <a:cubicBezTo>
                  <a:pt x="2540" y="13297"/>
                  <a:pt x="2872" y="13401"/>
                  <a:pt x="3228" y="13401"/>
                </a:cubicBezTo>
                <a:cubicBezTo>
                  <a:pt x="3625" y="13401"/>
                  <a:pt x="4053" y="13271"/>
                  <a:pt x="4370" y="13095"/>
                </a:cubicBezTo>
                <a:cubicBezTo>
                  <a:pt x="4737" y="12895"/>
                  <a:pt x="4870" y="12462"/>
                  <a:pt x="4703" y="12195"/>
                </a:cubicBezTo>
                <a:lnTo>
                  <a:pt x="5271" y="12195"/>
                </a:lnTo>
                <a:cubicBezTo>
                  <a:pt x="5371" y="12195"/>
                  <a:pt x="5404" y="12128"/>
                  <a:pt x="5437" y="12061"/>
                </a:cubicBezTo>
                <a:lnTo>
                  <a:pt x="5504" y="12061"/>
                </a:lnTo>
                <a:cubicBezTo>
                  <a:pt x="5771" y="12395"/>
                  <a:pt x="6071" y="12695"/>
                  <a:pt x="6371" y="13029"/>
                </a:cubicBezTo>
                <a:cubicBezTo>
                  <a:pt x="6438" y="13095"/>
                  <a:pt x="6605" y="13296"/>
                  <a:pt x="6738" y="13429"/>
                </a:cubicBezTo>
                <a:cubicBezTo>
                  <a:pt x="6505" y="13429"/>
                  <a:pt x="6238" y="13462"/>
                  <a:pt x="6004" y="13462"/>
                </a:cubicBezTo>
                <a:cubicBezTo>
                  <a:pt x="5704" y="13462"/>
                  <a:pt x="5437" y="13462"/>
                  <a:pt x="5170" y="13596"/>
                </a:cubicBezTo>
                <a:cubicBezTo>
                  <a:pt x="5170" y="13596"/>
                  <a:pt x="5104" y="13596"/>
                  <a:pt x="5104" y="13629"/>
                </a:cubicBezTo>
                <a:cubicBezTo>
                  <a:pt x="5089" y="13627"/>
                  <a:pt x="5073" y="13625"/>
                  <a:pt x="5056" y="13625"/>
                </a:cubicBezTo>
                <a:cubicBezTo>
                  <a:pt x="4854" y="13625"/>
                  <a:pt x="4557" y="13801"/>
                  <a:pt x="4403" y="13863"/>
                </a:cubicBezTo>
                <a:cubicBezTo>
                  <a:pt x="4170" y="13963"/>
                  <a:pt x="3870" y="14196"/>
                  <a:pt x="3736" y="14463"/>
                </a:cubicBezTo>
                <a:cubicBezTo>
                  <a:pt x="3518" y="15025"/>
                  <a:pt x="4088" y="15470"/>
                  <a:pt x="4572" y="15470"/>
                </a:cubicBezTo>
                <a:cubicBezTo>
                  <a:pt x="4605" y="15470"/>
                  <a:pt x="4638" y="15468"/>
                  <a:pt x="4670" y="15464"/>
                </a:cubicBezTo>
                <a:cubicBezTo>
                  <a:pt x="5170" y="15430"/>
                  <a:pt x="5704" y="15097"/>
                  <a:pt x="5904" y="14630"/>
                </a:cubicBezTo>
                <a:cubicBezTo>
                  <a:pt x="5964" y="14499"/>
                  <a:pt x="5977" y="14386"/>
                  <a:pt x="5955" y="14288"/>
                </a:cubicBezTo>
                <a:lnTo>
                  <a:pt x="5955" y="14288"/>
                </a:lnTo>
                <a:cubicBezTo>
                  <a:pt x="5955" y="14351"/>
                  <a:pt x="5940" y="14420"/>
                  <a:pt x="5904" y="14496"/>
                </a:cubicBezTo>
                <a:cubicBezTo>
                  <a:pt x="5738" y="14830"/>
                  <a:pt x="5271" y="15063"/>
                  <a:pt x="4904" y="15097"/>
                </a:cubicBezTo>
                <a:cubicBezTo>
                  <a:pt x="4873" y="15101"/>
                  <a:pt x="4843" y="15103"/>
                  <a:pt x="4813" y="15103"/>
                </a:cubicBezTo>
                <a:cubicBezTo>
                  <a:pt x="4375" y="15103"/>
                  <a:pt x="3960" y="14668"/>
                  <a:pt x="4303" y="14263"/>
                </a:cubicBezTo>
                <a:cubicBezTo>
                  <a:pt x="4503" y="14096"/>
                  <a:pt x="4703" y="13996"/>
                  <a:pt x="4904" y="13896"/>
                </a:cubicBezTo>
                <a:cubicBezTo>
                  <a:pt x="5037" y="13863"/>
                  <a:pt x="5204" y="13829"/>
                  <a:pt x="5337" y="13763"/>
                </a:cubicBezTo>
                <a:cubicBezTo>
                  <a:pt x="5449" y="13796"/>
                  <a:pt x="5571" y="13841"/>
                  <a:pt x="5678" y="13901"/>
                </a:cubicBezTo>
                <a:lnTo>
                  <a:pt x="5678" y="13901"/>
                </a:lnTo>
                <a:cubicBezTo>
                  <a:pt x="5642" y="13898"/>
                  <a:pt x="5607" y="13896"/>
                  <a:pt x="5571" y="13896"/>
                </a:cubicBezTo>
                <a:cubicBezTo>
                  <a:pt x="5764" y="13982"/>
                  <a:pt x="5916" y="14110"/>
                  <a:pt x="5955" y="14288"/>
                </a:cubicBezTo>
                <a:lnTo>
                  <a:pt x="5955" y="14288"/>
                </a:lnTo>
                <a:cubicBezTo>
                  <a:pt x="5955" y="14114"/>
                  <a:pt x="5833" y="13990"/>
                  <a:pt x="5678" y="13901"/>
                </a:cubicBezTo>
                <a:lnTo>
                  <a:pt x="5678" y="13901"/>
                </a:lnTo>
                <a:cubicBezTo>
                  <a:pt x="5730" y="13906"/>
                  <a:pt x="5780" y="13911"/>
                  <a:pt x="5828" y="13911"/>
                </a:cubicBezTo>
                <a:cubicBezTo>
                  <a:pt x="5867" y="13911"/>
                  <a:pt x="5904" y="13907"/>
                  <a:pt x="5938" y="13896"/>
                </a:cubicBezTo>
                <a:cubicBezTo>
                  <a:pt x="6004" y="13896"/>
                  <a:pt x="6004" y="13796"/>
                  <a:pt x="5938" y="13796"/>
                </a:cubicBezTo>
                <a:cubicBezTo>
                  <a:pt x="5738" y="13763"/>
                  <a:pt x="5571" y="13729"/>
                  <a:pt x="5371" y="13696"/>
                </a:cubicBezTo>
                <a:cubicBezTo>
                  <a:pt x="5519" y="13659"/>
                  <a:pt x="5665" y="13645"/>
                  <a:pt x="5810" y="13645"/>
                </a:cubicBezTo>
                <a:cubicBezTo>
                  <a:pt x="6185" y="13645"/>
                  <a:pt x="6553" y="13738"/>
                  <a:pt x="6938" y="13763"/>
                </a:cubicBezTo>
                <a:cubicBezTo>
                  <a:pt x="6938" y="13763"/>
                  <a:pt x="6938" y="13796"/>
                  <a:pt x="7005" y="13796"/>
                </a:cubicBezTo>
                <a:cubicBezTo>
                  <a:pt x="7205" y="13963"/>
                  <a:pt x="7172" y="13929"/>
                  <a:pt x="7339" y="14029"/>
                </a:cubicBezTo>
                <a:cubicBezTo>
                  <a:pt x="7272" y="14063"/>
                  <a:pt x="7405" y="14129"/>
                  <a:pt x="7606" y="14230"/>
                </a:cubicBezTo>
                <a:cubicBezTo>
                  <a:pt x="7906" y="14430"/>
                  <a:pt x="8206" y="14697"/>
                  <a:pt x="8540" y="14897"/>
                </a:cubicBezTo>
                <a:cubicBezTo>
                  <a:pt x="8606" y="14930"/>
                  <a:pt x="8706" y="15030"/>
                  <a:pt x="8740" y="15063"/>
                </a:cubicBezTo>
                <a:cubicBezTo>
                  <a:pt x="8673" y="15063"/>
                  <a:pt x="8606" y="15030"/>
                  <a:pt x="8540" y="14963"/>
                </a:cubicBezTo>
                <a:cubicBezTo>
                  <a:pt x="8515" y="14955"/>
                  <a:pt x="8492" y="14951"/>
                  <a:pt x="8471" y="14951"/>
                </a:cubicBezTo>
                <a:cubicBezTo>
                  <a:pt x="8410" y="14951"/>
                  <a:pt x="8373" y="14988"/>
                  <a:pt x="8373" y="15063"/>
                </a:cubicBezTo>
                <a:cubicBezTo>
                  <a:pt x="8129" y="15063"/>
                  <a:pt x="7869" y="15047"/>
                  <a:pt x="7610" y="15047"/>
                </a:cubicBezTo>
                <a:cubicBezTo>
                  <a:pt x="7124" y="15047"/>
                  <a:pt x="6641" y="15104"/>
                  <a:pt x="6271" y="15430"/>
                </a:cubicBezTo>
                <a:cubicBezTo>
                  <a:pt x="5904" y="15764"/>
                  <a:pt x="6038" y="16398"/>
                  <a:pt x="6505" y="16531"/>
                </a:cubicBezTo>
                <a:cubicBezTo>
                  <a:pt x="6591" y="16564"/>
                  <a:pt x="6685" y="16579"/>
                  <a:pt x="6783" y="16579"/>
                </a:cubicBezTo>
                <a:cubicBezTo>
                  <a:pt x="7179" y="16579"/>
                  <a:pt x="7645" y="16338"/>
                  <a:pt x="7939" y="16098"/>
                </a:cubicBezTo>
                <a:cubicBezTo>
                  <a:pt x="8075" y="15992"/>
                  <a:pt x="8157" y="15851"/>
                  <a:pt x="8186" y="15708"/>
                </a:cubicBezTo>
                <a:lnTo>
                  <a:pt x="8186" y="15708"/>
                </a:lnTo>
                <a:cubicBezTo>
                  <a:pt x="8134" y="15773"/>
                  <a:pt x="8052" y="15837"/>
                  <a:pt x="7939" y="15897"/>
                </a:cubicBezTo>
                <a:cubicBezTo>
                  <a:pt x="7672" y="16098"/>
                  <a:pt x="7272" y="16231"/>
                  <a:pt x="6905" y="16231"/>
                </a:cubicBezTo>
                <a:cubicBezTo>
                  <a:pt x="6738" y="16231"/>
                  <a:pt x="6571" y="16098"/>
                  <a:pt x="6538" y="15931"/>
                </a:cubicBezTo>
                <a:cubicBezTo>
                  <a:pt x="6438" y="15530"/>
                  <a:pt x="6805" y="15264"/>
                  <a:pt x="7172" y="15197"/>
                </a:cubicBezTo>
                <a:cubicBezTo>
                  <a:pt x="7405" y="15097"/>
                  <a:pt x="7706" y="15097"/>
                  <a:pt x="8006" y="15097"/>
                </a:cubicBezTo>
                <a:cubicBezTo>
                  <a:pt x="8056" y="15142"/>
                  <a:pt x="8100" y="15187"/>
                  <a:pt x="8136" y="15231"/>
                </a:cubicBezTo>
                <a:lnTo>
                  <a:pt x="8136" y="15231"/>
                </a:lnTo>
                <a:cubicBezTo>
                  <a:pt x="8310" y="15237"/>
                  <a:pt x="8465" y="15264"/>
                  <a:pt x="8673" y="15264"/>
                </a:cubicBezTo>
                <a:lnTo>
                  <a:pt x="8873" y="15264"/>
                </a:lnTo>
                <a:cubicBezTo>
                  <a:pt x="8906" y="15230"/>
                  <a:pt x="8940" y="15197"/>
                  <a:pt x="8906" y="15130"/>
                </a:cubicBezTo>
                <a:lnTo>
                  <a:pt x="8906" y="15130"/>
                </a:lnTo>
                <a:cubicBezTo>
                  <a:pt x="9273" y="15430"/>
                  <a:pt x="9674" y="15697"/>
                  <a:pt x="10074" y="15931"/>
                </a:cubicBezTo>
                <a:cubicBezTo>
                  <a:pt x="10241" y="16064"/>
                  <a:pt x="10408" y="16131"/>
                  <a:pt x="10574" y="16264"/>
                </a:cubicBezTo>
                <a:cubicBezTo>
                  <a:pt x="10541" y="16298"/>
                  <a:pt x="10508" y="16364"/>
                  <a:pt x="10508" y="16431"/>
                </a:cubicBezTo>
                <a:cubicBezTo>
                  <a:pt x="10508" y="16464"/>
                  <a:pt x="10541" y="16464"/>
                  <a:pt x="10541" y="16531"/>
                </a:cubicBezTo>
                <a:cubicBezTo>
                  <a:pt x="10241" y="16698"/>
                  <a:pt x="10041" y="16931"/>
                  <a:pt x="9840" y="17198"/>
                </a:cubicBezTo>
                <a:cubicBezTo>
                  <a:pt x="9774" y="17198"/>
                  <a:pt x="9740" y="17232"/>
                  <a:pt x="9707" y="17232"/>
                </a:cubicBezTo>
                <a:cubicBezTo>
                  <a:pt x="9607" y="17265"/>
                  <a:pt x="9674" y="17398"/>
                  <a:pt x="9740" y="17432"/>
                </a:cubicBezTo>
                <a:cubicBezTo>
                  <a:pt x="9763" y="17455"/>
                  <a:pt x="9802" y="17494"/>
                  <a:pt x="9835" y="17494"/>
                </a:cubicBezTo>
                <a:cubicBezTo>
                  <a:pt x="9850" y="17494"/>
                  <a:pt x="9863" y="17486"/>
                  <a:pt x="9874" y="17465"/>
                </a:cubicBezTo>
                <a:cubicBezTo>
                  <a:pt x="9907" y="17465"/>
                  <a:pt x="10007" y="17432"/>
                  <a:pt x="10041" y="17432"/>
                </a:cubicBezTo>
                <a:cubicBezTo>
                  <a:pt x="10107" y="17398"/>
                  <a:pt x="10107" y="17298"/>
                  <a:pt x="10107" y="17265"/>
                </a:cubicBezTo>
                <a:lnTo>
                  <a:pt x="10241" y="17132"/>
                </a:lnTo>
                <a:lnTo>
                  <a:pt x="10241" y="17198"/>
                </a:lnTo>
                <a:lnTo>
                  <a:pt x="10274" y="17198"/>
                </a:lnTo>
                <a:lnTo>
                  <a:pt x="10274" y="17132"/>
                </a:lnTo>
                <a:cubicBezTo>
                  <a:pt x="10441" y="16965"/>
                  <a:pt x="10608" y="16865"/>
                  <a:pt x="10841" y="16731"/>
                </a:cubicBezTo>
                <a:cubicBezTo>
                  <a:pt x="10875" y="16731"/>
                  <a:pt x="10908" y="16631"/>
                  <a:pt x="10908" y="16598"/>
                </a:cubicBezTo>
                <a:cubicBezTo>
                  <a:pt x="11208" y="16798"/>
                  <a:pt x="11442" y="17065"/>
                  <a:pt x="11675" y="17398"/>
                </a:cubicBezTo>
                <a:cubicBezTo>
                  <a:pt x="11875" y="17732"/>
                  <a:pt x="11742" y="17865"/>
                  <a:pt x="11909" y="17966"/>
                </a:cubicBezTo>
                <a:cubicBezTo>
                  <a:pt x="11942" y="18099"/>
                  <a:pt x="12009" y="18266"/>
                  <a:pt x="12042" y="18399"/>
                </a:cubicBezTo>
                <a:cubicBezTo>
                  <a:pt x="12175" y="18799"/>
                  <a:pt x="12242" y="19200"/>
                  <a:pt x="12376" y="19600"/>
                </a:cubicBezTo>
                <a:cubicBezTo>
                  <a:pt x="12376" y="19967"/>
                  <a:pt x="12376" y="20401"/>
                  <a:pt x="12442" y="20768"/>
                </a:cubicBezTo>
                <a:cubicBezTo>
                  <a:pt x="12442" y="20784"/>
                  <a:pt x="12467" y="20793"/>
                  <a:pt x="12492" y="20793"/>
                </a:cubicBezTo>
                <a:cubicBezTo>
                  <a:pt x="12517" y="20793"/>
                  <a:pt x="12542" y="20784"/>
                  <a:pt x="12542" y="20768"/>
                </a:cubicBezTo>
                <a:lnTo>
                  <a:pt x="12542" y="20301"/>
                </a:lnTo>
                <a:cubicBezTo>
                  <a:pt x="13210" y="23036"/>
                  <a:pt x="13710" y="25771"/>
                  <a:pt x="14210" y="28573"/>
                </a:cubicBezTo>
                <a:cubicBezTo>
                  <a:pt x="13661" y="27995"/>
                  <a:pt x="13087" y="27468"/>
                  <a:pt x="12467" y="26968"/>
                </a:cubicBezTo>
                <a:lnTo>
                  <a:pt x="12467" y="26968"/>
                </a:lnTo>
                <a:cubicBezTo>
                  <a:pt x="12795" y="27215"/>
                  <a:pt x="13152" y="27450"/>
                  <a:pt x="13510" y="27706"/>
                </a:cubicBezTo>
                <a:cubicBezTo>
                  <a:pt x="13514" y="27711"/>
                  <a:pt x="13519" y="27713"/>
                  <a:pt x="13524" y="27713"/>
                </a:cubicBezTo>
                <a:cubicBezTo>
                  <a:pt x="13551" y="27713"/>
                  <a:pt x="13572" y="27635"/>
                  <a:pt x="13543" y="27606"/>
                </a:cubicBezTo>
                <a:cubicBezTo>
                  <a:pt x="12509" y="26438"/>
                  <a:pt x="11041" y="25638"/>
                  <a:pt x="9874" y="24704"/>
                </a:cubicBezTo>
                <a:cubicBezTo>
                  <a:pt x="9707" y="24570"/>
                  <a:pt x="9540" y="24404"/>
                  <a:pt x="9373" y="24237"/>
                </a:cubicBezTo>
                <a:cubicBezTo>
                  <a:pt x="8840" y="23536"/>
                  <a:pt x="8573" y="22636"/>
                  <a:pt x="8439" y="21802"/>
                </a:cubicBezTo>
                <a:lnTo>
                  <a:pt x="8439" y="21768"/>
                </a:lnTo>
                <a:cubicBezTo>
                  <a:pt x="8573" y="21768"/>
                  <a:pt x="8740" y="21735"/>
                  <a:pt x="8873" y="21635"/>
                </a:cubicBezTo>
                <a:cubicBezTo>
                  <a:pt x="9340" y="21301"/>
                  <a:pt x="9373" y="20601"/>
                  <a:pt x="9207" y="20100"/>
                </a:cubicBezTo>
                <a:cubicBezTo>
                  <a:pt x="8972" y="19513"/>
                  <a:pt x="8349" y="19288"/>
                  <a:pt x="7771" y="19288"/>
                </a:cubicBezTo>
                <a:cubicBezTo>
                  <a:pt x="7692" y="19288"/>
                  <a:pt x="7615" y="19292"/>
                  <a:pt x="7539" y="19300"/>
                </a:cubicBezTo>
                <a:cubicBezTo>
                  <a:pt x="7439" y="19300"/>
                  <a:pt x="7505" y="19433"/>
                  <a:pt x="7539" y="19433"/>
                </a:cubicBezTo>
                <a:cubicBezTo>
                  <a:pt x="8039" y="19600"/>
                  <a:pt x="8573" y="19633"/>
                  <a:pt x="8873" y="20134"/>
                </a:cubicBezTo>
                <a:cubicBezTo>
                  <a:pt x="9073" y="20467"/>
                  <a:pt x="9007" y="20968"/>
                  <a:pt x="8840" y="21301"/>
                </a:cubicBezTo>
                <a:cubicBezTo>
                  <a:pt x="8734" y="21486"/>
                  <a:pt x="8607" y="21546"/>
                  <a:pt x="8476" y="21546"/>
                </a:cubicBezTo>
                <a:cubicBezTo>
                  <a:pt x="8442" y="21546"/>
                  <a:pt x="8407" y="21542"/>
                  <a:pt x="8373" y="21535"/>
                </a:cubicBezTo>
                <a:cubicBezTo>
                  <a:pt x="8373" y="21468"/>
                  <a:pt x="8339" y="21435"/>
                  <a:pt x="8339" y="21401"/>
                </a:cubicBezTo>
                <a:cubicBezTo>
                  <a:pt x="8295" y="21312"/>
                  <a:pt x="8236" y="21283"/>
                  <a:pt x="8171" y="21283"/>
                </a:cubicBezTo>
                <a:cubicBezTo>
                  <a:pt x="8139" y="21283"/>
                  <a:pt x="8106" y="21290"/>
                  <a:pt x="8073" y="21301"/>
                </a:cubicBezTo>
                <a:cubicBezTo>
                  <a:pt x="7939" y="21201"/>
                  <a:pt x="7839" y="20968"/>
                  <a:pt x="7772" y="20801"/>
                </a:cubicBezTo>
                <a:cubicBezTo>
                  <a:pt x="7672" y="20434"/>
                  <a:pt x="7739" y="20067"/>
                  <a:pt x="7772" y="19700"/>
                </a:cubicBezTo>
                <a:cubicBezTo>
                  <a:pt x="7772" y="19637"/>
                  <a:pt x="7759" y="19613"/>
                  <a:pt x="7741" y="19613"/>
                </a:cubicBezTo>
                <a:cubicBezTo>
                  <a:pt x="7730" y="19613"/>
                  <a:pt x="7718" y="19621"/>
                  <a:pt x="7706" y="19633"/>
                </a:cubicBezTo>
                <a:cubicBezTo>
                  <a:pt x="7405" y="20034"/>
                  <a:pt x="7439" y="20768"/>
                  <a:pt x="7672" y="21201"/>
                </a:cubicBezTo>
                <a:cubicBezTo>
                  <a:pt x="7739" y="21368"/>
                  <a:pt x="7906" y="21568"/>
                  <a:pt x="8073" y="21635"/>
                </a:cubicBezTo>
                <a:cubicBezTo>
                  <a:pt x="8106" y="21735"/>
                  <a:pt x="8106" y="21768"/>
                  <a:pt x="8239" y="21935"/>
                </a:cubicBezTo>
                <a:lnTo>
                  <a:pt x="8273" y="21968"/>
                </a:lnTo>
                <a:cubicBezTo>
                  <a:pt x="8392" y="22374"/>
                  <a:pt x="8477" y="22780"/>
                  <a:pt x="8589" y="23161"/>
                </a:cubicBezTo>
                <a:lnTo>
                  <a:pt x="8589" y="23161"/>
                </a:lnTo>
                <a:cubicBezTo>
                  <a:pt x="8607" y="23178"/>
                  <a:pt x="8624" y="23195"/>
                  <a:pt x="8642" y="23211"/>
                </a:cubicBezTo>
                <a:lnTo>
                  <a:pt x="8642" y="23211"/>
                </a:lnTo>
                <a:cubicBezTo>
                  <a:pt x="8626" y="23198"/>
                  <a:pt x="8609" y="23184"/>
                  <a:pt x="8592" y="23171"/>
                </a:cubicBezTo>
                <a:lnTo>
                  <a:pt x="8592" y="23171"/>
                </a:lnTo>
                <a:cubicBezTo>
                  <a:pt x="8636" y="23319"/>
                  <a:pt x="8684" y="23464"/>
                  <a:pt x="8740" y="23603"/>
                </a:cubicBezTo>
                <a:cubicBezTo>
                  <a:pt x="8436" y="23285"/>
                  <a:pt x="8145" y="22948"/>
                  <a:pt x="7856" y="22603"/>
                </a:cubicBezTo>
                <a:lnTo>
                  <a:pt x="7856" y="22603"/>
                </a:lnTo>
                <a:cubicBezTo>
                  <a:pt x="8022" y="22737"/>
                  <a:pt x="8287" y="22901"/>
                  <a:pt x="8339" y="22936"/>
                </a:cubicBezTo>
                <a:cubicBezTo>
                  <a:pt x="8407" y="23026"/>
                  <a:pt x="8505" y="23101"/>
                  <a:pt x="8592" y="23171"/>
                </a:cubicBezTo>
                <a:lnTo>
                  <a:pt x="8592" y="23171"/>
                </a:lnTo>
                <a:cubicBezTo>
                  <a:pt x="8591" y="23167"/>
                  <a:pt x="8590" y="23164"/>
                  <a:pt x="8589" y="23161"/>
                </a:cubicBezTo>
                <a:lnTo>
                  <a:pt x="8589" y="23161"/>
                </a:lnTo>
                <a:cubicBezTo>
                  <a:pt x="8369" y="22947"/>
                  <a:pt x="8166" y="22691"/>
                  <a:pt x="7939" y="22435"/>
                </a:cubicBezTo>
                <a:lnTo>
                  <a:pt x="7872" y="22435"/>
                </a:lnTo>
                <a:cubicBezTo>
                  <a:pt x="7830" y="22427"/>
                  <a:pt x="7797" y="22423"/>
                  <a:pt x="7773" y="22423"/>
                </a:cubicBezTo>
                <a:cubicBezTo>
                  <a:pt x="7742" y="22423"/>
                  <a:pt x="7725" y="22429"/>
                  <a:pt x="7720" y="22441"/>
                </a:cubicBezTo>
                <a:lnTo>
                  <a:pt x="7720" y="22441"/>
                </a:lnTo>
                <a:cubicBezTo>
                  <a:pt x="7765" y="22495"/>
                  <a:pt x="7810" y="22549"/>
                  <a:pt x="7856" y="22603"/>
                </a:cubicBezTo>
                <a:lnTo>
                  <a:pt x="7856" y="22603"/>
                </a:lnTo>
                <a:cubicBezTo>
                  <a:pt x="7767" y="22532"/>
                  <a:pt x="7706" y="22470"/>
                  <a:pt x="7720" y="22441"/>
                </a:cubicBezTo>
                <a:lnTo>
                  <a:pt x="7720" y="22441"/>
                </a:lnTo>
                <a:cubicBezTo>
                  <a:pt x="7387" y="22042"/>
                  <a:pt x="7054" y="21634"/>
                  <a:pt x="6705" y="21235"/>
                </a:cubicBezTo>
                <a:cubicBezTo>
                  <a:pt x="6695" y="21225"/>
                  <a:pt x="6682" y="21221"/>
                  <a:pt x="6671" y="21221"/>
                </a:cubicBezTo>
                <a:cubicBezTo>
                  <a:pt x="6644" y="21221"/>
                  <a:pt x="6624" y="21244"/>
                  <a:pt x="6672" y="21268"/>
                </a:cubicBezTo>
                <a:cubicBezTo>
                  <a:pt x="6905" y="21602"/>
                  <a:pt x="7172" y="21935"/>
                  <a:pt x="7439" y="22269"/>
                </a:cubicBezTo>
                <a:cubicBezTo>
                  <a:pt x="7339" y="22202"/>
                  <a:pt x="7205" y="22102"/>
                  <a:pt x="7072" y="22069"/>
                </a:cubicBezTo>
                <a:cubicBezTo>
                  <a:pt x="7172" y="22069"/>
                  <a:pt x="7172" y="21968"/>
                  <a:pt x="7105" y="21935"/>
                </a:cubicBezTo>
                <a:cubicBezTo>
                  <a:pt x="6838" y="21602"/>
                  <a:pt x="6571" y="21268"/>
                  <a:pt x="6371" y="20901"/>
                </a:cubicBezTo>
                <a:cubicBezTo>
                  <a:pt x="6405" y="20901"/>
                  <a:pt x="6405" y="20868"/>
                  <a:pt x="6405" y="20868"/>
                </a:cubicBezTo>
                <a:cubicBezTo>
                  <a:pt x="6438" y="20734"/>
                  <a:pt x="6505" y="20567"/>
                  <a:pt x="6538" y="20434"/>
                </a:cubicBezTo>
                <a:cubicBezTo>
                  <a:pt x="6538" y="20434"/>
                  <a:pt x="6571" y="20401"/>
                  <a:pt x="6571" y="20367"/>
                </a:cubicBezTo>
                <a:cubicBezTo>
                  <a:pt x="6605" y="20134"/>
                  <a:pt x="6605" y="19900"/>
                  <a:pt x="6605" y="19633"/>
                </a:cubicBezTo>
                <a:cubicBezTo>
                  <a:pt x="6672" y="19533"/>
                  <a:pt x="6705" y="19433"/>
                  <a:pt x="6672" y="19400"/>
                </a:cubicBezTo>
                <a:cubicBezTo>
                  <a:pt x="6705" y="19367"/>
                  <a:pt x="6738" y="19300"/>
                  <a:pt x="6705" y="19266"/>
                </a:cubicBezTo>
                <a:lnTo>
                  <a:pt x="6705" y="19266"/>
                </a:lnTo>
                <a:cubicBezTo>
                  <a:pt x="6741" y="19271"/>
                  <a:pt x="6778" y="19273"/>
                  <a:pt x="6815" y="19273"/>
                </a:cubicBezTo>
                <a:cubicBezTo>
                  <a:pt x="7084" y="19273"/>
                  <a:pt x="7359" y="19163"/>
                  <a:pt x="7505" y="18900"/>
                </a:cubicBezTo>
                <a:cubicBezTo>
                  <a:pt x="7739" y="18433"/>
                  <a:pt x="7606" y="17799"/>
                  <a:pt x="7372" y="17365"/>
                </a:cubicBezTo>
                <a:cubicBezTo>
                  <a:pt x="7255" y="17131"/>
                  <a:pt x="6990" y="16954"/>
                  <a:pt x="6736" y="16954"/>
                </a:cubicBezTo>
                <a:cubicBezTo>
                  <a:pt x="6556" y="16954"/>
                  <a:pt x="6382" y="17043"/>
                  <a:pt x="6271" y="17265"/>
                </a:cubicBezTo>
                <a:cubicBezTo>
                  <a:pt x="6271" y="17298"/>
                  <a:pt x="6271" y="17365"/>
                  <a:pt x="6338" y="17365"/>
                </a:cubicBezTo>
                <a:cubicBezTo>
                  <a:pt x="6484" y="17321"/>
                  <a:pt x="6605" y="17284"/>
                  <a:pt x="6712" y="17284"/>
                </a:cubicBezTo>
                <a:cubicBezTo>
                  <a:pt x="6847" y="17284"/>
                  <a:pt x="6960" y="17345"/>
                  <a:pt x="7072" y="17532"/>
                </a:cubicBezTo>
                <a:cubicBezTo>
                  <a:pt x="7272" y="17799"/>
                  <a:pt x="7339" y="18232"/>
                  <a:pt x="7239" y="18599"/>
                </a:cubicBezTo>
                <a:cubicBezTo>
                  <a:pt x="7189" y="18873"/>
                  <a:pt x="7028" y="19017"/>
                  <a:pt x="6811" y="19017"/>
                </a:cubicBezTo>
                <a:cubicBezTo>
                  <a:pt x="6737" y="19017"/>
                  <a:pt x="6656" y="19000"/>
                  <a:pt x="6571" y="18966"/>
                </a:cubicBezTo>
                <a:cubicBezTo>
                  <a:pt x="6571" y="18933"/>
                  <a:pt x="6571" y="18933"/>
                  <a:pt x="6538" y="18900"/>
                </a:cubicBezTo>
                <a:cubicBezTo>
                  <a:pt x="6505" y="18766"/>
                  <a:pt x="6405" y="18766"/>
                  <a:pt x="6338" y="18766"/>
                </a:cubicBezTo>
                <a:cubicBezTo>
                  <a:pt x="6038" y="18433"/>
                  <a:pt x="5771" y="17699"/>
                  <a:pt x="6104" y="17465"/>
                </a:cubicBezTo>
                <a:cubicBezTo>
                  <a:pt x="6171" y="17432"/>
                  <a:pt x="6104" y="17398"/>
                  <a:pt x="6071" y="17398"/>
                </a:cubicBezTo>
                <a:cubicBezTo>
                  <a:pt x="5404" y="17465"/>
                  <a:pt x="5938" y="18699"/>
                  <a:pt x="6171" y="18966"/>
                </a:cubicBezTo>
                <a:lnTo>
                  <a:pt x="6238" y="19066"/>
                </a:lnTo>
                <a:cubicBezTo>
                  <a:pt x="6271" y="19300"/>
                  <a:pt x="6271" y="19600"/>
                  <a:pt x="6338" y="19867"/>
                </a:cubicBezTo>
                <a:lnTo>
                  <a:pt x="6338" y="19967"/>
                </a:lnTo>
                <a:cubicBezTo>
                  <a:pt x="6271" y="19967"/>
                  <a:pt x="6205" y="19900"/>
                  <a:pt x="6071" y="19734"/>
                </a:cubicBezTo>
                <a:cubicBezTo>
                  <a:pt x="5871" y="19433"/>
                  <a:pt x="5704" y="19200"/>
                  <a:pt x="5504" y="18933"/>
                </a:cubicBezTo>
                <a:cubicBezTo>
                  <a:pt x="5504" y="18900"/>
                  <a:pt x="5504" y="18900"/>
                  <a:pt x="5437" y="18866"/>
                </a:cubicBezTo>
                <a:cubicBezTo>
                  <a:pt x="5371" y="18733"/>
                  <a:pt x="5237" y="18699"/>
                  <a:pt x="5104" y="18633"/>
                </a:cubicBezTo>
                <a:cubicBezTo>
                  <a:pt x="5204" y="18533"/>
                  <a:pt x="5271" y="18366"/>
                  <a:pt x="5271" y="18199"/>
                </a:cubicBezTo>
                <a:cubicBezTo>
                  <a:pt x="5271" y="17699"/>
                  <a:pt x="4937" y="17198"/>
                  <a:pt x="4570" y="16898"/>
                </a:cubicBezTo>
                <a:cubicBezTo>
                  <a:pt x="4420" y="16791"/>
                  <a:pt x="4263" y="16742"/>
                  <a:pt x="4113" y="16742"/>
                </a:cubicBezTo>
                <a:cubicBezTo>
                  <a:pt x="3798" y="16742"/>
                  <a:pt x="3516" y="16959"/>
                  <a:pt x="3403" y="17298"/>
                </a:cubicBezTo>
                <a:cubicBezTo>
                  <a:pt x="3403" y="17373"/>
                  <a:pt x="3459" y="17411"/>
                  <a:pt x="3501" y="17411"/>
                </a:cubicBezTo>
                <a:cubicBezTo>
                  <a:pt x="3515" y="17411"/>
                  <a:pt x="3528" y="17407"/>
                  <a:pt x="3536" y="17398"/>
                </a:cubicBezTo>
                <a:cubicBezTo>
                  <a:pt x="3547" y="17387"/>
                  <a:pt x="3558" y="17376"/>
                  <a:pt x="3569" y="17365"/>
                </a:cubicBezTo>
                <a:lnTo>
                  <a:pt x="3569" y="17365"/>
                </a:lnTo>
                <a:cubicBezTo>
                  <a:pt x="3569" y="17899"/>
                  <a:pt x="3770" y="18699"/>
                  <a:pt x="4337" y="18933"/>
                </a:cubicBezTo>
                <a:cubicBezTo>
                  <a:pt x="4403" y="18971"/>
                  <a:pt x="4473" y="18987"/>
                  <a:pt x="4542" y="18987"/>
                </a:cubicBezTo>
                <a:cubicBezTo>
                  <a:pt x="4714" y="18987"/>
                  <a:pt x="4885" y="18885"/>
                  <a:pt x="5004" y="18766"/>
                </a:cubicBezTo>
                <a:cubicBezTo>
                  <a:pt x="5437" y="19300"/>
                  <a:pt x="5838" y="19867"/>
                  <a:pt x="6271" y="20401"/>
                </a:cubicBezTo>
                <a:cubicBezTo>
                  <a:pt x="6271" y="20545"/>
                  <a:pt x="6254" y="20654"/>
                  <a:pt x="6219" y="20654"/>
                </a:cubicBezTo>
                <a:cubicBezTo>
                  <a:pt x="6206" y="20654"/>
                  <a:pt x="6190" y="20638"/>
                  <a:pt x="6171" y="20601"/>
                </a:cubicBezTo>
                <a:cubicBezTo>
                  <a:pt x="6171" y="20567"/>
                  <a:pt x="6104" y="20567"/>
                  <a:pt x="6071" y="20567"/>
                </a:cubicBezTo>
                <a:cubicBezTo>
                  <a:pt x="6061" y="20537"/>
                  <a:pt x="6039" y="20525"/>
                  <a:pt x="6013" y="20525"/>
                </a:cubicBezTo>
                <a:cubicBezTo>
                  <a:pt x="5955" y="20525"/>
                  <a:pt x="5881" y="20588"/>
                  <a:pt x="5904" y="20634"/>
                </a:cubicBezTo>
                <a:cubicBezTo>
                  <a:pt x="5938" y="20734"/>
                  <a:pt x="5938" y="20768"/>
                  <a:pt x="6004" y="20868"/>
                </a:cubicBezTo>
                <a:lnTo>
                  <a:pt x="6004" y="20901"/>
                </a:lnTo>
                <a:cubicBezTo>
                  <a:pt x="6004" y="20934"/>
                  <a:pt x="6038" y="20968"/>
                  <a:pt x="6038" y="20968"/>
                </a:cubicBezTo>
                <a:cubicBezTo>
                  <a:pt x="6038" y="20968"/>
                  <a:pt x="6038" y="21034"/>
                  <a:pt x="6071" y="21034"/>
                </a:cubicBezTo>
                <a:cubicBezTo>
                  <a:pt x="6071" y="21068"/>
                  <a:pt x="6104" y="21135"/>
                  <a:pt x="6238" y="21268"/>
                </a:cubicBezTo>
                <a:cubicBezTo>
                  <a:pt x="6238" y="21268"/>
                  <a:pt x="6713" y="21870"/>
                  <a:pt x="6614" y="21870"/>
                </a:cubicBezTo>
                <a:cubicBezTo>
                  <a:pt x="6611" y="21870"/>
                  <a:pt x="6608" y="21869"/>
                  <a:pt x="6605" y="21868"/>
                </a:cubicBezTo>
                <a:cubicBezTo>
                  <a:pt x="6238" y="21768"/>
                  <a:pt x="5904" y="21602"/>
                  <a:pt x="5571" y="21435"/>
                </a:cubicBezTo>
                <a:lnTo>
                  <a:pt x="5537" y="21435"/>
                </a:lnTo>
                <a:cubicBezTo>
                  <a:pt x="5537" y="20968"/>
                  <a:pt x="4904" y="20534"/>
                  <a:pt x="4537" y="20401"/>
                </a:cubicBezTo>
                <a:cubicBezTo>
                  <a:pt x="4418" y="20363"/>
                  <a:pt x="4289" y="20345"/>
                  <a:pt x="4160" y="20345"/>
                </a:cubicBezTo>
                <a:cubicBezTo>
                  <a:pt x="3711" y="20345"/>
                  <a:pt x="3262" y="20575"/>
                  <a:pt x="3236" y="21068"/>
                </a:cubicBezTo>
                <a:cubicBezTo>
                  <a:pt x="3145" y="21772"/>
                  <a:pt x="3966" y="22445"/>
                  <a:pt x="4679" y="22445"/>
                </a:cubicBezTo>
                <a:cubicBezTo>
                  <a:pt x="5013" y="22445"/>
                  <a:pt x="5323" y="22297"/>
                  <a:pt x="5504" y="21935"/>
                </a:cubicBezTo>
                <a:cubicBezTo>
                  <a:pt x="5527" y="21889"/>
                  <a:pt x="5486" y="21826"/>
                  <a:pt x="5436" y="21826"/>
                </a:cubicBezTo>
                <a:cubicBezTo>
                  <a:pt x="5435" y="21826"/>
                  <a:pt x="5433" y="21826"/>
                  <a:pt x="5432" y="21826"/>
                </a:cubicBezTo>
                <a:lnTo>
                  <a:pt x="5432" y="21826"/>
                </a:lnTo>
                <a:cubicBezTo>
                  <a:pt x="5465" y="21786"/>
                  <a:pt x="5504" y="21760"/>
                  <a:pt x="5504" y="21735"/>
                </a:cubicBezTo>
                <a:cubicBezTo>
                  <a:pt x="5504" y="21768"/>
                  <a:pt x="5537" y="21802"/>
                  <a:pt x="5571" y="21802"/>
                </a:cubicBezTo>
                <a:cubicBezTo>
                  <a:pt x="5997" y="21933"/>
                  <a:pt x="7036" y="22096"/>
                  <a:pt x="7388" y="22355"/>
                </a:cubicBezTo>
                <a:lnTo>
                  <a:pt x="7388" y="22355"/>
                </a:lnTo>
                <a:cubicBezTo>
                  <a:pt x="7377" y="22349"/>
                  <a:pt x="7366" y="22347"/>
                  <a:pt x="7356" y="22347"/>
                </a:cubicBezTo>
                <a:cubicBezTo>
                  <a:pt x="7299" y="22347"/>
                  <a:pt x="7246" y="22418"/>
                  <a:pt x="7272" y="22469"/>
                </a:cubicBezTo>
                <a:cubicBezTo>
                  <a:pt x="7706" y="23303"/>
                  <a:pt x="8540" y="23770"/>
                  <a:pt x="9173" y="24437"/>
                </a:cubicBezTo>
                <a:cubicBezTo>
                  <a:pt x="9107" y="24404"/>
                  <a:pt x="9073" y="24404"/>
                  <a:pt x="9040" y="24370"/>
                </a:cubicBezTo>
                <a:cubicBezTo>
                  <a:pt x="9021" y="24358"/>
                  <a:pt x="9004" y="24352"/>
                  <a:pt x="8988" y="24352"/>
                </a:cubicBezTo>
                <a:cubicBezTo>
                  <a:pt x="8920" y="24352"/>
                  <a:pt x="8886" y="24456"/>
                  <a:pt x="8940" y="24537"/>
                </a:cubicBezTo>
                <a:lnTo>
                  <a:pt x="9007" y="24570"/>
                </a:lnTo>
                <a:cubicBezTo>
                  <a:pt x="8840" y="24570"/>
                  <a:pt x="8606" y="24604"/>
                  <a:pt x="8439" y="24637"/>
                </a:cubicBezTo>
                <a:cubicBezTo>
                  <a:pt x="8439" y="24570"/>
                  <a:pt x="8373" y="24537"/>
                  <a:pt x="8273" y="24537"/>
                </a:cubicBezTo>
                <a:cubicBezTo>
                  <a:pt x="8106" y="24570"/>
                  <a:pt x="8006" y="24604"/>
                  <a:pt x="7872" y="24704"/>
                </a:cubicBezTo>
                <a:lnTo>
                  <a:pt x="7861" y="24715"/>
                </a:lnTo>
                <a:lnTo>
                  <a:pt x="7861" y="24715"/>
                </a:lnTo>
                <a:cubicBezTo>
                  <a:pt x="7850" y="24795"/>
                  <a:pt x="7836" y="24869"/>
                  <a:pt x="7815" y="24937"/>
                </a:cubicBezTo>
                <a:lnTo>
                  <a:pt x="7839" y="24937"/>
                </a:lnTo>
                <a:cubicBezTo>
                  <a:pt x="7872" y="24971"/>
                  <a:pt x="7906" y="24971"/>
                  <a:pt x="7939" y="24971"/>
                </a:cubicBezTo>
                <a:cubicBezTo>
                  <a:pt x="8073" y="24937"/>
                  <a:pt x="8239" y="24937"/>
                  <a:pt x="8373" y="24904"/>
                </a:cubicBezTo>
                <a:cubicBezTo>
                  <a:pt x="8606" y="24804"/>
                  <a:pt x="8873" y="24737"/>
                  <a:pt x="9107" y="24737"/>
                </a:cubicBezTo>
                <a:lnTo>
                  <a:pt x="9273" y="24904"/>
                </a:lnTo>
                <a:cubicBezTo>
                  <a:pt x="9301" y="24918"/>
                  <a:pt x="9329" y="24926"/>
                  <a:pt x="9352" y="24926"/>
                </a:cubicBezTo>
                <a:cubicBezTo>
                  <a:pt x="9384" y="24926"/>
                  <a:pt x="9407" y="24910"/>
                  <a:pt x="9407" y="24871"/>
                </a:cubicBezTo>
                <a:lnTo>
                  <a:pt x="9407" y="24804"/>
                </a:lnTo>
                <a:cubicBezTo>
                  <a:pt x="9607" y="24937"/>
                  <a:pt x="9774" y="25071"/>
                  <a:pt x="10007" y="25237"/>
                </a:cubicBezTo>
                <a:cubicBezTo>
                  <a:pt x="11008" y="26205"/>
                  <a:pt x="12075" y="27072"/>
                  <a:pt x="13176" y="27939"/>
                </a:cubicBezTo>
                <a:cubicBezTo>
                  <a:pt x="13610" y="28373"/>
                  <a:pt x="14010" y="28807"/>
                  <a:pt x="14244" y="29374"/>
                </a:cubicBezTo>
                <a:cubicBezTo>
                  <a:pt x="14677" y="31575"/>
                  <a:pt x="15044" y="33777"/>
                  <a:pt x="15545" y="35945"/>
                </a:cubicBezTo>
                <a:cubicBezTo>
                  <a:pt x="15559" y="36015"/>
                  <a:pt x="15614" y="36044"/>
                  <a:pt x="15668" y="36044"/>
                </a:cubicBezTo>
                <a:cubicBezTo>
                  <a:pt x="15743" y="36044"/>
                  <a:pt x="15817" y="35989"/>
                  <a:pt x="15778" y="35912"/>
                </a:cubicBezTo>
                <a:cubicBezTo>
                  <a:pt x="15444" y="34411"/>
                  <a:pt x="15178" y="32910"/>
                  <a:pt x="14911" y="31409"/>
                </a:cubicBezTo>
                <a:cubicBezTo>
                  <a:pt x="14911" y="31375"/>
                  <a:pt x="14911" y="31308"/>
                  <a:pt x="14944" y="31275"/>
                </a:cubicBezTo>
                <a:cubicBezTo>
                  <a:pt x="15344" y="33577"/>
                  <a:pt x="15711" y="36079"/>
                  <a:pt x="16779" y="38147"/>
                </a:cubicBezTo>
                <a:cubicBezTo>
                  <a:pt x="16799" y="38167"/>
                  <a:pt x="16820" y="38175"/>
                  <a:pt x="16838" y="38175"/>
                </a:cubicBezTo>
                <a:cubicBezTo>
                  <a:pt x="16877" y="38175"/>
                  <a:pt x="16902" y="38136"/>
                  <a:pt x="16879" y="38113"/>
                </a:cubicBezTo>
                <a:cubicBezTo>
                  <a:pt x="16212" y="35778"/>
                  <a:pt x="15545" y="33543"/>
                  <a:pt x="15111" y="31142"/>
                </a:cubicBezTo>
                <a:cubicBezTo>
                  <a:pt x="15078" y="31042"/>
                  <a:pt x="15078" y="30875"/>
                  <a:pt x="15044" y="30741"/>
                </a:cubicBezTo>
                <a:cubicBezTo>
                  <a:pt x="15055" y="30694"/>
                  <a:pt x="15067" y="30647"/>
                  <a:pt x="15078" y="30600"/>
                </a:cubicBezTo>
                <a:lnTo>
                  <a:pt x="15078" y="30600"/>
                </a:lnTo>
                <a:cubicBezTo>
                  <a:pt x="15089" y="30658"/>
                  <a:pt x="15100" y="30717"/>
                  <a:pt x="15111" y="30775"/>
                </a:cubicBezTo>
                <a:cubicBezTo>
                  <a:pt x="15111" y="30708"/>
                  <a:pt x="15144" y="30675"/>
                  <a:pt x="15144" y="30608"/>
                </a:cubicBezTo>
                <a:cubicBezTo>
                  <a:pt x="15135" y="30552"/>
                  <a:pt x="15126" y="30496"/>
                  <a:pt x="15117" y="30440"/>
                </a:cubicBezTo>
                <a:lnTo>
                  <a:pt x="15117" y="30440"/>
                </a:lnTo>
                <a:cubicBezTo>
                  <a:pt x="15104" y="30493"/>
                  <a:pt x="15091" y="30547"/>
                  <a:pt x="15078" y="30600"/>
                </a:cubicBezTo>
                <a:lnTo>
                  <a:pt x="15078" y="30600"/>
                </a:lnTo>
                <a:cubicBezTo>
                  <a:pt x="14724" y="28722"/>
                  <a:pt x="14399" y="26813"/>
                  <a:pt x="14043" y="24904"/>
                </a:cubicBezTo>
                <a:cubicBezTo>
                  <a:pt x="13877" y="23036"/>
                  <a:pt x="13476" y="21168"/>
                  <a:pt x="13009" y="19367"/>
                </a:cubicBezTo>
                <a:cubicBezTo>
                  <a:pt x="13009" y="18699"/>
                  <a:pt x="13076" y="18066"/>
                  <a:pt x="13176" y="17398"/>
                </a:cubicBezTo>
                <a:cubicBezTo>
                  <a:pt x="13443" y="16865"/>
                  <a:pt x="13877" y="16398"/>
                  <a:pt x="14210" y="15897"/>
                </a:cubicBezTo>
                <a:cubicBezTo>
                  <a:pt x="14410" y="15564"/>
                  <a:pt x="14711" y="15164"/>
                  <a:pt x="14844" y="14730"/>
                </a:cubicBezTo>
                <a:lnTo>
                  <a:pt x="14911" y="14830"/>
                </a:lnTo>
                <a:cubicBezTo>
                  <a:pt x="14920" y="14835"/>
                  <a:pt x="14929" y="14837"/>
                  <a:pt x="14938" y="14837"/>
                </a:cubicBezTo>
                <a:cubicBezTo>
                  <a:pt x="14994" y="14837"/>
                  <a:pt x="15044" y="14754"/>
                  <a:pt x="15044" y="14697"/>
                </a:cubicBezTo>
                <a:cubicBezTo>
                  <a:pt x="15011" y="14663"/>
                  <a:pt x="15011" y="14563"/>
                  <a:pt x="14944" y="14530"/>
                </a:cubicBezTo>
                <a:lnTo>
                  <a:pt x="14944" y="14396"/>
                </a:lnTo>
                <a:cubicBezTo>
                  <a:pt x="14944" y="14330"/>
                  <a:pt x="14944" y="14263"/>
                  <a:pt x="14911" y="14230"/>
                </a:cubicBezTo>
                <a:cubicBezTo>
                  <a:pt x="14911" y="13863"/>
                  <a:pt x="15078" y="13529"/>
                  <a:pt x="15411" y="13329"/>
                </a:cubicBezTo>
                <a:cubicBezTo>
                  <a:pt x="15509" y="13248"/>
                  <a:pt x="15748" y="13174"/>
                  <a:pt x="15968" y="13174"/>
                </a:cubicBezTo>
                <a:cubicBezTo>
                  <a:pt x="16201" y="13174"/>
                  <a:pt x="16412" y="13256"/>
                  <a:pt x="16412" y="13496"/>
                </a:cubicBezTo>
                <a:cubicBezTo>
                  <a:pt x="16412" y="13829"/>
                  <a:pt x="16045" y="14163"/>
                  <a:pt x="15778" y="14363"/>
                </a:cubicBezTo>
                <a:cubicBezTo>
                  <a:pt x="15545" y="14596"/>
                  <a:pt x="15211" y="14763"/>
                  <a:pt x="14877" y="14930"/>
                </a:cubicBezTo>
                <a:cubicBezTo>
                  <a:pt x="14777" y="14997"/>
                  <a:pt x="14844" y="15063"/>
                  <a:pt x="14911" y="15063"/>
                </a:cubicBezTo>
                <a:cubicBezTo>
                  <a:pt x="15444" y="15063"/>
                  <a:pt x="15945" y="14663"/>
                  <a:pt x="16278" y="14263"/>
                </a:cubicBezTo>
                <a:cubicBezTo>
                  <a:pt x="16545" y="13996"/>
                  <a:pt x="16879" y="13529"/>
                  <a:pt x="16579" y="13162"/>
                </a:cubicBezTo>
                <a:cubicBezTo>
                  <a:pt x="16445" y="12995"/>
                  <a:pt x="16178" y="12929"/>
                  <a:pt x="15945" y="12929"/>
                </a:cubicBezTo>
                <a:cubicBezTo>
                  <a:pt x="15916" y="12926"/>
                  <a:pt x="15888" y="12924"/>
                  <a:pt x="15860" y="12924"/>
                </a:cubicBezTo>
                <a:cubicBezTo>
                  <a:pt x="15565" y="12924"/>
                  <a:pt x="15321" y="13079"/>
                  <a:pt x="15078" y="13262"/>
                </a:cubicBezTo>
                <a:cubicBezTo>
                  <a:pt x="14844" y="13496"/>
                  <a:pt x="14677" y="13863"/>
                  <a:pt x="14677" y="14196"/>
                </a:cubicBezTo>
                <a:cubicBezTo>
                  <a:pt x="14611" y="14230"/>
                  <a:pt x="14611" y="14263"/>
                  <a:pt x="14611" y="14330"/>
                </a:cubicBezTo>
                <a:cubicBezTo>
                  <a:pt x="14711" y="15364"/>
                  <a:pt x="13843" y="16231"/>
                  <a:pt x="13243" y="17098"/>
                </a:cubicBezTo>
                <a:cubicBezTo>
                  <a:pt x="13376" y="16264"/>
                  <a:pt x="13543" y="15430"/>
                  <a:pt x="13710" y="14596"/>
                </a:cubicBezTo>
                <a:cubicBezTo>
                  <a:pt x="13877" y="13729"/>
                  <a:pt x="14444" y="12995"/>
                  <a:pt x="15078" y="12362"/>
                </a:cubicBezTo>
                <a:cubicBezTo>
                  <a:pt x="15110" y="12405"/>
                  <a:pt x="15149" y="12423"/>
                  <a:pt x="15187" y="12423"/>
                </a:cubicBezTo>
                <a:cubicBezTo>
                  <a:pt x="15265" y="12423"/>
                  <a:pt x="15338" y="12348"/>
                  <a:pt x="15344" y="12242"/>
                </a:cubicBezTo>
                <a:lnTo>
                  <a:pt x="15344" y="12242"/>
                </a:lnTo>
                <a:cubicBezTo>
                  <a:pt x="15478" y="12533"/>
                  <a:pt x="15715" y="12739"/>
                  <a:pt x="16024" y="12739"/>
                </a:cubicBezTo>
                <a:cubicBezTo>
                  <a:pt x="16104" y="12739"/>
                  <a:pt x="16189" y="12725"/>
                  <a:pt x="16278" y="12695"/>
                </a:cubicBezTo>
                <a:cubicBezTo>
                  <a:pt x="16712" y="12528"/>
                  <a:pt x="17046" y="12061"/>
                  <a:pt x="17112" y="11661"/>
                </a:cubicBezTo>
                <a:cubicBezTo>
                  <a:pt x="17207" y="11249"/>
                  <a:pt x="17061" y="10655"/>
                  <a:pt x="16617" y="10655"/>
                </a:cubicBezTo>
                <a:cubicBezTo>
                  <a:pt x="16594" y="10655"/>
                  <a:pt x="16570" y="10657"/>
                  <a:pt x="16545" y="10660"/>
                </a:cubicBezTo>
                <a:cubicBezTo>
                  <a:pt x="16512" y="10660"/>
                  <a:pt x="16445" y="10694"/>
                  <a:pt x="16512" y="10727"/>
                </a:cubicBezTo>
                <a:cubicBezTo>
                  <a:pt x="16745" y="10994"/>
                  <a:pt x="16946" y="11161"/>
                  <a:pt x="16879" y="11528"/>
                </a:cubicBezTo>
                <a:cubicBezTo>
                  <a:pt x="16845" y="11861"/>
                  <a:pt x="16612" y="12161"/>
                  <a:pt x="16345" y="12362"/>
                </a:cubicBezTo>
                <a:cubicBezTo>
                  <a:pt x="16234" y="12445"/>
                  <a:pt x="16117" y="12488"/>
                  <a:pt x="16011" y="12488"/>
                </a:cubicBezTo>
                <a:cubicBezTo>
                  <a:pt x="15863" y="12488"/>
                  <a:pt x="15736" y="12403"/>
                  <a:pt x="15678" y="12228"/>
                </a:cubicBezTo>
                <a:cubicBezTo>
                  <a:pt x="15411" y="11828"/>
                  <a:pt x="15545" y="10860"/>
                  <a:pt x="16178" y="10827"/>
                </a:cubicBezTo>
                <a:cubicBezTo>
                  <a:pt x="16212" y="10827"/>
                  <a:pt x="16212" y="10760"/>
                  <a:pt x="16178" y="10727"/>
                </a:cubicBezTo>
                <a:cubicBezTo>
                  <a:pt x="16106" y="10704"/>
                  <a:pt x="16037" y="10693"/>
                  <a:pt x="15973" y="10693"/>
                </a:cubicBezTo>
                <a:cubicBezTo>
                  <a:pt x="15480" y="10693"/>
                  <a:pt x="15244" y="11330"/>
                  <a:pt x="15244" y="11861"/>
                </a:cubicBezTo>
                <a:cubicBezTo>
                  <a:pt x="15215" y="11818"/>
                  <a:pt x="15167" y="11793"/>
                  <a:pt x="15122" y="11793"/>
                </a:cubicBezTo>
                <a:cubicBezTo>
                  <a:pt x="15064" y="11793"/>
                  <a:pt x="15011" y="11834"/>
                  <a:pt x="15011" y="11928"/>
                </a:cubicBezTo>
                <a:lnTo>
                  <a:pt x="15011" y="12061"/>
                </a:lnTo>
                <a:lnTo>
                  <a:pt x="15011" y="12161"/>
                </a:lnTo>
                <a:lnTo>
                  <a:pt x="15011" y="12195"/>
                </a:lnTo>
                <a:cubicBezTo>
                  <a:pt x="14611" y="12695"/>
                  <a:pt x="14210" y="13162"/>
                  <a:pt x="13943" y="13696"/>
                </a:cubicBezTo>
                <a:cubicBezTo>
                  <a:pt x="14110" y="12995"/>
                  <a:pt x="14277" y="12228"/>
                  <a:pt x="14410" y="11528"/>
                </a:cubicBezTo>
                <a:lnTo>
                  <a:pt x="14410" y="11494"/>
                </a:lnTo>
                <a:cubicBezTo>
                  <a:pt x="14544" y="10927"/>
                  <a:pt x="14844" y="10594"/>
                  <a:pt x="15044" y="10093"/>
                </a:cubicBezTo>
                <a:cubicBezTo>
                  <a:pt x="15111" y="9993"/>
                  <a:pt x="15178" y="9826"/>
                  <a:pt x="15178" y="9660"/>
                </a:cubicBezTo>
                <a:cubicBezTo>
                  <a:pt x="15261" y="9799"/>
                  <a:pt x="15391" y="9868"/>
                  <a:pt x="15528" y="9868"/>
                </a:cubicBezTo>
                <a:cubicBezTo>
                  <a:pt x="15556" y="9868"/>
                  <a:pt x="15583" y="9865"/>
                  <a:pt x="15611" y="9860"/>
                </a:cubicBezTo>
                <a:cubicBezTo>
                  <a:pt x="16045" y="9826"/>
                  <a:pt x="16178" y="9259"/>
                  <a:pt x="16245" y="8926"/>
                </a:cubicBezTo>
                <a:cubicBezTo>
                  <a:pt x="16345" y="8559"/>
                  <a:pt x="16378" y="7692"/>
                  <a:pt x="15945" y="7491"/>
                </a:cubicBezTo>
                <a:cubicBezTo>
                  <a:pt x="15934" y="7471"/>
                  <a:pt x="15921" y="7463"/>
                  <a:pt x="15907" y="7463"/>
                </a:cubicBezTo>
                <a:cubicBezTo>
                  <a:pt x="15876" y="7463"/>
                  <a:pt x="15845" y="7502"/>
                  <a:pt x="15845" y="7525"/>
                </a:cubicBezTo>
                <a:cubicBezTo>
                  <a:pt x="15845" y="7692"/>
                  <a:pt x="15911" y="7825"/>
                  <a:pt x="15945" y="7992"/>
                </a:cubicBezTo>
                <a:cubicBezTo>
                  <a:pt x="16012" y="8192"/>
                  <a:pt x="16045" y="8392"/>
                  <a:pt x="16012" y="8592"/>
                </a:cubicBezTo>
                <a:cubicBezTo>
                  <a:pt x="16012" y="8892"/>
                  <a:pt x="15911" y="9326"/>
                  <a:pt x="15711" y="9526"/>
                </a:cubicBezTo>
                <a:cubicBezTo>
                  <a:pt x="15663" y="9580"/>
                  <a:pt x="15617" y="9603"/>
                  <a:pt x="15572" y="9603"/>
                </a:cubicBezTo>
                <a:cubicBezTo>
                  <a:pt x="15367" y="9603"/>
                  <a:pt x="15205" y="9129"/>
                  <a:pt x="15178" y="8992"/>
                </a:cubicBezTo>
                <a:cubicBezTo>
                  <a:pt x="15044" y="8525"/>
                  <a:pt x="15078" y="7858"/>
                  <a:pt x="15511" y="7558"/>
                </a:cubicBezTo>
                <a:cubicBezTo>
                  <a:pt x="15578" y="7525"/>
                  <a:pt x="15511" y="7425"/>
                  <a:pt x="15444" y="7425"/>
                </a:cubicBezTo>
                <a:cubicBezTo>
                  <a:pt x="14911" y="7692"/>
                  <a:pt x="14844" y="8359"/>
                  <a:pt x="14911" y="8892"/>
                </a:cubicBezTo>
                <a:cubicBezTo>
                  <a:pt x="14911" y="9026"/>
                  <a:pt x="14944" y="9193"/>
                  <a:pt x="15044" y="9359"/>
                </a:cubicBezTo>
                <a:cubicBezTo>
                  <a:pt x="15011" y="9860"/>
                  <a:pt x="14711" y="10260"/>
                  <a:pt x="14510" y="10660"/>
                </a:cubicBezTo>
                <a:cubicBezTo>
                  <a:pt x="14510" y="9893"/>
                  <a:pt x="14277" y="9059"/>
                  <a:pt x="14110" y="8425"/>
                </a:cubicBezTo>
                <a:lnTo>
                  <a:pt x="14110" y="8392"/>
                </a:lnTo>
                <a:cubicBezTo>
                  <a:pt x="14110" y="8359"/>
                  <a:pt x="14110" y="8359"/>
                  <a:pt x="14077" y="8325"/>
                </a:cubicBezTo>
                <a:cubicBezTo>
                  <a:pt x="14110" y="8325"/>
                  <a:pt x="14177" y="8259"/>
                  <a:pt x="14177" y="8259"/>
                </a:cubicBezTo>
                <a:cubicBezTo>
                  <a:pt x="14677" y="7992"/>
                  <a:pt x="14844" y="7425"/>
                  <a:pt x="14444" y="6991"/>
                </a:cubicBezTo>
                <a:cubicBezTo>
                  <a:pt x="14200" y="6625"/>
                  <a:pt x="13678" y="6315"/>
                  <a:pt x="13233" y="6315"/>
                </a:cubicBezTo>
                <a:cubicBezTo>
                  <a:pt x="13191" y="6315"/>
                  <a:pt x="13150" y="6318"/>
                  <a:pt x="13109" y="6324"/>
                </a:cubicBezTo>
                <a:cubicBezTo>
                  <a:pt x="12576" y="6324"/>
                  <a:pt x="12576" y="6758"/>
                  <a:pt x="12743" y="7158"/>
                </a:cubicBezTo>
                <a:cubicBezTo>
                  <a:pt x="12843" y="7692"/>
                  <a:pt x="13210" y="8359"/>
                  <a:pt x="13743" y="8392"/>
                </a:cubicBezTo>
                <a:cubicBezTo>
                  <a:pt x="13777" y="8525"/>
                  <a:pt x="13843" y="8559"/>
                  <a:pt x="13943" y="8659"/>
                </a:cubicBezTo>
                <a:cubicBezTo>
                  <a:pt x="14210" y="9560"/>
                  <a:pt x="14244" y="10494"/>
                  <a:pt x="14244" y="11428"/>
                </a:cubicBezTo>
                <a:lnTo>
                  <a:pt x="14244" y="11561"/>
                </a:lnTo>
                <a:lnTo>
                  <a:pt x="14244" y="11594"/>
                </a:lnTo>
                <a:cubicBezTo>
                  <a:pt x="14210" y="11895"/>
                  <a:pt x="14110" y="12228"/>
                  <a:pt x="14077" y="12528"/>
                </a:cubicBezTo>
                <a:cubicBezTo>
                  <a:pt x="13843" y="11728"/>
                  <a:pt x="13843" y="10894"/>
                  <a:pt x="13443" y="10160"/>
                </a:cubicBezTo>
                <a:lnTo>
                  <a:pt x="13410" y="10093"/>
                </a:lnTo>
                <a:lnTo>
                  <a:pt x="13410" y="10027"/>
                </a:lnTo>
                <a:lnTo>
                  <a:pt x="13343" y="9926"/>
                </a:lnTo>
                <a:cubicBezTo>
                  <a:pt x="13410" y="9426"/>
                  <a:pt x="13343" y="8826"/>
                  <a:pt x="13043" y="8492"/>
                </a:cubicBezTo>
                <a:cubicBezTo>
                  <a:pt x="12897" y="8317"/>
                  <a:pt x="12687" y="8206"/>
                  <a:pt x="12471" y="8175"/>
                </a:cubicBezTo>
                <a:lnTo>
                  <a:pt x="12471" y="8175"/>
                </a:lnTo>
                <a:cubicBezTo>
                  <a:pt x="12637" y="8235"/>
                  <a:pt x="12754" y="8382"/>
                  <a:pt x="12843" y="8559"/>
                </a:cubicBezTo>
                <a:cubicBezTo>
                  <a:pt x="13009" y="8892"/>
                  <a:pt x="13043" y="9193"/>
                  <a:pt x="13043" y="9493"/>
                </a:cubicBezTo>
                <a:cubicBezTo>
                  <a:pt x="12943" y="9493"/>
                  <a:pt x="12843" y="9560"/>
                  <a:pt x="12876" y="9660"/>
                </a:cubicBezTo>
                <a:cubicBezTo>
                  <a:pt x="12909" y="9826"/>
                  <a:pt x="12943" y="9993"/>
                  <a:pt x="13043" y="10160"/>
                </a:cubicBezTo>
                <a:cubicBezTo>
                  <a:pt x="12642" y="10060"/>
                  <a:pt x="12376" y="9926"/>
                  <a:pt x="12109" y="9593"/>
                </a:cubicBezTo>
                <a:cubicBezTo>
                  <a:pt x="11909" y="9326"/>
                  <a:pt x="11708" y="8892"/>
                  <a:pt x="11775" y="8492"/>
                </a:cubicBezTo>
                <a:cubicBezTo>
                  <a:pt x="11778" y="8470"/>
                  <a:pt x="11783" y="8448"/>
                  <a:pt x="11788" y="8428"/>
                </a:cubicBezTo>
                <a:lnTo>
                  <a:pt x="11788" y="8428"/>
                </a:lnTo>
                <a:cubicBezTo>
                  <a:pt x="11772" y="8448"/>
                  <a:pt x="11756" y="8470"/>
                  <a:pt x="11742" y="8492"/>
                </a:cubicBezTo>
                <a:cubicBezTo>
                  <a:pt x="11508" y="8892"/>
                  <a:pt x="11742" y="9526"/>
                  <a:pt x="12009" y="9893"/>
                </a:cubicBezTo>
                <a:cubicBezTo>
                  <a:pt x="12168" y="10158"/>
                  <a:pt x="12558" y="10591"/>
                  <a:pt x="12946" y="10591"/>
                </a:cubicBezTo>
                <a:cubicBezTo>
                  <a:pt x="13046" y="10591"/>
                  <a:pt x="13147" y="10562"/>
                  <a:pt x="13243" y="10494"/>
                </a:cubicBezTo>
                <a:cubicBezTo>
                  <a:pt x="13257" y="10522"/>
                  <a:pt x="13289" y="10532"/>
                  <a:pt x="13324" y="10532"/>
                </a:cubicBezTo>
                <a:cubicBezTo>
                  <a:pt x="13371" y="10532"/>
                  <a:pt x="13424" y="10513"/>
                  <a:pt x="13443" y="10494"/>
                </a:cubicBezTo>
                <a:cubicBezTo>
                  <a:pt x="13729" y="11066"/>
                  <a:pt x="13682" y="11790"/>
                  <a:pt x="13908" y="12405"/>
                </a:cubicBezTo>
                <a:lnTo>
                  <a:pt x="13908" y="12405"/>
                </a:lnTo>
                <a:cubicBezTo>
                  <a:pt x="13909" y="12402"/>
                  <a:pt x="13909" y="12398"/>
                  <a:pt x="13910" y="12395"/>
                </a:cubicBezTo>
                <a:cubicBezTo>
                  <a:pt x="13910" y="12428"/>
                  <a:pt x="13943" y="12428"/>
                  <a:pt x="13943" y="12495"/>
                </a:cubicBezTo>
                <a:cubicBezTo>
                  <a:pt x="13931" y="12465"/>
                  <a:pt x="13919" y="12435"/>
                  <a:pt x="13908" y="12405"/>
                </a:cubicBezTo>
                <a:lnTo>
                  <a:pt x="13908" y="12405"/>
                </a:lnTo>
                <a:cubicBezTo>
                  <a:pt x="13776" y="13035"/>
                  <a:pt x="13676" y="13666"/>
                  <a:pt x="13576" y="14263"/>
                </a:cubicBezTo>
                <a:cubicBezTo>
                  <a:pt x="13618" y="14084"/>
                  <a:pt x="13657" y="13899"/>
                  <a:pt x="13695" y="13711"/>
                </a:cubicBezTo>
                <a:lnTo>
                  <a:pt x="13695" y="13711"/>
                </a:lnTo>
                <a:cubicBezTo>
                  <a:pt x="13645" y="13987"/>
                  <a:pt x="13597" y="14261"/>
                  <a:pt x="13543" y="14530"/>
                </a:cubicBezTo>
                <a:cubicBezTo>
                  <a:pt x="13543" y="14396"/>
                  <a:pt x="13510" y="14263"/>
                  <a:pt x="13510" y="14163"/>
                </a:cubicBezTo>
                <a:cubicBezTo>
                  <a:pt x="13443" y="13863"/>
                  <a:pt x="13410" y="13562"/>
                  <a:pt x="13376" y="13329"/>
                </a:cubicBezTo>
                <a:cubicBezTo>
                  <a:pt x="13343" y="13195"/>
                  <a:pt x="13276" y="13029"/>
                  <a:pt x="13243" y="12862"/>
                </a:cubicBezTo>
                <a:cubicBezTo>
                  <a:pt x="13276" y="12829"/>
                  <a:pt x="13276" y="12762"/>
                  <a:pt x="13276" y="12728"/>
                </a:cubicBezTo>
                <a:cubicBezTo>
                  <a:pt x="13243" y="12695"/>
                  <a:pt x="13243" y="12662"/>
                  <a:pt x="13210" y="12595"/>
                </a:cubicBezTo>
                <a:lnTo>
                  <a:pt x="13210" y="12395"/>
                </a:lnTo>
                <a:cubicBezTo>
                  <a:pt x="13210" y="12362"/>
                  <a:pt x="13210" y="12328"/>
                  <a:pt x="13176" y="12261"/>
                </a:cubicBezTo>
                <a:cubicBezTo>
                  <a:pt x="13243" y="11895"/>
                  <a:pt x="13076" y="11428"/>
                  <a:pt x="12909" y="11194"/>
                </a:cubicBezTo>
                <a:cubicBezTo>
                  <a:pt x="12748" y="10961"/>
                  <a:pt x="12480" y="10834"/>
                  <a:pt x="12225" y="10834"/>
                </a:cubicBezTo>
                <a:cubicBezTo>
                  <a:pt x="12147" y="10834"/>
                  <a:pt x="12071" y="10845"/>
                  <a:pt x="11999" y="10870"/>
                </a:cubicBezTo>
                <a:lnTo>
                  <a:pt x="11999" y="10870"/>
                </a:lnTo>
                <a:cubicBezTo>
                  <a:pt x="12018" y="10868"/>
                  <a:pt x="12037" y="10867"/>
                  <a:pt x="12056" y="10867"/>
                </a:cubicBezTo>
                <a:cubicBezTo>
                  <a:pt x="12270" y="10867"/>
                  <a:pt x="12494" y="11003"/>
                  <a:pt x="12609" y="11194"/>
                </a:cubicBezTo>
                <a:cubicBezTo>
                  <a:pt x="12743" y="11361"/>
                  <a:pt x="12843" y="11661"/>
                  <a:pt x="12843" y="11928"/>
                </a:cubicBezTo>
                <a:cubicBezTo>
                  <a:pt x="12743" y="11928"/>
                  <a:pt x="12709" y="11995"/>
                  <a:pt x="12642" y="12028"/>
                </a:cubicBezTo>
                <a:lnTo>
                  <a:pt x="12642" y="12195"/>
                </a:lnTo>
                <a:lnTo>
                  <a:pt x="12642" y="12261"/>
                </a:lnTo>
                <a:cubicBezTo>
                  <a:pt x="12532" y="12317"/>
                  <a:pt x="12433" y="12349"/>
                  <a:pt x="12336" y="12349"/>
                </a:cubicBezTo>
                <a:cubicBezTo>
                  <a:pt x="12198" y="12349"/>
                  <a:pt x="12065" y="12284"/>
                  <a:pt x="11909" y="12128"/>
                </a:cubicBezTo>
                <a:cubicBezTo>
                  <a:pt x="11729" y="11919"/>
                  <a:pt x="11577" y="11549"/>
                  <a:pt x="11619" y="11234"/>
                </a:cubicBezTo>
                <a:lnTo>
                  <a:pt x="11619" y="11234"/>
                </a:lnTo>
                <a:cubicBezTo>
                  <a:pt x="11327" y="11906"/>
                  <a:pt x="11996" y="12851"/>
                  <a:pt x="12560" y="12851"/>
                </a:cubicBezTo>
                <a:cubicBezTo>
                  <a:pt x="12672" y="12851"/>
                  <a:pt x="12780" y="12813"/>
                  <a:pt x="12876" y="12728"/>
                </a:cubicBezTo>
                <a:lnTo>
                  <a:pt x="12943" y="12795"/>
                </a:lnTo>
                <a:cubicBezTo>
                  <a:pt x="13009" y="12862"/>
                  <a:pt x="13043" y="12862"/>
                  <a:pt x="13109" y="12862"/>
                </a:cubicBezTo>
                <a:cubicBezTo>
                  <a:pt x="13210" y="13095"/>
                  <a:pt x="13243" y="13396"/>
                  <a:pt x="13276" y="13629"/>
                </a:cubicBezTo>
                <a:cubicBezTo>
                  <a:pt x="13376" y="14096"/>
                  <a:pt x="13376" y="14596"/>
                  <a:pt x="13510" y="15030"/>
                </a:cubicBezTo>
                <a:cubicBezTo>
                  <a:pt x="13410" y="15664"/>
                  <a:pt x="13276" y="16264"/>
                  <a:pt x="13210" y="16898"/>
                </a:cubicBezTo>
                <a:cubicBezTo>
                  <a:pt x="13109" y="17398"/>
                  <a:pt x="13009" y="17899"/>
                  <a:pt x="12909" y="18399"/>
                </a:cubicBezTo>
                <a:cubicBezTo>
                  <a:pt x="12342" y="16264"/>
                  <a:pt x="11608" y="14163"/>
                  <a:pt x="11075" y="12028"/>
                </a:cubicBezTo>
                <a:cubicBezTo>
                  <a:pt x="11075" y="11995"/>
                  <a:pt x="11058" y="11978"/>
                  <a:pt x="11041" y="11978"/>
                </a:cubicBezTo>
                <a:cubicBezTo>
                  <a:pt x="11025" y="11978"/>
                  <a:pt x="11008" y="11995"/>
                  <a:pt x="11008" y="12028"/>
                </a:cubicBezTo>
                <a:cubicBezTo>
                  <a:pt x="11075" y="12662"/>
                  <a:pt x="11241" y="13262"/>
                  <a:pt x="11375" y="13863"/>
                </a:cubicBezTo>
                <a:cubicBezTo>
                  <a:pt x="10941" y="12562"/>
                  <a:pt x="10508" y="11294"/>
                  <a:pt x="10007" y="10027"/>
                </a:cubicBezTo>
                <a:cubicBezTo>
                  <a:pt x="10041" y="9760"/>
                  <a:pt x="10041" y="9526"/>
                  <a:pt x="10074" y="9259"/>
                </a:cubicBezTo>
                <a:cubicBezTo>
                  <a:pt x="10107" y="8992"/>
                  <a:pt x="10074" y="8525"/>
                  <a:pt x="10207" y="8192"/>
                </a:cubicBezTo>
                <a:cubicBezTo>
                  <a:pt x="10241" y="8192"/>
                  <a:pt x="10241" y="8125"/>
                  <a:pt x="10274" y="8092"/>
                </a:cubicBezTo>
                <a:lnTo>
                  <a:pt x="10274" y="8058"/>
                </a:lnTo>
                <a:cubicBezTo>
                  <a:pt x="10274" y="8025"/>
                  <a:pt x="10274" y="7958"/>
                  <a:pt x="10341" y="7925"/>
                </a:cubicBezTo>
                <a:cubicBezTo>
                  <a:pt x="10341" y="7858"/>
                  <a:pt x="10341" y="7792"/>
                  <a:pt x="10274" y="7758"/>
                </a:cubicBezTo>
                <a:lnTo>
                  <a:pt x="10274" y="7725"/>
                </a:lnTo>
                <a:cubicBezTo>
                  <a:pt x="10383" y="7763"/>
                  <a:pt x="10488" y="7781"/>
                  <a:pt x="10587" y="7781"/>
                </a:cubicBezTo>
                <a:cubicBezTo>
                  <a:pt x="11094" y="7781"/>
                  <a:pt x="11453" y="7321"/>
                  <a:pt x="11508" y="6791"/>
                </a:cubicBezTo>
                <a:cubicBezTo>
                  <a:pt x="11542" y="6257"/>
                  <a:pt x="11342" y="5557"/>
                  <a:pt x="10875" y="5223"/>
                </a:cubicBezTo>
                <a:cubicBezTo>
                  <a:pt x="10770" y="5140"/>
                  <a:pt x="10670" y="5105"/>
                  <a:pt x="10575" y="5105"/>
                </a:cubicBezTo>
                <a:cubicBezTo>
                  <a:pt x="10367" y="5105"/>
                  <a:pt x="10189" y="5273"/>
                  <a:pt x="10074" y="5457"/>
                </a:cubicBezTo>
                <a:lnTo>
                  <a:pt x="10074" y="5423"/>
                </a:lnTo>
                <a:cubicBezTo>
                  <a:pt x="10074" y="5400"/>
                  <a:pt x="10057" y="5376"/>
                  <a:pt x="10036" y="5376"/>
                </a:cubicBezTo>
                <a:cubicBezTo>
                  <a:pt x="10027" y="5376"/>
                  <a:pt x="10017" y="5380"/>
                  <a:pt x="10007" y="5390"/>
                </a:cubicBezTo>
                <a:cubicBezTo>
                  <a:pt x="9907" y="5557"/>
                  <a:pt x="9840" y="5790"/>
                  <a:pt x="9774" y="6057"/>
                </a:cubicBezTo>
                <a:cubicBezTo>
                  <a:pt x="9740" y="6124"/>
                  <a:pt x="9740" y="6257"/>
                  <a:pt x="9707" y="6357"/>
                </a:cubicBezTo>
                <a:cubicBezTo>
                  <a:pt x="9707" y="6391"/>
                  <a:pt x="9707" y="6391"/>
                  <a:pt x="9740" y="6391"/>
                </a:cubicBezTo>
                <a:cubicBezTo>
                  <a:pt x="9707" y="6791"/>
                  <a:pt x="9774" y="7258"/>
                  <a:pt x="10007" y="7558"/>
                </a:cubicBezTo>
                <a:cubicBezTo>
                  <a:pt x="9941" y="7591"/>
                  <a:pt x="9907" y="7625"/>
                  <a:pt x="9907" y="7692"/>
                </a:cubicBezTo>
                <a:lnTo>
                  <a:pt x="9907" y="7925"/>
                </a:lnTo>
                <a:lnTo>
                  <a:pt x="9907" y="8025"/>
                </a:lnTo>
                <a:lnTo>
                  <a:pt x="9907" y="8058"/>
                </a:lnTo>
                <a:lnTo>
                  <a:pt x="9907" y="8092"/>
                </a:lnTo>
                <a:cubicBezTo>
                  <a:pt x="9907" y="8092"/>
                  <a:pt x="9907" y="8159"/>
                  <a:pt x="9941" y="8159"/>
                </a:cubicBezTo>
                <a:cubicBezTo>
                  <a:pt x="10041" y="8425"/>
                  <a:pt x="9941" y="8826"/>
                  <a:pt x="9907" y="9093"/>
                </a:cubicBezTo>
                <a:cubicBezTo>
                  <a:pt x="9907" y="9326"/>
                  <a:pt x="9874" y="9493"/>
                  <a:pt x="9874" y="9693"/>
                </a:cubicBezTo>
                <a:cubicBezTo>
                  <a:pt x="9874" y="9660"/>
                  <a:pt x="9874" y="9660"/>
                  <a:pt x="9840" y="9593"/>
                </a:cubicBezTo>
                <a:cubicBezTo>
                  <a:pt x="9711" y="9334"/>
                  <a:pt x="9613" y="9075"/>
                  <a:pt x="9516" y="8786"/>
                </a:cubicBezTo>
                <a:lnTo>
                  <a:pt x="9516" y="8786"/>
                </a:lnTo>
                <a:cubicBezTo>
                  <a:pt x="9518" y="8787"/>
                  <a:pt x="9520" y="8788"/>
                  <a:pt x="9522" y="8788"/>
                </a:cubicBezTo>
                <a:cubicBezTo>
                  <a:pt x="9542" y="8788"/>
                  <a:pt x="9574" y="8749"/>
                  <a:pt x="9574" y="8726"/>
                </a:cubicBezTo>
                <a:cubicBezTo>
                  <a:pt x="9340" y="7892"/>
                  <a:pt x="8940" y="7058"/>
                  <a:pt x="8540" y="6324"/>
                </a:cubicBezTo>
                <a:cubicBezTo>
                  <a:pt x="8540" y="6090"/>
                  <a:pt x="8573" y="5890"/>
                  <a:pt x="8573" y="5723"/>
                </a:cubicBezTo>
                <a:cubicBezTo>
                  <a:pt x="8606" y="5490"/>
                  <a:pt x="8606" y="5223"/>
                  <a:pt x="8673" y="5023"/>
                </a:cubicBezTo>
                <a:cubicBezTo>
                  <a:pt x="8706" y="4990"/>
                  <a:pt x="8740" y="4923"/>
                  <a:pt x="8740" y="4890"/>
                </a:cubicBezTo>
                <a:lnTo>
                  <a:pt x="8740" y="4689"/>
                </a:lnTo>
                <a:cubicBezTo>
                  <a:pt x="8773" y="4689"/>
                  <a:pt x="8773" y="4723"/>
                  <a:pt x="8840" y="4723"/>
                </a:cubicBezTo>
                <a:cubicBezTo>
                  <a:pt x="8906" y="4741"/>
                  <a:pt x="8971" y="4750"/>
                  <a:pt x="9033" y="4750"/>
                </a:cubicBezTo>
                <a:cubicBezTo>
                  <a:pt x="9531" y="4750"/>
                  <a:pt x="9874" y="4196"/>
                  <a:pt x="9874" y="3722"/>
                </a:cubicBezTo>
                <a:cubicBezTo>
                  <a:pt x="9874" y="3255"/>
                  <a:pt x="9607" y="2655"/>
                  <a:pt x="9173" y="2421"/>
                </a:cubicBezTo>
                <a:cubicBezTo>
                  <a:pt x="9089" y="2382"/>
                  <a:pt x="9012" y="2365"/>
                  <a:pt x="8942" y="2365"/>
                </a:cubicBezTo>
                <a:cubicBezTo>
                  <a:pt x="8651" y="2365"/>
                  <a:pt x="8474" y="2666"/>
                  <a:pt x="8339" y="2988"/>
                </a:cubicBezTo>
                <a:lnTo>
                  <a:pt x="8273" y="2988"/>
                </a:lnTo>
                <a:cubicBezTo>
                  <a:pt x="8106" y="3355"/>
                  <a:pt x="8073" y="3922"/>
                  <a:pt x="8273" y="4322"/>
                </a:cubicBezTo>
                <a:cubicBezTo>
                  <a:pt x="8239" y="4356"/>
                  <a:pt x="8239" y="4389"/>
                  <a:pt x="8239" y="4423"/>
                </a:cubicBezTo>
                <a:cubicBezTo>
                  <a:pt x="8239" y="4589"/>
                  <a:pt x="8239" y="4689"/>
                  <a:pt x="8273" y="4856"/>
                </a:cubicBezTo>
                <a:cubicBezTo>
                  <a:pt x="8273" y="4890"/>
                  <a:pt x="8339" y="4923"/>
                  <a:pt x="8373" y="4923"/>
                </a:cubicBezTo>
                <a:lnTo>
                  <a:pt x="8373" y="4990"/>
                </a:lnTo>
                <a:lnTo>
                  <a:pt x="8239" y="5990"/>
                </a:lnTo>
                <a:cubicBezTo>
                  <a:pt x="8039" y="5590"/>
                  <a:pt x="7839" y="5223"/>
                  <a:pt x="7606" y="4890"/>
                </a:cubicBezTo>
                <a:cubicBezTo>
                  <a:pt x="7596" y="4880"/>
                  <a:pt x="7586" y="4876"/>
                  <a:pt x="7578" y="4876"/>
                </a:cubicBezTo>
                <a:cubicBezTo>
                  <a:pt x="7558" y="4876"/>
                  <a:pt x="7549" y="4899"/>
                  <a:pt x="7572" y="4923"/>
                </a:cubicBezTo>
                <a:cubicBezTo>
                  <a:pt x="7606" y="5056"/>
                  <a:pt x="7706" y="5190"/>
                  <a:pt x="7739" y="5323"/>
                </a:cubicBezTo>
                <a:cubicBezTo>
                  <a:pt x="7672" y="5156"/>
                  <a:pt x="7572" y="5023"/>
                  <a:pt x="7439" y="4856"/>
                </a:cubicBezTo>
                <a:cubicBezTo>
                  <a:pt x="7505" y="4656"/>
                  <a:pt x="7405" y="4389"/>
                  <a:pt x="7372" y="4222"/>
                </a:cubicBezTo>
                <a:cubicBezTo>
                  <a:pt x="7272" y="3722"/>
                  <a:pt x="7105" y="3222"/>
                  <a:pt x="7038" y="2721"/>
                </a:cubicBezTo>
                <a:lnTo>
                  <a:pt x="7038" y="2688"/>
                </a:lnTo>
                <a:cubicBezTo>
                  <a:pt x="7038" y="2621"/>
                  <a:pt x="7072" y="2621"/>
                  <a:pt x="7072" y="2588"/>
                </a:cubicBezTo>
                <a:cubicBezTo>
                  <a:pt x="7105" y="2588"/>
                  <a:pt x="7105" y="2655"/>
                  <a:pt x="7172" y="2655"/>
                </a:cubicBezTo>
                <a:cubicBezTo>
                  <a:pt x="7218" y="2674"/>
                  <a:pt x="7263" y="2682"/>
                  <a:pt x="7306" y="2682"/>
                </a:cubicBezTo>
                <a:cubicBezTo>
                  <a:pt x="7796" y="2682"/>
                  <a:pt x="8106" y="1557"/>
                  <a:pt x="8106" y="1220"/>
                </a:cubicBezTo>
                <a:cubicBezTo>
                  <a:pt x="8173" y="687"/>
                  <a:pt x="7772" y="86"/>
                  <a:pt x="7205" y="19"/>
                </a:cubicBezTo>
                <a:cubicBezTo>
                  <a:pt x="7145" y="7"/>
                  <a:pt x="7086" y="1"/>
                  <a:pt x="7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47;p53">
            <a:extLst>
              <a:ext uri="{FF2B5EF4-FFF2-40B4-BE49-F238E27FC236}">
                <a16:creationId xmlns:a16="http://schemas.microsoft.com/office/drawing/2014/main" id="{E5485F2F-03D2-4097-86A7-5DCE91DDD9D0}"/>
              </a:ext>
            </a:extLst>
          </p:cNvPr>
          <p:cNvSpPr txBox="1">
            <a:spLocks/>
          </p:cNvSpPr>
          <p:nvPr/>
        </p:nvSpPr>
        <p:spPr>
          <a:xfrm>
            <a:off x="535616" y="726118"/>
            <a:ext cx="4105981" cy="578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b="1" dirty="0"/>
              <a:t>Escala aproximada en función de resultados obtenidos en función de RMS</a:t>
            </a:r>
          </a:p>
        </p:txBody>
      </p:sp>
      <p:sp>
        <p:nvSpPr>
          <p:cNvPr id="22" name="Google Shape;847;p53">
            <a:extLst>
              <a:ext uri="{FF2B5EF4-FFF2-40B4-BE49-F238E27FC236}">
                <a16:creationId xmlns:a16="http://schemas.microsoft.com/office/drawing/2014/main" id="{E3D138F5-8BC1-47D4-913F-DC19538D4B5C}"/>
              </a:ext>
            </a:extLst>
          </p:cNvPr>
          <p:cNvSpPr txBox="1">
            <a:spLocks/>
          </p:cNvSpPr>
          <p:nvPr/>
        </p:nvSpPr>
        <p:spPr>
          <a:xfrm>
            <a:off x="4940338" y="722399"/>
            <a:ext cx="4105981" cy="578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pPr>
            <a:r>
              <a:rPr lang="es-ES" sz="1100" b="1" dirty="0"/>
              <a:t>Escala aproximada en función de resultados obtenidos en función de media aritmética</a:t>
            </a:r>
          </a:p>
        </p:txBody>
      </p:sp>
      <p:sp>
        <p:nvSpPr>
          <p:cNvPr id="23" name="Google Shape;834;p53">
            <a:extLst>
              <a:ext uri="{FF2B5EF4-FFF2-40B4-BE49-F238E27FC236}">
                <a16:creationId xmlns:a16="http://schemas.microsoft.com/office/drawing/2014/main" id="{8C946239-B031-4EBC-9633-CEEFED13516F}"/>
              </a:ext>
            </a:extLst>
          </p:cNvPr>
          <p:cNvSpPr/>
          <p:nvPr/>
        </p:nvSpPr>
        <p:spPr>
          <a:xfrm>
            <a:off x="1389054" y="2260111"/>
            <a:ext cx="2506203" cy="163736"/>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4;p53">
            <a:extLst>
              <a:ext uri="{FF2B5EF4-FFF2-40B4-BE49-F238E27FC236}">
                <a16:creationId xmlns:a16="http://schemas.microsoft.com/office/drawing/2014/main" id="{F21DCDC3-E4FA-4A22-AC99-440808329A04}"/>
              </a:ext>
            </a:extLst>
          </p:cNvPr>
          <p:cNvSpPr/>
          <p:nvPr/>
        </p:nvSpPr>
        <p:spPr>
          <a:xfrm>
            <a:off x="1551346" y="2810149"/>
            <a:ext cx="2197395"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4;p53">
            <a:extLst>
              <a:ext uri="{FF2B5EF4-FFF2-40B4-BE49-F238E27FC236}">
                <a16:creationId xmlns:a16="http://schemas.microsoft.com/office/drawing/2014/main" id="{CC89D290-5A03-41CD-AD7C-33351B7325F2}"/>
              </a:ext>
            </a:extLst>
          </p:cNvPr>
          <p:cNvSpPr/>
          <p:nvPr/>
        </p:nvSpPr>
        <p:spPr>
          <a:xfrm>
            <a:off x="1389054" y="3348036"/>
            <a:ext cx="2506203" cy="163736"/>
          </a:xfrm>
          <a:prstGeom prst="roundRect">
            <a:avLst/>
          </a:prstGeom>
          <a:solidFill>
            <a:srgbClr val="93AB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4;p53">
            <a:extLst>
              <a:ext uri="{FF2B5EF4-FFF2-40B4-BE49-F238E27FC236}">
                <a16:creationId xmlns:a16="http://schemas.microsoft.com/office/drawing/2014/main" id="{3E763FB5-9723-4E14-A23A-59F5C53817CF}"/>
              </a:ext>
            </a:extLst>
          </p:cNvPr>
          <p:cNvSpPr/>
          <p:nvPr/>
        </p:nvSpPr>
        <p:spPr>
          <a:xfrm>
            <a:off x="1185495" y="3876205"/>
            <a:ext cx="2975576" cy="163736"/>
          </a:xfrm>
          <a:prstGeom prst="roundRect">
            <a:avLst/>
          </a:prstGeom>
          <a:solidFill>
            <a:srgbClr val="A3EFA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4;p53">
            <a:extLst>
              <a:ext uri="{FF2B5EF4-FFF2-40B4-BE49-F238E27FC236}">
                <a16:creationId xmlns:a16="http://schemas.microsoft.com/office/drawing/2014/main" id="{6600B1A1-C8C9-4D43-A157-A2818DF69C8B}"/>
              </a:ext>
            </a:extLst>
          </p:cNvPr>
          <p:cNvSpPr/>
          <p:nvPr/>
        </p:nvSpPr>
        <p:spPr>
          <a:xfrm>
            <a:off x="1551346" y="1711479"/>
            <a:ext cx="2197395" cy="174482"/>
          </a:xfrm>
          <a:prstGeom prst="roundRect">
            <a:avLst/>
          </a:prstGeom>
          <a:solidFill>
            <a:srgbClr val="BEF8F7">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a 3">
            <a:extLst>
              <a:ext uri="{FF2B5EF4-FFF2-40B4-BE49-F238E27FC236}">
                <a16:creationId xmlns:a16="http://schemas.microsoft.com/office/drawing/2014/main" id="{D583A076-92DC-4EFA-B70C-A3761004FD46}"/>
              </a:ext>
            </a:extLst>
          </p:cNvPr>
          <p:cNvGraphicFramePr>
            <a:graphicFrameLocks noGrp="1"/>
          </p:cNvGraphicFramePr>
          <p:nvPr>
            <p:extLst>
              <p:ext uri="{D42A27DB-BD31-4B8C-83A1-F6EECF244321}">
                <p14:modId xmlns:p14="http://schemas.microsoft.com/office/powerpoint/2010/main" val="3568131968"/>
              </p:ext>
            </p:extLst>
          </p:nvPr>
        </p:nvGraphicFramePr>
        <p:xfrm>
          <a:off x="611412" y="1312489"/>
          <a:ext cx="4030185" cy="3081164"/>
        </p:xfrm>
        <a:graphic>
          <a:graphicData uri="http://schemas.openxmlformats.org/drawingml/2006/table">
            <a:tbl>
              <a:tblPr firstRow="1" firstCol="1" bandRow="1"/>
              <a:tblGrid>
                <a:gridCol w="814179">
                  <a:extLst>
                    <a:ext uri="{9D8B030D-6E8A-4147-A177-3AD203B41FA5}">
                      <a16:colId xmlns:a16="http://schemas.microsoft.com/office/drawing/2014/main" val="31366561"/>
                    </a:ext>
                  </a:extLst>
                </a:gridCol>
                <a:gridCol w="610634">
                  <a:extLst>
                    <a:ext uri="{9D8B030D-6E8A-4147-A177-3AD203B41FA5}">
                      <a16:colId xmlns:a16="http://schemas.microsoft.com/office/drawing/2014/main" val="273984897"/>
                    </a:ext>
                  </a:extLst>
                </a:gridCol>
                <a:gridCol w="610634">
                  <a:extLst>
                    <a:ext uri="{9D8B030D-6E8A-4147-A177-3AD203B41FA5}">
                      <a16:colId xmlns:a16="http://schemas.microsoft.com/office/drawing/2014/main" val="515237539"/>
                    </a:ext>
                  </a:extLst>
                </a:gridCol>
                <a:gridCol w="610634">
                  <a:extLst>
                    <a:ext uri="{9D8B030D-6E8A-4147-A177-3AD203B41FA5}">
                      <a16:colId xmlns:a16="http://schemas.microsoft.com/office/drawing/2014/main" val="2624565433"/>
                    </a:ext>
                  </a:extLst>
                </a:gridCol>
                <a:gridCol w="773470">
                  <a:extLst>
                    <a:ext uri="{9D8B030D-6E8A-4147-A177-3AD203B41FA5}">
                      <a16:colId xmlns:a16="http://schemas.microsoft.com/office/drawing/2014/main" val="1886439847"/>
                    </a:ext>
                  </a:extLst>
                </a:gridCol>
                <a:gridCol w="610634">
                  <a:extLst>
                    <a:ext uri="{9D8B030D-6E8A-4147-A177-3AD203B41FA5}">
                      <a16:colId xmlns:a16="http://schemas.microsoft.com/office/drawing/2014/main" val="502558554"/>
                    </a:ext>
                  </a:extLst>
                </a:gridCol>
              </a:tblGrid>
              <a:tr h="382206">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E. V </a:t>
                      </a:r>
                      <a:b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b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PV = 1/4 * IC</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IC</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Escala Obtenida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Escala Referencial</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4768502"/>
                  </a:ext>
                </a:extLst>
              </a:tr>
              <a:tr h="180697">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6816033"/>
                  </a:ext>
                </a:extLst>
              </a:tr>
              <a:tr h="180697">
                <a:tc>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139.89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559.54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559540.8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extLst>
                  <a:ext uri="{0D108BD9-81ED-4DB2-BD59-A6C34878D82A}">
                    <a16:rowId xmlns:a16="http://schemas.microsoft.com/office/drawing/2014/main" val="619965740"/>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163.52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654.09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654091.2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1:700 000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2270568"/>
                  </a:ext>
                </a:extLst>
              </a:tr>
              <a:tr h="180697">
                <a:tc gridSpan="6">
                  <a:txBody>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SNAP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p>
                  </a:txBody>
                  <a:tcPr marL="35620" marR="3562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29357250"/>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142.37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569.50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 569497.6</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1:600 000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extLst>
                  <a:ext uri="{0D108BD9-81ED-4DB2-BD59-A6C34878D82A}">
                    <a16:rowId xmlns:a16="http://schemas.microsoft.com/office/drawing/2014/main" val="825954664"/>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181.34</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725.36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725356.8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1:750 000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9292117"/>
                  </a:ext>
                </a:extLst>
              </a:tr>
              <a:tr h="180697">
                <a:tc gridSpan="6">
                  <a:txBody>
                    <a:bodyPr/>
                    <a:lstStyle/>
                    <a:p>
                      <a:pPr algn="ctr">
                        <a:lnSpc>
                          <a:spcPct val="150000"/>
                        </a:lnSpc>
                        <a:spcBef>
                          <a:spcPts val="600"/>
                        </a:spcBef>
                        <a:spcAft>
                          <a:spcPts val="600"/>
                        </a:spcAft>
                      </a:pPr>
                      <a:r>
                        <a:rPr lang="es-EC"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Sentinel-1 Software ENVI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42832936"/>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93.77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375.07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375065.6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extLst>
                  <a:ext uri="{0D108BD9-81ED-4DB2-BD59-A6C34878D82A}">
                    <a16:rowId xmlns:a16="http://schemas.microsoft.com/office/drawing/2014/main" val="2470974323"/>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78.01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312.03</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312032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1:350 000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635376"/>
                  </a:ext>
                </a:extLst>
              </a:tr>
              <a:tr h="169200">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ENVI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9405827"/>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75.85</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303.41</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303408</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1:350 000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extLst>
                  <a:ext uri="{0D108BD9-81ED-4DB2-BD59-A6C34878D82A}">
                    <a16:rowId xmlns:a16="http://schemas.microsoft.com/office/drawing/2014/main" val="2609926031"/>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87.69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350.76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350761.6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1:400 000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8946792"/>
                  </a:ext>
                </a:extLst>
              </a:tr>
              <a:tr h="180697">
                <a:tc gridSpan="6">
                  <a:txBody>
                    <a:bodyPr/>
                    <a:lstStyle/>
                    <a:p>
                      <a:pPr algn="ctr">
                        <a:lnSpc>
                          <a:spcPct val="150000"/>
                        </a:lnSpc>
                        <a:spcBef>
                          <a:spcPts val="600"/>
                        </a:spcBef>
                        <a:spcAft>
                          <a:spcPts val="600"/>
                        </a:spcAft>
                      </a:pP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MDS Cosmo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SkyMED</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Software ERDAS IMAGINE vs. </a:t>
                      </a:r>
                      <a:r>
                        <a:rPr lang="en-US" sz="800" b="1" dirty="0" err="1">
                          <a:solidFill>
                            <a:srgbClr val="000000"/>
                          </a:solidFill>
                          <a:effectLst/>
                          <a:latin typeface="Lato" panose="020B0604020202020204" charset="0"/>
                          <a:ea typeface="Times New Roman" panose="02020603050405020304" pitchFamily="18" charset="0"/>
                          <a:cs typeface="Calibri" panose="020F0502020204030204" pitchFamily="34" charset="0"/>
                        </a:rPr>
                        <a:t>vértices</a:t>
                      </a:r>
                      <a:r>
                        <a:rPr lang="en-US" sz="800" b="1" dirty="0">
                          <a:solidFill>
                            <a:srgbClr val="000000"/>
                          </a:solidFill>
                          <a:effectLst/>
                          <a:latin typeface="Lato" panose="020B0604020202020204" charset="0"/>
                          <a:ea typeface="Times New Roman" panose="02020603050405020304" pitchFamily="18" charset="0"/>
                          <a:cs typeface="Calibri" panose="020F0502020204030204" pitchFamily="34" charset="0"/>
                        </a:rPr>
                        <a:t> IGM</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22495637"/>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Infraestructura</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80.19</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320.77</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 320770.12</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1:350 000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a:noFill/>
                    </a:lnB>
                    <a:noFill/>
                  </a:tcPr>
                </a:tc>
                <a:extLst>
                  <a:ext uri="{0D108BD9-81ED-4DB2-BD59-A6C34878D82A}">
                    <a16:rowId xmlns:a16="http://schemas.microsoft.com/office/drawing/2014/main" val="4010892487"/>
                  </a:ext>
                </a:extLst>
              </a:tr>
              <a:tr h="180697">
                <a:tc>
                  <a:txBody>
                    <a:bodyPr/>
                    <a:lstStyle/>
                    <a:p>
                      <a:pPr algn="ctr">
                        <a:lnSpc>
                          <a:spcPct val="150000"/>
                        </a:lnSpc>
                        <a:spcBef>
                          <a:spcPts val="600"/>
                        </a:spcBef>
                        <a:spcAft>
                          <a:spcPts val="600"/>
                        </a:spcAft>
                      </a:pPr>
                      <a:r>
                        <a:rPr lang="es-EC" sz="800" b="1">
                          <a:solidFill>
                            <a:srgbClr val="000000"/>
                          </a:solidFill>
                          <a:effectLst/>
                          <a:latin typeface="Lato" panose="020B0604020202020204" charset="0"/>
                          <a:ea typeface="Times New Roman" panose="02020603050405020304" pitchFamily="18" charset="0"/>
                          <a:cs typeface="Calibri" panose="020F0502020204030204" pitchFamily="34" charset="0"/>
                        </a:rPr>
                        <a:t>Vegetación </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120.32</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 </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481.30</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a:solidFill>
                            <a:srgbClr val="000000"/>
                          </a:solidFill>
                          <a:effectLst/>
                          <a:latin typeface="Lato" panose="020B0604020202020204" charset="0"/>
                          <a:ea typeface="Times New Roman" panose="02020603050405020304" pitchFamily="18" charset="0"/>
                          <a:cs typeface="Calibri" panose="020F0502020204030204" pitchFamily="34" charset="0"/>
                        </a:rPr>
                        <a:t>1: 481297.6</a:t>
                      </a:r>
                      <a:endParaRPr lang="es-EC" sz="80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es-EC" sz="800" dirty="0">
                          <a:solidFill>
                            <a:srgbClr val="000000"/>
                          </a:solidFill>
                          <a:effectLst/>
                          <a:latin typeface="Lato" panose="020B0604020202020204" charset="0"/>
                          <a:ea typeface="Times New Roman" panose="02020603050405020304" pitchFamily="18" charset="0"/>
                          <a:cs typeface="Calibri" panose="020F0502020204030204" pitchFamily="34" charset="0"/>
                        </a:rPr>
                        <a:t>1:500 000</a:t>
                      </a:r>
                      <a:endParaRPr lang="es-EC" sz="800" dirty="0">
                        <a:effectLst/>
                        <a:latin typeface="Lato" panose="020B0604020202020204" charset="0"/>
                        <a:ea typeface="Calibri" panose="020F0502020204030204" pitchFamily="34" charset="0"/>
                        <a:cs typeface="Times New Roman" panose="02020603050405020304" pitchFamily="18" charset="0"/>
                      </a:endParaRPr>
                    </a:p>
                  </a:txBody>
                  <a:tcPr marL="35620" marR="3562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4466272"/>
                  </a:ext>
                </a:extLst>
              </a:tr>
            </a:tbl>
          </a:graphicData>
        </a:graphic>
      </p:graphicFrame>
      <p:sp>
        <p:nvSpPr>
          <p:cNvPr id="34" name="Cuadro de texto 141">
            <a:extLst>
              <a:ext uri="{FF2B5EF4-FFF2-40B4-BE49-F238E27FC236}">
                <a16:creationId xmlns:a16="http://schemas.microsoft.com/office/drawing/2014/main" id="{66D9185D-4F63-4613-9912-38FBC000767D}"/>
              </a:ext>
            </a:extLst>
          </p:cNvPr>
          <p:cNvSpPr txBox="1"/>
          <p:nvPr/>
        </p:nvSpPr>
        <p:spPr>
          <a:xfrm>
            <a:off x="720601" y="4767803"/>
            <a:ext cx="1504950" cy="335415"/>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pPr>
            <a:r>
              <a:rPr lang="es-EC" sz="900" i="1" dirty="0">
                <a:latin typeface="Lato" panose="020B0604020202020204" charset="0"/>
                <a:ea typeface="Calibri" panose="020F0502020204030204" pitchFamily="34" charset="0"/>
                <a:cs typeface="Times New Roman" panose="02020603050405020304" pitchFamily="18" charset="0"/>
              </a:rPr>
              <a:t>E.V – Exactitud Vertical </a:t>
            </a:r>
            <a:endParaRPr lang="es-EC" sz="900" i="1" dirty="0">
              <a:effectLst/>
              <a:latin typeface="Lato"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76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pic>
        <p:nvPicPr>
          <p:cNvPr id="17" name="Imagen 16">
            <a:extLst>
              <a:ext uri="{FF2B5EF4-FFF2-40B4-BE49-F238E27FC236}">
                <a16:creationId xmlns:a16="http://schemas.microsoft.com/office/drawing/2014/main" id="{DC1DABF2-25E6-4E4D-AE49-847161A151CE}"/>
              </a:ext>
            </a:extLst>
          </p:cNvPr>
          <p:cNvPicPr>
            <a:picLocks noChangeAspect="1"/>
          </p:cNvPicPr>
          <p:nvPr/>
        </p:nvPicPr>
        <p:blipFill>
          <a:blip r:embed="rId3"/>
          <a:stretch>
            <a:fillRect/>
          </a:stretch>
        </p:blipFill>
        <p:spPr>
          <a:xfrm>
            <a:off x="-22394" y="0"/>
            <a:ext cx="9166394" cy="5143500"/>
          </a:xfrm>
          <a:prstGeom prst="rect">
            <a:avLst/>
          </a:prstGeom>
        </p:spPr>
      </p:pic>
      <p:sp>
        <p:nvSpPr>
          <p:cNvPr id="999" name="Google Shape;999;p56"/>
          <p:cNvSpPr/>
          <p:nvPr/>
        </p:nvSpPr>
        <p:spPr>
          <a:xfrm>
            <a:off x="1738232" y="565533"/>
            <a:ext cx="57930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txBox="1">
            <a:spLocks noGrp="1"/>
          </p:cNvSpPr>
          <p:nvPr>
            <p:ph type="title"/>
          </p:nvPr>
        </p:nvSpPr>
        <p:spPr>
          <a:xfrm>
            <a:off x="750720" y="247783"/>
            <a:ext cx="7717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Conclusiones</a:t>
            </a:r>
            <a:endParaRPr dirty="0"/>
          </a:p>
        </p:txBody>
      </p:sp>
      <p:sp>
        <p:nvSpPr>
          <p:cNvPr id="1002" name="Google Shape;1002;p56"/>
          <p:cNvSpPr/>
          <p:nvPr/>
        </p:nvSpPr>
        <p:spPr>
          <a:xfrm rot="-1799990">
            <a:off x="7875075" y="2456963"/>
            <a:ext cx="2080809" cy="2692176"/>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56"/>
          <p:cNvGrpSpPr/>
          <p:nvPr/>
        </p:nvGrpSpPr>
        <p:grpSpPr>
          <a:xfrm rot="9878188" flipH="1">
            <a:off x="102247" y="-307445"/>
            <a:ext cx="833046" cy="1943083"/>
            <a:chOff x="4430825" y="1490500"/>
            <a:chExt cx="462025" cy="1077675"/>
          </a:xfrm>
        </p:grpSpPr>
        <p:sp>
          <p:nvSpPr>
            <p:cNvPr id="1004" name="Google Shape;1004;p56"/>
            <p:cNvSpPr/>
            <p:nvPr/>
          </p:nvSpPr>
          <p:spPr>
            <a:xfrm>
              <a:off x="4430825" y="1503850"/>
              <a:ext cx="462025" cy="1064325"/>
            </a:xfrm>
            <a:custGeom>
              <a:avLst/>
              <a:gdLst/>
              <a:ahLst/>
              <a:cxnLst/>
              <a:rect l="l" t="t" r="r" b="b"/>
              <a:pathLst>
                <a:path w="18481" h="42573" extrusionOk="0">
                  <a:moveTo>
                    <a:pt x="11561" y="4416"/>
                  </a:moveTo>
                  <a:cubicBezTo>
                    <a:pt x="11860" y="4416"/>
                    <a:pt x="12278" y="6922"/>
                    <a:pt x="12310" y="7079"/>
                  </a:cubicBezTo>
                  <a:cubicBezTo>
                    <a:pt x="12310" y="7246"/>
                    <a:pt x="12343" y="7413"/>
                    <a:pt x="12343" y="7579"/>
                  </a:cubicBezTo>
                  <a:lnTo>
                    <a:pt x="12343" y="7679"/>
                  </a:lnTo>
                  <a:lnTo>
                    <a:pt x="12343" y="7713"/>
                  </a:lnTo>
                  <a:cubicBezTo>
                    <a:pt x="12343" y="8847"/>
                    <a:pt x="12110" y="10014"/>
                    <a:pt x="11743" y="11048"/>
                  </a:cubicBezTo>
                  <a:cubicBezTo>
                    <a:pt x="11142" y="12716"/>
                    <a:pt x="10075" y="14084"/>
                    <a:pt x="8941" y="15418"/>
                  </a:cubicBezTo>
                  <a:cubicBezTo>
                    <a:pt x="8974" y="15285"/>
                    <a:pt x="8974" y="15218"/>
                    <a:pt x="9007" y="15185"/>
                  </a:cubicBezTo>
                  <a:cubicBezTo>
                    <a:pt x="9057" y="15110"/>
                    <a:pt x="9014" y="15072"/>
                    <a:pt x="8960" y="15072"/>
                  </a:cubicBezTo>
                  <a:cubicBezTo>
                    <a:pt x="8943" y="15072"/>
                    <a:pt x="8924" y="15076"/>
                    <a:pt x="8907" y="15085"/>
                  </a:cubicBezTo>
                  <a:cubicBezTo>
                    <a:pt x="9608" y="13350"/>
                    <a:pt x="10141" y="11549"/>
                    <a:pt x="10575" y="9681"/>
                  </a:cubicBezTo>
                  <a:cubicBezTo>
                    <a:pt x="10575" y="9631"/>
                    <a:pt x="10550" y="9606"/>
                    <a:pt x="10521" y="9606"/>
                  </a:cubicBezTo>
                  <a:cubicBezTo>
                    <a:pt x="10492" y="9606"/>
                    <a:pt x="10458" y="9631"/>
                    <a:pt x="10442" y="9681"/>
                  </a:cubicBezTo>
                  <a:cubicBezTo>
                    <a:pt x="10008" y="11349"/>
                    <a:pt x="9474" y="12916"/>
                    <a:pt x="8907" y="14551"/>
                  </a:cubicBezTo>
                  <a:cubicBezTo>
                    <a:pt x="8907" y="13217"/>
                    <a:pt x="8607" y="11916"/>
                    <a:pt x="8674" y="10581"/>
                  </a:cubicBezTo>
                  <a:cubicBezTo>
                    <a:pt x="8740" y="9547"/>
                    <a:pt x="9107" y="8447"/>
                    <a:pt x="9574" y="7446"/>
                  </a:cubicBezTo>
                  <a:cubicBezTo>
                    <a:pt x="9608" y="7446"/>
                    <a:pt x="9608" y="7413"/>
                    <a:pt x="9608" y="7379"/>
                  </a:cubicBezTo>
                  <a:lnTo>
                    <a:pt x="9608" y="7346"/>
                  </a:lnTo>
                  <a:cubicBezTo>
                    <a:pt x="9674" y="7212"/>
                    <a:pt x="9741" y="7079"/>
                    <a:pt x="9808" y="6912"/>
                  </a:cubicBezTo>
                  <a:cubicBezTo>
                    <a:pt x="9835" y="6921"/>
                    <a:pt x="9859" y="6925"/>
                    <a:pt x="9881" y="6925"/>
                  </a:cubicBezTo>
                  <a:cubicBezTo>
                    <a:pt x="9939" y="6925"/>
                    <a:pt x="9975" y="6894"/>
                    <a:pt x="9975" y="6845"/>
                  </a:cubicBezTo>
                  <a:lnTo>
                    <a:pt x="9975" y="6679"/>
                  </a:lnTo>
                  <a:cubicBezTo>
                    <a:pt x="10442" y="5878"/>
                    <a:pt x="10975" y="5111"/>
                    <a:pt x="11509" y="4444"/>
                  </a:cubicBezTo>
                  <a:cubicBezTo>
                    <a:pt x="11526" y="4425"/>
                    <a:pt x="11543" y="4416"/>
                    <a:pt x="11561" y="4416"/>
                  </a:cubicBezTo>
                  <a:close/>
                  <a:moveTo>
                    <a:pt x="8974" y="4177"/>
                  </a:moveTo>
                  <a:cubicBezTo>
                    <a:pt x="9441" y="4544"/>
                    <a:pt x="9541" y="5044"/>
                    <a:pt x="9341" y="5678"/>
                  </a:cubicBezTo>
                  <a:cubicBezTo>
                    <a:pt x="9341" y="6145"/>
                    <a:pt x="9341" y="6579"/>
                    <a:pt x="9408" y="7046"/>
                  </a:cubicBezTo>
                  <a:cubicBezTo>
                    <a:pt x="9074" y="7713"/>
                    <a:pt x="8807" y="8447"/>
                    <a:pt x="8607" y="9214"/>
                  </a:cubicBezTo>
                  <a:cubicBezTo>
                    <a:pt x="8073" y="11115"/>
                    <a:pt x="8640" y="13050"/>
                    <a:pt x="8640" y="15018"/>
                  </a:cubicBezTo>
                  <a:cubicBezTo>
                    <a:pt x="8574" y="15185"/>
                    <a:pt x="8507" y="15385"/>
                    <a:pt x="8440" y="15552"/>
                  </a:cubicBezTo>
                  <a:cubicBezTo>
                    <a:pt x="8474" y="15285"/>
                    <a:pt x="8407" y="15051"/>
                    <a:pt x="8273" y="14751"/>
                  </a:cubicBezTo>
                  <a:cubicBezTo>
                    <a:pt x="8340" y="13250"/>
                    <a:pt x="7740" y="11749"/>
                    <a:pt x="7740" y="10248"/>
                  </a:cubicBezTo>
                  <a:cubicBezTo>
                    <a:pt x="7740" y="10215"/>
                    <a:pt x="7706" y="10198"/>
                    <a:pt x="7673" y="10198"/>
                  </a:cubicBezTo>
                  <a:cubicBezTo>
                    <a:pt x="7640" y="10198"/>
                    <a:pt x="7606" y="10215"/>
                    <a:pt x="7606" y="10248"/>
                  </a:cubicBezTo>
                  <a:cubicBezTo>
                    <a:pt x="7540" y="11582"/>
                    <a:pt x="7840" y="12916"/>
                    <a:pt x="8073" y="14217"/>
                  </a:cubicBezTo>
                  <a:cubicBezTo>
                    <a:pt x="7640" y="13283"/>
                    <a:pt x="7106" y="12383"/>
                    <a:pt x="6872" y="11349"/>
                  </a:cubicBezTo>
                  <a:cubicBezTo>
                    <a:pt x="6506" y="9414"/>
                    <a:pt x="7239" y="7346"/>
                    <a:pt x="8073" y="5678"/>
                  </a:cubicBezTo>
                  <a:cubicBezTo>
                    <a:pt x="8307" y="5178"/>
                    <a:pt x="8640" y="4677"/>
                    <a:pt x="8974" y="4177"/>
                  </a:cubicBezTo>
                  <a:close/>
                  <a:moveTo>
                    <a:pt x="14605" y="5055"/>
                  </a:moveTo>
                  <a:cubicBezTo>
                    <a:pt x="14560" y="5148"/>
                    <a:pt x="14493" y="5310"/>
                    <a:pt x="14445" y="5578"/>
                  </a:cubicBezTo>
                  <a:cubicBezTo>
                    <a:pt x="14011" y="7446"/>
                    <a:pt x="14111" y="9381"/>
                    <a:pt x="13477" y="11215"/>
                  </a:cubicBezTo>
                  <a:cubicBezTo>
                    <a:pt x="12643" y="13617"/>
                    <a:pt x="9841" y="14918"/>
                    <a:pt x="8474" y="16953"/>
                  </a:cubicBezTo>
                  <a:cubicBezTo>
                    <a:pt x="8807" y="16252"/>
                    <a:pt x="9241" y="15552"/>
                    <a:pt x="9941" y="14951"/>
                  </a:cubicBezTo>
                  <a:cubicBezTo>
                    <a:pt x="10008" y="14918"/>
                    <a:pt x="9941" y="14784"/>
                    <a:pt x="9808" y="14784"/>
                  </a:cubicBezTo>
                  <a:cubicBezTo>
                    <a:pt x="11609" y="12750"/>
                    <a:pt x="12510" y="10181"/>
                    <a:pt x="12577" y="7546"/>
                  </a:cubicBezTo>
                  <a:cubicBezTo>
                    <a:pt x="12843" y="6579"/>
                    <a:pt x="13611" y="6012"/>
                    <a:pt x="14344" y="5311"/>
                  </a:cubicBezTo>
                  <a:cubicBezTo>
                    <a:pt x="14457" y="5199"/>
                    <a:pt x="14554" y="5117"/>
                    <a:pt x="14605" y="5055"/>
                  </a:cubicBezTo>
                  <a:close/>
                  <a:moveTo>
                    <a:pt x="1168" y="6078"/>
                  </a:moveTo>
                  <a:cubicBezTo>
                    <a:pt x="1235" y="6112"/>
                    <a:pt x="1235" y="6145"/>
                    <a:pt x="1268" y="6212"/>
                  </a:cubicBezTo>
                  <a:cubicBezTo>
                    <a:pt x="1335" y="6612"/>
                    <a:pt x="1435" y="7079"/>
                    <a:pt x="1569" y="7479"/>
                  </a:cubicBezTo>
                  <a:cubicBezTo>
                    <a:pt x="2069" y="9147"/>
                    <a:pt x="2836" y="10615"/>
                    <a:pt x="3170" y="12316"/>
                  </a:cubicBezTo>
                  <a:cubicBezTo>
                    <a:pt x="3603" y="14418"/>
                    <a:pt x="3503" y="16552"/>
                    <a:pt x="3837" y="18621"/>
                  </a:cubicBezTo>
                  <a:cubicBezTo>
                    <a:pt x="4304" y="21089"/>
                    <a:pt x="4938" y="23624"/>
                    <a:pt x="5004" y="26159"/>
                  </a:cubicBezTo>
                  <a:cubicBezTo>
                    <a:pt x="3670" y="24892"/>
                    <a:pt x="3237" y="23224"/>
                    <a:pt x="2603" y="21556"/>
                  </a:cubicBezTo>
                  <a:cubicBezTo>
                    <a:pt x="1936" y="19788"/>
                    <a:pt x="1302" y="18054"/>
                    <a:pt x="935" y="16219"/>
                  </a:cubicBezTo>
                  <a:cubicBezTo>
                    <a:pt x="468" y="13951"/>
                    <a:pt x="568" y="11782"/>
                    <a:pt x="768" y="9614"/>
                  </a:cubicBezTo>
                  <a:lnTo>
                    <a:pt x="768" y="9614"/>
                  </a:lnTo>
                  <a:cubicBezTo>
                    <a:pt x="835" y="10982"/>
                    <a:pt x="1068" y="12416"/>
                    <a:pt x="1302" y="13750"/>
                  </a:cubicBezTo>
                  <a:cubicBezTo>
                    <a:pt x="1936" y="17320"/>
                    <a:pt x="3103" y="20789"/>
                    <a:pt x="4237" y="24258"/>
                  </a:cubicBezTo>
                  <a:cubicBezTo>
                    <a:pt x="4249" y="24316"/>
                    <a:pt x="4285" y="24342"/>
                    <a:pt x="4326" y="24342"/>
                  </a:cubicBezTo>
                  <a:cubicBezTo>
                    <a:pt x="4402" y="24342"/>
                    <a:pt x="4492" y="24254"/>
                    <a:pt x="4471" y="24125"/>
                  </a:cubicBezTo>
                  <a:cubicBezTo>
                    <a:pt x="3437" y="20255"/>
                    <a:pt x="2102" y="16552"/>
                    <a:pt x="1435" y="12550"/>
                  </a:cubicBezTo>
                  <a:cubicBezTo>
                    <a:pt x="1102" y="10615"/>
                    <a:pt x="968" y="8713"/>
                    <a:pt x="1135" y="6779"/>
                  </a:cubicBezTo>
                  <a:lnTo>
                    <a:pt x="1135" y="6312"/>
                  </a:lnTo>
                  <a:cubicBezTo>
                    <a:pt x="1135" y="6245"/>
                    <a:pt x="1168" y="6145"/>
                    <a:pt x="1168" y="6078"/>
                  </a:cubicBezTo>
                  <a:close/>
                  <a:moveTo>
                    <a:pt x="17947" y="15785"/>
                  </a:moveTo>
                  <a:cubicBezTo>
                    <a:pt x="17580" y="16386"/>
                    <a:pt x="16980" y="17253"/>
                    <a:pt x="16613" y="17853"/>
                  </a:cubicBezTo>
                  <a:cubicBezTo>
                    <a:pt x="14578" y="20956"/>
                    <a:pt x="11643" y="23591"/>
                    <a:pt x="8941" y="26193"/>
                  </a:cubicBezTo>
                  <a:cubicBezTo>
                    <a:pt x="10175" y="24525"/>
                    <a:pt x="11442" y="22890"/>
                    <a:pt x="12843" y="21356"/>
                  </a:cubicBezTo>
                  <a:cubicBezTo>
                    <a:pt x="14244" y="19788"/>
                    <a:pt x="15779" y="18554"/>
                    <a:pt x="16980" y="16919"/>
                  </a:cubicBezTo>
                  <a:lnTo>
                    <a:pt x="17080" y="16853"/>
                  </a:lnTo>
                  <a:cubicBezTo>
                    <a:pt x="17413" y="16552"/>
                    <a:pt x="17647" y="16185"/>
                    <a:pt x="17947" y="15785"/>
                  </a:cubicBezTo>
                  <a:close/>
                  <a:moveTo>
                    <a:pt x="15979" y="17753"/>
                  </a:moveTo>
                  <a:cubicBezTo>
                    <a:pt x="14912" y="18954"/>
                    <a:pt x="13677" y="20055"/>
                    <a:pt x="12577" y="21222"/>
                  </a:cubicBezTo>
                  <a:cubicBezTo>
                    <a:pt x="10809" y="23057"/>
                    <a:pt x="9308" y="25125"/>
                    <a:pt x="7806" y="27260"/>
                  </a:cubicBezTo>
                  <a:cubicBezTo>
                    <a:pt x="9274" y="24725"/>
                    <a:pt x="10642" y="22023"/>
                    <a:pt x="12910" y="20055"/>
                  </a:cubicBezTo>
                  <a:cubicBezTo>
                    <a:pt x="13911" y="19221"/>
                    <a:pt x="14978" y="18521"/>
                    <a:pt x="15979" y="17753"/>
                  </a:cubicBezTo>
                  <a:close/>
                  <a:moveTo>
                    <a:pt x="1669" y="6845"/>
                  </a:moveTo>
                  <a:cubicBezTo>
                    <a:pt x="3503" y="9781"/>
                    <a:pt x="4504" y="12883"/>
                    <a:pt x="4938" y="16419"/>
                  </a:cubicBezTo>
                  <a:cubicBezTo>
                    <a:pt x="5305" y="19721"/>
                    <a:pt x="5004" y="23124"/>
                    <a:pt x="5505" y="26426"/>
                  </a:cubicBezTo>
                  <a:lnTo>
                    <a:pt x="5505" y="26460"/>
                  </a:lnTo>
                  <a:cubicBezTo>
                    <a:pt x="5438" y="26760"/>
                    <a:pt x="5338" y="27093"/>
                    <a:pt x="5271" y="27394"/>
                  </a:cubicBezTo>
                  <a:cubicBezTo>
                    <a:pt x="5471" y="24258"/>
                    <a:pt x="4638" y="21089"/>
                    <a:pt x="4104" y="18087"/>
                  </a:cubicBezTo>
                  <a:cubicBezTo>
                    <a:pt x="3670" y="15752"/>
                    <a:pt x="3937" y="13350"/>
                    <a:pt x="3203" y="11048"/>
                  </a:cubicBezTo>
                  <a:cubicBezTo>
                    <a:pt x="2803" y="9714"/>
                    <a:pt x="1969" y="8280"/>
                    <a:pt x="1669" y="6845"/>
                  </a:cubicBezTo>
                  <a:close/>
                  <a:moveTo>
                    <a:pt x="17880" y="15952"/>
                  </a:moveTo>
                  <a:cubicBezTo>
                    <a:pt x="17513" y="17753"/>
                    <a:pt x="17046" y="19288"/>
                    <a:pt x="16012" y="20889"/>
                  </a:cubicBezTo>
                  <a:cubicBezTo>
                    <a:pt x="15012" y="22423"/>
                    <a:pt x="13644" y="23691"/>
                    <a:pt x="12276" y="24858"/>
                  </a:cubicBezTo>
                  <a:cubicBezTo>
                    <a:pt x="10508" y="26293"/>
                    <a:pt x="8574" y="27560"/>
                    <a:pt x="6772" y="28961"/>
                  </a:cubicBezTo>
                  <a:cubicBezTo>
                    <a:pt x="6806" y="28928"/>
                    <a:pt x="6806" y="28895"/>
                    <a:pt x="6839" y="28861"/>
                  </a:cubicBezTo>
                  <a:lnTo>
                    <a:pt x="7840" y="27594"/>
                  </a:lnTo>
                  <a:cubicBezTo>
                    <a:pt x="8740" y="26726"/>
                    <a:pt x="9641" y="25892"/>
                    <a:pt x="10508" y="25059"/>
                  </a:cubicBezTo>
                  <a:cubicBezTo>
                    <a:pt x="13344" y="22257"/>
                    <a:pt x="16079" y="19521"/>
                    <a:pt x="17880" y="15952"/>
                  </a:cubicBezTo>
                  <a:close/>
                  <a:moveTo>
                    <a:pt x="17113" y="16286"/>
                  </a:moveTo>
                  <a:lnTo>
                    <a:pt x="17113" y="16286"/>
                  </a:lnTo>
                  <a:cubicBezTo>
                    <a:pt x="15445" y="18054"/>
                    <a:pt x="13144" y="19121"/>
                    <a:pt x="11509" y="20956"/>
                  </a:cubicBezTo>
                  <a:cubicBezTo>
                    <a:pt x="9641" y="23024"/>
                    <a:pt x="8107" y="25759"/>
                    <a:pt x="6772" y="28328"/>
                  </a:cubicBezTo>
                  <a:cubicBezTo>
                    <a:pt x="6005" y="29061"/>
                    <a:pt x="5338" y="29795"/>
                    <a:pt x="4838" y="30629"/>
                  </a:cubicBezTo>
                  <a:lnTo>
                    <a:pt x="4738" y="30763"/>
                  </a:lnTo>
                  <a:cubicBezTo>
                    <a:pt x="4771" y="30562"/>
                    <a:pt x="4804" y="30396"/>
                    <a:pt x="4871" y="30196"/>
                  </a:cubicBezTo>
                  <a:cubicBezTo>
                    <a:pt x="6205" y="27460"/>
                    <a:pt x="7606" y="24858"/>
                    <a:pt x="9474" y="22457"/>
                  </a:cubicBezTo>
                  <a:cubicBezTo>
                    <a:pt x="11576" y="19855"/>
                    <a:pt x="14211" y="17920"/>
                    <a:pt x="17113" y="16286"/>
                  </a:cubicBezTo>
                  <a:close/>
                  <a:moveTo>
                    <a:pt x="11077" y="0"/>
                  </a:moveTo>
                  <a:cubicBezTo>
                    <a:pt x="10973" y="0"/>
                    <a:pt x="10863" y="46"/>
                    <a:pt x="10809" y="141"/>
                  </a:cubicBezTo>
                  <a:cubicBezTo>
                    <a:pt x="10675" y="441"/>
                    <a:pt x="10608" y="708"/>
                    <a:pt x="10608" y="941"/>
                  </a:cubicBezTo>
                  <a:lnTo>
                    <a:pt x="10508" y="1241"/>
                  </a:lnTo>
                  <a:cubicBezTo>
                    <a:pt x="10475" y="1342"/>
                    <a:pt x="10508" y="1442"/>
                    <a:pt x="10608" y="1475"/>
                  </a:cubicBezTo>
                  <a:cubicBezTo>
                    <a:pt x="10275" y="3176"/>
                    <a:pt x="9608" y="4744"/>
                    <a:pt x="9741" y="6445"/>
                  </a:cubicBezTo>
                  <a:cubicBezTo>
                    <a:pt x="9682" y="6475"/>
                    <a:pt x="9649" y="6556"/>
                    <a:pt x="9643" y="6598"/>
                  </a:cubicBezTo>
                  <a:lnTo>
                    <a:pt x="9643" y="6598"/>
                  </a:lnTo>
                  <a:cubicBezTo>
                    <a:pt x="9742" y="5561"/>
                    <a:pt x="9839" y="3775"/>
                    <a:pt x="9274" y="3476"/>
                  </a:cubicBezTo>
                  <a:cubicBezTo>
                    <a:pt x="9247" y="3467"/>
                    <a:pt x="9223" y="3463"/>
                    <a:pt x="9201" y="3463"/>
                  </a:cubicBezTo>
                  <a:cubicBezTo>
                    <a:pt x="9141" y="3463"/>
                    <a:pt x="9098" y="3494"/>
                    <a:pt x="9074" y="3543"/>
                  </a:cubicBezTo>
                  <a:cubicBezTo>
                    <a:pt x="7506" y="5411"/>
                    <a:pt x="6405" y="7813"/>
                    <a:pt x="6439" y="10281"/>
                  </a:cubicBezTo>
                  <a:cubicBezTo>
                    <a:pt x="6472" y="11616"/>
                    <a:pt x="7006" y="12783"/>
                    <a:pt x="7473" y="13917"/>
                  </a:cubicBezTo>
                  <a:cubicBezTo>
                    <a:pt x="7440" y="13917"/>
                    <a:pt x="7339" y="13951"/>
                    <a:pt x="7406" y="14051"/>
                  </a:cubicBezTo>
                  <a:cubicBezTo>
                    <a:pt x="7740" y="14718"/>
                    <a:pt x="7840" y="15418"/>
                    <a:pt x="7907" y="16119"/>
                  </a:cubicBezTo>
                  <a:cubicBezTo>
                    <a:pt x="7806" y="15752"/>
                    <a:pt x="7673" y="15318"/>
                    <a:pt x="7573" y="14985"/>
                  </a:cubicBezTo>
                  <a:cubicBezTo>
                    <a:pt x="7551" y="14951"/>
                    <a:pt x="7517" y="14936"/>
                    <a:pt x="7485" y="14936"/>
                  </a:cubicBezTo>
                  <a:cubicBezTo>
                    <a:pt x="7421" y="14936"/>
                    <a:pt x="7362" y="14996"/>
                    <a:pt x="7406" y="15085"/>
                  </a:cubicBezTo>
                  <a:cubicBezTo>
                    <a:pt x="7673" y="15919"/>
                    <a:pt x="7640" y="16719"/>
                    <a:pt x="7740" y="17553"/>
                  </a:cubicBezTo>
                  <a:cubicBezTo>
                    <a:pt x="7573" y="17987"/>
                    <a:pt x="7440" y="18454"/>
                    <a:pt x="7339" y="18921"/>
                  </a:cubicBezTo>
                  <a:cubicBezTo>
                    <a:pt x="6672" y="21089"/>
                    <a:pt x="6239" y="23291"/>
                    <a:pt x="5738" y="25526"/>
                  </a:cubicBezTo>
                  <a:cubicBezTo>
                    <a:pt x="5805" y="19188"/>
                    <a:pt x="5605" y="11549"/>
                    <a:pt x="1569" y="6412"/>
                  </a:cubicBezTo>
                  <a:cubicBezTo>
                    <a:pt x="1469" y="5911"/>
                    <a:pt x="1469" y="5378"/>
                    <a:pt x="1602" y="4877"/>
                  </a:cubicBezTo>
                  <a:cubicBezTo>
                    <a:pt x="1623" y="4771"/>
                    <a:pt x="1509" y="4692"/>
                    <a:pt x="1414" y="4692"/>
                  </a:cubicBezTo>
                  <a:cubicBezTo>
                    <a:pt x="1361" y="4692"/>
                    <a:pt x="1314" y="4717"/>
                    <a:pt x="1302" y="4777"/>
                  </a:cubicBezTo>
                  <a:cubicBezTo>
                    <a:pt x="1102" y="5344"/>
                    <a:pt x="968" y="5911"/>
                    <a:pt x="835" y="6512"/>
                  </a:cubicBezTo>
                  <a:cubicBezTo>
                    <a:pt x="1" y="9914"/>
                    <a:pt x="1" y="13517"/>
                    <a:pt x="735" y="16919"/>
                  </a:cubicBezTo>
                  <a:cubicBezTo>
                    <a:pt x="1102" y="18754"/>
                    <a:pt x="1836" y="20555"/>
                    <a:pt x="2503" y="22257"/>
                  </a:cubicBezTo>
                  <a:cubicBezTo>
                    <a:pt x="3103" y="23758"/>
                    <a:pt x="3570" y="25392"/>
                    <a:pt x="4971" y="26359"/>
                  </a:cubicBezTo>
                  <a:lnTo>
                    <a:pt x="5004" y="26359"/>
                  </a:lnTo>
                  <a:cubicBezTo>
                    <a:pt x="5004" y="27127"/>
                    <a:pt x="5004" y="27927"/>
                    <a:pt x="4904" y="28728"/>
                  </a:cubicBezTo>
                  <a:cubicBezTo>
                    <a:pt x="3570" y="33398"/>
                    <a:pt x="1902" y="37901"/>
                    <a:pt x="334" y="42471"/>
                  </a:cubicBezTo>
                  <a:cubicBezTo>
                    <a:pt x="313" y="42536"/>
                    <a:pt x="361" y="42572"/>
                    <a:pt x="407" y="42572"/>
                  </a:cubicBezTo>
                  <a:cubicBezTo>
                    <a:pt x="432" y="42572"/>
                    <a:pt x="456" y="42561"/>
                    <a:pt x="468" y="42538"/>
                  </a:cubicBezTo>
                  <a:cubicBezTo>
                    <a:pt x="2136" y="39269"/>
                    <a:pt x="3303" y="35800"/>
                    <a:pt x="4271" y="32297"/>
                  </a:cubicBezTo>
                  <a:cubicBezTo>
                    <a:pt x="4504" y="31730"/>
                    <a:pt x="4838" y="31130"/>
                    <a:pt x="5238" y="30629"/>
                  </a:cubicBezTo>
                  <a:cubicBezTo>
                    <a:pt x="5438" y="30462"/>
                    <a:pt x="5672" y="30296"/>
                    <a:pt x="5905" y="30129"/>
                  </a:cubicBezTo>
                  <a:cubicBezTo>
                    <a:pt x="5905" y="30129"/>
                    <a:pt x="5938" y="30129"/>
                    <a:pt x="5938" y="30095"/>
                  </a:cubicBezTo>
                  <a:cubicBezTo>
                    <a:pt x="11109" y="26393"/>
                    <a:pt x="18481" y="22023"/>
                    <a:pt x="18247" y="15218"/>
                  </a:cubicBezTo>
                  <a:cubicBezTo>
                    <a:pt x="18281" y="15118"/>
                    <a:pt x="18314" y="15051"/>
                    <a:pt x="18347" y="15018"/>
                  </a:cubicBezTo>
                  <a:cubicBezTo>
                    <a:pt x="18395" y="14924"/>
                    <a:pt x="18325" y="14829"/>
                    <a:pt x="18245" y="14829"/>
                  </a:cubicBezTo>
                  <a:cubicBezTo>
                    <a:pt x="18212" y="14829"/>
                    <a:pt x="18177" y="14845"/>
                    <a:pt x="18147" y="14885"/>
                  </a:cubicBezTo>
                  <a:cubicBezTo>
                    <a:pt x="18167" y="14826"/>
                    <a:pt x="18141" y="14791"/>
                    <a:pt x="18103" y="14791"/>
                  </a:cubicBezTo>
                  <a:cubicBezTo>
                    <a:pt x="18076" y="14791"/>
                    <a:pt x="18042" y="14809"/>
                    <a:pt x="18014" y="14851"/>
                  </a:cubicBezTo>
                  <a:cubicBezTo>
                    <a:pt x="17847" y="15218"/>
                    <a:pt x="17647" y="15552"/>
                    <a:pt x="17413" y="15885"/>
                  </a:cubicBezTo>
                  <a:cubicBezTo>
                    <a:pt x="11809" y="18287"/>
                    <a:pt x="7740" y="23257"/>
                    <a:pt x="5238" y="28728"/>
                  </a:cubicBezTo>
                  <a:cubicBezTo>
                    <a:pt x="5805" y="26359"/>
                    <a:pt x="6405" y="24024"/>
                    <a:pt x="7006" y="21623"/>
                  </a:cubicBezTo>
                  <a:cubicBezTo>
                    <a:pt x="7306" y="20889"/>
                    <a:pt x="7640" y="20122"/>
                    <a:pt x="7840" y="19354"/>
                  </a:cubicBezTo>
                  <a:lnTo>
                    <a:pt x="7907" y="19288"/>
                  </a:lnTo>
                  <a:cubicBezTo>
                    <a:pt x="7940" y="19121"/>
                    <a:pt x="7973" y="19021"/>
                    <a:pt x="8007" y="18887"/>
                  </a:cubicBezTo>
                  <a:lnTo>
                    <a:pt x="8073" y="18854"/>
                  </a:lnTo>
                  <a:cubicBezTo>
                    <a:pt x="8073" y="18787"/>
                    <a:pt x="8073" y="18754"/>
                    <a:pt x="8107" y="18721"/>
                  </a:cubicBezTo>
                  <a:cubicBezTo>
                    <a:pt x="9141" y="16052"/>
                    <a:pt x="11609" y="14784"/>
                    <a:pt x="13244" y="12516"/>
                  </a:cubicBezTo>
                  <a:cubicBezTo>
                    <a:pt x="14811" y="10248"/>
                    <a:pt x="14445" y="7012"/>
                    <a:pt x="15078" y="4444"/>
                  </a:cubicBezTo>
                  <a:cubicBezTo>
                    <a:pt x="15101" y="4330"/>
                    <a:pt x="14985" y="4263"/>
                    <a:pt x="14887" y="4263"/>
                  </a:cubicBezTo>
                  <a:cubicBezTo>
                    <a:pt x="14841" y="4263"/>
                    <a:pt x="14800" y="4278"/>
                    <a:pt x="14778" y="4310"/>
                  </a:cubicBezTo>
                  <a:cubicBezTo>
                    <a:pt x="14078" y="5211"/>
                    <a:pt x="13010" y="5778"/>
                    <a:pt x="12577" y="6779"/>
                  </a:cubicBezTo>
                  <a:cubicBezTo>
                    <a:pt x="12510" y="5745"/>
                    <a:pt x="12343" y="4711"/>
                    <a:pt x="12009" y="3710"/>
                  </a:cubicBezTo>
                  <a:cubicBezTo>
                    <a:pt x="11990" y="3632"/>
                    <a:pt x="11925" y="3599"/>
                    <a:pt x="11867" y="3599"/>
                  </a:cubicBezTo>
                  <a:cubicBezTo>
                    <a:pt x="11827" y="3599"/>
                    <a:pt x="11790" y="3616"/>
                    <a:pt x="11776" y="3643"/>
                  </a:cubicBezTo>
                  <a:cubicBezTo>
                    <a:pt x="11075" y="4377"/>
                    <a:pt x="10508" y="5144"/>
                    <a:pt x="10008" y="5978"/>
                  </a:cubicBezTo>
                  <a:cubicBezTo>
                    <a:pt x="10008" y="4444"/>
                    <a:pt x="10508" y="2943"/>
                    <a:pt x="10909" y="1442"/>
                  </a:cubicBezTo>
                  <a:cubicBezTo>
                    <a:pt x="10909" y="1475"/>
                    <a:pt x="10942" y="1475"/>
                    <a:pt x="10942" y="1542"/>
                  </a:cubicBezTo>
                  <a:cubicBezTo>
                    <a:pt x="10964" y="1575"/>
                    <a:pt x="10998" y="1590"/>
                    <a:pt x="11032" y="1590"/>
                  </a:cubicBezTo>
                  <a:cubicBezTo>
                    <a:pt x="11101" y="1590"/>
                    <a:pt x="11176" y="1531"/>
                    <a:pt x="11176" y="1442"/>
                  </a:cubicBezTo>
                  <a:cubicBezTo>
                    <a:pt x="11142" y="1208"/>
                    <a:pt x="11176" y="908"/>
                    <a:pt x="11242" y="641"/>
                  </a:cubicBezTo>
                  <a:cubicBezTo>
                    <a:pt x="11276" y="574"/>
                    <a:pt x="11276" y="474"/>
                    <a:pt x="11309" y="408"/>
                  </a:cubicBezTo>
                  <a:lnTo>
                    <a:pt x="11309" y="374"/>
                  </a:lnTo>
                  <a:lnTo>
                    <a:pt x="11309" y="274"/>
                  </a:lnTo>
                  <a:cubicBezTo>
                    <a:pt x="11368" y="96"/>
                    <a:pt x="11228" y="0"/>
                    <a:pt x="1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6"/>
            <p:cNvSpPr/>
            <p:nvPr/>
          </p:nvSpPr>
          <p:spPr>
            <a:xfrm>
              <a:off x="4692700" y="1490500"/>
              <a:ext cx="62725" cy="135325"/>
            </a:xfrm>
            <a:custGeom>
              <a:avLst/>
              <a:gdLst/>
              <a:ahLst/>
              <a:cxnLst/>
              <a:rect l="l" t="t" r="r" b="b"/>
              <a:pathLst>
                <a:path w="2509" h="5413" extrusionOk="0">
                  <a:moveTo>
                    <a:pt x="2226" y="1"/>
                  </a:moveTo>
                  <a:cubicBezTo>
                    <a:pt x="2127" y="1"/>
                    <a:pt x="2022" y="46"/>
                    <a:pt x="1968" y="141"/>
                  </a:cubicBezTo>
                  <a:cubicBezTo>
                    <a:pt x="1868" y="308"/>
                    <a:pt x="1835" y="441"/>
                    <a:pt x="1835" y="575"/>
                  </a:cubicBezTo>
                  <a:cubicBezTo>
                    <a:pt x="867" y="1976"/>
                    <a:pt x="367" y="3643"/>
                    <a:pt x="0" y="5311"/>
                  </a:cubicBezTo>
                  <a:cubicBezTo>
                    <a:pt x="0" y="5376"/>
                    <a:pt x="56" y="5413"/>
                    <a:pt x="95" y="5413"/>
                  </a:cubicBezTo>
                  <a:cubicBezTo>
                    <a:pt x="117" y="5413"/>
                    <a:pt x="133" y="5402"/>
                    <a:pt x="133" y="5378"/>
                  </a:cubicBezTo>
                  <a:cubicBezTo>
                    <a:pt x="600" y="3944"/>
                    <a:pt x="934" y="2209"/>
                    <a:pt x="1835" y="975"/>
                  </a:cubicBezTo>
                  <a:cubicBezTo>
                    <a:pt x="1835" y="975"/>
                    <a:pt x="1868" y="975"/>
                    <a:pt x="1868" y="1042"/>
                  </a:cubicBezTo>
                  <a:cubicBezTo>
                    <a:pt x="1868" y="1075"/>
                    <a:pt x="1868" y="1075"/>
                    <a:pt x="1935" y="1108"/>
                  </a:cubicBezTo>
                  <a:cubicBezTo>
                    <a:pt x="1953" y="1162"/>
                    <a:pt x="2009" y="1196"/>
                    <a:pt x="2062" y="1196"/>
                  </a:cubicBezTo>
                  <a:cubicBezTo>
                    <a:pt x="2108" y="1196"/>
                    <a:pt x="2153" y="1170"/>
                    <a:pt x="2168" y="1108"/>
                  </a:cubicBezTo>
                  <a:cubicBezTo>
                    <a:pt x="2202" y="1042"/>
                    <a:pt x="2202" y="975"/>
                    <a:pt x="2268" y="908"/>
                  </a:cubicBezTo>
                  <a:cubicBezTo>
                    <a:pt x="2368" y="608"/>
                    <a:pt x="2368" y="575"/>
                    <a:pt x="2468" y="274"/>
                  </a:cubicBezTo>
                  <a:cubicBezTo>
                    <a:pt x="2508" y="96"/>
                    <a:pt x="2372" y="1"/>
                    <a:pt x="2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6"/>
            <p:cNvSpPr/>
            <p:nvPr/>
          </p:nvSpPr>
          <p:spPr>
            <a:xfrm>
              <a:off x="4753950" y="1519450"/>
              <a:ext cx="33000" cy="128350"/>
            </a:xfrm>
            <a:custGeom>
              <a:avLst/>
              <a:gdLst/>
              <a:ahLst/>
              <a:cxnLst/>
              <a:rect l="l" t="t" r="r" b="b"/>
              <a:pathLst>
                <a:path w="1320" h="5134" extrusionOk="0">
                  <a:moveTo>
                    <a:pt x="1036" y="0"/>
                  </a:moveTo>
                  <a:cubicBezTo>
                    <a:pt x="911" y="0"/>
                    <a:pt x="786" y="84"/>
                    <a:pt x="752" y="251"/>
                  </a:cubicBezTo>
                  <a:cubicBezTo>
                    <a:pt x="719" y="451"/>
                    <a:pt x="719" y="651"/>
                    <a:pt x="819" y="884"/>
                  </a:cubicBezTo>
                  <a:cubicBezTo>
                    <a:pt x="586" y="2252"/>
                    <a:pt x="252" y="3620"/>
                    <a:pt x="18" y="5054"/>
                  </a:cubicBezTo>
                  <a:cubicBezTo>
                    <a:pt x="0" y="5109"/>
                    <a:pt x="53" y="5134"/>
                    <a:pt x="103" y="5134"/>
                  </a:cubicBezTo>
                  <a:cubicBezTo>
                    <a:pt x="145" y="5134"/>
                    <a:pt x="185" y="5117"/>
                    <a:pt x="185" y="5087"/>
                  </a:cubicBezTo>
                  <a:cubicBezTo>
                    <a:pt x="385" y="3920"/>
                    <a:pt x="519" y="2619"/>
                    <a:pt x="886" y="1451"/>
                  </a:cubicBezTo>
                  <a:cubicBezTo>
                    <a:pt x="927" y="1482"/>
                    <a:pt x="978" y="1497"/>
                    <a:pt x="1029" y="1497"/>
                  </a:cubicBezTo>
                  <a:cubicBezTo>
                    <a:pt x="1141" y="1497"/>
                    <a:pt x="1253" y="1423"/>
                    <a:pt x="1253" y="1285"/>
                  </a:cubicBezTo>
                  <a:cubicBezTo>
                    <a:pt x="1319" y="918"/>
                    <a:pt x="1319" y="617"/>
                    <a:pt x="1319" y="251"/>
                  </a:cubicBezTo>
                  <a:cubicBezTo>
                    <a:pt x="1286" y="84"/>
                    <a:pt x="1161" y="0"/>
                    <a:pt x="1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4766450" y="1520525"/>
              <a:ext cx="54850" cy="113225"/>
            </a:xfrm>
            <a:custGeom>
              <a:avLst/>
              <a:gdLst/>
              <a:ahLst/>
              <a:cxnLst/>
              <a:rect l="l" t="t" r="r" b="b"/>
              <a:pathLst>
                <a:path w="2194" h="4529" extrusionOk="0">
                  <a:moveTo>
                    <a:pt x="1904" y="0"/>
                  </a:moveTo>
                  <a:cubicBezTo>
                    <a:pt x="1807" y="0"/>
                    <a:pt x="1714" y="46"/>
                    <a:pt x="1687" y="141"/>
                  </a:cubicBezTo>
                  <a:cubicBezTo>
                    <a:pt x="1553" y="474"/>
                    <a:pt x="1420" y="741"/>
                    <a:pt x="1386" y="1041"/>
                  </a:cubicBezTo>
                  <a:cubicBezTo>
                    <a:pt x="919" y="2142"/>
                    <a:pt x="252" y="3210"/>
                    <a:pt x="19" y="4411"/>
                  </a:cubicBezTo>
                  <a:cubicBezTo>
                    <a:pt x="0" y="4485"/>
                    <a:pt x="55" y="4529"/>
                    <a:pt x="113" y="4529"/>
                  </a:cubicBezTo>
                  <a:cubicBezTo>
                    <a:pt x="158" y="4529"/>
                    <a:pt x="204" y="4502"/>
                    <a:pt x="219" y="4444"/>
                  </a:cubicBezTo>
                  <a:cubicBezTo>
                    <a:pt x="419" y="3410"/>
                    <a:pt x="986" y="2409"/>
                    <a:pt x="1487" y="1442"/>
                  </a:cubicBezTo>
                  <a:cubicBezTo>
                    <a:pt x="1500" y="1456"/>
                    <a:pt x="1520" y="1464"/>
                    <a:pt x="1543" y="1464"/>
                  </a:cubicBezTo>
                  <a:cubicBezTo>
                    <a:pt x="1575" y="1464"/>
                    <a:pt x="1614" y="1447"/>
                    <a:pt x="1653" y="1408"/>
                  </a:cubicBezTo>
                  <a:cubicBezTo>
                    <a:pt x="1720" y="1275"/>
                    <a:pt x="1753" y="1175"/>
                    <a:pt x="1853" y="1041"/>
                  </a:cubicBezTo>
                  <a:cubicBezTo>
                    <a:pt x="1887" y="1041"/>
                    <a:pt x="1920" y="1008"/>
                    <a:pt x="1920" y="941"/>
                  </a:cubicBezTo>
                  <a:cubicBezTo>
                    <a:pt x="2020" y="741"/>
                    <a:pt x="2087" y="574"/>
                    <a:pt x="2154" y="374"/>
                  </a:cubicBezTo>
                  <a:lnTo>
                    <a:pt x="2154" y="274"/>
                  </a:lnTo>
                  <a:cubicBezTo>
                    <a:pt x="2193" y="96"/>
                    <a:pt x="2045" y="0"/>
                    <a:pt x="1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4664325" y="1705800"/>
              <a:ext cx="23925" cy="94925"/>
            </a:xfrm>
            <a:custGeom>
              <a:avLst/>
              <a:gdLst/>
              <a:ahLst/>
              <a:cxnLst/>
              <a:rect l="l" t="t" r="r" b="b"/>
              <a:pathLst>
                <a:path w="957" h="3797" extrusionOk="0">
                  <a:moveTo>
                    <a:pt x="901" y="0"/>
                  </a:moveTo>
                  <a:cubicBezTo>
                    <a:pt x="882" y="0"/>
                    <a:pt x="858" y="11"/>
                    <a:pt x="835" y="35"/>
                  </a:cubicBezTo>
                  <a:cubicBezTo>
                    <a:pt x="435" y="1269"/>
                    <a:pt x="1" y="2470"/>
                    <a:pt x="101" y="3771"/>
                  </a:cubicBezTo>
                  <a:cubicBezTo>
                    <a:pt x="101" y="3788"/>
                    <a:pt x="118" y="3796"/>
                    <a:pt x="134" y="3796"/>
                  </a:cubicBezTo>
                  <a:cubicBezTo>
                    <a:pt x="151" y="3796"/>
                    <a:pt x="168" y="3788"/>
                    <a:pt x="168" y="3771"/>
                  </a:cubicBezTo>
                  <a:cubicBezTo>
                    <a:pt x="268" y="2503"/>
                    <a:pt x="501" y="1269"/>
                    <a:pt x="935" y="102"/>
                  </a:cubicBezTo>
                  <a:cubicBezTo>
                    <a:pt x="956" y="37"/>
                    <a:pt x="93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6"/>
            <p:cNvSpPr/>
            <p:nvPr/>
          </p:nvSpPr>
          <p:spPr>
            <a:xfrm>
              <a:off x="4722950" y="1743325"/>
              <a:ext cx="41475" cy="87125"/>
            </a:xfrm>
            <a:custGeom>
              <a:avLst/>
              <a:gdLst/>
              <a:ahLst/>
              <a:cxnLst/>
              <a:rect l="l" t="t" r="r" b="b"/>
              <a:pathLst>
                <a:path w="1659" h="3485" extrusionOk="0">
                  <a:moveTo>
                    <a:pt x="1587" y="0"/>
                  </a:moveTo>
                  <a:cubicBezTo>
                    <a:pt x="1571" y="0"/>
                    <a:pt x="1559" y="11"/>
                    <a:pt x="1559" y="35"/>
                  </a:cubicBezTo>
                  <a:cubicBezTo>
                    <a:pt x="1192" y="1269"/>
                    <a:pt x="658" y="2337"/>
                    <a:pt x="24" y="3438"/>
                  </a:cubicBezTo>
                  <a:cubicBezTo>
                    <a:pt x="1" y="3461"/>
                    <a:pt x="44" y="3485"/>
                    <a:pt x="83" y="3485"/>
                  </a:cubicBezTo>
                  <a:cubicBezTo>
                    <a:pt x="99" y="3485"/>
                    <a:pt x="115" y="3481"/>
                    <a:pt x="124" y="3471"/>
                  </a:cubicBezTo>
                  <a:cubicBezTo>
                    <a:pt x="925" y="2470"/>
                    <a:pt x="1392" y="1303"/>
                    <a:pt x="1659" y="102"/>
                  </a:cubicBezTo>
                  <a:cubicBezTo>
                    <a:pt x="1659" y="37"/>
                    <a:pt x="1617"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6"/>
          <p:cNvGrpSpPr/>
          <p:nvPr/>
        </p:nvGrpSpPr>
        <p:grpSpPr>
          <a:xfrm>
            <a:off x="324373" y="495770"/>
            <a:ext cx="8289310" cy="4471537"/>
            <a:chOff x="324373" y="495770"/>
            <a:chExt cx="8289310" cy="4471537"/>
          </a:xfrm>
        </p:grpSpPr>
        <p:sp>
          <p:nvSpPr>
            <p:cNvPr id="1011" name="Google Shape;1011;p56"/>
            <p:cNvSpPr/>
            <p:nvPr/>
          </p:nvSpPr>
          <p:spPr>
            <a:xfrm rot="59522">
              <a:off x="714708" y="47955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rot="59522">
              <a:off x="325833" y="44277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6"/>
            <p:cNvSpPr/>
            <p:nvPr/>
          </p:nvSpPr>
          <p:spPr>
            <a:xfrm rot="59522">
              <a:off x="8432233" y="4973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Diagrama 1">
            <a:extLst>
              <a:ext uri="{FF2B5EF4-FFF2-40B4-BE49-F238E27FC236}">
                <a16:creationId xmlns:a16="http://schemas.microsoft.com/office/drawing/2014/main" id="{FF24D5B1-ADDE-417D-8B60-14100246A4FE}"/>
              </a:ext>
            </a:extLst>
          </p:cNvPr>
          <p:cNvGraphicFramePr/>
          <p:nvPr>
            <p:extLst>
              <p:ext uri="{D42A27DB-BD31-4B8C-83A1-F6EECF244321}">
                <p14:modId xmlns:p14="http://schemas.microsoft.com/office/powerpoint/2010/main" val="4113626027"/>
              </p:ext>
            </p:extLst>
          </p:nvPr>
        </p:nvGraphicFramePr>
        <p:xfrm>
          <a:off x="324373" y="1150332"/>
          <a:ext cx="8004931" cy="3636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17" name="Imagen 16">
            <a:extLst>
              <a:ext uri="{FF2B5EF4-FFF2-40B4-BE49-F238E27FC236}">
                <a16:creationId xmlns:a16="http://schemas.microsoft.com/office/drawing/2014/main" id="{DC1DABF2-25E6-4E4D-AE49-847161A151CE}"/>
              </a:ext>
            </a:extLst>
          </p:cNvPr>
          <p:cNvPicPr>
            <a:picLocks noChangeAspect="1"/>
          </p:cNvPicPr>
          <p:nvPr/>
        </p:nvPicPr>
        <p:blipFill>
          <a:blip r:embed="rId3"/>
          <a:stretch>
            <a:fillRect/>
          </a:stretch>
        </p:blipFill>
        <p:spPr>
          <a:xfrm>
            <a:off x="-22394" y="0"/>
            <a:ext cx="9166394" cy="5143500"/>
          </a:xfrm>
          <a:prstGeom prst="rect">
            <a:avLst/>
          </a:prstGeom>
        </p:spPr>
      </p:pic>
      <p:sp>
        <p:nvSpPr>
          <p:cNvPr id="999" name="Google Shape;999;p56"/>
          <p:cNvSpPr/>
          <p:nvPr/>
        </p:nvSpPr>
        <p:spPr>
          <a:xfrm>
            <a:off x="1738232" y="565533"/>
            <a:ext cx="57930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txBox="1">
            <a:spLocks noGrp="1"/>
          </p:cNvSpPr>
          <p:nvPr>
            <p:ph type="title"/>
          </p:nvPr>
        </p:nvSpPr>
        <p:spPr>
          <a:xfrm>
            <a:off x="750720" y="247783"/>
            <a:ext cx="7717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Conclusiones</a:t>
            </a:r>
            <a:endParaRPr dirty="0"/>
          </a:p>
        </p:txBody>
      </p:sp>
      <p:sp>
        <p:nvSpPr>
          <p:cNvPr id="1002" name="Google Shape;1002;p56"/>
          <p:cNvSpPr/>
          <p:nvPr/>
        </p:nvSpPr>
        <p:spPr>
          <a:xfrm rot="-1799990">
            <a:off x="7875075" y="2456963"/>
            <a:ext cx="2080809" cy="2692176"/>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56"/>
          <p:cNvGrpSpPr/>
          <p:nvPr/>
        </p:nvGrpSpPr>
        <p:grpSpPr>
          <a:xfrm rot="9878188" flipH="1">
            <a:off x="102247" y="-307445"/>
            <a:ext cx="833046" cy="1943083"/>
            <a:chOff x="4430825" y="1490500"/>
            <a:chExt cx="462025" cy="1077675"/>
          </a:xfrm>
        </p:grpSpPr>
        <p:sp>
          <p:nvSpPr>
            <p:cNvPr id="1004" name="Google Shape;1004;p56"/>
            <p:cNvSpPr/>
            <p:nvPr/>
          </p:nvSpPr>
          <p:spPr>
            <a:xfrm>
              <a:off x="4430825" y="1503850"/>
              <a:ext cx="462025" cy="1064325"/>
            </a:xfrm>
            <a:custGeom>
              <a:avLst/>
              <a:gdLst/>
              <a:ahLst/>
              <a:cxnLst/>
              <a:rect l="l" t="t" r="r" b="b"/>
              <a:pathLst>
                <a:path w="18481" h="42573" extrusionOk="0">
                  <a:moveTo>
                    <a:pt x="11561" y="4416"/>
                  </a:moveTo>
                  <a:cubicBezTo>
                    <a:pt x="11860" y="4416"/>
                    <a:pt x="12278" y="6922"/>
                    <a:pt x="12310" y="7079"/>
                  </a:cubicBezTo>
                  <a:cubicBezTo>
                    <a:pt x="12310" y="7246"/>
                    <a:pt x="12343" y="7413"/>
                    <a:pt x="12343" y="7579"/>
                  </a:cubicBezTo>
                  <a:lnTo>
                    <a:pt x="12343" y="7679"/>
                  </a:lnTo>
                  <a:lnTo>
                    <a:pt x="12343" y="7713"/>
                  </a:lnTo>
                  <a:cubicBezTo>
                    <a:pt x="12343" y="8847"/>
                    <a:pt x="12110" y="10014"/>
                    <a:pt x="11743" y="11048"/>
                  </a:cubicBezTo>
                  <a:cubicBezTo>
                    <a:pt x="11142" y="12716"/>
                    <a:pt x="10075" y="14084"/>
                    <a:pt x="8941" y="15418"/>
                  </a:cubicBezTo>
                  <a:cubicBezTo>
                    <a:pt x="8974" y="15285"/>
                    <a:pt x="8974" y="15218"/>
                    <a:pt x="9007" y="15185"/>
                  </a:cubicBezTo>
                  <a:cubicBezTo>
                    <a:pt x="9057" y="15110"/>
                    <a:pt x="9014" y="15072"/>
                    <a:pt x="8960" y="15072"/>
                  </a:cubicBezTo>
                  <a:cubicBezTo>
                    <a:pt x="8943" y="15072"/>
                    <a:pt x="8924" y="15076"/>
                    <a:pt x="8907" y="15085"/>
                  </a:cubicBezTo>
                  <a:cubicBezTo>
                    <a:pt x="9608" y="13350"/>
                    <a:pt x="10141" y="11549"/>
                    <a:pt x="10575" y="9681"/>
                  </a:cubicBezTo>
                  <a:cubicBezTo>
                    <a:pt x="10575" y="9631"/>
                    <a:pt x="10550" y="9606"/>
                    <a:pt x="10521" y="9606"/>
                  </a:cubicBezTo>
                  <a:cubicBezTo>
                    <a:pt x="10492" y="9606"/>
                    <a:pt x="10458" y="9631"/>
                    <a:pt x="10442" y="9681"/>
                  </a:cubicBezTo>
                  <a:cubicBezTo>
                    <a:pt x="10008" y="11349"/>
                    <a:pt x="9474" y="12916"/>
                    <a:pt x="8907" y="14551"/>
                  </a:cubicBezTo>
                  <a:cubicBezTo>
                    <a:pt x="8907" y="13217"/>
                    <a:pt x="8607" y="11916"/>
                    <a:pt x="8674" y="10581"/>
                  </a:cubicBezTo>
                  <a:cubicBezTo>
                    <a:pt x="8740" y="9547"/>
                    <a:pt x="9107" y="8447"/>
                    <a:pt x="9574" y="7446"/>
                  </a:cubicBezTo>
                  <a:cubicBezTo>
                    <a:pt x="9608" y="7446"/>
                    <a:pt x="9608" y="7413"/>
                    <a:pt x="9608" y="7379"/>
                  </a:cubicBezTo>
                  <a:lnTo>
                    <a:pt x="9608" y="7346"/>
                  </a:lnTo>
                  <a:cubicBezTo>
                    <a:pt x="9674" y="7212"/>
                    <a:pt x="9741" y="7079"/>
                    <a:pt x="9808" y="6912"/>
                  </a:cubicBezTo>
                  <a:cubicBezTo>
                    <a:pt x="9835" y="6921"/>
                    <a:pt x="9859" y="6925"/>
                    <a:pt x="9881" y="6925"/>
                  </a:cubicBezTo>
                  <a:cubicBezTo>
                    <a:pt x="9939" y="6925"/>
                    <a:pt x="9975" y="6894"/>
                    <a:pt x="9975" y="6845"/>
                  </a:cubicBezTo>
                  <a:lnTo>
                    <a:pt x="9975" y="6679"/>
                  </a:lnTo>
                  <a:cubicBezTo>
                    <a:pt x="10442" y="5878"/>
                    <a:pt x="10975" y="5111"/>
                    <a:pt x="11509" y="4444"/>
                  </a:cubicBezTo>
                  <a:cubicBezTo>
                    <a:pt x="11526" y="4425"/>
                    <a:pt x="11543" y="4416"/>
                    <a:pt x="11561" y="4416"/>
                  </a:cubicBezTo>
                  <a:close/>
                  <a:moveTo>
                    <a:pt x="8974" y="4177"/>
                  </a:moveTo>
                  <a:cubicBezTo>
                    <a:pt x="9441" y="4544"/>
                    <a:pt x="9541" y="5044"/>
                    <a:pt x="9341" y="5678"/>
                  </a:cubicBezTo>
                  <a:cubicBezTo>
                    <a:pt x="9341" y="6145"/>
                    <a:pt x="9341" y="6579"/>
                    <a:pt x="9408" y="7046"/>
                  </a:cubicBezTo>
                  <a:cubicBezTo>
                    <a:pt x="9074" y="7713"/>
                    <a:pt x="8807" y="8447"/>
                    <a:pt x="8607" y="9214"/>
                  </a:cubicBezTo>
                  <a:cubicBezTo>
                    <a:pt x="8073" y="11115"/>
                    <a:pt x="8640" y="13050"/>
                    <a:pt x="8640" y="15018"/>
                  </a:cubicBezTo>
                  <a:cubicBezTo>
                    <a:pt x="8574" y="15185"/>
                    <a:pt x="8507" y="15385"/>
                    <a:pt x="8440" y="15552"/>
                  </a:cubicBezTo>
                  <a:cubicBezTo>
                    <a:pt x="8474" y="15285"/>
                    <a:pt x="8407" y="15051"/>
                    <a:pt x="8273" y="14751"/>
                  </a:cubicBezTo>
                  <a:cubicBezTo>
                    <a:pt x="8340" y="13250"/>
                    <a:pt x="7740" y="11749"/>
                    <a:pt x="7740" y="10248"/>
                  </a:cubicBezTo>
                  <a:cubicBezTo>
                    <a:pt x="7740" y="10215"/>
                    <a:pt x="7706" y="10198"/>
                    <a:pt x="7673" y="10198"/>
                  </a:cubicBezTo>
                  <a:cubicBezTo>
                    <a:pt x="7640" y="10198"/>
                    <a:pt x="7606" y="10215"/>
                    <a:pt x="7606" y="10248"/>
                  </a:cubicBezTo>
                  <a:cubicBezTo>
                    <a:pt x="7540" y="11582"/>
                    <a:pt x="7840" y="12916"/>
                    <a:pt x="8073" y="14217"/>
                  </a:cubicBezTo>
                  <a:cubicBezTo>
                    <a:pt x="7640" y="13283"/>
                    <a:pt x="7106" y="12383"/>
                    <a:pt x="6872" y="11349"/>
                  </a:cubicBezTo>
                  <a:cubicBezTo>
                    <a:pt x="6506" y="9414"/>
                    <a:pt x="7239" y="7346"/>
                    <a:pt x="8073" y="5678"/>
                  </a:cubicBezTo>
                  <a:cubicBezTo>
                    <a:pt x="8307" y="5178"/>
                    <a:pt x="8640" y="4677"/>
                    <a:pt x="8974" y="4177"/>
                  </a:cubicBezTo>
                  <a:close/>
                  <a:moveTo>
                    <a:pt x="14605" y="5055"/>
                  </a:moveTo>
                  <a:cubicBezTo>
                    <a:pt x="14560" y="5148"/>
                    <a:pt x="14493" y="5310"/>
                    <a:pt x="14445" y="5578"/>
                  </a:cubicBezTo>
                  <a:cubicBezTo>
                    <a:pt x="14011" y="7446"/>
                    <a:pt x="14111" y="9381"/>
                    <a:pt x="13477" y="11215"/>
                  </a:cubicBezTo>
                  <a:cubicBezTo>
                    <a:pt x="12643" y="13617"/>
                    <a:pt x="9841" y="14918"/>
                    <a:pt x="8474" y="16953"/>
                  </a:cubicBezTo>
                  <a:cubicBezTo>
                    <a:pt x="8807" y="16252"/>
                    <a:pt x="9241" y="15552"/>
                    <a:pt x="9941" y="14951"/>
                  </a:cubicBezTo>
                  <a:cubicBezTo>
                    <a:pt x="10008" y="14918"/>
                    <a:pt x="9941" y="14784"/>
                    <a:pt x="9808" y="14784"/>
                  </a:cubicBezTo>
                  <a:cubicBezTo>
                    <a:pt x="11609" y="12750"/>
                    <a:pt x="12510" y="10181"/>
                    <a:pt x="12577" y="7546"/>
                  </a:cubicBezTo>
                  <a:cubicBezTo>
                    <a:pt x="12843" y="6579"/>
                    <a:pt x="13611" y="6012"/>
                    <a:pt x="14344" y="5311"/>
                  </a:cubicBezTo>
                  <a:cubicBezTo>
                    <a:pt x="14457" y="5199"/>
                    <a:pt x="14554" y="5117"/>
                    <a:pt x="14605" y="5055"/>
                  </a:cubicBezTo>
                  <a:close/>
                  <a:moveTo>
                    <a:pt x="1168" y="6078"/>
                  </a:moveTo>
                  <a:cubicBezTo>
                    <a:pt x="1235" y="6112"/>
                    <a:pt x="1235" y="6145"/>
                    <a:pt x="1268" y="6212"/>
                  </a:cubicBezTo>
                  <a:cubicBezTo>
                    <a:pt x="1335" y="6612"/>
                    <a:pt x="1435" y="7079"/>
                    <a:pt x="1569" y="7479"/>
                  </a:cubicBezTo>
                  <a:cubicBezTo>
                    <a:pt x="2069" y="9147"/>
                    <a:pt x="2836" y="10615"/>
                    <a:pt x="3170" y="12316"/>
                  </a:cubicBezTo>
                  <a:cubicBezTo>
                    <a:pt x="3603" y="14418"/>
                    <a:pt x="3503" y="16552"/>
                    <a:pt x="3837" y="18621"/>
                  </a:cubicBezTo>
                  <a:cubicBezTo>
                    <a:pt x="4304" y="21089"/>
                    <a:pt x="4938" y="23624"/>
                    <a:pt x="5004" y="26159"/>
                  </a:cubicBezTo>
                  <a:cubicBezTo>
                    <a:pt x="3670" y="24892"/>
                    <a:pt x="3237" y="23224"/>
                    <a:pt x="2603" y="21556"/>
                  </a:cubicBezTo>
                  <a:cubicBezTo>
                    <a:pt x="1936" y="19788"/>
                    <a:pt x="1302" y="18054"/>
                    <a:pt x="935" y="16219"/>
                  </a:cubicBezTo>
                  <a:cubicBezTo>
                    <a:pt x="468" y="13951"/>
                    <a:pt x="568" y="11782"/>
                    <a:pt x="768" y="9614"/>
                  </a:cubicBezTo>
                  <a:lnTo>
                    <a:pt x="768" y="9614"/>
                  </a:lnTo>
                  <a:cubicBezTo>
                    <a:pt x="835" y="10982"/>
                    <a:pt x="1068" y="12416"/>
                    <a:pt x="1302" y="13750"/>
                  </a:cubicBezTo>
                  <a:cubicBezTo>
                    <a:pt x="1936" y="17320"/>
                    <a:pt x="3103" y="20789"/>
                    <a:pt x="4237" y="24258"/>
                  </a:cubicBezTo>
                  <a:cubicBezTo>
                    <a:pt x="4249" y="24316"/>
                    <a:pt x="4285" y="24342"/>
                    <a:pt x="4326" y="24342"/>
                  </a:cubicBezTo>
                  <a:cubicBezTo>
                    <a:pt x="4402" y="24342"/>
                    <a:pt x="4492" y="24254"/>
                    <a:pt x="4471" y="24125"/>
                  </a:cubicBezTo>
                  <a:cubicBezTo>
                    <a:pt x="3437" y="20255"/>
                    <a:pt x="2102" y="16552"/>
                    <a:pt x="1435" y="12550"/>
                  </a:cubicBezTo>
                  <a:cubicBezTo>
                    <a:pt x="1102" y="10615"/>
                    <a:pt x="968" y="8713"/>
                    <a:pt x="1135" y="6779"/>
                  </a:cubicBezTo>
                  <a:lnTo>
                    <a:pt x="1135" y="6312"/>
                  </a:lnTo>
                  <a:cubicBezTo>
                    <a:pt x="1135" y="6245"/>
                    <a:pt x="1168" y="6145"/>
                    <a:pt x="1168" y="6078"/>
                  </a:cubicBezTo>
                  <a:close/>
                  <a:moveTo>
                    <a:pt x="17947" y="15785"/>
                  </a:moveTo>
                  <a:cubicBezTo>
                    <a:pt x="17580" y="16386"/>
                    <a:pt x="16980" y="17253"/>
                    <a:pt x="16613" y="17853"/>
                  </a:cubicBezTo>
                  <a:cubicBezTo>
                    <a:pt x="14578" y="20956"/>
                    <a:pt x="11643" y="23591"/>
                    <a:pt x="8941" y="26193"/>
                  </a:cubicBezTo>
                  <a:cubicBezTo>
                    <a:pt x="10175" y="24525"/>
                    <a:pt x="11442" y="22890"/>
                    <a:pt x="12843" y="21356"/>
                  </a:cubicBezTo>
                  <a:cubicBezTo>
                    <a:pt x="14244" y="19788"/>
                    <a:pt x="15779" y="18554"/>
                    <a:pt x="16980" y="16919"/>
                  </a:cubicBezTo>
                  <a:lnTo>
                    <a:pt x="17080" y="16853"/>
                  </a:lnTo>
                  <a:cubicBezTo>
                    <a:pt x="17413" y="16552"/>
                    <a:pt x="17647" y="16185"/>
                    <a:pt x="17947" y="15785"/>
                  </a:cubicBezTo>
                  <a:close/>
                  <a:moveTo>
                    <a:pt x="15979" y="17753"/>
                  </a:moveTo>
                  <a:cubicBezTo>
                    <a:pt x="14912" y="18954"/>
                    <a:pt x="13677" y="20055"/>
                    <a:pt x="12577" y="21222"/>
                  </a:cubicBezTo>
                  <a:cubicBezTo>
                    <a:pt x="10809" y="23057"/>
                    <a:pt x="9308" y="25125"/>
                    <a:pt x="7806" y="27260"/>
                  </a:cubicBezTo>
                  <a:cubicBezTo>
                    <a:pt x="9274" y="24725"/>
                    <a:pt x="10642" y="22023"/>
                    <a:pt x="12910" y="20055"/>
                  </a:cubicBezTo>
                  <a:cubicBezTo>
                    <a:pt x="13911" y="19221"/>
                    <a:pt x="14978" y="18521"/>
                    <a:pt x="15979" y="17753"/>
                  </a:cubicBezTo>
                  <a:close/>
                  <a:moveTo>
                    <a:pt x="1669" y="6845"/>
                  </a:moveTo>
                  <a:cubicBezTo>
                    <a:pt x="3503" y="9781"/>
                    <a:pt x="4504" y="12883"/>
                    <a:pt x="4938" y="16419"/>
                  </a:cubicBezTo>
                  <a:cubicBezTo>
                    <a:pt x="5305" y="19721"/>
                    <a:pt x="5004" y="23124"/>
                    <a:pt x="5505" y="26426"/>
                  </a:cubicBezTo>
                  <a:lnTo>
                    <a:pt x="5505" y="26460"/>
                  </a:lnTo>
                  <a:cubicBezTo>
                    <a:pt x="5438" y="26760"/>
                    <a:pt x="5338" y="27093"/>
                    <a:pt x="5271" y="27394"/>
                  </a:cubicBezTo>
                  <a:cubicBezTo>
                    <a:pt x="5471" y="24258"/>
                    <a:pt x="4638" y="21089"/>
                    <a:pt x="4104" y="18087"/>
                  </a:cubicBezTo>
                  <a:cubicBezTo>
                    <a:pt x="3670" y="15752"/>
                    <a:pt x="3937" y="13350"/>
                    <a:pt x="3203" y="11048"/>
                  </a:cubicBezTo>
                  <a:cubicBezTo>
                    <a:pt x="2803" y="9714"/>
                    <a:pt x="1969" y="8280"/>
                    <a:pt x="1669" y="6845"/>
                  </a:cubicBezTo>
                  <a:close/>
                  <a:moveTo>
                    <a:pt x="17880" y="15952"/>
                  </a:moveTo>
                  <a:cubicBezTo>
                    <a:pt x="17513" y="17753"/>
                    <a:pt x="17046" y="19288"/>
                    <a:pt x="16012" y="20889"/>
                  </a:cubicBezTo>
                  <a:cubicBezTo>
                    <a:pt x="15012" y="22423"/>
                    <a:pt x="13644" y="23691"/>
                    <a:pt x="12276" y="24858"/>
                  </a:cubicBezTo>
                  <a:cubicBezTo>
                    <a:pt x="10508" y="26293"/>
                    <a:pt x="8574" y="27560"/>
                    <a:pt x="6772" y="28961"/>
                  </a:cubicBezTo>
                  <a:cubicBezTo>
                    <a:pt x="6806" y="28928"/>
                    <a:pt x="6806" y="28895"/>
                    <a:pt x="6839" y="28861"/>
                  </a:cubicBezTo>
                  <a:lnTo>
                    <a:pt x="7840" y="27594"/>
                  </a:lnTo>
                  <a:cubicBezTo>
                    <a:pt x="8740" y="26726"/>
                    <a:pt x="9641" y="25892"/>
                    <a:pt x="10508" y="25059"/>
                  </a:cubicBezTo>
                  <a:cubicBezTo>
                    <a:pt x="13344" y="22257"/>
                    <a:pt x="16079" y="19521"/>
                    <a:pt x="17880" y="15952"/>
                  </a:cubicBezTo>
                  <a:close/>
                  <a:moveTo>
                    <a:pt x="17113" y="16286"/>
                  </a:moveTo>
                  <a:lnTo>
                    <a:pt x="17113" y="16286"/>
                  </a:lnTo>
                  <a:cubicBezTo>
                    <a:pt x="15445" y="18054"/>
                    <a:pt x="13144" y="19121"/>
                    <a:pt x="11509" y="20956"/>
                  </a:cubicBezTo>
                  <a:cubicBezTo>
                    <a:pt x="9641" y="23024"/>
                    <a:pt x="8107" y="25759"/>
                    <a:pt x="6772" y="28328"/>
                  </a:cubicBezTo>
                  <a:cubicBezTo>
                    <a:pt x="6005" y="29061"/>
                    <a:pt x="5338" y="29795"/>
                    <a:pt x="4838" y="30629"/>
                  </a:cubicBezTo>
                  <a:lnTo>
                    <a:pt x="4738" y="30763"/>
                  </a:lnTo>
                  <a:cubicBezTo>
                    <a:pt x="4771" y="30562"/>
                    <a:pt x="4804" y="30396"/>
                    <a:pt x="4871" y="30196"/>
                  </a:cubicBezTo>
                  <a:cubicBezTo>
                    <a:pt x="6205" y="27460"/>
                    <a:pt x="7606" y="24858"/>
                    <a:pt x="9474" y="22457"/>
                  </a:cubicBezTo>
                  <a:cubicBezTo>
                    <a:pt x="11576" y="19855"/>
                    <a:pt x="14211" y="17920"/>
                    <a:pt x="17113" y="16286"/>
                  </a:cubicBezTo>
                  <a:close/>
                  <a:moveTo>
                    <a:pt x="11077" y="0"/>
                  </a:moveTo>
                  <a:cubicBezTo>
                    <a:pt x="10973" y="0"/>
                    <a:pt x="10863" y="46"/>
                    <a:pt x="10809" y="141"/>
                  </a:cubicBezTo>
                  <a:cubicBezTo>
                    <a:pt x="10675" y="441"/>
                    <a:pt x="10608" y="708"/>
                    <a:pt x="10608" y="941"/>
                  </a:cubicBezTo>
                  <a:lnTo>
                    <a:pt x="10508" y="1241"/>
                  </a:lnTo>
                  <a:cubicBezTo>
                    <a:pt x="10475" y="1342"/>
                    <a:pt x="10508" y="1442"/>
                    <a:pt x="10608" y="1475"/>
                  </a:cubicBezTo>
                  <a:cubicBezTo>
                    <a:pt x="10275" y="3176"/>
                    <a:pt x="9608" y="4744"/>
                    <a:pt x="9741" y="6445"/>
                  </a:cubicBezTo>
                  <a:cubicBezTo>
                    <a:pt x="9682" y="6475"/>
                    <a:pt x="9649" y="6556"/>
                    <a:pt x="9643" y="6598"/>
                  </a:cubicBezTo>
                  <a:lnTo>
                    <a:pt x="9643" y="6598"/>
                  </a:lnTo>
                  <a:cubicBezTo>
                    <a:pt x="9742" y="5561"/>
                    <a:pt x="9839" y="3775"/>
                    <a:pt x="9274" y="3476"/>
                  </a:cubicBezTo>
                  <a:cubicBezTo>
                    <a:pt x="9247" y="3467"/>
                    <a:pt x="9223" y="3463"/>
                    <a:pt x="9201" y="3463"/>
                  </a:cubicBezTo>
                  <a:cubicBezTo>
                    <a:pt x="9141" y="3463"/>
                    <a:pt x="9098" y="3494"/>
                    <a:pt x="9074" y="3543"/>
                  </a:cubicBezTo>
                  <a:cubicBezTo>
                    <a:pt x="7506" y="5411"/>
                    <a:pt x="6405" y="7813"/>
                    <a:pt x="6439" y="10281"/>
                  </a:cubicBezTo>
                  <a:cubicBezTo>
                    <a:pt x="6472" y="11616"/>
                    <a:pt x="7006" y="12783"/>
                    <a:pt x="7473" y="13917"/>
                  </a:cubicBezTo>
                  <a:cubicBezTo>
                    <a:pt x="7440" y="13917"/>
                    <a:pt x="7339" y="13951"/>
                    <a:pt x="7406" y="14051"/>
                  </a:cubicBezTo>
                  <a:cubicBezTo>
                    <a:pt x="7740" y="14718"/>
                    <a:pt x="7840" y="15418"/>
                    <a:pt x="7907" y="16119"/>
                  </a:cubicBezTo>
                  <a:cubicBezTo>
                    <a:pt x="7806" y="15752"/>
                    <a:pt x="7673" y="15318"/>
                    <a:pt x="7573" y="14985"/>
                  </a:cubicBezTo>
                  <a:cubicBezTo>
                    <a:pt x="7551" y="14951"/>
                    <a:pt x="7517" y="14936"/>
                    <a:pt x="7485" y="14936"/>
                  </a:cubicBezTo>
                  <a:cubicBezTo>
                    <a:pt x="7421" y="14936"/>
                    <a:pt x="7362" y="14996"/>
                    <a:pt x="7406" y="15085"/>
                  </a:cubicBezTo>
                  <a:cubicBezTo>
                    <a:pt x="7673" y="15919"/>
                    <a:pt x="7640" y="16719"/>
                    <a:pt x="7740" y="17553"/>
                  </a:cubicBezTo>
                  <a:cubicBezTo>
                    <a:pt x="7573" y="17987"/>
                    <a:pt x="7440" y="18454"/>
                    <a:pt x="7339" y="18921"/>
                  </a:cubicBezTo>
                  <a:cubicBezTo>
                    <a:pt x="6672" y="21089"/>
                    <a:pt x="6239" y="23291"/>
                    <a:pt x="5738" y="25526"/>
                  </a:cubicBezTo>
                  <a:cubicBezTo>
                    <a:pt x="5805" y="19188"/>
                    <a:pt x="5605" y="11549"/>
                    <a:pt x="1569" y="6412"/>
                  </a:cubicBezTo>
                  <a:cubicBezTo>
                    <a:pt x="1469" y="5911"/>
                    <a:pt x="1469" y="5378"/>
                    <a:pt x="1602" y="4877"/>
                  </a:cubicBezTo>
                  <a:cubicBezTo>
                    <a:pt x="1623" y="4771"/>
                    <a:pt x="1509" y="4692"/>
                    <a:pt x="1414" y="4692"/>
                  </a:cubicBezTo>
                  <a:cubicBezTo>
                    <a:pt x="1361" y="4692"/>
                    <a:pt x="1314" y="4717"/>
                    <a:pt x="1302" y="4777"/>
                  </a:cubicBezTo>
                  <a:cubicBezTo>
                    <a:pt x="1102" y="5344"/>
                    <a:pt x="968" y="5911"/>
                    <a:pt x="835" y="6512"/>
                  </a:cubicBezTo>
                  <a:cubicBezTo>
                    <a:pt x="1" y="9914"/>
                    <a:pt x="1" y="13517"/>
                    <a:pt x="735" y="16919"/>
                  </a:cubicBezTo>
                  <a:cubicBezTo>
                    <a:pt x="1102" y="18754"/>
                    <a:pt x="1836" y="20555"/>
                    <a:pt x="2503" y="22257"/>
                  </a:cubicBezTo>
                  <a:cubicBezTo>
                    <a:pt x="3103" y="23758"/>
                    <a:pt x="3570" y="25392"/>
                    <a:pt x="4971" y="26359"/>
                  </a:cubicBezTo>
                  <a:lnTo>
                    <a:pt x="5004" y="26359"/>
                  </a:lnTo>
                  <a:cubicBezTo>
                    <a:pt x="5004" y="27127"/>
                    <a:pt x="5004" y="27927"/>
                    <a:pt x="4904" y="28728"/>
                  </a:cubicBezTo>
                  <a:cubicBezTo>
                    <a:pt x="3570" y="33398"/>
                    <a:pt x="1902" y="37901"/>
                    <a:pt x="334" y="42471"/>
                  </a:cubicBezTo>
                  <a:cubicBezTo>
                    <a:pt x="313" y="42536"/>
                    <a:pt x="361" y="42572"/>
                    <a:pt x="407" y="42572"/>
                  </a:cubicBezTo>
                  <a:cubicBezTo>
                    <a:pt x="432" y="42572"/>
                    <a:pt x="456" y="42561"/>
                    <a:pt x="468" y="42538"/>
                  </a:cubicBezTo>
                  <a:cubicBezTo>
                    <a:pt x="2136" y="39269"/>
                    <a:pt x="3303" y="35800"/>
                    <a:pt x="4271" y="32297"/>
                  </a:cubicBezTo>
                  <a:cubicBezTo>
                    <a:pt x="4504" y="31730"/>
                    <a:pt x="4838" y="31130"/>
                    <a:pt x="5238" y="30629"/>
                  </a:cubicBezTo>
                  <a:cubicBezTo>
                    <a:pt x="5438" y="30462"/>
                    <a:pt x="5672" y="30296"/>
                    <a:pt x="5905" y="30129"/>
                  </a:cubicBezTo>
                  <a:cubicBezTo>
                    <a:pt x="5905" y="30129"/>
                    <a:pt x="5938" y="30129"/>
                    <a:pt x="5938" y="30095"/>
                  </a:cubicBezTo>
                  <a:cubicBezTo>
                    <a:pt x="11109" y="26393"/>
                    <a:pt x="18481" y="22023"/>
                    <a:pt x="18247" y="15218"/>
                  </a:cubicBezTo>
                  <a:cubicBezTo>
                    <a:pt x="18281" y="15118"/>
                    <a:pt x="18314" y="15051"/>
                    <a:pt x="18347" y="15018"/>
                  </a:cubicBezTo>
                  <a:cubicBezTo>
                    <a:pt x="18395" y="14924"/>
                    <a:pt x="18325" y="14829"/>
                    <a:pt x="18245" y="14829"/>
                  </a:cubicBezTo>
                  <a:cubicBezTo>
                    <a:pt x="18212" y="14829"/>
                    <a:pt x="18177" y="14845"/>
                    <a:pt x="18147" y="14885"/>
                  </a:cubicBezTo>
                  <a:cubicBezTo>
                    <a:pt x="18167" y="14826"/>
                    <a:pt x="18141" y="14791"/>
                    <a:pt x="18103" y="14791"/>
                  </a:cubicBezTo>
                  <a:cubicBezTo>
                    <a:pt x="18076" y="14791"/>
                    <a:pt x="18042" y="14809"/>
                    <a:pt x="18014" y="14851"/>
                  </a:cubicBezTo>
                  <a:cubicBezTo>
                    <a:pt x="17847" y="15218"/>
                    <a:pt x="17647" y="15552"/>
                    <a:pt x="17413" y="15885"/>
                  </a:cubicBezTo>
                  <a:cubicBezTo>
                    <a:pt x="11809" y="18287"/>
                    <a:pt x="7740" y="23257"/>
                    <a:pt x="5238" y="28728"/>
                  </a:cubicBezTo>
                  <a:cubicBezTo>
                    <a:pt x="5805" y="26359"/>
                    <a:pt x="6405" y="24024"/>
                    <a:pt x="7006" y="21623"/>
                  </a:cubicBezTo>
                  <a:cubicBezTo>
                    <a:pt x="7306" y="20889"/>
                    <a:pt x="7640" y="20122"/>
                    <a:pt x="7840" y="19354"/>
                  </a:cubicBezTo>
                  <a:lnTo>
                    <a:pt x="7907" y="19288"/>
                  </a:lnTo>
                  <a:cubicBezTo>
                    <a:pt x="7940" y="19121"/>
                    <a:pt x="7973" y="19021"/>
                    <a:pt x="8007" y="18887"/>
                  </a:cubicBezTo>
                  <a:lnTo>
                    <a:pt x="8073" y="18854"/>
                  </a:lnTo>
                  <a:cubicBezTo>
                    <a:pt x="8073" y="18787"/>
                    <a:pt x="8073" y="18754"/>
                    <a:pt x="8107" y="18721"/>
                  </a:cubicBezTo>
                  <a:cubicBezTo>
                    <a:pt x="9141" y="16052"/>
                    <a:pt x="11609" y="14784"/>
                    <a:pt x="13244" y="12516"/>
                  </a:cubicBezTo>
                  <a:cubicBezTo>
                    <a:pt x="14811" y="10248"/>
                    <a:pt x="14445" y="7012"/>
                    <a:pt x="15078" y="4444"/>
                  </a:cubicBezTo>
                  <a:cubicBezTo>
                    <a:pt x="15101" y="4330"/>
                    <a:pt x="14985" y="4263"/>
                    <a:pt x="14887" y="4263"/>
                  </a:cubicBezTo>
                  <a:cubicBezTo>
                    <a:pt x="14841" y="4263"/>
                    <a:pt x="14800" y="4278"/>
                    <a:pt x="14778" y="4310"/>
                  </a:cubicBezTo>
                  <a:cubicBezTo>
                    <a:pt x="14078" y="5211"/>
                    <a:pt x="13010" y="5778"/>
                    <a:pt x="12577" y="6779"/>
                  </a:cubicBezTo>
                  <a:cubicBezTo>
                    <a:pt x="12510" y="5745"/>
                    <a:pt x="12343" y="4711"/>
                    <a:pt x="12009" y="3710"/>
                  </a:cubicBezTo>
                  <a:cubicBezTo>
                    <a:pt x="11990" y="3632"/>
                    <a:pt x="11925" y="3599"/>
                    <a:pt x="11867" y="3599"/>
                  </a:cubicBezTo>
                  <a:cubicBezTo>
                    <a:pt x="11827" y="3599"/>
                    <a:pt x="11790" y="3616"/>
                    <a:pt x="11776" y="3643"/>
                  </a:cubicBezTo>
                  <a:cubicBezTo>
                    <a:pt x="11075" y="4377"/>
                    <a:pt x="10508" y="5144"/>
                    <a:pt x="10008" y="5978"/>
                  </a:cubicBezTo>
                  <a:cubicBezTo>
                    <a:pt x="10008" y="4444"/>
                    <a:pt x="10508" y="2943"/>
                    <a:pt x="10909" y="1442"/>
                  </a:cubicBezTo>
                  <a:cubicBezTo>
                    <a:pt x="10909" y="1475"/>
                    <a:pt x="10942" y="1475"/>
                    <a:pt x="10942" y="1542"/>
                  </a:cubicBezTo>
                  <a:cubicBezTo>
                    <a:pt x="10964" y="1575"/>
                    <a:pt x="10998" y="1590"/>
                    <a:pt x="11032" y="1590"/>
                  </a:cubicBezTo>
                  <a:cubicBezTo>
                    <a:pt x="11101" y="1590"/>
                    <a:pt x="11176" y="1531"/>
                    <a:pt x="11176" y="1442"/>
                  </a:cubicBezTo>
                  <a:cubicBezTo>
                    <a:pt x="11142" y="1208"/>
                    <a:pt x="11176" y="908"/>
                    <a:pt x="11242" y="641"/>
                  </a:cubicBezTo>
                  <a:cubicBezTo>
                    <a:pt x="11276" y="574"/>
                    <a:pt x="11276" y="474"/>
                    <a:pt x="11309" y="408"/>
                  </a:cubicBezTo>
                  <a:lnTo>
                    <a:pt x="11309" y="374"/>
                  </a:lnTo>
                  <a:lnTo>
                    <a:pt x="11309" y="274"/>
                  </a:lnTo>
                  <a:cubicBezTo>
                    <a:pt x="11368" y="96"/>
                    <a:pt x="11228" y="0"/>
                    <a:pt x="1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6"/>
            <p:cNvSpPr/>
            <p:nvPr/>
          </p:nvSpPr>
          <p:spPr>
            <a:xfrm>
              <a:off x="4692700" y="1490500"/>
              <a:ext cx="62725" cy="135325"/>
            </a:xfrm>
            <a:custGeom>
              <a:avLst/>
              <a:gdLst/>
              <a:ahLst/>
              <a:cxnLst/>
              <a:rect l="l" t="t" r="r" b="b"/>
              <a:pathLst>
                <a:path w="2509" h="5413" extrusionOk="0">
                  <a:moveTo>
                    <a:pt x="2226" y="1"/>
                  </a:moveTo>
                  <a:cubicBezTo>
                    <a:pt x="2127" y="1"/>
                    <a:pt x="2022" y="46"/>
                    <a:pt x="1968" y="141"/>
                  </a:cubicBezTo>
                  <a:cubicBezTo>
                    <a:pt x="1868" y="308"/>
                    <a:pt x="1835" y="441"/>
                    <a:pt x="1835" y="575"/>
                  </a:cubicBezTo>
                  <a:cubicBezTo>
                    <a:pt x="867" y="1976"/>
                    <a:pt x="367" y="3643"/>
                    <a:pt x="0" y="5311"/>
                  </a:cubicBezTo>
                  <a:cubicBezTo>
                    <a:pt x="0" y="5376"/>
                    <a:pt x="56" y="5413"/>
                    <a:pt x="95" y="5413"/>
                  </a:cubicBezTo>
                  <a:cubicBezTo>
                    <a:pt x="117" y="5413"/>
                    <a:pt x="133" y="5402"/>
                    <a:pt x="133" y="5378"/>
                  </a:cubicBezTo>
                  <a:cubicBezTo>
                    <a:pt x="600" y="3944"/>
                    <a:pt x="934" y="2209"/>
                    <a:pt x="1835" y="975"/>
                  </a:cubicBezTo>
                  <a:cubicBezTo>
                    <a:pt x="1835" y="975"/>
                    <a:pt x="1868" y="975"/>
                    <a:pt x="1868" y="1042"/>
                  </a:cubicBezTo>
                  <a:cubicBezTo>
                    <a:pt x="1868" y="1075"/>
                    <a:pt x="1868" y="1075"/>
                    <a:pt x="1935" y="1108"/>
                  </a:cubicBezTo>
                  <a:cubicBezTo>
                    <a:pt x="1953" y="1162"/>
                    <a:pt x="2009" y="1196"/>
                    <a:pt x="2062" y="1196"/>
                  </a:cubicBezTo>
                  <a:cubicBezTo>
                    <a:pt x="2108" y="1196"/>
                    <a:pt x="2153" y="1170"/>
                    <a:pt x="2168" y="1108"/>
                  </a:cubicBezTo>
                  <a:cubicBezTo>
                    <a:pt x="2202" y="1042"/>
                    <a:pt x="2202" y="975"/>
                    <a:pt x="2268" y="908"/>
                  </a:cubicBezTo>
                  <a:cubicBezTo>
                    <a:pt x="2368" y="608"/>
                    <a:pt x="2368" y="575"/>
                    <a:pt x="2468" y="274"/>
                  </a:cubicBezTo>
                  <a:cubicBezTo>
                    <a:pt x="2508" y="96"/>
                    <a:pt x="2372" y="1"/>
                    <a:pt x="2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6"/>
            <p:cNvSpPr/>
            <p:nvPr/>
          </p:nvSpPr>
          <p:spPr>
            <a:xfrm>
              <a:off x="4753950" y="1519450"/>
              <a:ext cx="33000" cy="128350"/>
            </a:xfrm>
            <a:custGeom>
              <a:avLst/>
              <a:gdLst/>
              <a:ahLst/>
              <a:cxnLst/>
              <a:rect l="l" t="t" r="r" b="b"/>
              <a:pathLst>
                <a:path w="1320" h="5134" extrusionOk="0">
                  <a:moveTo>
                    <a:pt x="1036" y="0"/>
                  </a:moveTo>
                  <a:cubicBezTo>
                    <a:pt x="911" y="0"/>
                    <a:pt x="786" y="84"/>
                    <a:pt x="752" y="251"/>
                  </a:cubicBezTo>
                  <a:cubicBezTo>
                    <a:pt x="719" y="451"/>
                    <a:pt x="719" y="651"/>
                    <a:pt x="819" y="884"/>
                  </a:cubicBezTo>
                  <a:cubicBezTo>
                    <a:pt x="586" y="2252"/>
                    <a:pt x="252" y="3620"/>
                    <a:pt x="18" y="5054"/>
                  </a:cubicBezTo>
                  <a:cubicBezTo>
                    <a:pt x="0" y="5109"/>
                    <a:pt x="53" y="5134"/>
                    <a:pt x="103" y="5134"/>
                  </a:cubicBezTo>
                  <a:cubicBezTo>
                    <a:pt x="145" y="5134"/>
                    <a:pt x="185" y="5117"/>
                    <a:pt x="185" y="5087"/>
                  </a:cubicBezTo>
                  <a:cubicBezTo>
                    <a:pt x="385" y="3920"/>
                    <a:pt x="519" y="2619"/>
                    <a:pt x="886" y="1451"/>
                  </a:cubicBezTo>
                  <a:cubicBezTo>
                    <a:pt x="927" y="1482"/>
                    <a:pt x="978" y="1497"/>
                    <a:pt x="1029" y="1497"/>
                  </a:cubicBezTo>
                  <a:cubicBezTo>
                    <a:pt x="1141" y="1497"/>
                    <a:pt x="1253" y="1423"/>
                    <a:pt x="1253" y="1285"/>
                  </a:cubicBezTo>
                  <a:cubicBezTo>
                    <a:pt x="1319" y="918"/>
                    <a:pt x="1319" y="617"/>
                    <a:pt x="1319" y="251"/>
                  </a:cubicBezTo>
                  <a:cubicBezTo>
                    <a:pt x="1286" y="84"/>
                    <a:pt x="1161" y="0"/>
                    <a:pt x="1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4766450" y="1520525"/>
              <a:ext cx="54850" cy="113225"/>
            </a:xfrm>
            <a:custGeom>
              <a:avLst/>
              <a:gdLst/>
              <a:ahLst/>
              <a:cxnLst/>
              <a:rect l="l" t="t" r="r" b="b"/>
              <a:pathLst>
                <a:path w="2194" h="4529" extrusionOk="0">
                  <a:moveTo>
                    <a:pt x="1904" y="0"/>
                  </a:moveTo>
                  <a:cubicBezTo>
                    <a:pt x="1807" y="0"/>
                    <a:pt x="1714" y="46"/>
                    <a:pt x="1687" y="141"/>
                  </a:cubicBezTo>
                  <a:cubicBezTo>
                    <a:pt x="1553" y="474"/>
                    <a:pt x="1420" y="741"/>
                    <a:pt x="1386" y="1041"/>
                  </a:cubicBezTo>
                  <a:cubicBezTo>
                    <a:pt x="919" y="2142"/>
                    <a:pt x="252" y="3210"/>
                    <a:pt x="19" y="4411"/>
                  </a:cubicBezTo>
                  <a:cubicBezTo>
                    <a:pt x="0" y="4485"/>
                    <a:pt x="55" y="4529"/>
                    <a:pt x="113" y="4529"/>
                  </a:cubicBezTo>
                  <a:cubicBezTo>
                    <a:pt x="158" y="4529"/>
                    <a:pt x="204" y="4502"/>
                    <a:pt x="219" y="4444"/>
                  </a:cubicBezTo>
                  <a:cubicBezTo>
                    <a:pt x="419" y="3410"/>
                    <a:pt x="986" y="2409"/>
                    <a:pt x="1487" y="1442"/>
                  </a:cubicBezTo>
                  <a:cubicBezTo>
                    <a:pt x="1500" y="1456"/>
                    <a:pt x="1520" y="1464"/>
                    <a:pt x="1543" y="1464"/>
                  </a:cubicBezTo>
                  <a:cubicBezTo>
                    <a:pt x="1575" y="1464"/>
                    <a:pt x="1614" y="1447"/>
                    <a:pt x="1653" y="1408"/>
                  </a:cubicBezTo>
                  <a:cubicBezTo>
                    <a:pt x="1720" y="1275"/>
                    <a:pt x="1753" y="1175"/>
                    <a:pt x="1853" y="1041"/>
                  </a:cubicBezTo>
                  <a:cubicBezTo>
                    <a:pt x="1887" y="1041"/>
                    <a:pt x="1920" y="1008"/>
                    <a:pt x="1920" y="941"/>
                  </a:cubicBezTo>
                  <a:cubicBezTo>
                    <a:pt x="2020" y="741"/>
                    <a:pt x="2087" y="574"/>
                    <a:pt x="2154" y="374"/>
                  </a:cubicBezTo>
                  <a:lnTo>
                    <a:pt x="2154" y="274"/>
                  </a:lnTo>
                  <a:cubicBezTo>
                    <a:pt x="2193" y="96"/>
                    <a:pt x="2045" y="0"/>
                    <a:pt x="1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4664325" y="1705800"/>
              <a:ext cx="23925" cy="94925"/>
            </a:xfrm>
            <a:custGeom>
              <a:avLst/>
              <a:gdLst/>
              <a:ahLst/>
              <a:cxnLst/>
              <a:rect l="l" t="t" r="r" b="b"/>
              <a:pathLst>
                <a:path w="957" h="3797" extrusionOk="0">
                  <a:moveTo>
                    <a:pt x="901" y="0"/>
                  </a:moveTo>
                  <a:cubicBezTo>
                    <a:pt x="882" y="0"/>
                    <a:pt x="858" y="11"/>
                    <a:pt x="835" y="35"/>
                  </a:cubicBezTo>
                  <a:cubicBezTo>
                    <a:pt x="435" y="1269"/>
                    <a:pt x="1" y="2470"/>
                    <a:pt x="101" y="3771"/>
                  </a:cubicBezTo>
                  <a:cubicBezTo>
                    <a:pt x="101" y="3788"/>
                    <a:pt x="118" y="3796"/>
                    <a:pt x="134" y="3796"/>
                  </a:cubicBezTo>
                  <a:cubicBezTo>
                    <a:pt x="151" y="3796"/>
                    <a:pt x="168" y="3788"/>
                    <a:pt x="168" y="3771"/>
                  </a:cubicBezTo>
                  <a:cubicBezTo>
                    <a:pt x="268" y="2503"/>
                    <a:pt x="501" y="1269"/>
                    <a:pt x="935" y="102"/>
                  </a:cubicBezTo>
                  <a:cubicBezTo>
                    <a:pt x="956" y="37"/>
                    <a:pt x="93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6"/>
            <p:cNvSpPr/>
            <p:nvPr/>
          </p:nvSpPr>
          <p:spPr>
            <a:xfrm>
              <a:off x="4722950" y="1743325"/>
              <a:ext cx="41475" cy="87125"/>
            </a:xfrm>
            <a:custGeom>
              <a:avLst/>
              <a:gdLst/>
              <a:ahLst/>
              <a:cxnLst/>
              <a:rect l="l" t="t" r="r" b="b"/>
              <a:pathLst>
                <a:path w="1659" h="3485" extrusionOk="0">
                  <a:moveTo>
                    <a:pt x="1587" y="0"/>
                  </a:moveTo>
                  <a:cubicBezTo>
                    <a:pt x="1571" y="0"/>
                    <a:pt x="1559" y="11"/>
                    <a:pt x="1559" y="35"/>
                  </a:cubicBezTo>
                  <a:cubicBezTo>
                    <a:pt x="1192" y="1269"/>
                    <a:pt x="658" y="2337"/>
                    <a:pt x="24" y="3438"/>
                  </a:cubicBezTo>
                  <a:cubicBezTo>
                    <a:pt x="1" y="3461"/>
                    <a:pt x="44" y="3485"/>
                    <a:pt x="83" y="3485"/>
                  </a:cubicBezTo>
                  <a:cubicBezTo>
                    <a:pt x="99" y="3485"/>
                    <a:pt x="115" y="3481"/>
                    <a:pt x="124" y="3471"/>
                  </a:cubicBezTo>
                  <a:cubicBezTo>
                    <a:pt x="925" y="2470"/>
                    <a:pt x="1392" y="1303"/>
                    <a:pt x="1659" y="102"/>
                  </a:cubicBezTo>
                  <a:cubicBezTo>
                    <a:pt x="1659" y="37"/>
                    <a:pt x="1617"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6"/>
          <p:cNvGrpSpPr/>
          <p:nvPr/>
        </p:nvGrpSpPr>
        <p:grpSpPr>
          <a:xfrm>
            <a:off x="324373" y="495770"/>
            <a:ext cx="8289310" cy="4471537"/>
            <a:chOff x="324373" y="495770"/>
            <a:chExt cx="8289310" cy="4471537"/>
          </a:xfrm>
        </p:grpSpPr>
        <p:sp>
          <p:nvSpPr>
            <p:cNvPr id="1011" name="Google Shape;1011;p56"/>
            <p:cNvSpPr/>
            <p:nvPr/>
          </p:nvSpPr>
          <p:spPr>
            <a:xfrm rot="59522">
              <a:off x="714708" y="47955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rot="59522">
              <a:off x="325833" y="44277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6"/>
            <p:cNvSpPr/>
            <p:nvPr/>
          </p:nvSpPr>
          <p:spPr>
            <a:xfrm rot="59522">
              <a:off x="8432233" y="4973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Diagrama 1">
            <a:extLst>
              <a:ext uri="{FF2B5EF4-FFF2-40B4-BE49-F238E27FC236}">
                <a16:creationId xmlns:a16="http://schemas.microsoft.com/office/drawing/2014/main" id="{FF24D5B1-ADDE-417D-8B60-14100246A4FE}"/>
              </a:ext>
            </a:extLst>
          </p:cNvPr>
          <p:cNvGraphicFramePr/>
          <p:nvPr>
            <p:extLst>
              <p:ext uri="{D42A27DB-BD31-4B8C-83A1-F6EECF244321}">
                <p14:modId xmlns:p14="http://schemas.microsoft.com/office/powerpoint/2010/main" val="3183630266"/>
              </p:ext>
            </p:extLst>
          </p:nvPr>
        </p:nvGraphicFramePr>
        <p:xfrm>
          <a:off x="-485462" y="1326640"/>
          <a:ext cx="9305089" cy="32566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052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pic>
        <p:nvPicPr>
          <p:cNvPr id="17" name="Imagen 16">
            <a:extLst>
              <a:ext uri="{FF2B5EF4-FFF2-40B4-BE49-F238E27FC236}">
                <a16:creationId xmlns:a16="http://schemas.microsoft.com/office/drawing/2014/main" id="{FA5E5133-662B-4BB7-9186-2361B30D0634}"/>
              </a:ext>
            </a:extLst>
          </p:cNvPr>
          <p:cNvPicPr>
            <a:picLocks noChangeAspect="1"/>
          </p:cNvPicPr>
          <p:nvPr/>
        </p:nvPicPr>
        <p:blipFill>
          <a:blip r:embed="rId3"/>
          <a:stretch>
            <a:fillRect/>
          </a:stretch>
        </p:blipFill>
        <p:spPr>
          <a:xfrm>
            <a:off x="-22394" y="0"/>
            <a:ext cx="9166394" cy="5143500"/>
          </a:xfrm>
          <a:prstGeom prst="rect">
            <a:avLst/>
          </a:prstGeom>
        </p:spPr>
      </p:pic>
      <p:sp>
        <p:nvSpPr>
          <p:cNvPr id="999" name="Google Shape;999;p56"/>
          <p:cNvSpPr/>
          <p:nvPr/>
        </p:nvSpPr>
        <p:spPr>
          <a:xfrm>
            <a:off x="1877133" y="567579"/>
            <a:ext cx="5793000" cy="28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txBox="1">
            <a:spLocks noGrp="1"/>
          </p:cNvSpPr>
          <p:nvPr>
            <p:ph type="title"/>
          </p:nvPr>
        </p:nvSpPr>
        <p:spPr>
          <a:xfrm>
            <a:off x="889621" y="249829"/>
            <a:ext cx="77175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Recomendaciones</a:t>
            </a:r>
            <a:endParaRPr dirty="0"/>
          </a:p>
        </p:txBody>
      </p:sp>
      <p:sp>
        <p:nvSpPr>
          <p:cNvPr id="1002" name="Google Shape;1002;p56"/>
          <p:cNvSpPr/>
          <p:nvPr/>
        </p:nvSpPr>
        <p:spPr>
          <a:xfrm rot="-1799990">
            <a:off x="7875075" y="2456963"/>
            <a:ext cx="2080809" cy="2692176"/>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56"/>
          <p:cNvGrpSpPr/>
          <p:nvPr/>
        </p:nvGrpSpPr>
        <p:grpSpPr>
          <a:xfrm rot="9878188" flipH="1">
            <a:off x="102247" y="-307445"/>
            <a:ext cx="833046" cy="1943083"/>
            <a:chOff x="4430825" y="1490500"/>
            <a:chExt cx="462025" cy="1077675"/>
          </a:xfrm>
        </p:grpSpPr>
        <p:sp>
          <p:nvSpPr>
            <p:cNvPr id="1004" name="Google Shape;1004;p56"/>
            <p:cNvSpPr/>
            <p:nvPr/>
          </p:nvSpPr>
          <p:spPr>
            <a:xfrm>
              <a:off x="4430825" y="1503850"/>
              <a:ext cx="462025" cy="1064325"/>
            </a:xfrm>
            <a:custGeom>
              <a:avLst/>
              <a:gdLst/>
              <a:ahLst/>
              <a:cxnLst/>
              <a:rect l="l" t="t" r="r" b="b"/>
              <a:pathLst>
                <a:path w="18481" h="42573" extrusionOk="0">
                  <a:moveTo>
                    <a:pt x="11561" y="4416"/>
                  </a:moveTo>
                  <a:cubicBezTo>
                    <a:pt x="11860" y="4416"/>
                    <a:pt x="12278" y="6922"/>
                    <a:pt x="12310" y="7079"/>
                  </a:cubicBezTo>
                  <a:cubicBezTo>
                    <a:pt x="12310" y="7246"/>
                    <a:pt x="12343" y="7413"/>
                    <a:pt x="12343" y="7579"/>
                  </a:cubicBezTo>
                  <a:lnTo>
                    <a:pt x="12343" y="7679"/>
                  </a:lnTo>
                  <a:lnTo>
                    <a:pt x="12343" y="7713"/>
                  </a:lnTo>
                  <a:cubicBezTo>
                    <a:pt x="12343" y="8847"/>
                    <a:pt x="12110" y="10014"/>
                    <a:pt x="11743" y="11048"/>
                  </a:cubicBezTo>
                  <a:cubicBezTo>
                    <a:pt x="11142" y="12716"/>
                    <a:pt x="10075" y="14084"/>
                    <a:pt x="8941" y="15418"/>
                  </a:cubicBezTo>
                  <a:cubicBezTo>
                    <a:pt x="8974" y="15285"/>
                    <a:pt x="8974" y="15218"/>
                    <a:pt x="9007" y="15185"/>
                  </a:cubicBezTo>
                  <a:cubicBezTo>
                    <a:pt x="9057" y="15110"/>
                    <a:pt x="9014" y="15072"/>
                    <a:pt x="8960" y="15072"/>
                  </a:cubicBezTo>
                  <a:cubicBezTo>
                    <a:pt x="8943" y="15072"/>
                    <a:pt x="8924" y="15076"/>
                    <a:pt x="8907" y="15085"/>
                  </a:cubicBezTo>
                  <a:cubicBezTo>
                    <a:pt x="9608" y="13350"/>
                    <a:pt x="10141" y="11549"/>
                    <a:pt x="10575" y="9681"/>
                  </a:cubicBezTo>
                  <a:cubicBezTo>
                    <a:pt x="10575" y="9631"/>
                    <a:pt x="10550" y="9606"/>
                    <a:pt x="10521" y="9606"/>
                  </a:cubicBezTo>
                  <a:cubicBezTo>
                    <a:pt x="10492" y="9606"/>
                    <a:pt x="10458" y="9631"/>
                    <a:pt x="10442" y="9681"/>
                  </a:cubicBezTo>
                  <a:cubicBezTo>
                    <a:pt x="10008" y="11349"/>
                    <a:pt x="9474" y="12916"/>
                    <a:pt x="8907" y="14551"/>
                  </a:cubicBezTo>
                  <a:cubicBezTo>
                    <a:pt x="8907" y="13217"/>
                    <a:pt x="8607" y="11916"/>
                    <a:pt x="8674" y="10581"/>
                  </a:cubicBezTo>
                  <a:cubicBezTo>
                    <a:pt x="8740" y="9547"/>
                    <a:pt x="9107" y="8447"/>
                    <a:pt x="9574" y="7446"/>
                  </a:cubicBezTo>
                  <a:cubicBezTo>
                    <a:pt x="9608" y="7446"/>
                    <a:pt x="9608" y="7413"/>
                    <a:pt x="9608" y="7379"/>
                  </a:cubicBezTo>
                  <a:lnTo>
                    <a:pt x="9608" y="7346"/>
                  </a:lnTo>
                  <a:cubicBezTo>
                    <a:pt x="9674" y="7212"/>
                    <a:pt x="9741" y="7079"/>
                    <a:pt x="9808" y="6912"/>
                  </a:cubicBezTo>
                  <a:cubicBezTo>
                    <a:pt x="9835" y="6921"/>
                    <a:pt x="9859" y="6925"/>
                    <a:pt x="9881" y="6925"/>
                  </a:cubicBezTo>
                  <a:cubicBezTo>
                    <a:pt x="9939" y="6925"/>
                    <a:pt x="9975" y="6894"/>
                    <a:pt x="9975" y="6845"/>
                  </a:cubicBezTo>
                  <a:lnTo>
                    <a:pt x="9975" y="6679"/>
                  </a:lnTo>
                  <a:cubicBezTo>
                    <a:pt x="10442" y="5878"/>
                    <a:pt x="10975" y="5111"/>
                    <a:pt x="11509" y="4444"/>
                  </a:cubicBezTo>
                  <a:cubicBezTo>
                    <a:pt x="11526" y="4425"/>
                    <a:pt x="11543" y="4416"/>
                    <a:pt x="11561" y="4416"/>
                  </a:cubicBezTo>
                  <a:close/>
                  <a:moveTo>
                    <a:pt x="8974" y="4177"/>
                  </a:moveTo>
                  <a:cubicBezTo>
                    <a:pt x="9441" y="4544"/>
                    <a:pt x="9541" y="5044"/>
                    <a:pt x="9341" y="5678"/>
                  </a:cubicBezTo>
                  <a:cubicBezTo>
                    <a:pt x="9341" y="6145"/>
                    <a:pt x="9341" y="6579"/>
                    <a:pt x="9408" y="7046"/>
                  </a:cubicBezTo>
                  <a:cubicBezTo>
                    <a:pt x="9074" y="7713"/>
                    <a:pt x="8807" y="8447"/>
                    <a:pt x="8607" y="9214"/>
                  </a:cubicBezTo>
                  <a:cubicBezTo>
                    <a:pt x="8073" y="11115"/>
                    <a:pt x="8640" y="13050"/>
                    <a:pt x="8640" y="15018"/>
                  </a:cubicBezTo>
                  <a:cubicBezTo>
                    <a:pt x="8574" y="15185"/>
                    <a:pt x="8507" y="15385"/>
                    <a:pt x="8440" y="15552"/>
                  </a:cubicBezTo>
                  <a:cubicBezTo>
                    <a:pt x="8474" y="15285"/>
                    <a:pt x="8407" y="15051"/>
                    <a:pt x="8273" y="14751"/>
                  </a:cubicBezTo>
                  <a:cubicBezTo>
                    <a:pt x="8340" y="13250"/>
                    <a:pt x="7740" y="11749"/>
                    <a:pt x="7740" y="10248"/>
                  </a:cubicBezTo>
                  <a:cubicBezTo>
                    <a:pt x="7740" y="10215"/>
                    <a:pt x="7706" y="10198"/>
                    <a:pt x="7673" y="10198"/>
                  </a:cubicBezTo>
                  <a:cubicBezTo>
                    <a:pt x="7640" y="10198"/>
                    <a:pt x="7606" y="10215"/>
                    <a:pt x="7606" y="10248"/>
                  </a:cubicBezTo>
                  <a:cubicBezTo>
                    <a:pt x="7540" y="11582"/>
                    <a:pt x="7840" y="12916"/>
                    <a:pt x="8073" y="14217"/>
                  </a:cubicBezTo>
                  <a:cubicBezTo>
                    <a:pt x="7640" y="13283"/>
                    <a:pt x="7106" y="12383"/>
                    <a:pt x="6872" y="11349"/>
                  </a:cubicBezTo>
                  <a:cubicBezTo>
                    <a:pt x="6506" y="9414"/>
                    <a:pt x="7239" y="7346"/>
                    <a:pt x="8073" y="5678"/>
                  </a:cubicBezTo>
                  <a:cubicBezTo>
                    <a:pt x="8307" y="5178"/>
                    <a:pt x="8640" y="4677"/>
                    <a:pt x="8974" y="4177"/>
                  </a:cubicBezTo>
                  <a:close/>
                  <a:moveTo>
                    <a:pt x="14605" y="5055"/>
                  </a:moveTo>
                  <a:cubicBezTo>
                    <a:pt x="14560" y="5148"/>
                    <a:pt x="14493" y="5310"/>
                    <a:pt x="14445" y="5578"/>
                  </a:cubicBezTo>
                  <a:cubicBezTo>
                    <a:pt x="14011" y="7446"/>
                    <a:pt x="14111" y="9381"/>
                    <a:pt x="13477" y="11215"/>
                  </a:cubicBezTo>
                  <a:cubicBezTo>
                    <a:pt x="12643" y="13617"/>
                    <a:pt x="9841" y="14918"/>
                    <a:pt x="8474" y="16953"/>
                  </a:cubicBezTo>
                  <a:cubicBezTo>
                    <a:pt x="8807" y="16252"/>
                    <a:pt x="9241" y="15552"/>
                    <a:pt x="9941" y="14951"/>
                  </a:cubicBezTo>
                  <a:cubicBezTo>
                    <a:pt x="10008" y="14918"/>
                    <a:pt x="9941" y="14784"/>
                    <a:pt x="9808" y="14784"/>
                  </a:cubicBezTo>
                  <a:cubicBezTo>
                    <a:pt x="11609" y="12750"/>
                    <a:pt x="12510" y="10181"/>
                    <a:pt x="12577" y="7546"/>
                  </a:cubicBezTo>
                  <a:cubicBezTo>
                    <a:pt x="12843" y="6579"/>
                    <a:pt x="13611" y="6012"/>
                    <a:pt x="14344" y="5311"/>
                  </a:cubicBezTo>
                  <a:cubicBezTo>
                    <a:pt x="14457" y="5199"/>
                    <a:pt x="14554" y="5117"/>
                    <a:pt x="14605" y="5055"/>
                  </a:cubicBezTo>
                  <a:close/>
                  <a:moveTo>
                    <a:pt x="1168" y="6078"/>
                  </a:moveTo>
                  <a:cubicBezTo>
                    <a:pt x="1235" y="6112"/>
                    <a:pt x="1235" y="6145"/>
                    <a:pt x="1268" y="6212"/>
                  </a:cubicBezTo>
                  <a:cubicBezTo>
                    <a:pt x="1335" y="6612"/>
                    <a:pt x="1435" y="7079"/>
                    <a:pt x="1569" y="7479"/>
                  </a:cubicBezTo>
                  <a:cubicBezTo>
                    <a:pt x="2069" y="9147"/>
                    <a:pt x="2836" y="10615"/>
                    <a:pt x="3170" y="12316"/>
                  </a:cubicBezTo>
                  <a:cubicBezTo>
                    <a:pt x="3603" y="14418"/>
                    <a:pt x="3503" y="16552"/>
                    <a:pt x="3837" y="18621"/>
                  </a:cubicBezTo>
                  <a:cubicBezTo>
                    <a:pt x="4304" y="21089"/>
                    <a:pt x="4938" y="23624"/>
                    <a:pt x="5004" y="26159"/>
                  </a:cubicBezTo>
                  <a:cubicBezTo>
                    <a:pt x="3670" y="24892"/>
                    <a:pt x="3237" y="23224"/>
                    <a:pt x="2603" y="21556"/>
                  </a:cubicBezTo>
                  <a:cubicBezTo>
                    <a:pt x="1936" y="19788"/>
                    <a:pt x="1302" y="18054"/>
                    <a:pt x="935" y="16219"/>
                  </a:cubicBezTo>
                  <a:cubicBezTo>
                    <a:pt x="468" y="13951"/>
                    <a:pt x="568" y="11782"/>
                    <a:pt x="768" y="9614"/>
                  </a:cubicBezTo>
                  <a:lnTo>
                    <a:pt x="768" y="9614"/>
                  </a:lnTo>
                  <a:cubicBezTo>
                    <a:pt x="835" y="10982"/>
                    <a:pt x="1068" y="12416"/>
                    <a:pt x="1302" y="13750"/>
                  </a:cubicBezTo>
                  <a:cubicBezTo>
                    <a:pt x="1936" y="17320"/>
                    <a:pt x="3103" y="20789"/>
                    <a:pt x="4237" y="24258"/>
                  </a:cubicBezTo>
                  <a:cubicBezTo>
                    <a:pt x="4249" y="24316"/>
                    <a:pt x="4285" y="24342"/>
                    <a:pt x="4326" y="24342"/>
                  </a:cubicBezTo>
                  <a:cubicBezTo>
                    <a:pt x="4402" y="24342"/>
                    <a:pt x="4492" y="24254"/>
                    <a:pt x="4471" y="24125"/>
                  </a:cubicBezTo>
                  <a:cubicBezTo>
                    <a:pt x="3437" y="20255"/>
                    <a:pt x="2102" y="16552"/>
                    <a:pt x="1435" y="12550"/>
                  </a:cubicBezTo>
                  <a:cubicBezTo>
                    <a:pt x="1102" y="10615"/>
                    <a:pt x="968" y="8713"/>
                    <a:pt x="1135" y="6779"/>
                  </a:cubicBezTo>
                  <a:lnTo>
                    <a:pt x="1135" y="6312"/>
                  </a:lnTo>
                  <a:cubicBezTo>
                    <a:pt x="1135" y="6245"/>
                    <a:pt x="1168" y="6145"/>
                    <a:pt x="1168" y="6078"/>
                  </a:cubicBezTo>
                  <a:close/>
                  <a:moveTo>
                    <a:pt x="17947" y="15785"/>
                  </a:moveTo>
                  <a:cubicBezTo>
                    <a:pt x="17580" y="16386"/>
                    <a:pt x="16980" y="17253"/>
                    <a:pt x="16613" y="17853"/>
                  </a:cubicBezTo>
                  <a:cubicBezTo>
                    <a:pt x="14578" y="20956"/>
                    <a:pt x="11643" y="23591"/>
                    <a:pt x="8941" y="26193"/>
                  </a:cubicBezTo>
                  <a:cubicBezTo>
                    <a:pt x="10175" y="24525"/>
                    <a:pt x="11442" y="22890"/>
                    <a:pt x="12843" y="21356"/>
                  </a:cubicBezTo>
                  <a:cubicBezTo>
                    <a:pt x="14244" y="19788"/>
                    <a:pt x="15779" y="18554"/>
                    <a:pt x="16980" y="16919"/>
                  </a:cubicBezTo>
                  <a:lnTo>
                    <a:pt x="17080" y="16853"/>
                  </a:lnTo>
                  <a:cubicBezTo>
                    <a:pt x="17413" y="16552"/>
                    <a:pt x="17647" y="16185"/>
                    <a:pt x="17947" y="15785"/>
                  </a:cubicBezTo>
                  <a:close/>
                  <a:moveTo>
                    <a:pt x="15979" y="17753"/>
                  </a:moveTo>
                  <a:cubicBezTo>
                    <a:pt x="14912" y="18954"/>
                    <a:pt x="13677" y="20055"/>
                    <a:pt x="12577" y="21222"/>
                  </a:cubicBezTo>
                  <a:cubicBezTo>
                    <a:pt x="10809" y="23057"/>
                    <a:pt x="9308" y="25125"/>
                    <a:pt x="7806" y="27260"/>
                  </a:cubicBezTo>
                  <a:cubicBezTo>
                    <a:pt x="9274" y="24725"/>
                    <a:pt x="10642" y="22023"/>
                    <a:pt x="12910" y="20055"/>
                  </a:cubicBezTo>
                  <a:cubicBezTo>
                    <a:pt x="13911" y="19221"/>
                    <a:pt x="14978" y="18521"/>
                    <a:pt x="15979" y="17753"/>
                  </a:cubicBezTo>
                  <a:close/>
                  <a:moveTo>
                    <a:pt x="1669" y="6845"/>
                  </a:moveTo>
                  <a:cubicBezTo>
                    <a:pt x="3503" y="9781"/>
                    <a:pt x="4504" y="12883"/>
                    <a:pt x="4938" y="16419"/>
                  </a:cubicBezTo>
                  <a:cubicBezTo>
                    <a:pt x="5305" y="19721"/>
                    <a:pt x="5004" y="23124"/>
                    <a:pt x="5505" y="26426"/>
                  </a:cubicBezTo>
                  <a:lnTo>
                    <a:pt x="5505" y="26460"/>
                  </a:lnTo>
                  <a:cubicBezTo>
                    <a:pt x="5438" y="26760"/>
                    <a:pt x="5338" y="27093"/>
                    <a:pt x="5271" y="27394"/>
                  </a:cubicBezTo>
                  <a:cubicBezTo>
                    <a:pt x="5471" y="24258"/>
                    <a:pt x="4638" y="21089"/>
                    <a:pt x="4104" y="18087"/>
                  </a:cubicBezTo>
                  <a:cubicBezTo>
                    <a:pt x="3670" y="15752"/>
                    <a:pt x="3937" y="13350"/>
                    <a:pt x="3203" y="11048"/>
                  </a:cubicBezTo>
                  <a:cubicBezTo>
                    <a:pt x="2803" y="9714"/>
                    <a:pt x="1969" y="8280"/>
                    <a:pt x="1669" y="6845"/>
                  </a:cubicBezTo>
                  <a:close/>
                  <a:moveTo>
                    <a:pt x="17880" y="15952"/>
                  </a:moveTo>
                  <a:cubicBezTo>
                    <a:pt x="17513" y="17753"/>
                    <a:pt x="17046" y="19288"/>
                    <a:pt x="16012" y="20889"/>
                  </a:cubicBezTo>
                  <a:cubicBezTo>
                    <a:pt x="15012" y="22423"/>
                    <a:pt x="13644" y="23691"/>
                    <a:pt x="12276" y="24858"/>
                  </a:cubicBezTo>
                  <a:cubicBezTo>
                    <a:pt x="10508" y="26293"/>
                    <a:pt x="8574" y="27560"/>
                    <a:pt x="6772" y="28961"/>
                  </a:cubicBezTo>
                  <a:cubicBezTo>
                    <a:pt x="6806" y="28928"/>
                    <a:pt x="6806" y="28895"/>
                    <a:pt x="6839" y="28861"/>
                  </a:cubicBezTo>
                  <a:lnTo>
                    <a:pt x="7840" y="27594"/>
                  </a:lnTo>
                  <a:cubicBezTo>
                    <a:pt x="8740" y="26726"/>
                    <a:pt x="9641" y="25892"/>
                    <a:pt x="10508" y="25059"/>
                  </a:cubicBezTo>
                  <a:cubicBezTo>
                    <a:pt x="13344" y="22257"/>
                    <a:pt x="16079" y="19521"/>
                    <a:pt x="17880" y="15952"/>
                  </a:cubicBezTo>
                  <a:close/>
                  <a:moveTo>
                    <a:pt x="17113" y="16286"/>
                  </a:moveTo>
                  <a:lnTo>
                    <a:pt x="17113" y="16286"/>
                  </a:lnTo>
                  <a:cubicBezTo>
                    <a:pt x="15445" y="18054"/>
                    <a:pt x="13144" y="19121"/>
                    <a:pt x="11509" y="20956"/>
                  </a:cubicBezTo>
                  <a:cubicBezTo>
                    <a:pt x="9641" y="23024"/>
                    <a:pt x="8107" y="25759"/>
                    <a:pt x="6772" y="28328"/>
                  </a:cubicBezTo>
                  <a:cubicBezTo>
                    <a:pt x="6005" y="29061"/>
                    <a:pt x="5338" y="29795"/>
                    <a:pt x="4838" y="30629"/>
                  </a:cubicBezTo>
                  <a:lnTo>
                    <a:pt x="4738" y="30763"/>
                  </a:lnTo>
                  <a:cubicBezTo>
                    <a:pt x="4771" y="30562"/>
                    <a:pt x="4804" y="30396"/>
                    <a:pt x="4871" y="30196"/>
                  </a:cubicBezTo>
                  <a:cubicBezTo>
                    <a:pt x="6205" y="27460"/>
                    <a:pt x="7606" y="24858"/>
                    <a:pt x="9474" y="22457"/>
                  </a:cubicBezTo>
                  <a:cubicBezTo>
                    <a:pt x="11576" y="19855"/>
                    <a:pt x="14211" y="17920"/>
                    <a:pt x="17113" y="16286"/>
                  </a:cubicBezTo>
                  <a:close/>
                  <a:moveTo>
                    <a:pt x="11077" y="0"/>
                  </a:moveTo>
                  <a:cubicBezTo>
                    <a:pt x="10973" y="0"/>
                    <a:pt x="10863" y="46"/>
                    <a:pt x="10809" y="141"/>
                  </a:cubicBezTo>
                  <a:cubicBezTo>
                    <a:pt x="10675" y="441"/>
                    <a:pt x="10608" y="708"/>
                    <a:pt x="10608" y="941"/>
                  </a:cubicBezTo>
                  <a:lnTo>
                    <a:pt x="10508" y="1241"/>
                  </a:lnTo>
                  <a:cubicBezTo>
                    <a:pt x="10475" y="1342"/>
                    <a:pt x="10508" y="1442"/>
                    <a:pt x="10608" y="1475"/>
                  </a:cubicBezTo>
                  <a:cubicBezTo>
                    <a:pt x="10275" y="3176"/>
                    <a:pt x="9608" y="4744"/>
                    <a:pt x="9741" y="6445"/>
                  </a:cubicBezTo>
                  <a:cubicBezTo>
                    <a:pt x="9682" y="6475"/>
                    <a:pt x="9649" y="6556"/>
                    <a:pt x="9643" y="6598"/>
                  </a:cubicBezTo>
                  <a:lnTo>
                    <a:pt x="9643" y="6598"/>
                  </a:lnTo>
                  <a:cubicBezTo>
                    <a:pt x="9742" y="5561"/>
                    <a:pt x="9839" y="3775"/>
                    <a:pt x="9274" y="3476"/>
                  </a:cubicBezTo>
                  <a:cubicBezTo>
                    <a:pt x="9247" y="3467"/>
                    <a:pt x="9223" y="3463"/>
                    <a:pt x="9201" y="3463"/>
                  </a:cubicBezTo>
                  <a:cubicBezTo>
                    <a:pt x="9141" y="3463"/>
                    <a:pt x="9098" y="3494"/>
                    <a:pt x="9074" y="3543"/>
                  </a:cubicBezTo>
                  <a:cubicBezTo>
                    <a:pt x="7506" y="5411"/>
                    <a:pt x="6405" y="7813"/>
                    <a:pt x="6439" y="10281"/>
                  </a:cubicBezTo>
                  <a:cubicBezTo>
                    <a:pt x="6472" y="11616"/>
                    <a:pt x="7006" y="12783"/>
                    <a:pt x="7473" y="13917"/>
                  </a:cubicBezTo>
                  <a:cubicBezTo>
                    <a:pt x="7440" y="13917"/>
                    <a:pt x="7339" y="13951"/>
                    <a:pt x="7406" y="14051"/>
                  </a:cubicBezTo>
                  <a:cubicBezTo>
                    <a:pt x="7740" y="14718"/>
                    <a:pt x="7840" y="15418"/>
                    <a:pt x="7907" y="16119"/>
                  </a:cubicBezTo>
                  <a:cubicBezTo>
                    <a:pt x="7806" y="15752"/>
                    <a:pt x="7673" y="15318"/>
                    <a:pt x="7573" y="14985"/>
                  </a:cubicBezTo>
                  <a:cubicBezTo>
                    <a:pt x="7551" y="14951"/>
                    <a:pt x="7517" y="14936"/>
                    <a:pt x="7485" y="14936"/>
                  </a:cubicBezTo>
                  <a:cubicBezTo>
                    <a:pt x="7421" y="14936"/>
                    <a:pt x="7362" y="14996"/>
                    <a:pt x="7406" y="15085"/>
                  </a:cubicBezTo>
                  <a:cubicBezTo>
                    <a:pt x="7673" y="15919"/>
                    <a:pt x="7640" y="16719"/>
                    <a:pt x="7740" y="17553"/>
                  </a:cubicBezTo>
                  <a:cubicBezTo>
                    <a:pt x="7573" y="17987"/>
                    <a:pt x="7440" y="18454"/>
                    <a:pt x="7339" y="18921"/>
                  </a:cubicBezTo>
                  <a:cubicBezTo>
                    <a:pt x="6672" y="21089"/>
                    <a:pt x="6239" y="23291"/>
                    <a:pt x="5738" y="25526"/>
                  </a:cubicBezTo>
                  <a:cubicBezTo>
                    <a:pt x="5805" y="19188"/>
                    <a:pt x="5605" y="11549"/>
                    <a:pt x="1569" y="6412"/>
                  </a:cubicBezTo>
                  <a:cubicBezTo>
                    <a:pt x="1469" y="5911"/>
                    <a:pt x="1469" y="5378"/>
                    <a:pt x="1602" y="4877"/>
                  </a:cubicBezTo>
                  <a:cubicBezTo>
                    <a:pt x="1623" y="4771"/>
                    <a:pt x="1509" y="4692"/>
                    <a:pt x="1414" y="4692"/>
                  </a:cubicBezTo>
                  <a:cubicBezTo>
                    <a:pt x="1361" y="4692"/>
                    <a:pt x="1314" y="4717"/>
                    <a:pt x="1302" y="4777"/>
                  </a:cubicBezTo>
                  <a:cubicBezTo>
                    <a:pt x="1102" y="5344"/>
                    <a:pt x="968" y="5911"/>
                    <a:pt x="835" y="6512"/>
                  </a:cubicBezTo>
                  <a:cubicBezTo>
                    <a:pt x="1" y="9914"/>
                    <a:pt x="1" y="13517"/>
                    <a:pt x="735" y="16919"/>
                  </a:cubicBezTo>
                  <a:cubicBezTo>
                    <a:pt x="1102" y="18754"/>
                    <a:pt x="1836" y="20555"/>
                    <a:pt x="2503" y="22257"/>
                  </a:cubicBezTo>
                  <a:cubicBezTo>
                    <a:pt x="3103" y="23758"/>
                    <a:pt x="3570" y="25392"/>
                    <a:pt x="4971" y="26359"/>
                  </a:cubicBezTo>
                  <a:lnTo>
                    <a:pt x="5004" y="26359"/>
                  </a:lnTo>
                  <a:cubicBezTo>
                    <a:pt x="5004" y="27127"/>
                    <a:pt x="5004" y="27927"/>
                    <a:pt x="4904" y="28728"/>
                  </a:cubicBezTo>
                  <a:cubicBezTo>
                    <a:pt x="3570" y="33398"/>
                    <a:pt x="1902" y="37901"/>
                    <a:pt x="334" y="42471"/>
                  </a:cubicBezTo>
                  <a:cubicBezTo>
                    <a:pt x="313" y="42536"/>
                    <a:pt x="361" y="42572"/>
                    <a:pt x="407" y="42572"/>
                  </a:cubicBezTo>
                  <a:cubicBezTo>
                    <a:pt x="432" y="42572"/>
                    <a:pt x="456" y="42561"/>
                    <a:pt x="468" y="42538"/>
                  </a:cubicBezTo>
                  <a:cubicBezTo>
                    <a:pt x="2136" y="39269"/>
                    <a:pt x="3303" y="35800"/>
                    <a:pt x="4271" y="32297"/>
                  </a:cubicBezTo>
                  <a:cubicBezTo>
                    <a:pt x="4504" y="31730"/>
                    <a:pt x="4838" y="31130"/>
                    <a:pt x="5238" y="30629"/>
                  </a:cubicBezTo>
                  <a:cubicBezTo>
                    <a:pt x="5438" y="30462"/>
                    <a:pt x="5672" y="30296"/>
                    <a:pt x="5905" y="30129"/>
                  </a:cubicBezTo>
                  <a:cubicBezTo>
                    <a:pt x="5905" y="30129"/>
                    <a:pt x="5938" y="30129"/>
                    <a:pt x="5938" y="30095"/>
                  </a:cubicBezTo>
                  <a:cubicBezTo>
                    <a:pt x="11109" y="26393"/>
                    <a:pt x="18481" y="22023"/>
                    <a:pt x="18247" y="15218"/>
                  </a:cubicBezTo>
                  <a:cubicBezTo>
                    <a:pt x="18281" y="15118"/>
                    <a:pt x="18314" y="15051"/>
                    <a:pt x="18347" y="15018"/>
                  </a:cubicBezTo>
                  <a:cubicBezTo>
                    <a:pt x="18395" y="14924"/>
                    <a:pt x="18325" y="14829"/>
                    <a:pt x="18245" y="14829"/>
                  </a:cubicBezTo>
                  <a:cubicBezTo>
                    <a:pt x="18212" y="14829"/>
                    <a:pt x="18177" y="14845"/>
                    <a:pt x="18147" y="14885"/>
                  </a:cubicBezTo>
                  <a:cubicBezTo>
                    <a:pt x="18167" y="14826"/>
                    <a:pt x="18141" y="14791"/>
                    <a:pt x="18103" y="14791"/>
                  </a:cubicBezTo>
                  <a:cubicBezTo>
                    <a:pt x="18076" y="14791"/>
                    <a:pt x="18042" y="14809"/>
                    <a:pt x="18014" y="14851"/>
                  </a:cubicBezTo>
                  <a:cubicBezTo>
                    <a:pt x="17847" y="15218"/>
                    <a:pt x="17647" y="15552"/>
                    <a:pt x="17413" y="15885"/>
                  </a:cubicBezTo>
                  <a:cubicBezTo>
                    <a:pt x="11809" y="18287"/>
                    <a:pt x="7740" y="23257"/>
                    <a:pt x="5238" y="28728"/>
                  </a:cubicBezTo>
                  <a:cubicBezTo>
                    <a:pt x="5805" y="26359"/>
                    <a:pt x="6405" y="24024"/>
                    <a:pt x="7006" y="21623"/>
                  </a:cubicBezTo>
                  <a:cubicBezTo>
                    <a:pt x="7306" y="20889"/>
                    <a:pt x="7640" y="20122"/>
                    <a:pt x="7840" y="19354"/>
                  </a:cubicBezTo>
                  <a:lnTo>
                    <a:pt x="7907" y="19288"/>
                  </a:lnTo>
                  <a:cubicBezTo>
                    <a:pt x="7940" y="19121"/>
                    <a:pt x="7973" y="19021"/>
                    <a:pt x="8007" y="18887"/>
                  </a:cubicBezTo>
                  <a:lnTo>
                    <a:pt x="8073" y="18854"/>
                  </a:lnTo>
                  <a:cubicBezTo>
                    <a:pt x="8073" y="18787"/>
                    <a:pt x="8073" y="18754"/>
                    <a:pt x="8107" y="18721"/>
                  </a:cubicBezTo>
                  <a:cubicBezTo>
                    <a:pt x="9141" y="16052"/>
                    <a:pt x="11609" y="14784"/>
                    <a:pt x="13244" y="12516"/>
                  </a:cubicBezTo>
                  <a:cubicBezTo>
                    <a:pt x="14811" y="10248"/>
                    <a:pt x="14445" y="7012"/>
                    <a:pt x="15078" y="4444"/>
                  </a:cubicBezTo>
                  <a:cubicBezTo>
                    <a:pt x="15101" y="4330"/>
                    <a:pt x="14985" y="4263"/>
                    <a:pt x="14887" y="4263"/>
                  </a:cubicBezTo>
                  <a:cubicBezTo>
                    <a:pt x="14841" y="4263"/>
                    <a:pt x="14800" y="4278"/>
                    <a:pt x="14778" y="4310"/>
                  </a:cubicBezTo>
                  <a:cubicBezTo>
                    <a:pt x="14078" y="5211"/>
                    <a:pt x="13010" y="5778"/>
                    <a:pt x="12577" y="6779"/>
                  </a:cubicBezTo>
                  <a:cubicBezTo>
                    <a:pt x="12510" y="5745"/>
                    <a:pt x="12343" y="4711"/>
                    <a:pt x="12009" y="3710"/>
                  </a:cubicBezTo>
                  <a:cubicBezTo>
                    <a:pt x="11990" y="3632"/>
                    <a:pt x="11925" y="3599"/>
                    <a:pt x="11867" y="3599"/>
                  </a:cubicBezTo>
                  <a:cubicBezTo>
                    <a:pt x="11827" y="3599"/>
                    <a:pt x="11790" y="3616"/>
                    <a:pt x="11776" y="3643"/>
                  </a:cubicBezTo>
                  <a:cubicBezTo>
                    <a:pt x="11075" y="4377"/>
                    <a:pt x="10508" y="5144"/>
                    <a:pt x="10008" y="5978"/>
                  </a:cubicBezTo>
                  <a:cubicBezTo>
                    <a:pt x="10008" y="4444"/>
                    <a:pt x="10508" y="2943"/>
                    <a:pt x="10909" y="1442"/>
                  </a:cubicBezTo>
                  <a:cubicBezTo>
                    <a:pt x="10909" y="1475"/>
                    <a:pt x="10942" y="1475"/>
                    <a:pt x="10942" y="1542"/>
                  </a:cubicBezTo>
                  <a:cubicBezTo>
                    <a:pt x="10964" y="1575"/>
                    <a:pt x="10998" y="1590"/>
                    <a:pt x="11032" y="1590"/>
                  </a:cubicBezTo>
                  <a:cubicBezTo>
                    <a:pt x="11101" y="1590"/>
                    <a:pt x="11176" y="1531"/>
                    <a:pt x="11176" y="1442"/>
                  </a:cubicBezTo>
                  <a:cubicBezTo>
                    <a:pt x="11142" y="1208"/>
                    <a:pt x="11176" y="908"/>
                    <a:pt x="11242" y="641"/>
                  </a:cubicBezTo>
                  <a:cubicBezTo>
                    <a:pt x="11276" y="574"/>
                    <a:pt x="11276" y="474"/>
                    <a:pt x="11309" y="408"/>
                  </a:cubicBezTo>
                  <a:lnTo>
                    <a:pt x="11309" y="374"/>
                  </a:lnTo>
                  <a:lnTo>
                    <a:pt x="11309" y="274"/>
                  </a:lnTo>
                  <a:cubicBezTo>
                    <a:pt x="11368" y="96"/>
                    <a:pt x="11228" y="0"/>
                    <a:pt x="1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6"/>
            <p:cNvSpPr/>
            <p:nvPr/>
          </p:nvSpPr>
          <p:spPr>
            <a:xfrm>
              <a:off x="4692700" y="1490500"/>
              <a:ext cx="62725" cy="135325"/>
            </a:xfrm>
            <a:custGeom>
              <a:avLst/>
              <a:gdLst/>
              <a:ahLst/>
              <a:cxnLst/>
              <a:rect l="l" t="t" r="r" b="b"/>
              <a:pathLst>
                <a:path w="2509" h="5413" extrusionOk="0">
                  <a:moveTo>
                    <a:pt x="2226" y="1"/>
                  </a:moveTo>
                  <a:cubicBezTo>
                    <a:pt x="2127" y="1"/>
                    <a:pt x="2022" y="46"/>
                    <a:pt x="1968" y="141"/>
                  </a:cubicBezTo>
                  <a:cubicBezTo>
                    <a:pt x="1868" y="308"/>
                    <a:pt x="1835" y="441"/>
                    <a:pt x="1835" y="575"/>
                  </a:cubicBezTo>
                  <a:cubicBezTo>
                    <a:pt x="867" y="1976"/>
                    <a:pt x="367" y="3643"/>
                    <a:pt x="0" y="5311"/>
                  </a:cubicBezTo>
                  <a:cubicBezTo>
                    <a:pt x="0" y="5376"/>
                    <a:pt x="56" y="5413"/>
                    <a:pt x="95" y="5413"/>
                  </a:cubicBezTo>
                  <a:cubicBezTo>
                    <a:pt x="117" y="5413"/>
                    <a:pt x="133" y="5402"/>
                    <a:pt x="133" y="5378"/>
                  </a:cubicBezTo>
                  <a:cubicBezTo>
                    <a:pt x="600" y="3944"/>
                    <a:pt x="934" y="2209"/>
                    <a:pt x="1835" y="975"/>
                  </a:cubicBezTo>
                  <a:cubicBezTo>
                    <a:pt x="1835" y="975"/>
                    <a:pt x="1868" y="975"/>
                    <a:pt x="1868" y="1042"/>
                  </a:cubicBezTo>
                  <a:cubicBezTo>
                    <a:pt x="1868" y="1075"/>
                    <a:pt x="1868" y="1075"/>
                    <a:pt x="1935" y="1108"/>
                  </a:cubicBezTo>
                  <a:cubicBezTo>
                    <a:pt x="1953" y="1162"/>
                    <a:pt x="2009" y="1196"/>
                    <a:pt x="2062" y="1196"/>
                  </a:cubicBezTo>
                  <a:cubicBezTo>
                    <a:pt x="2108" y="1196"/>
                    <a:pt x="2153" y="1170"/>
                    <a:pt x="2168" y="1108"/>
                  </a:cubicBezTo>
                  <a:cubicBezTo>
                    <a:pt x="2202" y="1042"/>
                    <a:pt x="2202" y="975"/>
                    <a:pt x="2268" y="908"/>
                  </a:cubicBezTo>
                  <a:cubicBezTo>
                    <a:pt x="2368" y="608"/>
                    <a:pt x="2368" y="575"/>
                    <a:pt x="2468" y="274"/>
                  </a:cubicBezTo>
                  <a:cubicBezTo>
                    <a:pt x="2508" y="96"/>
                    <a:pt x="2372" y="1"/>
                    <a:pt x="2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6"/>
            <p:cNvSpPr/>
            <p:nvPr/>
          </p:nvSpPr>
          <p:spPr>
            <a:xfrm>
              <a:off x="4753950" y="1519450"/>
              <a:ext cx="33000" cy="128350"/>
            </a:xfrm>
            <a:custGeom>
              <a:avLst/>
              <a:gdLst/>
              <a:ahLst/>
              <a:cxnLst/>
              <a:rect l="l" t="t" r="r" b="b"/>
              <a:pathLst>
                <a:path w="1320" h="5134" extrusionOk="0">
                  <a:moveTo>
                    <a:pt x="1036" y="0"/>
                  </a:moveTo>
                  <a:cubicBezTo>
                    <a:pt x="911" y="0"/>
                    <a:pt x="786" y="84"/>
                    <a:pt x="752" y="251"/>
                  </a:cubicBezTo>
                  <a:cubicBezTo>
                    <a:pt x="719" y="451"/>
                    <a:pt x="719" y="651"/>
                    <a:pt x="819" y="884"/>
                  </a:cubicBezTo>
                  <a:cubicBezTo>
                    <a:pt x="586" y="2252"/>
                    <a:pt x="252" y="3620"/>
                    <a:pt x="18" y="5054"/>
                  </a:cubicBezTo>
                  <a:cubicBezTo>
                    <a:pt x="0" y="5109"/>
                    <a:pt x="53" y="5134"/>
                    <a:pt x="103" y="5134"/>
                  </a:cubicBezTo>
                  <a:cubicBezTo>
                    <a:pt x="145" y="5134"/>
                    <a:pt x="185" y="5117"/>
                    <a:pt x="185" y="5087"/>
                  </a:cubicBezTo>
                  <a:cubicBezTo>
                    <a:pt x="385" y="3920"/>
                    <a:pt x="519" y="2619"/>
                    <a:pt x="886" y="1451"/>
                  </a:cubicBezTo>
                  <a:cubicBezTo>
                    <a:pt x="927" y="1482"/>
                    <a:pt x="978" y="1497"/>
                    <a:pt x="1029" y="1497"/>
                  </a:cubicBezTo>
                  <a:cubicBezTo>
                    <a:pt x="1141" y="1497"/>
                    <a:pt x="1253" y="1423"/>
                    <a:pt x="1253" y="1285"/>
                  </a:cubicBezTo>
                  <a:cubicBezTo>
                    <a:pt x="1319" y="918"/>
                    <a:pt x="1319" y="617"/>
                    <a:pt x="1319" y="251"/>
                  </a:cubicBezTo>
                  <a:cubicBezTo>
                    <a:pt x="1286" y="84"/>
                    <a:pt x="1161" y="0"/>
                    <a:pt x="1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4766450" y="1520525"/>
              <a:ext cx="54850" cy="113225"/>
            </a:xfrm>
            <a:custGeom>
              <a:avLst/>
              <a:gdLst/>
              <a:ahLst/>
              <a:cxnLst/>
              <a:rect l="l" t="t" r="r" b="b"/>
              <a:pathLst>
                <a:path w="2194" h="4529" extrusionOk="0">
                  <a:moveTo>
                    <a:pt x="1904" y="0"/>
                  </a:moveTo>
                  <a:cubicBezTo>
                    <a:pt x="1807" y="0"/>
                    <a:pt x="1714" y="46"/>
                    <a:pt x="1687" y="141"/>
                  </a:cubicBezTo>
                  <a:cubicBezTo>
                    <a:pt x="1553" y="474"/>
                    <a:pt x="1420" y="741"/>
                    <a:pt x="1386" y="1041"/>
                  </a:cubicBezTo>
                  <a:cubicBezTo>
                    <a:pt x="919" y="2142"/>
                    <a:pt x="252" y="3210"/>
                    <a:pt x="19" y="4411"/>
                  </a:cubicBezTo>
                  <a:cubicBezTo>
                    <a:pt x="0" y="4485"/>
                    <a:pt x="55" y="4529"/>
                    <a:pt x="113" y="4529"/>
                  </a:cubicBezTo>
                  <a:cubicBezTo>
                    <a:pt x="158" y="4529"/>
                    <a:pt x="204" y="4502"/>
                    <a:pt x="219" y="4444"/>
                  </a:cubicBezTo>
                  <a:cubicBezTo>
                    <a:pt x="419" y="3410"/>
                    <a:pt x="986" y="2409"/>
                    <a:pt x="1487" y="1442"/>
                  </a:cubicBezTo>
                  <a:cubicBezTo>
                    <a:pt x="1500" y="1456"/>
                    <a:pt x="1520" y="1464"/>
                    <a:pt x="1543" y="1464"/>
                  </a:cubicBezTo>
                  <a:cubicBezTo>
                    <a:pt x="1575" y="1464"/>
                    <a:pt x="1614" y="1447"/>
                    <a:pt x="1653" y="1408"/>
                  </a:cubicBezTo>
                  <a:cubicBezTo>
                    <a:pt x="1720" y="1275"/>
                    <a:pt x="1753" y="1175"/>
                    <a:pt x="1853" y="1041"/>
                  </a:cubicBezTo>
                  <a:cubicBezTo>
                    <a:pt x="1887" y="1041"/>
                    <a:pt x="1920" y="1008"/>
                    <a:pt x="1920" y="941"/>
                  </a:cubicBezTo>
                  <a:cubicBezTo>
                    <a:pt x="2020" y="741"/>
                    <a:pt x="2087" y="574"/>
                    <a:pt x="2154" y="374"/>
                  </a:cubicBezTo>
                  <a:lnTo>
                    <a:pt x="2154" y="274"/>
                  </a:lnTo>
                  <a:cubicBezTo>
                    <a:pt x="2193" y="96"/>
                    <a:pt x="2045" y="0"/>
                    <a:pt x="1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4664325" y="1705800"/>
              <a:ext cx="23925" cy="94925"/>
            </a:xfrm>
            <a:custGeom>
              <a:avLst/>
              <a:gdLst/>
              <a:ahLst/>
              <a:cxnLst/>
              <a:rect l="l" t="t" r="r" b="b"/>
              <a:pathLst>
                <a:path w="957" h="3797" extrusionOk="0">
                  <a:moveTo>
                    <a:pt x="901" y="0"/>
                  </a:moveTo>
                  <a:cubicBezTo>
                    <a:pt x="882" y="0"/>
                    <a:pt x="858" y="11"/>
                    <a:pt x="835" y="35"/>
                  </a:cubicBezTo>
                  <a:cubicBezTo>
                    <a:pt x="435" y="1269"/>
                    <a:pt x="1" y="2470"/>
                    <a:pt x="101" y="3771"/>
                  </a:cubicBezTo>
                  <a:cubicBezTo>
                    <a:pt x="101" y="3788"/>
                    <a:pt x="118" y="3796"/>
                    <a:pt x="134" y="3796"/>
                  </a:cubicBezTo>
                  <a:cubicBezTo>
                    <a:pt x="151" y="3796"/>
                    <a:pt x="168" y="3788"/>
                    <a:pt x="168" y="3771"/>
                  </a:cubicBezTo>
                  <a:cubicBezTo>
                    <a:pt x="268" y="2503"/>
                    <a:pt x="501" y="1269"/>
                    <a:pt x="935" y="102"/>
                  </a:cubicBezTo>
                  <a:cubicBezTo>
                    <a:pt x="956" y="37"/>
                    <a:pt x="93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6"/>
            <p:cNvSpPr/>
            <p:nvPr/>
          </p:nvSpPr>
          <p:spPr>
            <a:xfrm>
              <a:off x="4722950" y="1743325"/>
              <a:ext cx="41475" cy="87125"/>
            </a:xfrm>
            <a:custGeom>
              <a:avLst/>
              <a:gdLst/>
              <a:ahLst/>
              <a:cxnLst/>
              <a:rect l="l" t="t" r="r" b="b"/>
              <a:pathLst>
                <a:path w="1659" h="3485" extrusionOk="0">
                  <a:moveTo>
                    <a:pt x="1587" y="0"/>
                  </a:moveTo>
                  <a:cubicBezTo>
                    <a:pt x="1571" y="0"/>
                    <a:pt x="1559" y="11"/>
                    <a:pt x="1559" y="35"/>
                  </a:cubicBezTo>
                  <a:cubicBezTo>
                    <a:pt x="1192" y="1269"/>
                    <a:pt x="658" y="2337"/>
                    <a:pt x="24" y="3438"/>
                  </a:cubicBezTo>
                  <a:cubicBezTo>
                    <a:pt x="1" y="3461"/>
                    <a:pt x="44" y="3485"/>
                    <a:pt x="83" y="3485"/>
                  </a:cubicBezTo>
                  <a:cubicBezTo>
                    <a:pt x="99" y="3485"/>
                    <a:pt x="115" y="3481"/>
                    <a:pt x="124" y="3471"/>
                  </a:cubicBezTo>
                  <a:cubicBezTo>
                    <a:pt x="925" y="2470"/>
                    <a:pt x="1392" y="1303"/>
                    <a:pt x="1659" y="102"/>
                  </a:cubicBezTo>
                  <a:cubicBezTo>
                    <a:pt x="1659" y="37"/>
                    <a:pt x="1617"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6"/>
          <p:cNvGrpSpPr/>
          <p:nvPr/>
        </p:nvGrpSpPr>
        <p:grpSpPr>
          <a:xfrm>
            <a:off x="324373" y="495770"/>
            <a:ext cx="8289310" cy="4471537"/>
            <a:chOff x="324373" y="495770"/>
            <a:chExt cx="8289310" cy="4471537"/>
          </a:xfrm>
        </p:grpSpPr>
        <p:sp>
          <p:nvSpPr>
            <p:cNvPr id="1011" name="Google Shape;1011;p56"/>
            <p:cNvSpPr/>
            <p:nvPr/>
          </p:nvSpPr>
          <p:spPr>
            <a:xfrm rot="59522">
              <a:off x="714708" y="4795591"/>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rot="59522">
              <a:off x="325833" y="44277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6"/>
            <p:cNvSpPr/>
            <p:nvPr/>
          </p:nvSpPr>
          <p:spPr>
            <a:xfrm rot="59522">
              <a:off x="8432233" y="4973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Diagrama 1">
            <a:extLst>
              <a:ext uri="{FF2B5EF4-FFF2-40B4-BE49-F238E27FC236}">
                <a16:creationId xmlns:a16="http://schemas.microsoft.com/office/drawing/2014/main" id="{FF24D5B1-ADDE-417D-8B60-14100246A4FE}"/>
              </a:ext>
            </a:extLst>
          </p:cNvPr>
          <p:cNvGraphicFramePr/>
          <p:nvPr>
            <p:extLst>
              <p:ext uri="{D42A27DB-BD31-4B8C-83A1-F6EECF244321}">
                <p14:modId xmlns:p14="http://schemas.microsoft.com/office/powerpoint/2010/main" val="168763100"/>
              </p:ext>
            </p:extLst>
          </p:nvPr>
        </p:nvGraphicFramePr>
        <p:xfrm>
          <a:off x="219469" y="1280521"/>
          <a:ext cx="8394213" cy="3371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79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700"/>
        <p:cNvGrpSpPr/>
        <p:nvPr/>
      </p:nvGrpSpPr>
      <p:grpSpPr>
        <a:xfrm>
          <a:off x="0" y="0"/>
          <a:ext cx="0" cy="0"/>
          <a:chOff x="0" y="0"/>
          <a:chExt cx="0" cy="0"/>
        </a:xfrm>
      </p:grpSpPr>
      <p:pic>
        <p:nvPicPr>
          <p:cNvPr id="9" name="Imagen 8">
            <a:extLst>
              <a:ext uri="{FF2B5EF4-FFF2-40B4-BE49-F238E27FC236}">
                <a16:creationId xmlns:a16="http://schemas.microsoft.com/office/drawing/2014/main" id="{21B9A6A0-9448-4410-979F-C674E1C33DB5}"/>
              </a:ext>
            </a:extLst>
          </p:cNvPr>
          <p:cNvPicPr>
            <a:picLocks noChangeAspect="1"/>
          </p:cNvPicPr>
          <p:nvPr/>
        </p:nvPicPr>
        <p:blipFill>
          <a:blip r:embed="rId3"/>
          <a:stretch>
            <a:fillRect/>
          </a:stretch>
        </p:blipFill>
        <p:spPr>
          <a:xfrm>
            <a:off x="-22394" y="0"/>
            <a:ext cx="9166394" cy="5143500"/>
          </a:xfrm>
          <a:prstGeom prst="rect">
            <a:avLst/>
          </a:prstGeom>
        </p:spPr>
      </p:pic>
      <p:sp>
        <p:nvSpPr>
          <p:cNvPr id="702" name="Google Shape;702;p49"/>
          <p:cNvSpPr/>
          <p:nvPr/>
        </p:nvSpPr>
        <p:spPr>
          <a:xfrm>
            <a:off x="690300" y="579333"/>
            <a:ext cx="3081600" cy="285900"/>
          </a:xfrm>
          <a:prstGeom prst="rect">
            <a:avLst/>
          </a:prstGeom>
          <a:solidFill>
            <a:srgbClr val="F6CC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49"/>
          <p:cNvSpPr txBox="1">
            <a:spLocks noGrp="1"/>
          </p:cNvSpPr>
          <p:nvPr>
            <p:ph type="title"/>
          </p:nvPr>
        </p:nvSpPr>
        <p:spPr>
          <a:xfrm>
            <a:off x="690300" y="261583"/>
            <a:ext cx="30816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B0705C"/>
                </a:solidFill>
              </a:rPr>
              <a:t>Área de estudio</a:t>
            </a:r>
            <a:endParaRPr dirty="0">
              <a:solidFill>
                <a:srgbClr val="B0705C"/>
              </a:solidFill>
            </a:endParaRPr>
          </a:p>
        </p:txBody>
      </p:sp>
      <p:sp>
        <p:nvSpPr>
          <p:cNvPr id="707" name="Google Shape;707;p49"/>
          <p:cNvSpPr txBox="1">
            <a:spLocks noGrp="1"/>
          </p:cNvSpPr>
          <p:nvPr>
            <p:ph type="body" idx="2"/>
          </p:nvPr>
        </p:nvSpPr>
        <p:spPr>
          <a:xfrm>
            <a:off x="6804353" y="1134009"/>
            <a:ext cx="2222689" cy="3450672"/>
          </a:xfrm>
          <a:prstGeom prst="rect">
            <a:avLst/>
          </a:prstGeom>
        </p:spPr>
        <p:txBody>
          <a:bodyPr spcFirstLastPara="1" wrap="square" lIns="91425" tIns="91425" rIns="91425" bIns="91425" anchor="t" anchorCtr="0">
            <a:noAutofit/>
          </a:bodyPr>
          <a:lstStyle/>
          <a:p>
            <a:pPr marL="171450" indent="-171450" algn="l">
              <a:spcAft>
                <a:spcPts val="1600"/>
              </a:spcAft>
              <a:buFont typeface="Arial" panose="020B0604020202020204" pitchFamily="34" charset="0"/>
              <a:buChar char="•"/>
            </a:pPr>
            <a:r>
              <a:rPr lang="en" sz="1100" dirty="0"/>
              <a:t>Región: Sierra</a:t>
            </a:r>
          </a:p>
          <a:p>
            <a:pPr marL="171450" indent="-171450" algn="l">
              <a:spcAft>
                <a:spcPts val="1600"/>
              </a:spcAft>
              <a:buFont typeface="Arial" panose="020B0604020202020204" pitchFamily="34" charset="0"/>
              <a:buChar char="•"/>
            </a:pPr>
            <a:r>
              <a:rPr lang="en" sz="1100" dirty="0"/>
              <a:t>Provincia: Pichincha</a:t>
            </a:r>
          </a:p>
          <a:p>
            <a:pPr marL="171450" indent="-171450" algn="l">
              <a:spcAft>
                <a:spcPts val="1600"/>
              </a:spcAft>
              <a:buFont typeface="Arial" panose="020B0604020202020204" pitchFamily="34" charset="0"/>
              <a:buChar char="•"/>
            </a:pPr>
            <a:endParaRPr lang="en" sz="1100" dirty="0"/>
          </a:p>
          <a:p>
            <a:pPr marL="171450" indent="-171450" algn="l">
              <a:spcAft>
                <a:spcPts val="1600"/>
              </a:spcAft>
              <a:buFont typeface="Arial" panose="020B0604020202020204" pitchFamily="34" charset="0"/>
              <a:buChar char="•"/>
            </a:pPr>
            <a:r>
              <a:rPr lang="en" sz="1100" dirty="0"/>
              <a:t>Extensión de imágenes:</a:t>
            </a:r>
          </a:p>
          <a:p>
            <a:pPr marL="361950" lvl="1" indent="-171450" algn="l">
              <a:spcAft>
                <a:spcPts val="1600"/>
              </a:spcAft>
              <a:buFont typeface="Wingdings" panose="05000000000000000000" pitchFamily="2" charset="2"/>
              <a:buChar char="§"/>
            </a:pPr>
            <a:r>
              <a:rPr lang="en" sz="1100" dirty="0"/>
              <a:t>Cosmo SkyMED: </a:t>
            </a:r>
            <a:br>
              <a:rPr lang="en" sz="1100" dirty="0"/>
            </a:br>
            <a:r>
              <a:rPr lang="en" sz="1100" dirty="0"/>
              <a:t>40 km x 40 km</a:t>
            </a:r>
          </a:p>
          <a:p>
            <a:pPr marL="361950" lvl="1" indent="-171450" algn="l">
              <a:spcAft>
                <a:spcPts val="1600"/>
              </a:spcAft>
              <a:buFont typeface="Wingdings" panose="05000000000000000000" pitchFamily="2" charset="2"/>
              <a:buChar char="§"/>
            </a:pPr>
            <a:r>
              <a:rPr lang="en" sz="1100" dirty="0"/>
              <a:t>Sentinel-1: </a:t>
            </a:r>
            <a:br>
              <a:rPr lang="en" sz="1100" dirty="0"/>
            </a:br>
            <a:r>
              <a:rPr lang="nn-NO" sz="1100" dirty="0"/>
              <a:t>60 km x 58 km </a:t>
            </a:r>
            <a:br>
              <a:rPr lang="en" sz="1100" dirty="0"/>
            </a:br>
            <a:endParaRPr lang="en" sz="1100" dirty="0"/>
          </a:p>
          <a:p>
            <a:pPr marL="0" lvl="0" indent="0" algn="l" rtl="0">
              <a:spcBef>
                <a:spcPts val="0"/>
              </a:spcBef>
              <a:spcAft>
                <a:spcPts val="1600"/>
              </a:spcAft>
              <a:buNone/>
            </a:pPr>
            <a:endParaRPr sz="1100" dirty="0"/>
          </a:p>
        </p:txBody>
      </p:sp>
      <p:sp>
        <p:nvSpPr>
          <p:cNvPr id="709" name="Google Shape;709;p49"/>
          <p:cNvSpPr/>
          <p:nvPr/>
        </p:nvSpPr>
        <p:spPr>
          <a:xfrm rot="59522">
            <a:off x="328181" y="1247932"/>
            <a:ext cx="129524" cy="129596"/>
          </a:xfrm>
          <a:custGeom>
            <a:avLst/>
            <a:gdLst/>
            <a:ahLst/>
            <a:cxnLst/>
            <a:rect l="l" t="t" r="r" b="b"/>
            <a:pathLst>
              <a:path w="1794" h="1795" extrusionOk="0">
                <a:moveTo>
                  <a:pt x="943" y="1"/>
                </a:moveTo>
                <a:cubicBezTo>
                  <a:pt x="730" y="426"/>
                  <a:pt x="396" y="730"/>
                  <a:pt x="1" y="882"/>
                </a:cubicBezTo>
                <a:lnTo>
                  <a:pt x="1" y="913"/>
                </a:lnTo>
                <a:cubicBezTo>
                  <a:pt x="396" y="1065"/>
                  <a:pt x="730" y="1369"/>
                  <a:pt x="882" y="1794"/>
                </a:cubicBezTo>
                <a:lnTo>
                  <a:pt x="943" y="1794"/>
                </a:lnTo>
                <a:cubicBezTo>
                  <a:pt x="1034" y="1369"/>
                  <a:pt x="1399" y="1065"/>
                  <a:pt x="1794" y="913"/>
                </a:cubicBezTo>
                <a:lnTo>
                  <a:pt x="1794" y="882"/>
                </a:lnTo>
                <a:cubicBezTo>
                  <a:pt x="1429" y="730"/>
                  <a:pt x="1095" y="426"/>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9"/>
          <p:cNvSpPr/>
          <p:nvPr/>
        </p:nvSpPr>
        <p:spPr>
          <a:xfrm rot="59522">
            <a:off x="372483" y="693516"/>
            <a:ext cx="179990" cy="170171"/>
          </a:xfrm>
          <a:custGeom>
            <a:avLst/>
            <a:gdLst/>
            <a:ahLst/>
            <a:cxnLst/>
            <a:rect l="l" t="t" r="r" b="b"/>
            <a:pathLst>
              <a:path w="2493" h="2357" extrusionOk="0">
                <a:moveTo>
                  <a:pt x="1262" y="1"/>
                </a:moveTo>
                <a:cubicBezTo>
                  <a:pt x="1254" y="1"/>
                  <a:pt x="1247" y="8"/>
                  <a:pt x="1247" y="24"/>
                </a:cubicBezTo>
                <a:cubicBezTo>
                  <a:pt x="1034" y="540"/>
                  <a:pt x="578" y="966"/>
                  <a:pt x="61" y="1148"/>
                </a:cubicBezTo>
                <a:cubicBezTo>
                  <a:pt x="0" y="1148"/>
                  <a:pt x="0" y="1209"/>
                  <a:pt x="61" y="1209"/>
                </a:cubicBezTo>
                <a:cubicBezTo>
                  <a:pt x="578" y="1361"/>
                  <a:pt x="1034" y="1817"/>
                  <a:pt x="1247" y="2334"/>
                </a:cubicBezTo>
                <a:cubicBezTo>
                  <a:pt x="1247" y="2349"/>
                  <a:pt x="1254" y="2356"/>
                  <a:pt x="1262" y="2356"/>
                </a:cubicBezTo>
                <a:cubicBezTo>
                  <a:pt x="1269" y="2356"/>
                  <a:pt x="1277" y="2349"/>
                  <a:pt x="1277" y="2334"/>
                </a:cubicBezTo>
                <a:cubicBezTo>
                  <a:pt x="1459" y="1817"/>
                  <a:pt x="1915" y="1391"/>
                  <a:pt x="2462" y="1209"/>
                </a:cubicBezTo>
                <a:cubicBezTo>
                  <a:pt x="2493" y="1209"/>
                  <a:pt x="2493" y="1148"/>
                  <a:pt x="2462" y="1148"/>
                </a:cubicBezTo>
                <a:cubicBezTo>
                  <a:pt x="1915" y="996"/>
                  <a:pt x="1459" y="540"/>
                  <a:pt x="1277" y="24"/>
                </a:cubicBezTo>
                <a:cubicBezTo>
                  <a:pt x="1277" y="8"/>
                  <a:pt x="1269" y="1"/>
                  <a:pt x="1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Imagen 15" descr="Mapa&#10;&#10;Descripción generada automáticamente">
            <a:extLst>
              <a:ext uri="{FF2B5EF4-FFF2-40B4-BE49-F238E27FC236}">
                <a16:creationId xmlns:a16="http://schemas.microsoft.com/office/drawing/2014/main" id="{3AAAAED0-6BB5-4A15-9FAC-206A930950B5}"/>
              </a:ext>
            </a:extLst>
          </p:cNvPr>
          <p:cNvPicPr/>
          <p:nvPr/>
        </p:nvPicPr>
        <p:blipFill>
          <a:blip r:embed="rId4"/>
          <a:stretch>
            <a:fillRect/>
          </a:stretch>
        </p:blipFill>
        <p:spPr>
          <a:xfrm>
            <a:off x="1120447" y="981056"/>
            <a:ext cx="5486400" cy="3603625"/>
          </a:xfrm>
          <a:prstGeom prst="rect">
            <a:avLst/>
          </a:prstGeom>
          <a:ln w="6350">
            <a:solidFill>
              <a:schemeClr val="bg1">
                <a:lumMod val="50000"/>
              </a:schemeClr>
            </a:solidFill>
          </a:ln>
        </p:spPr>
      </p:pic>
    </p:spTree>
    <p:extLst>
      <p:ext uri="{BB962C8B-B14F-4D97-AF65-F5344CB8AC3E}">
        <p14:creationId xmlns:p14="http://schemas.microsoft.com/office/powerpoint/2010/main" val="340617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pic>
        <p:nvPicPr>
          <p:cNvPr id="5" name="Imagen 4">
            <a:extLst>
              <a:ext uri="{FF2B5EF4-FFF2-40B4-BE49-F238E27FC236}">
                <a16:creationId xmlns:a16="http://schemas.microsoft.com/office/drawing/2014/main" id="{63B90D4C-3094-454E-A22F-16505908697D}"/>
              </a:ext>
            </a:extLst>
          </p:cNvPr>
          <p:cNvPicPr>
            <a:picLocks noChangeAspect="1"/>
          </p:cNvPicPr>
          <p:nvPr/>
        </p:nvPicPr>
        <p:blipFill>
          <a:blip r:embed="rId3"/>
          <a:stretch>
            <a:fillRect/>
          </a:stretch>
        </p:blipFill>
        <p:spPr>
          <a:xfrm>
            <a:off x="-22394" y="0"/>
            <a:ext cx="9166394" cy="5143500"/>
          </a:xfrm>
          <a:prstGeom prst="rect">
            <a:avLst/>
          </a:prstGeom>
        </p:spPr>
      </p:pic>
      <p:sp>
        <p:nvSpPr>
          <p:cNvPr id="7" name="Google Shape;610;p43">
            <a:extLst>
              <a:ext uri="{FF2B5EF4-FFF2-40B4-BE49-F238E27FC236}">
                <a16:creationId xmlns:a16="http://schemas.microsoft.com/office/drawing/2014/main" id="{3949CADC-AA82-470D-85E8-39C52E5628CC}"/>
              </a:ext>
            </a:extLst>
          </p:cNvPr>
          <p:cNvSpPr/>
          <p:nvPr/>
        </p:nvSpPr>
        <p:spPr>
          <a:xfrm>
            <a:off x="2163521" y="2796528"/>
            <a:ext cx="4609811" cy="42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3"/>
          <p:cNvSpPr/>
          <p:nvPr/>
        </p:nvSpPr>
        <p:spPr>
          <a:xfrm>
            <a:off x="2948100" y="2040373"/>
            <a:ext cx="3247800" cy="42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3"/>
          <p:cNvSpPr txBox="1">
            <a:spLocks noGrp="1"/>
          </p:cNvSpPr>
          <p:nvPr>
            <p:ph type="title"/>
          </p:nvPr>
        </p:nvSpPr>
        <p:spPr>
          <a:xfrm>
            <a:off x="1295083" y="1954728"/>
            <a:ext cx="6282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Gracias</a:t>
            </a:r>
            <a:br>
              <a:rPr lang="en" dirty="0"/>
            </a:br>
            <a:r>
              <a:rPr lang="en" dirty="0"/>
              <a:t>por su atención</a:t>
            </a:r>
            <a:endParaRPr dirty="0"/>
          </a:p>
        </p:txBody>
      </p:sp>
      <p:sp>
        <p:nvSpPr>
          <p:cNvPr id="6" name="Google Shape;1002;p56">
            <a:extLst>
              <a:ext uri="{FF2B5EF4-FFF2-40B4-BE49-F238E27FC236}">
                <a16:creationId xmlns:a16="http://schemas.microsoft.com/office/drawing/2014/main" id="{795A90E8-E859-407C-A618-5AE25957BF8C}"/>
              </a:ext>
            </a:extLst>
          </p:cNvPr>
          <p:cNvSpPr/>
          <p:nvPr/>
        </p:nvSpPr>
        <p:spPr>
          <a:xfrm rot="-1799990">
            <a:off x="6939905" y="1225661"/>
            <a:ext cx="2080809" cy="2692176"/>
          </a:xfrm>
          <a:custGeom>
            <a:avLst/>
            <a:gdLst/>
            <a:ahLst/>
            <a:cxnLst/>
            <a:rect l="l" t="t" r="r" b="b"/>
            <a:pathLst>
              <a:path w="49273" h="63750" extrusionOk="0">
                <a:moveTo>
                  <a:pt x="48605" y="152"/>
                </a:moveTo>
                <a:cubicBezTo>
                  <a:pt x="48972" y="152"/>
                  <a:pt x="48706" y="385"/>
                  <a:pt x="48472" y="552"/>
                </a:cubicBezTo>
                <a:cubicBezTo>
                  <a:pt x="48272" y="752"/>
                  <a:pt x="48038" y="919"/>
                  <a:pt x="47805" y="1086"/>
                </a:cubicBezTo>
                <a:cubicBezTo>
                  <a:pt x="47612" y="1247"/>
                  <a:pt x="47107" y="1688"/>
                  <a:pt x="46772" y="1688"/>
                </a:cubicBezTo>
                <a:cubicBezTo>
                  <a:pt x="46761" y="1688"/>
                  <a:pt x="46749" y="1688"/>
                  <a:pt x="46737" y="1686"/>
                </a:cubicBezTo>
                <a:cubicBezTo>
                  <a:pt x="46871" y="1586"/>
                  <a:pt x="46938" y="1520"/>
                  <a:pt x="47071" y="1420"/>
                </a:cubicBezTo>
                <a:cubicBezTo>
                  <a:pt x="47138" y="1353"/>
                  <a:pt x="47104" y="1219"/>
                  <a:pt x="47038" y="1219"/>
                </a:cubicBezTo>
                <a:cubicBezTo>
                  <a:pt x="47471" y="719"/>
                  <a:pt x="47972" y="152"/>
                  <a:pt x="48605" y="152"/>
                </a:cubicBezTo>
                <a:close/>
                <a:moveTo>
                  <a:pt x="44736" y="1586"/>
                </a:moveTo>
                <a:lnTo>
                  <a:pt x="44736" y="1586"/>
                </a:lnTo>
                <a:cubicBezTo>
                  <a:pt x="44569" y="1953"/>
                  <a:pt x="44302" y="2287"/>
                  <a:pt x="44069" y="2620"/>
                </a:cubicBezTo>
                <a:cubicBezTo>
                  <a:pt x="44269" y="2253"/>
                  <a:pt x="44436" y="1887"/>
                  <a:pt x="44736" y="1586"/>
                </a:cubicBezTo>
                <a:close/>
                <a:moveTo>
                  <a:pt x="45439" y="3300"/>
                </a:moveTo>
                <a:cubicBezTo>
                  <a:pt x="45637" y="3300"/>
                  <a:pt x="45836" y="3345"/>
                  <a:pt x="46037" y="3454"/>
                </a:cubicBezTo>
                <a:cubicBezTo>
                  <a:pt x="45703" y="3688"/>
                  <a:pt x="45270" y="3855"/>
                  <a:pt x="44903" y="3921"/>
                </a:cubicBezTo>
                <a:cubicBezTo>
                  <a:pt x="44628" y="4004"/>
                  <a:pt x="44286" y="4063"/>
                  <a:pt x="43950" y="4063"/>
                </a:cubicBezTo>
                <a:cubicBezTo>
                  <a:pt x="43878" y="4063"/>
                  <a:pt x="43806" y="4061"/>
                  <a:pt x="43735" y="4055"/>
                </a:cubicBezTo>
                <a:cubicBezTo>
                  <a:pt x="44285" y="3705"/>
                  <a:pt x="44853" y="3300"/>
                  <a:pt x="45439" y="3300"/>
                </a:cubicBezTo>
                <a:close/>
                <a:moveTo>
                  <a:pt x="41867" y="3021"/>
                </a:moveTo>
                <a:cubicBezTo>
                  <a:pt x="41801" y="3621"/>
                  <a:pt x="41434" y="4422"/>
                  <a:pt x="40967" y="5089"/>
                </a:cubicBezTo>
                <a:cubicBezTo>
                  <a:pt x="40933" y="5089"/>
                  <a:pt x="40933" y="5122"/>
                  <a:pt x="40900" y="5122"/>
                </a:cubicBezTo>
                <a:lnTo>
                  <a:pt x="40900" y="5055"/>
                </a:lnTo>
                <a:cubicBezTo>
                  <a:pt x="41133" y="4689"/>
                  <a:pt x="41400" y="4288"/>
                  <a:pt x="41600" y="3921"/>
                </a:cubicBezTo>
                <a:cubicBezTo>
                  <a:pt x="41649" y="3824"/>
                  <a:pt x="41591" y="3762"/>
                  <a:pt x="41517" y="3762"/>
                </a:cubicBezTo>
                <a:cubicBezTo>
                  <a:pt x="41490" y="3762"/>
                  <a:pt x="41461" y="3770"/>
                  <a:pt x="41434" y="3788"/>
                </a:cubicBezTo>
                <a:cubicBezTo>
                  <a:pt x="41167" y="4055"/>
                  <a:pt x="40967" y="4355"/>
                  <a:pt x="40767" y="4622"/>
                </a:cubicBezTo>
                <a:cubicBezTo>
                  <a:pt x="40800" y="4555"/>
                  <a:pt x="40833" y="4422"/>
                  <a:pt x="40900" y="4355"/>
                </a:cubicBezTo>
                <a:cubicBezTo>
                  <a:pt x="40922" y="4290"/>
                  <a:pt x="40874" y="4254"/>
                  <a:pt x="40837" y="4254"/>
                </a:cubicBezTo>
                <a:cubicBezTo>
                  <a:pt x="40817" y="4254"/>
                  <a:pt x="40800" y="4265"/>
                  <a:pt x="40800" y="4288"/>
                </a:cubicBezTo>
                <a:cubicBezTo>
                  <a:pt x="40733" y="4522"/>
                  <a:pt x="40633" y="4689"/>
                  <a:pt x="40533" y="4889"/>
                </a:cubicBezTo>
                <a:cubicBezTo>
                  <a:pt x="40533" y="4922"/>
                  <a:pt x="40533" y="4955"/>
                  <a:pt x="40566" y="4955"/>
                </a:cubicBezTo>
                <a:cubicBezTo>
                  <a:pt x="40433" y="5122"/>
                  <a:pt x="40300" y="5322"/>
                  <a:pt x="40233" y="5522"/>
                </a:cubicBezTo>
                <a:cubicBezTo>
                  <a:pt x="40199" y="5589"/>
                  <a:pt x="40199" y="5623"/>
                  <a:pt x="40233" y="5723"/>
                </a:cubicBezTo>
                <a:lnTo>
                  <a:pt x="40133" y="5789"/>
                </a:lnTo>
                <a:cubicBezTo>
                  <a:pt x="39866" y="5089"/>
                  <a:pt x="41133" y="3554"/>
                  <a:pt x="41867" y="3021"/>
                </a:cubicBezTo>
                <a:close/>
                <a:moveTo>
                  <a:pt x="42751" y="5531"/>
                </a:moveTo>
                <a:cubicBezTo>
                  <a:pt x="42868" y="5531"/>
                  <a:pt x="42985" y="5539"/>
                  <a:pt x="43102" y="5556"/>
                </a:cubicBezTo>
                <a:cubicBezTo>
                  <a:pt x="42835" y="5689"/>
                  <a:pt x="42601" y="5756"/>
                  <a:pt x="42368" y="5856"/>
                </a:cubicBezTo>
                <a:cubicBezTo>
                  <a:pt x="42401" y="5789"/>
                  <a:pt x="42434" y="5756"/>
                  <a:pt x="42468" y="5756"/>
                </a:cubicBezTo>
                <a:cubicBezTo>
                  <a:pt x="42568" y="5689"/>
                  <a:pt x="42468" y="5556"/>
                  <a:pt x="42401" y="5556"/>
                </a:cubicBezTo>
                <a:cubicBezTo>
                  <a:pt x="42518" y="5539"/>
                  <a:pt x="42635" y="5531"/>
                  <a:pt x="42751" y="5531"/>
                </a:cubicBezTo>
                <a:close/>
                <a:moveTo>
                  <a:pt x="14581" y="5522"/>
                </a:moveTo>
                <a:lnTo>
                  <a:pt x="14581" y="5522"/>
                </a:lnTo>
                <a:cubicBezTo>
                  <a:pt x="14681" y="5689"/>
                  <a:pt x="14748" y="5889"/>
                  <a:pt x="14781" y="6056"/>
                </a:cubicBezTo>
                <a:cubicBezTo>
                  <a:pt x="14748" y="6056"/>
                  <a:pt x="14715" y="6090"/>
                  <a:pt x="14715" y="6190"/>
                </a:cubicBezTo>
                <a:cubicBezTo>
                  <a:pt x="14681" y="5956"/>
                  <a:pt x="14615" y="5723"/>
                  <a:pt x="14581" y="5522"/>
                </a:cubicBezTo>
                <a:close/>
                <a:moveTo>
                  <a:pt x="17050" y="5456"/>
                </a:moveTo>
                <a:cubicBezTo>
                  <a:pt x="16916" y="6056"/>
                  <a:pt x="16683" y="6857"/>
                  <a:pt x="16249" y="7124"/>
                </a:cubicBezTo>
                <a:cubicBezTo>
                  <a:pt x="16282" y="6957"/>
                  <a:pt x="16349" y="6857"/>
                  <a:pt x="16416" y="6690"/>
                </a:cubicBezTo>
                <a:cubicBezTo>
                  <a:pt x="16583" y="6256"/>
                  <a:pt x="16749" y="5856"/>
                  <a:pt x="17050" y="5456"/>
                </a:cubicBezTo>
                <a:close/>
                <a:moveTo>
                  <a:pt x="40373" y="8077"/>
                </a:moveTo>
                <a:cubicBezTo>
                  <a:pt x="40570" y="8077"/>
                  <a:pt x="40768" y="8101"/>
                  <a:pt x="40933" y="8124"/>
                </a:cubicBezTo>
                <a:cubicBezTo>
                  <a:pt x="40566" y="8291"/>
                  <a:pt x="40199" y="8425"/>
                  <a:pt x="39799" y="8458"/>
                </a:cubicBezTo>
                <a:cubicBezTo>
                  <a:pt x="39933" y="8358"/>
                  <a:pt x="40066" y="8224"/>
                  <a:pt x="40133" y="8091"/>
                </a:cubicBezTo>
                <a:cubicBezTo>
                  <a:pt x="40211" y="8081"/>
                  <a:pt x="40292" y="8077"/>
                  <a:pt x="40373" y="8077"/>
                </a:cubicBezTo>
                <a:close/>
                <a:moveTo>
                  <a:pt x="34095" y="9258"/>
                </a:moveTo>
                <a:lnTo>
                  <a:pt x="34095" y="9258"/>
                </a:lnTo>
                <a:cubicBezTo>
                  <a:pt x="34028" y="9425"/>
                  <a:pt x="33895" y="9625"/>
                  <a:pt x="33795" y="9792"/>
                </a:cubicBezTo>
                <a:cubicBezTo>
                  <a:pt x="33595" y="10226"/>
                  <a:pt x="33395" y="10626"/>
                  <a:pt x="33194" y="10993"/>
                </a:cubicBezTo>
                <a:cubicBezTo>
                  <a:pt x="33395" y="10393"/>
                  <a:pt x="33695" y="9792"/>
                  <a:pt x="34095" y="9258"/>
                </a:cubicBezTo>
                <a:close/>
                <a:moveTo>
                  <a:pt x="16849" y="9859"/>
                </a:moveTo>
                <a:lnTo>
                  <a:pt x="16849" y="9859"/>
                </a:lnTo>
                <a:cubicBezTo>
                  <a:pt x="16449" y="10459"/>
                  <a:pt x="15915" y="11293"/>
                  <a:pt x="15582" y="11460"/>
                </a:cubicBezTo>
                <a:cubicBezTo>
                  <a:pt x="15782" y="11193"/>
                  <a:pt x="16149" y="10693"/>
                  <a:pt x="16249" y="10559"/>
                </a:cubicBezTo>
                <a:cubicBezTo>
                  <a:pt x="16416" y="10293"/>
                  <a:pt x="16616" y="10059"/>
                  <a:pt x="16849" y="9859"/>
                </a:cubicBezTo>
                <a:close/>
                <a:moveTo>
                  <a:pt x="37097" y="10960"/>
                </a:moveTo>
                <a:lnTo>
                  <a:pt x="37097" y="10960"/>
                </a:lnTo>
                <a:cubicBezTo>
                  <a:pt x="36709" y="11348"/>
                  <a:pt x="36136" y="11552"/>
                  <a:pt x="35570" y="11552"/>
                </a:cubicBezTo>
                <a:cubicBezTo>
                  <a:pt x="35456" y="11552"/>
                  <a:pt x="35342" y="11544"/>
                  <a:pt x="35229" y="11527"/>
                </a:cubicBezTo>
                <a:cubicBezTo>
                  <a:pt x="35863" y="11360"/>
                  <a:pt x="36430" y="11060"/>
                  <a:pt x="37097" y="10960"/>
                </a:cubicBezTo>
                <a:close/>
                <a:moveTo>
                  <a:pt x="34474" y="11575"/>
                </a:moveTo>
                <a:cubicBezTo>
                  <a:pt x="34443" y="11659"/>
                  <a:pt x="34473" y="11749"/>
                  <a:pt x="34562" y="11794"/>
                </a:cubicBezTo>
                <a:cubicBezTo>
                  <a:pt x="34586" y="11794"/>
                  <a:pt x="34593" y="11826"/>
                  <a:pt x="34606" y="11846"/>
                </a:cubicBezTo>
                <a:lnTo>
                  <a:pt x="34606" y="11846"/>
                </a:lnTo>
                <a:cubicBezTo>
                  <a:pt x="34509" y="11789"/>
                  <a:pt x="34388" y="11758"/>
                  <a:pt x="34295" y="11727"/>
                </a:cubicBezTo>
                <a:cubicBezTo>
                  <a:pt x="34355" y="11676"/>
                  <a:pt x="34414" y="11625"/>
                  <a:pt x="34474" y="11575"/>
                </a:cubicBezTo>
                <a:close/>
                <a:moveTo>
                  <a:pt x="30593" y="12127"/>
                </a:moveTo>
                <a:cubicBezTo>
                  <a:pt x="30593" y="12728"/>
                  <a:pt x="30459" y="13295"/>
                  <a:pt x="30226" y="13862"/>
                </a:cubicBezTo>
                <a:cubicBezTo>
                  <a:pt x="30392" y="13295"/>
                  <a:pt x="30526" y="12728"/>
                  <a:pt x="30593" y="12127"/>
                </a:cubicBezTo>
                <a:close/>
                <a:moveTo>
                  <a:pt x="33395" y="14195"/>
                </a:moveTo>
                <a:lnTo>
                  <a:pt x="33395" y="14195"/>
                </a:lnTo>
                <a:cubicBezTo>
                  <a:pt x="33128" y="14395"/>
                  <a:pt x="32794" y="14596"/>
                  <a:pt x="32461" y="14729"/>
                </a:cubicBezTo>
                <a:cubicBezTo>
                  <a:pt x="32427" y="14729"/>
                  <a:pt x="32394" y="14729"/>
                  <a:pt x="32361" y="14762"/>
                </a:cubicBezTo>
                <a:cubicBezTo>
                  <a:pt x="32060" y="14896"/>
                  <a:pt x="31727" y="14929"/>
                  <a:pt x="31427" y="14929"/>
                </a:cubicBezTo>
                <a:cubicBezTo>
                  <a:pt x="32094" y="14629"/>
                  <a:pt x="32727" y="14229"/>
                  <a:pt x="33395" y="14195"/>
                </a:cubicBezTo>
                <a:close/>
                <a:moveTo>
                  <a:pt x="29925" y="13428"/>
                </a:moveTo>
                <a:lnTo>
                  <a:pt x="29925" y="13428"/>
                </a:lnTo>
                <a:cubicBezTo>
                  <a:pt x="29792" y="13962"/>
                  <a:pt x="29592" y="14462"/>
                  <a:pt x="29358" y="14963"/>
                </a:cubicBezTo>
                <a:cubicBezTo>
                  <a:pt x="29559" y="14429"/>
                  <a:pt x="29725" y="13928"/>
                  <a:pt x="29925" y="13428"/>
                </a:cubicBezTo>
                <a:close/>
                <a:moveTo>
                  <a:pt x="13681" y="13495"/>
                </a:moveTo>
                <a:cubicBezTo>
                  <a:pt x="13747" y="13628"/>
                  <a:pt x="13847" y="13795"/>
                  <a:pt x="13881" y="13962"/>
                </a:cubicBezTo>
                <a:cubicBezTo>
                  <a:pt x="13847" y="13962"/>
                  <a:pt x="13781" y="14029"/>
                  <a:pt x="13781" y="14095"/>
                </a:cubicBezTo>
                <a:cubicBezTo>
                  <a:pt x="13747" y="14429"/>
                  <a:pt x="13781" y="14796"/>
                  <a:pt x="13781" y="15163"/>
                </a:cubicBezTo>
                <a:cubicBezTo>
                  <a:pt x="13681" y="14629"/>
                  <a:pt x="13580" y="14062"/>
                  <a:pt x="13681" y="13495"/>
                </a:cubicBezTo>
                <a:close/>
                <a:moveTo>
                  <a:pt x="17216" y="13428"/>
                </a:moveTo>
                <a:cubicBezTo>
                  <a:pt x="16783" y="14295"/>
                  <a:pt x="15882" y="15897"/>
                  <a:pt x="15015" y="16130"/>
                </a:cubicBezTo>
                <a:cubicBezTo>
                  <a:pt x="15715" y="15163"/>
                  <a:pt x="16082" y="13962"/>
                  <a:pt x="17216" y="13428"/>
                </a:cubicBezTo>
                <a:close/>
                <a:moveTo>
                  <a:pt x="26423" y="15463"/>
                </a:moveTo>
                <a:lnTo>
                  <a:pt x="26423" y="15463"/>
                </a:lnTo>
                <a:cubicBezTo>
                  <a:pt x="26556" y="16163"/>
                  <a:pt x="26390" y="16931"/>
                  <a:pt x="26123" y="17564"/>
                </a:cubicBezTo>
                <a:cubicBezTo>
                  <a:pt x="26123" y="17598"/>
                  <a:pt x="26123" y="17631"/>
                  <a:pt x="26089" y="17698"/>
                </a:cubicBezTo>
                <a:cubicBezTo>
                  <a:pt x="26223" y="17097"/>
                  <a:pt x="26256" y="16464"/>
                  <a:pt x="26290" y="15897"/>
                </a:cubicBezTo>
                <a:cubicBezTo>
                  <a:pt x="26290" y="15763"/>
                  <a:pt x="26256" y="15730"/>
                  <a:pt x="26189" y="15696"/>
                </a:cubicBezTo>
                <a:cubicBezTo>
                  <a:pt x="26256" y="15596"/>
                  <a:pt x="26356" y="15563"/>
                  <a:pt x="26423" y="15463"/>
                </a:cubicBezTo>
                <a:close/>
                <a:moveTo>
                  <a:pt x="30793" y="17831"/>
                </a:moveTo>
                <a:cubicBezTo>
                  <a:pt x="30926" y="17898"/>
                  <a:pt x="31026" y="17931"/>
                  <a:pt x="31126" y="17998"/>
                </a:cubicBezTo>
                <a:cubicBezTo>
                  <a:pt x="30793" y="18232"/>
                  <a:pt x="30392" y="18398"/>
                  <a:pt x="30026" y="18532"/>
                </a:cubicBezTo>
                <a:cubicBezTo>
                  <a:pt x="30292" y="18298"/>
                  <a:pt x="30593" y="18098"/>
                  <a:pt x="30793" y="17831"/>
                </a:cubicBezTo>
                <a:close/>
                <a:moveTo>
                  <a:pt x="30092" y="17965"/>
                </a:moveTo>
                <a:cubicBezTo>
                  <a:pt x="29425" y="18465"/>
                  <a:pt x="28558" y="18865"/>
                  <a:pt x="27724" y="18932"/>
                </a:cubicBezTo>
                <a:lnTo>
                  <a:pt x="27357" y="18932"/>
                </a:lnTo>
                <a:cubicBezTo>
                  <a:pt x="28258" y="18565"/>
                  <a:pt x="29125" y="18132"/>
                  <a:pt x="30092" y="17965"/>
                </a:cubicBezTo>
                <a:close/>
                <a:moveTo>
                  <a:pt x="25789" y="16864"/>
                </a:moveTo>
                <a:lnTo>
                  <a:pt x="25789" y="16864"/>
                </a:lnTo>
                <a:cubicBezTo>
                  <a:pt x="25722" y="17631"/>
                  <a:pt x="25556" y="18465"/>
                  <a:pt x="25089" y="19099"/>
                </a:cubicBezTo>
                <a:cubicBezTo>
                  <a:pt x="25356" y="18365"/>
                  <a:pt x="25522" y="17564"/>
                  <a:pt x="25789" y="16864"/>
                </a:cubicBezTo>
                <a:close/>
                <a:moveTo>
                  <a:pt x="12280" y="17564"/>
                </a:moveTo>
                <a:lnTo>
                  <a:pt x="12280" y="17564"/>
                </a:lnTo>
                <a:cubicBezTo>
                  <a:pt x="12446" y="17765"/>
                  <a:pt x="12613" y="18031"/>
                  <a:pt x="12747" y="18265"/>
                </a:cubicBezTo>
                <a:cubicBezTo>
                  <a:pt x="12713" y="18265"/>
                  <a:pt x="12713" y="18298"/>
                  <a:pt x="12713" y="18365"/>
                </a:cubicBezTo>
                <a:cubicBezTo>
                  <a:pt x="12780" y="19099"/>
                  <a:pt x="13113" y="19766"/>
                  <a:pt x="13080" y="20467"/>
                </a:cubicBezTo>
                <a:cubicBezTo>
                  <a:pt x="12580" y="19633"/>
                  <a:pt x="11979" y="18432"/>
                  <a:pt x="12280" y="17564"/>
                </a:cubicBezTo>
                <a:close/>
                <a:moveTo>
                  <a:pt x="26533" y="21421"/>
                </a:moveTo>
                <a:cubicBezTo>
                  <a:pt x="26771" y="21421"/>
                  <a:pt x="26990" y="21459"/>
                  <a:pt x="27190" y="21534"/>
                </a:cubicBezTo>
                <a:lnTo>
                  <a:pt x="26556" y="21901"/>
                </a:lnTo>
                <a:cubicBezTo>
                  <a:pt x="26590" y="21834"/>
                  <a:pt x="26623" y="21801"/>
                  <a:pt x="26690" y="21734"/>
                </a:cubicBezTo>
                <a:cubicBezTo>
                  <a:pt x="26757" y="21601"/>
                  <a:pt x="26690" y="21434"/>
                  <a:pt x="26556" y="21434"/>
                </a:cubicBezTo>
                <a:cubicBezTo>
                  <a:pt x="26506" y="21451"/>
                  <a:pt x="26465" y="21459"/>
                  <a:pt x="26423" y="21459"/>
                </a:cubicBezTo>
                <a:cubicBezTo>
                  <a:pt x="26381" y="21459"/>
                  <a:pt x="26340" y="21451"/>
                  <a:pt x="26290" y="21434"/>
                </a:cubicBezTo>
                <a:cubicBezTo>
                  <a:pt x="26373" y="21426"/>
                  <a:pt x="26454" y="21421"/>
                  <a:pt x="26533" y="21421"/>
                </a:cubicBezTo>
                <a:close/>
                <a:moveTo>
                  <a:pt x="26089" y="21868"/>
                </a:moveTo>
                <a:cubicBezTo>
                  <a:pt x="25583" y="22267"/>
                  <a:pt x="24822" y="22518"/>
                  <a:pt x="24129" y="22518"/>
                </a:cubicBezTo>
                <a:cubicBezTo>
                  <a:pt x="23953" y="22518"/>
                  <a:pt x="23782" y="22502"/>
                  <a:pt x="23621" y="22468"/>
                </a:cubicBezTo>
                <a:cubicBezTo>
                  <a:pt x="24455" y="22468"/>
                  <a:pt x="25255" y="21868"/>
                  <a:pt x="26089" y="21868"/>
                </a:cubicBezTo>
                <a:close/>
                <a:moveTo>
                  <a:pt x="21853" y="21434"/>
                </a:moveTo>
                <a:lnTo>
                  <a:pt x="21853" y="21434"/>
                </a:lnTo>
                <a:cubicBezTo>
                  <a:pt x="21720" y="22068"/>
                  <a:pt x="21553" y="22701"/>
                  <a:pt x="21286" y="23235"/>
                </a:cubicBezTo>
                <a:lnTo>
                  <a:pt x="21253" y="23235"/>
                </a:lnTo>
                <a:cubicBezTo>
                  <a:pt x="21253" y="23135"/>
                  <a:pt x="21253" y="23102"/>
                  <a:pt x="21286" y="23035"/>
                </a:cubicBezTo>
                <a:cubicBezTo>
                  <a:pt x="21453" y="22468"/>
                  <a:pt x="21620" y="21934"/>
                  <a:pt x="21853" y="21434"/>
                </a:cubicBezTo>
                <a:close/>
                <a:moveTo>
                  <a:pt x="15382" y="22435"/>
                </a:moveTo>
                <a:cubicBezTo>
                  <a:pt x="14948" y="22968"/>
                  <a:pt x="14448" y="23569"/>
                  <a:pt x="13947" y="23869"/>
                </a:cubicBezTo>
                <a:cubicBezTo>
                  <a:pt x="14014" y="23702"/>
                  <a:pt x="14114" y="23535"/>
                  <a:pt x="14248" y="23369"/>
                </a:cubicBezTo>
                <a:lnTo>
                  <a:pt x="14548" y="23068"/>
                </a:lnTo>
                <a:cubicBezTo>
                  <a:pt x="14681" y="22935"/>
                  <a:pt x="14781" y="22802"/>
                  <a:pt x="14881" y="22768"/>
                </a:cubicBezTo>
                <a:cubicBezTo>
                  <a:pt x="15048" y="22635"/>
                  <a:pt x="15215" y="22535"/>
                  <a:pt x="15382" y="22435"/>
                </a:cubicBezTo>
                <a:close/>
                <a:moveTo>
                  <a:pt x="12113" y="22701"/>
                </a:moveTo>
                <a:lnTo>
                  <a:pt x="12113" y="22701"/>
                </a:lnTo>
                <a:cubicBezTo>
                  <a:pt x="12280" y="22968"/>
                  <a:pt x="12380" y="23302"/>
                  <a:pt x="12413" y="23669"/>
                </a:cubicBezTo>
                <a:cubicBezTo>
                  <a:pt x="12280" y="24036"/>
                  <a:pt x="12246" y="24369"/>
                  <a:pt x="12280" y="24703"/>
                </a:cubicBezTo>
                <a:cubicBezTo>
                  <a:pt x="12246" y="24536"/>
                  <a:pt x="12213" y="24403"/>
                  <a:pt x="12179" y="24236"/>
                </a:cubicBezTo>
                <a:cubicBezTo>
                  <a:pt x="12079" y="23736"/>
                  <a:pt x="12046" y="23202"/>
                  <a:pt x="12113" y="22701"/>
                </a:cubicBezTo>
                <a:close/>
                <a:moveTo>
                  <a:pt x="15415" y="26471"/>
                </a:moveTo>
                <a:lnTo>
                  <a:pt x="15415" y="26471"/>
                </a:lnTo>
                <a:cubicBezTo>
                  <a:pt x="15282" y="26704"/>
                  <a:pt x="15048" y="26904"/>
                  <a:pt x="14781" y="27138"/>
                </a:cubicBezTo>
                <a:cubicBezTo>
                  <a:pt x="14915" y="26971"/>
                  <a:pt x="15015" y="26871"/>
                  <a:pt x="15082" y="26704"/>
                </a:cubicBezTo>
                <a:cubicBezTo>
                  <a:pt x="15215" y="26604"/>
                  <a:pt x="15348" y="26571"/>
                  <a:pt x="15415" y="26471"/>
                </a:cubicBezTo>
                <a:close/>
                <a:moveTo>
                  <a:pt x="14548" y="26604"/>
                </a:moveTo>
                <a:cubicBezTo>
                  <a:pt x="13914" y="27038"/>
                  <a:pt x="13347" y="27538"/>
                  <a:pt x="12913" y="28139"/>
                </a:cubicBezTo>
                <a:cubicBezTo>
                  <a:pt x="12880" y="28239"/>
                  <a:pt x="12880" y="28372"/>
                  <a:pt x="12947" y="28406"/>
                </a:cubicBezTo>
                <a:cubicBezTo>
                  <a:pt x="12829" y="28429"/>
                  <a:pt x="12711" y="28453"/>
                  <a:pt x="12628" y="28453"/>
                </a:cubicBezTo>
                <a:cubicBezTo>
                  <a:pt x="12594" y="28453"/>
                  <a:pt x="12566" y="28449"/>
                  <a:pt x="12546" y="28439"/>
                </a:cubicBezTo>
                <a:cubicBezTo>
                  <a:pt x="13180" y="27872"/>
                  <a:pt x="13714" y="26938"/>
                  <a:pt x="14548" y="26604"/>
                </a:cubicBezTo>
                <a:close/>
                <a:moveTo>
                  <a:pt x="11112" y="27538"/>
                </a:moveTo>
                <a:cubicBezTo>
                  <a:pt x="11379" y="28072"/>
                  <a:pt x="11612" y="28606"/>
                  <a:pt x="11679" y="28939"/>
                </a:cubicBezTo>
                <a:cubicBezTo>
                  <a:pt x="11679" y="28973"/>
                  <a:pt x="11612" y="29039"/>
                  <a:pt x="11612" y="29073"/>
                </a:cubicBezTo>
                <a:cubicBezTo>
                  <a:pt x="11512" y="28572"/>
                  <a:pt x="11346" y="28039"/>
                  <a:pt x="11112" y="27538"/>
                </a:cubicBezTo>
                <a:close/>
                <a:moveTo>
                  <a:pt x="24922" y="31608"/>
                </a:moveTo>
                <a:lnTo>
                  <a:pt x="24922" y="31608"/>
                </a:lnTo>
                <a:cubicBezTo>
                  <a:pt x="24522" y="31875"/>
                  <a:pt x="24021" y="32041"/>
                  <a:pt x="23521" y="32075"/>
                </a:cubicBezTo>
                <a:cubicBezTo>
                  <a:pt x="23754" y="31975"/>
                  <a:pt x="23955" y="31908"/>
                  <a:pt x="24221" y="31775"/>
                </a:cubicBezTo>
                <a:cubicBezTo>
                  <a:pt x="24255" y="31775"/>
                  <a:pt x="24255" y="31741"/>
                  <a:pt x="24255" y="31741"/>
                </a:cubicBezTo>
                <a:cubicBezTo>
                  <a:pt x="24522" y="31708"/>
                  <a:pt x="24722" y="31641"/>
                  <a:pt x="24922" y="31608"/>
                </a:cubicBezTo>
                <a:close/>
                <a:moveTo>
                  <a:pt x="25522" y="31574"/>
                </a:moveTo>
                <a:cubicBezTo>
                  <a:pt x="25689" y="31574"/>
                  <a:pt x="25889" y="31574"/>
                  <a:pt x="26056" y="31608"/>
                </a:cubicBezTo>
                <a:cubicBezTo>
                  <a:pt x="25426" y="32087"/>
                  <a:pt x="24453" y="32527"/>
                  <a:pt x="23584" y="32527"/>
                </a:cubicBezTo>
                <a:cubicBezTo>
                  <a:pt x="23303" y="32527"/>
                  <a:pt x="23032" y="32481"/>
                  <a:pt x="22787" y="32375"/>
                </a:cubicBezTo>
                <a:lnTo>
                  <a:pt x="22854" y="32375"/>
                </a:lnTo>
                <a:cubicBezTo>
                  <a:pt x="23015" y="32412"/>
                  <a:pt x="23183" y="32430"/>
                  <a:pt x="23354" y="32430"/>
                </a:cubicBezTo>
                <a:cubicBezTo>
                  <a:pt x="24106" y="32430"/>
                  <a:pt x="24925" y="32091"/>
                  <a:pt x="25522" y="31574"/>
                </a:cubicBezTo>
                <a:close/>
                <a:moveTo>
                  <a:pt x="20252" y="32142"/>
                </a:moveTo>
                <a:lnTo>
                  <a:pt x="20252" y="32142"/>
                </a:lnTo>
                <a:cubicBezTo>
                  <a:pt x="19885" y="32475"/>
                  <a:pt x="19518" y="32775"/>
                  <a:pt x="19084" y="33042"/>
                </a:cubicBezTo>
                <a:cubicBezTo>
                  <a:pt x="19451" y="32742"/>
                  <a:pt x="19852" y="32408"/>
                  <a:pt x="20252" y="32142"/>
                </a:cubicBezTo>
                <a:close/>
                <a:moveTo>
                  <a:pt x="21019" y="31875"/>
                </a:moveTo>
                <a:lnTo>
                  <a:pt x="21019" y="31875"/>
                </a:lnTo>
                <a:cubicBezTo>
                  <a:pt x="20452" y="32742"/>
                  <a:pt x="19418" y="33476"/>
                  <a:pt x="18451" y="33776"/>
                </a:cubicBezTo>
                <a:cubicBezTo>
                  <a:pt x="19418" y="33309"/>
                  <a:pt x="20252" y="32609"/>
                  <a:pt x="21019" y="31875"/>
                </a:cubicBezTo>
                <a:close/>
                <a:moveTo>
                  <a:pt x="20752" y="33776"/>
                </a:moveTo>
                <a:cubicBezTo>
                  <a:pt x="21119" y="33776"/>
                  <a:pt x="21453" y="33809"/>
                  <a:pt x="21786" y="33909"/>
                </a:cubicBezTo>
                <a:cubicBezTo>
                  <a:pt x="21457" y="34038"/>
                  <a:pt x="21066" y="34116"/>
                  <a:pt x="20677" y="34116"/>
                </a:cubicBezTo>
                <a:cubicBezTo>
                  <a:pt x="20357" y="34116"/>
                  <a:pt x="20037" y="34063"/>
                  <a:pt x="19752" y="33943"/>
                </a:cubicBezTo>
                <a:cubicBezTo>
                  <a:pt x="20052" y="33876"/>
                  <a:pt x="20385" y="33809"/>
                  <a:pt x="20719" y="33776"/>
                </a:cubicBezTo>
                <a:close/>
                <a:moveTo>
                  <a:pt x="22253" y="34110"/>
                </a:moveTo>
                <a:cubicBezTo>
                  <a:pt x="22420" y="34210"/>
                  <a:pt x="22554" y="34276"/>
                  <a:pt x="22720" y="34376"/>
                </a:cubicBezTo>
                <a:cubicBezTo>
                  <a:pt x="22403" y="34465"/>
                  <a:pt x="22086" y="34506"/>
                  <a:pt x="21770" y="34506"/>
                </a:cubicBezTo>
                <a:cubicBezTo>
                  <a:pt x="21486" y="34506"/>
                  <a:pt x="21203" y="34473"/>
                  <a:pt x="20919" y="34410"/>
                </a:cubicBezTo>
                <a:cubicBezTo>
                  <a:pt x="21386" y="34376"/>
                  <a:pt x="21853" y="34276"/>
                  <a:pt x="22253" y="34110"/>
                </a:cubicBezTo>
                <a:close/>
                <a:moveTo>
                  <a:pt x="16016" y="34810"/>
                </a:moveTo>
                <a:cubicBezTo>
                  <a:pt x="15882" y="35044"/>
                  <a:pt x="15749" y="35244"/>
                  <a:pt x="15582" y="35444"/>
                </a:cubicBezTo>
                <a:cubicBezTo>
                  <a:pt x="15415" y="35577"/>
                  <a:pt x="15248" y="35711"/>
                  <a:pt x="15115" y="35777"/>
                </a:cubicBezTo>
                <a:cubicBezTo>
                  <a:pt x="15415" y="35444"/>
                  <a:pt x="15682" y="35110"/>
                  <a:pt x="16016" y="34810"/>
                </a:cubicBezTo>
                <a:close/>
                <a:moveTo>
                  <a:pt x="16520" y="33516"/>
                </a:moveTo>
                <a:cubicBezTo>
                  <a:pt x="16572" y="33516"/>
                  <a:pt x="16591" y="33560"/>
                  <a:pt x="16549" y="33676"/>
                </a:cubicBezTo>
                <a:cubicBezTo>
                  <a:pt x="16449" y="33943"/>
                  <a:pt x="16349" y="34243"/>
                  <a:pt x="16182" y="34510"/>
                </a:cubicBezTo>
                <a:cubicBezTo>
                  <a:pt x="15682" y="34743"/>
                  <a:pt x="15282" y="35210"/>
                  <a:pt x="14915" y="35577"/>
                </a:cubicBezTo>
                <a:cubicBezTo>
                  <a:pt x="14615" y="35844"/>
                  <a:pt x="14281" y="36144"/>
                  <a:pt x="14014" y="36545"/>
                </a:cubicBezTo>
                <a:cubicBezTo>
                  <a:pt x="14214" y="35878"/>
                  <a:pt x="14581" y="35277"/>
                  <a:pt x="15015" y="34777"/>
                </a:cubicBezTo>
                <a:cubicBezTo>
                  <a:pt x="15248" y="34477"/>
                  <a:pt x="15549" y="34143"/>
                  <a:pt x="15849" y="33943"/>
                </a:cubicBezTo>
                <a:cubicBezTo>
                  <a:pt x="15899" y="33918"/>
                  <a:pt x="16363" y="33516"/>
                  <a:pt x="16520" y="33516"/>
                </a:cubicBezTo>
                <a:close/>
                <a:moveTo>
                  <a:pt x="17326" y="36071"/>
                </a:moveTo>
                <a:cubicBezTo>
                  <a:pt x="17502" y="36071"/>
                  <a:pt x="17677" y="36092"/>
                  <a:pt x="17850" y="36144"/>
                </a:cubicBezTo>
                <a:cubicBezTo>
                  <a:pt x="17283" y="36439"/>
                  <a:pt x="16662" y="36561"/>
                  <a:pt x="16056" y="36561"/>
                </a:cubicBezTo>
                <a:cubicBezTo>
                  <a:pt x="15699" y="36561"/>
                  <a:pt x="15348" y="36519"/>
                  <a:pt x="15015" y="36445"/>
                </a:cubicBezTo>
                <a:cubicBezTo>
                  <a:pt x="15182" y="36378"/>
                  <a:pt x="15248" y="36311"/>
                  <a:pt x="15415" y="36278"/>
                </a:cubicBezTo>
                <a:cubicBezTo>
                  <a:pt x="15415" y="36311"/>
                  <a:pt x="15448" y="36311"/>
                  <a:pt x="15515" y="36311"/>
                </a:cubicBezTo>
                <a:cubicBezTo>
                  <a:pt x="16109" y="36311"/>
                  <a:pt x="16723" y="36071"/>
                  <a:pt x="17326" y="36071"/>
                </a:cubicBezTo>
                <a:close/>
                <a:moveTo>
                  <a:pt x="48691" y="1"/>
                </a:moveTo>
                <a:cubicBezTo>
                  <a:pt x="47795" y="1"/>
                  <a:pt x="46827" y="917"/>
                  <a:pt x="46371" y="1686"/>
                </a:cubicBezTo>
                <a:cubicBezTo>
                  <a:pt x="45737" y="2020"/>
                  <a:pt x="45103" y="2354"/>
                  <a:pt x="44536" y="2720"/>
                </a:cubicBezTo>
                <a:cubicBezTo>
                  <a:pt x="44869" y="2253"/>
                  <a:pt x="45136" y="1786"/>
                  <a:pt x="45303" y="1253"/>
                </a:cubicBezTo>
                <a:cubicBezTo>
                  <a:pt x="45358" y="1142"/>
                  <a:pt x="45253" y="1077"/>
                  <a:pt x="45159" y="1077"/>
                </a:cubicBezTo>
                <a:cubicBezTo>
                  <a:pt x="45139" y="1077"/>
                  <a:pt x="45120" y="1080"/>
                  <a:pt x="45103" y="1086"/>
                </a:cubicBezTo>
                <a:cubicBezTo>
                  <a:pt x="44603" y="1353"/>
                  <a:pt x="44302" y="1753"/>
                  <a:pt x="44036" y="2253"/>
                </a:cubicBezTo>
                <a:cubicBezTo>
                  <a:pt x="43802" y="2687"/>
                  <a:pt x="43468" y="3087"/>
                  <a:pt x="43268" y="3521"/>
                </a:cubicBezTo>
                <a:cubicBezTo>
                  <a:pt x="42768" y="3855"/>
                  <a:pt x="42268" y="4222"/>
                  <a:pt x="41801" y="4588"/>
                </a:cubicBezTo>
                <a:cubicBezTo>
                  <a:pt x="42134" y="3955"/>
                  <a:pt x="42301" y="3354"/>
                  <a:pt x="42268" y="2854"/>
                </a:cubicBezTo>
                <a:cubicBezTo>
                  <a:pt x="42268" y="2752"/>
                  <a:pt x="42190" y="2708"/>
                  <a:pt x="42108" y="2708"/>
                </a:cubicBezTo>
                <a:cubicBezTo>
                  <a:pt x="42083" y="2708"/>
                  <a:pt x="42058" y="2713"/>
                  <a:pt x="42034" y="2720"/>
                </a:cubicBezTo>
                <a:cubicBezTo>
                  <a:pt x="41467" y="2921"/>
                  <a:pt x="39099" y="5522"/>
                  <a:pt x="39966" y="6056"/>
                </a:cubicBezTo>
                <a:cubicBezTo>
                  <a:pt x="39899" y="6123"/>
                  <a:pt x="39766" y="6223"/>
                  <a:pt x="39699" y="6290"/>
                </a:cubicBezTo>
                <a:lnTo>
                  <a:pt x="39632" y="6290"/>
                </a:lnTo>
                <a:cubicBezTo>
                  <a:pt x="39599" y="6290"/>
                  <a:pt x="39566" y="6356"/>
                  <a:pt x="39566" y="6390"/>
                </a:cubicBezTo>
                <a:cubicBezTo>
                  <a:pt x="38865" y="6957"/>
                  <a:pt x="38198" y="7591"/>
                  <a:pt x="37531" y="8224"/>
                </a:cubicBezTo>
                <a:cubicBezTo>
                  <a:pt x="37631" y="7958"/>
                  <a:pt x="37764" y="7757"/>
                  <a:pt x="37864" y="7557"/>
                </a:cubicBezTo>
                <a:cubicBezTo>
                  <a:pt x="38131" y="6923"/>
                  <a:pt x="38432" y="6290"/>
                  <a:pt x="38465" y="5589"/>
                </a:cubicBezTo>
                <a:cubicBezTo>
                  <a:pt x="38465" y="5487"/>
                  <a:pt x="38368" y="5444"/>
                  <a:pt x="38292" y="5444"/>
                </a:cubicBezTo>
                <a:cubicBezTo>
                  <a:pt x="38268" y="5444"/>
                  <a:pt x="38247" y="5448"/>
                  <a:pt x="38231" y="5456"/>
                </a:cubicBezTo>
                <a:cubicBezTo>
                  <a:pt x="37231" y="6223"/>
                  <a:pt x="36530" y="7524"/>
                  <a:pt x="36463" y="8758"/>
                </a:cubicBezTo>
                <a:cubicBezTo>
                  <a:pt x="36463" y="8858"/>
                  <a:pt x="36564" y="8925"/>
                  <a:pt x="36630" y="8925"/>
                </a:cubicBezTo>
                <a:lnTo>
                  <a:pt x="36564" y="9025"/>
                </a:lnTo>
                <a:cubicBezTo>
                  <a:pt x="36530" y="9058"/>
                  <a:pt x="36530" y="9092"/>
                  <a:pt x="36530" y="9092"/>
                </a:cubicBezTo>
                <a:cubicBezTo>
                  <a:pt x="35730" y="9859"/>
                  <a:pt x="34929" y="10559"/>
                  <a:pt x="34195" y="11293"/>
                </a:cubicBezTo>
                <a:cubicBezTo>
                  <a:pt x="34796" y="10426"/>
                  <a:pt x="35229" y="9258"/>
                  <a:pt x="35096" y="8358"/>
                </a:cubicBezTo>
                <a:cubicBezTo>
                  <a:pt x="35096" y="8257"/>
                  <a:pt x="35020" y="8156"/>
                  <a:pt x="34939" y="8156"/>
                </a:cubicBezTo>
                <a:cubicBezTo>
                  <a:pt x="34913" y="8156"/>
                  <a:pt x="34887" y="8167"/>
                  <a:pt x="34862" y="8191"/>
                </a:cubicBezTo>
                <a:cubicBezTo>
                  <a:pt x="33561" y="9058"/>
                  <a:pt x="32761" y="10693"/>
                  <a:pt x="32561" y="12227"/>
                </a:cubicBezTo>
                <a:cubicBezTo>
                  <a:pt x="32542" y="12341"/>
                  <a:pt x="32620" y="12401"/>
                  <a:pt x="32715" y="12401"/>
                </a:cubicBezTo>
                <a:cubicBezTo>
                  <a:pt x="32787" y="12401"/>
                  <a:pt x="32870" y="12366"/>
                  <a:pt x="32928" y="12294"/>
                </a:cubicBezTo>
                <a:cubicBezTo>
                  <a:pt x="33028" y="12194"/>
                  <a:pt x="33094" y="12060"/>
                  <a:pt x="33128" y="11927"/>
                </a:cubicBezTo>
                <a:cubicBezTo>
                  <a:pt x="33128" y="11927"/>
                  <a:pt x="33194" y="11927"/>
                  <a:pt x="33194" y="11894"/>
                </a:cubicBezTo>
                <a:cubicBezTo>
                  <a:pt x="33695" y="11026"/>
                  <a:pt x="34095" y="10126"/>
                  <a:pt x="34595" y="9258"/>
                </a:cubicBezTo>
                <a:cubicBezTo>
                  <a:pt x="34696" y="9092"/>
                  <a:pt x="34562" y="8958"/>
                  <a:pt x="34429" y="8958"/>
                </a:cubicBezTo>
                <a:cubicBezTo>
                  <a:pt x="34562" y="8858"/>
                  <a:pt x="34629" y="8758"/>
                  <a:pt x="34762" y="8691"/>
                </a:cubicBezTo>
                <a:lnTo>
                  <a:pt x="34762" y="8691"/>
                </a:lnTo>
                <a:cubicBezTo>
                  <a:pt x="34729" y="9926"/>
                  <a:pt x="33895" y="11227"/>
                  <a:pt x="33094" y="12127"/>
                </a:cubicBezTo>
                <a:cubicBezTo>
                  <a:pt x="33061" y="12194"/>
                  <a:pt x="33061" y="12261"/>
                  <a:pt x="33094" y="12294"/>
                </a:cubicBezTo>
                <a:cubicBezTo>
                  <a:pt x="32727" y="12628"/>
                  <a:pt x="32394" y="12961"/>
                  <a:pt x="32027" y="13261"/>
                </a:cubicBezTo>
                <a:cubicBezTo>
                  <a:pt x="31293" y="13895"/>
                  <a:pt x="30593" y="14529"/>
                  <a:pt x="29925" y="15129"/>
                </a:cubicBezTo>
                <a:cubicBezTo>
                  <a:pt x="30626" y="14095"/>
                  <a:pt x="31093" y="12861"/>
                  <a:pt x="30926" y="11694"/>
                </a:cubicBezTo>
                <a:cubicBezTo>
                  <a:pt x="30926" y="11605"/>
                  <a:pt x="30852" y="11560"/>
                  <a:pt x="30783" y="11560"/>
                </a:cubicBezTo>
                <a:cubicBezTo>
                  <a:pt x="30748" y="11560"/>
                  <a:pt x="30715" y="11571"/>
                  <a:pt x="30693" y="11593"/>
                </a:cubicBezTo>
                <a:cubicBezTo>
                  <a:pt x="30559" y="11627"/>
                  <a:pt x="30459" y="11727"/>
                  <a:pt x="30326" y="11794"/>
                </a:cubicBezTo>
                <a:cubicBezTo>
                  <a:pt x="30326" y="11794"/>
                  <a:pt x="30292" y="11794"/>
                  <a:pt x="30292" y="11860"/>
                </a:cubicBezTo>
                <a:cubicBezTo>
                  <a:pt x="29292" y="12628"/>
                  <a:pt x="28625" y="14362"/>
                  <a:pt x="28658" y="15630"/>
                </a:cubicBezTo>
                <a:cubicBezTo>
                  <a:pt x="28625" y="15797"/>
                  <a:pt x="28591" y="15930"/>
                  <a:pt x="28558" y="16097"/>
                </a:cubicBezTo>
                <a:cubicBezTo>
                  <a:pt x="28491" y="16230"/>
                  <a:pt x="28625" y="16264"/>
                  <a:pt x="28725" y="16264"/>
                </a:cubicBezTo>
                <a:cubicBezTo>
                  <a:pt x="27724" y="17198"/>
                  <a:pt x="26757" y="18098"/>
                  <a:pt x="25789" y="19066"/>
                </a:cubicBezTo>
                <a:cubicBezTo>
                  <a:pt x="26556" y="17965"/>
                  <a:pt x="26990" y="16464"/>
                  <a:pt x="26723" y="15263"/>
                </a:cubicBezTo>
                <a:cubicBezTo>
                  <a:pt x="26684" y="15185"/>
                  <a:pt x="26645" y="15152"/>
                  <a:pt x="26593" y="15152"/>
                </a:cubicBezTo>
                <a:cubicBezTo>
                  <a:pt x="26555" y="15152"/>
                  <a:pt x="26512" y="15168"/>
                  <a:pt x="26456" y="15196"/>
                </a:cubicBezTo>
                <a:cubicBezTo>
                  <a:pt x="25155" y="15730"/>
                  <a:pt x="24388" y="17731"/>
                  <a:pt x="24655" y="19199"/>
                </a:cubicBezTo>
                <a:lnTo>
                  <a:pt x="24555" y="19933"/>
                </a:lnTo>
                <a:cubicBezTo>
                  <a:pt x="24555" y="20022"/>
                  <a:pt x="24629" y="20081"/>
                  <a:pt x="24688" y="20081"/>
                </a:cubicBezTo>
                <a:cubicBezTo>
                  <a:pt x="24718" y="20081"/>
                  <a:pt x="24744" y="20066"/>
                  <a:pt x="24755" y="20033"/>
                </a:cubicBezTo>
                <a:cubicBezTo>
                  <a:pt x="24788" y="19933"/>
                  <a:pt x="24822" y="19866"/>
                  <a:pt x="24889" y="19733"/>
                </a:cubicBezTo>
                <a:cubicBezTo>
                  <a:pt x="24922" y="19766"/>
                  <a:pt x="24955" y="19799"/>
                  <a:pt x="25055" y="19799"/>
                </a:cubicBezTo>
                <a:cubicBezTo>
                  <a:pt x="23955" y="20900"/>
                  <a:pt x="22920" y="21968"/>
                  <a:pt x="21886" y="23135"/>
                </a:cubicBezTo>
                <a:cubicBezTo>
                  <a:pt x="22487" y="22268"/>
                  <a:pt x="22587" y="20266"/>
                  <a:pt x="22554" y="19566"/>
                </a:cubicBezTo>
                <a:cubicBezTo>
                  <a:pt x="22554" y="19462"/>
                  <a:pt x="22462" y="19410"/>
                  <a:pt x="22378" y="19410"/>
                </a:cubicBezTo>
                <a:cubicBezTo>
                  <a:pt x="22327" y="19410"/>
                  <a:pt x="22278" y="19428"/>
                  <a:pt x="22253" y="19466"/>
                </a:cubicBezTo>
                <a:cubicBezTo>
                  <a:pt x="21620" y="20400"/>
                  <a:pt x="21219" y="21534"/>
                  <a:pt x="20986" y="22601"/>
                </a:cubicBezTo>
                <a:cubicBezTo>
                  <a:pt x="20786" y="23235"/>
                  <a:pt x="20652" y="23902"/>
                  <a:pt x="20619" y="24536"/>
                </a:cubicBezTo>
                <a:cubicBezTo>
                  <a:pt x="19485" y="25770"/>
                  <a:pt x="18417" y="27105"/>
                  <a:pt x="17417" y="28439"/>
                </a:cubicBezTo>
                <a:cubicBezTo>
                  <a:pt x="14581" y="32108"/>
                  <a:pt x="11913" y="35978"/>
                  <a:pt x="9578" y="40047"/>
                </a:cubicBezTo>
                <a:cubicBezTo>
                  <a:pt x="10378" y="36945"/>
                  <a:pt x="11079" y="33909"/>
                  <a:pt x="11779" y="30807"/>
                </a:cubicBezTo>
                <a:cubicBezTo>
                  <a:pt x="11879" y="30807"/>
                  <a:pt x="11913" y="30774"/>
                  <a:pt x="11913" y="30707"/>
                </a:cubicBezTo>
                <a:cubicBezTo>
                  <a:pt x="11913" y="30640"/>
                  <a:pt x="11879" y="30574"/>
                  <a:pt x="11879" y="30540"/>
                </a:cubicBezTo>
                <a:cubicBezTo>
                  <a:pt x="11879" y="30474"/>
                  <a:pt x="11879" y="30440"/>
                  <a:pt x="11913" y="30440"/>
                </a:cubicBezTo>
                <a:cubicBezTo>
                  <a:pt x="12046" y="29807"/>
                  <a:pt x="12213" y="29239"/>
                  <a:pt x="12313" y="28606"/>
                </a:cubicBezTo>
                <a:cubicBezTo>
                  <a:pt x="12442" y="28740"/>
                  <a:pt x="12609" y="28798"/>
                  <a:pt x="12800" y="28798"/>
                </a:cubicBezTo>
                <a:cubicBezTo>
                  <a:pt x="13941" y="28798"/>
                  <a:pt x="15968" y="26718"/>
                  <a:pt x="16282" y="26204"/>
                </a:cubicBezTo>
                <a:cubicBezTo>
                  <a:pt x="16374" y="26082"/>
                  <a:pt x="16271" y="25933"/>
                  <a:pt x="16125" y="25933"/>
                </a:cubicBezTo>
                <a:cubicBezTo>
                  <a:pt x="16111" y="25933"/>
                  <a:pt x="16097" y="25934"/>
                  <a:pt x="16082" y="25937"/>
                </a:cubicBezTo>
                <a:cubicBezTo>
                  <a:pt x="15815" y="26037"/>
                  <a:pt x="15582" y="26137"/>
                  <a:pt x="15315" y="26271"/>
                </a:cubicBezTo>
                <a:cubicBezTo>
                  <a:pt x="15282" y="26237"/>
                  <a:pt x="15248" y="26204"/>
                  <a:pt x="15148" y="26204"/>
                </a:cubicBezTo>
                <a:cubicBezTo>
                  <a:pt x="13981" y="26204"/>
                  <a:pt x="13080" y="27305"/>
                  <a:pt x="12413" y="28205"/>
                </a:cubicBezTo>
                <a:cubicBezTo>
                  <a:pt x="12546" y="27538"/>
                  <a:pt x="12713" y="26871"/>
                  <a:pt x="12813" y="26204"/>
                </a:cubicBezTo>
                <a:cubicBezTo>
                  <a:pt x="12913" y="26204"/>
                  <a:pt x="12947" y="26104"/>
                  <a:pt x="12913" y="26071"/>
                </a:cubicBezTo>
                <a:cubicBezTo>
                  <a:pt x="12913" y="26037"/>
                  <a:pt x="12880" y="25970"/>
                  <a:pt x="12880" y="25937"/>
                </a:cubicBezTo>
                <a:cubicBezTo>
                  <a:pt x="12980" y="25370"/>
                  <a:pt x="13080" y="24803"/>
                  <a:pt x="13214" y="24236"/>
                </a:cubicBezTo>
                <a:cubicBezTo>
                  <a:pt x="13214" y="24236"/>
                  <a:pt x="13247" y="24236"/>
                  <a:pt x="13247" y="24269"/>
                </a:cubicBezTo>
                <a:lnTo>
                  <a:pt x="13247" y="24303"/>
                </a:lnTo>
                <a:cubicBezTo>
                  <a:pt x="13219" y="24385"/>
                  <a:pt x="13260" y="24445"/>
                  <a:pt x="13331" y="24445"/>
                </a:cubicBezTo>
                <a:cubicBezTo>
                  <a:pt x="13346" y="24445"/>
                  <a:pt x="13363" y="24442"/>
                  <a:pt x="13380" y="24436"/>
                </a:cubicBezTo>
                <a:cubicBezTo>
                  <a:pt x="13414" y="24403"/>
                  <a:pt x="13447" y="24403"/>
                  <a:pt x="13480" y="24369"/>
                </a:cubicBezTo>
                <a:cubicBezTo>
                  <a:pt x="13507" y="24371"/>
                  <a:pt x="13534" y="24372"/>
                  <a:pt x="13560" y="24372"/>
                </a:cubicBezTo>
                <a:cubicBezTo>
                  <a:pt x="14495" y="24372"/>
                  <a:pt x="15332" y="23244"/>
                  <a:pt x="15949" y="22368"/>
                </a:cubicBezTo>
                <a:cubicBezTo>
                  <a:pt x="16049" y="22301"/>
                  <a:pt x="16116" y="22301"/>
                  <a:pt x="16249" y="22301"/>
                </a:cubicBezTo>
                <a:cubicBezTo>
                  <a:pt x="15982" y="23302"/>
                  <a:pt x="14715" y="24636"/>
                  <a:pt x="13714" y="24636"/>
                </a:cubicBezTo>
                <a:cubicBezTo>
                  <a:pt x="13580" y="24636"/>
                  <a:pt x="13580" y="24870"/>
                  <a:pt x="13714" y="24870"/>
                </a:cubicBezTo>
                <a:cubicBezTo>
                  <a:pt x="13748" y="24872"/>
                  <a:pt x="13782" y="24874"/>
                  <a:pt x="13817" y="24874"/>
                </a:cubicBezTo>
                <a:cubicBezTo>
                  <a:pt x="15001" y="24874"/>
                  <a:pt x="16453" y="23236"/>
                  <a:pt x="16583" y="22134"/>
                </a:cubicBezTo>
                <a:cubicBezTo>
                  <a:pt x="16583" y="22083"/>
                  <a:pt x="16524" y="22012"/>
                  <a:pt x="16481" y="22012"/>
                </a:cubicBezTo>
                <a:cubicBezTo>
                  <a:pt x="16468" y="22012"/>
                  <a:pt x="16457" y="22019"/>
                  <a:pt x="16449" y="22034"/>
                </a:cubicBezTo>
                <a:cubicBezTo>
                  <a:pt x="16382" y="22034"/>
                  <a:pt x="16316" y="22034"/>
                  <a:pt x="16249" y="22068"/>
                </a:cubicBezTo>
                <a:cubicBezTo>
                  <a:pt x="16316" y="21934"/>
                  <a:pt x="16382" y="21868"/>
                  <a:pt x="16449" y="21767"/>
                </a:cubicBezTo>
                <a:cubicBezTo>
                  <a:pt x="16536" y="21652"/>
                  <a:pt x="16422" y="21561"/>
                  <a:pt x="16303" y="21561"/>
                </a:cubicBezTo>
                <a:cubicBezTo>
                  <a:pt x="16285" y="21561"/>
                  <a:pt x="16267" y="21563"/>
                  <a:pt x="16249" y="21567"/>
                </a:cubicBezTo>
                <a:cubicBezTo>
                  <a:pt x="16082" y="21634"/>
                  <a:pt x="15415" y="22134"/>
                  <a:pt x="14815" y="22701"/>
                </a:cubicBezTo>
                <a:cubicBezTo>
                  <a:pt x="14281" y="23102"/>
                  <a:pt x="13781" y="23635"/>
                  <a:pt x="13447" y="24102"/>
                </a:cubicBezTo>
                <a:lnTo>
                  <a:pt x="13314" y="24102"/>
                </a:lnTo>
                <a:cubicBezTo>
                  <a:pt x="13781" y="21567"/>
                  <a:pt x="14214" y="19032"/>
                  <a:pt x="14648" y="16464"/>
                </a:cubicBezTo>
                <a:lnTo>
                  <a:pt x="14715" y="16530"/>
                </a:lnTo>
                <a:cubicBezTo>
                  <a:pt x="14667" y="16601"/>
                  <a:pt x="14737" y="16672"/>
                  <a:pt x="14817" y="16672"/>
                </a:cubicBezTo>
                <a:cubicBezTo>
                  <a:pt x="14850" y="16672"/>
                  <a:pt x="14885" y="16660"/>
                  <a:pt x="14915" y="16630"/>
                </a:cubicBezTo>
                <a:lnTo>
                  <a:pt x="14948" y="16597"/>
                </a:lnTo>
                <a:cubicBezTo>
                  <a:pt x="14981" y="16601"/>
                  <a:pt x="15014" y="16602"/>
                  <a:pt x="15047" y="16602"/>
                </a:cubicBezTo>
                <a:cubicBezTo>
                  <a:pt x="16286" y="16602"/>
                  <a:pt x="17589" y="14206"/>
                  <a:pt x="17817" y="13361"/>
                </a:cubicBezTo>
                <a:cubicBezTo>
                  <a:pt x="17877" y="13242"/>
                  <a:pt x="17776" y="13123"/>
                  <a:pt x="17659" y="13123"/>
                </a:cubicBezTo>
                <a:cubicBezTo>
                  <a:pt x="17645" y="13123"/>
                  <a:pt x="17631" y="13124"/>
                  <a:pt x="17617" y="13128"/>
                </a:cubicBezTo>
                <a:cubicBezTo>
                  <a:pt x="16316" y="13528"/>
                  <a:pt x="15215" y="15029"/>
                  <a:pt x="14748" y="16297"/>
                </a:cubicBezTo>
                <a:lnTo>
                  <a:pt x="14648" y="16297"/>
                </a:lnTo>
                <a:cubicBezTo>
                  <a:pt x="14715" y="16030"/>
                  <a:pt x="14748" y="15730"/>
                  <a:pt x="14815" y="15430"/>
                </a:cubicBezTo>
                <a:cubicBezTo>
                  <a:pt x="15048" y="14295"/>
                  <a:pt x="15282" y="13228"/>
                  <a:pt x="15482" y="12094"/>
                </a:cubicBezTo>
                <a:cubicBezTo>
                  <a:pt x="15582" y="12094"/>
                  <a:pt x="15615" y="12060"/>
                  <a:pt x="15649" y="12027"/>
                </a:cubicBezTo>
                <a:cubicBezTo>
                  <a:pt x="15715" y="11960"/>
                  <a:pt x="15715" y="11960"/>
                  <a:pt x="15715" y="11927"/>
                </a:cubicBezTo>
                <a:cubicBezTo>
                  <a:pt x="16449" y="11927"/>
                  <a:pt x="17483" y="9792"/>
                  <a:pt x="17717" y="9392"/>
                </a:cubicBezTo>
                <a:cubicBezTo>
                  <a:pt x="17769" y="9287"/>
                  <a:pt x="17677" y="9161"/>
                  <a:pt x="17571" y="9161"/>
                </a:cubicBezTo>
                <a:cubicBezTo>
                  <a:pt x="17542" y="9161"/>
                  <a:pt x="17512" y="9170"/>
                  <a:pt x="17483" y="9192"/>
                </a:cubicBezTo>
                <a:cubicBezTo>
                  <a:pt x="16883" y="9592"/>
                  <a:pt x="16416" y="10126"/>
                  <a:pt x="15982" y="10726"/>
                </a:cubicBezTo>
                <a:cubicBezTo>
                  <a:pt x="15915" y="10860"/>
                  <a:pt x="15782" y="10960"/>
                  <a:pt x="15649" y="11126"/>
                </a:cubicBezTo>
                <a:cubicBezTo>
                  <a:pt x="15782" y="10359"/>
                  <a:pt x="15915" y="9525"/>
                  <a:pt x="15949" y="8725"/>
                </a:cubicBezTo>
                <a:cubicBezTo>
                  <a:pt x="15949" y="8558"/>
                  <a:pt x="15949" y="8391"/>
                  <a:pt x="15982" y="8258"/>
                </a:cubicBezTo>
                <a:cubicBezTo>
                  <a:pt x="16049" y="8258"/>
                  <a:pt x="16049" y="8258"/>
                  <a:pt x="16082" y="8224"/>
                </a:cubicBezTo>
                <a:cubicBezTo>
                  <a:pt x="16216" y="8058"/>
                  <a:pt x="16282" y="7891"/>
                  <a:pt x="16316" y="7691"/>
                </a:cubicBezTo>
                <a:cubicBezTo>
                  <a:pt x="17216" y="7524"/>
                  <a:pt x="17583" y="5756"/>
                  <a:pt x="17650" y="5122"/>
                </a:cubicBezTo>
                <a:cubicBezTo>
                  <a:pt x="17650" y="5018"/>
                  <a:pt x="17585" y="4966"/>
                  <a:pt x="17512" y="4966"/>
                </a:cubicBezTo>
                <a:cubicBezTo>
                  <a:pt x="17468" y="4966"/>
                  <a:pt x="17421" y="4985"/>
                  <a:pt x="17383" y="5022"/>
                </a:cubicBezTo>
                <a:cubicBezTo>
                  <a:pt x="16816" y="5522"/>
                  <a:pt x="16282" y="6390"/>
                  <a:pt x="16049" y="7224"/>
                </a:cubicBezTo>
                <a:cubicBezTo>
                  <a:pt x="16082" y="6023"/>
                  <a:pt x="16116" y="4755"/>
                  <a:pt x="16282" y="3554"/>
                </a:cubicBezTo>
                <a:cubicBezTo>
                  <a:pt x="16316" y="3755"/>
                  <a:pt x="16416" y="3955"/>
                  <a:pt x="16449" y="4222"/>
                </a:cubicBezTo>
                <a:cubicBezTo>
                  <a:pt x="16497" y="4318"/>
                  <a:pt x="16607" y="4368"/>
                  <a:pt x="16704" y="4368"/>
                </a:cubicBezTo>
                <a:cubicBezTo>
                  <a:pt x="16810" y="4368"/>
                  <a:pt x="16900" y="4309"/>
                  <a:pt x="16883" y="4188"/>
                </a:cubicBezTo>
                <a:cubicBezTo>
                  <a:pt x="16816" y="3721"/>
                  <a:pt x="16716" y="3254"/>
                  <a:pt x="16616" y="2787"/>
                </a:cubicBezTo>
                <a:cubicBezTo>
                  <a:pt x="16883" y="2354"/>
                  <a:pt x="16883" y="919"/>
                  <a:pt x="16816" y="752"/>
                </a:cubicBezTo>
                <a:cubicBezTo>
                  <a:pt x="16816" y="653"/>
                  <a:pt x="16745" y="589"/>
                  <a:pt x="16659" y="589"/>
                </a:cubicBezTo>
                <a:cubicBezTo>
                  <a:pt x="16601" y="589"/>
                  <a:pt x="16536" y="618"/>
                  <a:pt x="16483" y="686"/>
                </a:cubicBezTo>
                <a:cubicBezTo>
                  <a:pt x="16416" y="786"/>
                  <a:pt x="16382" y="919"/>
                  <a:pt x="16282" y="1053"/>
                </a:cubicBezTo>
                <a:cubicBezTo>
                  <a:pt x="16169" y="939"/>
                  <a:pt x="16099" y="901"/>
                  <a:pt x="16059" y="901"/>
                </a:cubicBezTo>
                <a:cubicBezTo>
                  <a:pt x="16028" y="901"/>
                  <a:pt x="16016" y="924"/>
                  <a:pt x="16016" y="953"/>
                </a:cubicBezTo>
                <a:lnTo>
                  <a:pt x="16016" y="1019"/>
                </a:lnTo>
                <a:lnTo>
                  <a:pt x="16016" y="1053"/>
                </a:lnTo>
                <a:cubicBezTo>
                  <a:pt x="15915" y="1586"/>
                  <a:pt x="15915" y="2120"/>
                  <a:pt x="15949" y="2687"/>
                </a:cubicBezTo>
                <a:lnTo>
                  <a:pt x="15949" y="2854"/>
                </a:lnTo>
                <a:lnTo>
                  <a:pt x="15949" y="2887"/>
                </a:lnTo>
                <a:cubicBezTo>
                  <a:pt x="15715" y="4355"/>
                  <a:pt x="15615" y="5856"/>
                  <a:pt x="15482" y="7357"/>
                </a:cubicBezTo>
                <a:lnTo>
                  <a:pt x="15482" y="7290"/>
                </a:lnTo>
                <a:cubicBezTo>
                  <a:pt x="15448" y="6923"/>
                  <a:pt x="15315" y="6523"/>
                  <a:pt x="15115" y="6256"/>
                </a:cubicBezTo>
                <a:cubicBezTo>
                  <a:pt x="15082" y="6123"/>
                  <a:pt x="15082" y="6056"/>
                  <a:pt x="15082" y="5956"/>
                </a:cubicBezTo>
                <a:cubicBezTo>
                  <a:pt x="14948" y="5589"/>
                  <a:pt x="14815" y="5122"/>
                  <a:pt x="14548" y="4855"/>
                </a:cubicBezTo>
                <a:cubicBezTo>
                  <a:pt x="14511" y="4806"/>
                  <a:pt x="14465" y="4784"/>
                  <a:pt x="14421" y="4784"/>
                </a:cubicBezTo>
                <a:cubicBezTo>
                  <a:pt x="14343" y="4784"/>
                  <a:pt x="14269" y="4850"/>
                  <a:pt x="14248" y="4955"/>
                </a:cubicBezTo>
                <a:cubicBezTo>
                  <a:pt x="14148" y="6123"/>
                  <a:pt x="14648" y="7390"/>
                  <a:pt x="15282" y="8358"/>
                </a:cubicBezTo>
                <a:cubicBezTo>
                  <a:pt x="15315" y="8425"/>
                  <a:pt x="15382" y="8425"/>
                  <a:pt x="15448" y="8425"/>
                </a:cubicBezTo>
                <a:cubicBezTo>
                  <a:pt x="15315" y="9459"/>
                  <a:pt x="15148" y="10526"/>
                  <a:pt x="14948" y="11527"/>
                </a:cubicBezTo>
                <a:cubicBezTo>
                  <a:pt x="14915" y="10893"/>
                  <a:pt x="14815" y="10259"/>
                  <a:pt x="14615" y="9625"/>
                </a:cubicBezTo>
                <a:cubicBezTo>
                  <a:pt x="14593" y="9560"/>
                  <a:pt x="14514" y="9509"/>
                  <a:pt x="14435" y="9509"/>
                </a:cubicBezTo>
                <a:cubicBezTo>
                  <a:pt x="14392" y="9509"/>
                  <a:pt x="14349" y="9524"/>
                  <a:pt x="14314" y="9559"/>
                </a:cubicBezTo>
                <a:cubicBezTo>
                  <a:pt x="14248" y="9559"/>
                  <a:pt x="14114" y="9592"/>
                  <a:pt x="14114" y="9725"/>
                </a:cubicBezTo>
                <a:cubicBezTo>
                  <a:pt x="13881" y="10526"/>
                  <a:pt x="14047" y="11360"/>
                  <a:pt x="14281" y="12127"/>
                </a:cubicBezTo>
                <a:cubicBezTo>
                  <a:pt x="14314" y="12394"/>
                  <a:pt x="14381" y="12628"/>
                  <a:pt x="14448" y="12894"/>
                </a:cubicBezTo>
                <a:cubicBezTo>
                  <a:pt x="14481" y="13028"/>
                  <a:pt x="14581" y="13061"/>
                  <a:pt x="14715" y="13061"/>
                </a:cubicBezTo>
                <a:lnTo>
                  <a:pt x="14715" y="13128"/>
                </a:lnTo>
                <a:cubicBezTo>
                  <a:pt x="14581" y="13628"/>
                  <a:pt x="14481" y="14195"/>
                  <a:pt x="14381" y="14729"/>
                </a:cubicBezTo>
                <a:cubicBezTo>
                  <a:pt x="14314" y="14095"/>
                  <a:pt x="14148" y="13461"/>
                  <a:pt x="13747" y="12961"/>
                </a:cubicBezTo>
                <a:cubicBezTo>
                  <a:pt x="13714" y="12928"/>
                  <a:pt x="13673" y="12913"/>
                  <a:pt x="13632" y="12913"/>
                </a:cubicBezTo>
                <a:cubicBezTo>
                  <a:pt x="13551" y="12913"/>
                  <a:pt x="13469" y="12972"/>
                  <a:pt x="13447" y="13061"/>
                </a:cubicBezTo>
                <a:cubicBezTo>
                  <a:pt x="13113" y="14229"/>
                  <a:pt x="13480" y="15563"/>
                  <a:pt x="13881" y="16697"/>
                </a:cubicBezTo>
                <a:cubicBezTo>
                  <a:pt x="13914" y="16764"/>
                  <a:pt x="13947" y="16797"/>
                  <a:pt x="13981" y="16797"/>
                </a:cubicBezTo>
                <a:cubicBezTo>
                  <a:pt x="13881" y="17598"/>
                  <a:pt x="13714" y="18432"/>
                  <a:pt x="13580" y="19232"/>
                </a:cubicBezTo>
                <a:cubicBezTo>
                  <a:pt x="13314" y="18398"/>
                  <a:pt x="12880" y="17598"/>
                  <a:pt x="12413" y="17097"/>
                </a:cubicBezTo>
                <a:cubicBezTo>
                  <a:pt x="12368" y="17067"/>
                  <a:pt x="12310" y="17051"/>
                  <a:pt x="12256" y="17051"/>
                </a:cubicBezTo>
                <a:cubicBezTo>
                  <a:pt x="12190" y="17051"/>
                  <a:pt x="12131" y="17076"/>
                  <a:pt x="12113" y="17131"/>
                </a:cubicBezTo>
                <a:cubicBezTo>
                  <a:pt x="11412" y="18365"/>
                  <a:pt x="12413" y="20133"/>
                  <a:pt x="13080" y="21200"/>
                </a:cubicBezTo>
                <a:cubicBezTo>
                  <a:pt x="13113" y="21234"/>
                  <a:pt x="13147" y="21267"/>
                  <a:pt x="13214" y="21267"/>
                </a:cubicBezTo>
                <a:cubicBezTo>
                  <a:pt x="13080" y="22034"/>
                  <a:pt x="12913" y="22768"/>
                  <a:pt x="12780" y="23535"/>
                </a:cubicBezTo>
                <a:cubicBezTo>
                  <a:pt x="12780" y="23469"/>
                  <a:pt x="12780" y="23435"/>
                  <a:pt x="12747" y="23435"/>
                </a:cubicBezTo>
                <a:cubicBezTo>
                  <a:pt x="12646" y="22935"/>
                  <a:pt x="12446" y="22435"/>
                  <a:pt x="12146" y="22068"/>
                </a:cubicBezTo>
                <a:cubicBezTo>
                  <a:pt x="12121" y="22017"/>
                  <a:pt x="12076" y="21995"/>
                  <a:pt x="12030" y="21995"/>
                </a:cubicBezTo>
                <a:cubicBezTo>
                  <a:pt x="11956" y="21995"/>
                  <a:pt x="11879" y="22052"/>
                  <a:pt x="11879" y="22134"/>
                </a:cubicBezTo>
                <a:cubicBezTo>
                  <a:pt x="11746" y="22835"/>
                  <a:pt x="11712" y="23602"/>
                  <a:pt x="11879" y="24369"/>
                </a:cubicBezTo>
                <a:cubicBezTo>
                  <a:pt x="11946" y="24803"/>
                  <a:pt x="12079" y="25403"/>
                  <a:pt x="12380" y="25804"/>
                </a:cubicBezTo>
                <a:cubicBezTo>
                  <a:pt x="12213" y="26638"/>
                  <a:pt x="12046" y="27538"/>
                  <a:pt x="11813" y="28372"/>
                </a:cubicBezTo>
                <a:cubicBezTo>
                  <a:pt x="11546" y="27405"/>
                  <a:pt x="10879" y="26204"/>
                  <a:pt x="10712" y="25904"/>
                </a:cubicBezTo>
                <a:cubicBezTo>
                  <a:pt x="10676" y="25850"/>
                  <a:pt x="10602" y="25816"/>
                  <a:pt x="10536" y="25816"/>
                </a:cubicBezTo>
                <a:cubicBezTo>
                  <a:pt x="10479" y="25816"/>
                  <a:pt x="10427" y="25842"/>
                  <a:pt x="10412" y="25904"/>
                </a:cubicBezTo>
                <a:cubicBezTo>
                  <a:pt x="9978" y="26904"/>
                  <a:pt x="10545" y="28105"/>
                  <a:pt x="11045" y="29139"/>
                </a:cubicBezTo>
                <a:cubicBezTo>
                  <a:pt x="11145" y="29540"/>
                  <a:pt x="11279" y="29873"/>
                  <a:pt x="11412" y="30207"/>
                </a:cubicBezTo>
                <a:cubicBezTo>
                  <a:pt x="11312" y="30474"/>
                  <a:pt x="11279" y="30774"/>
                  <a:pt x="11212" y="31074"/>
                </a:cubicBezTo>
                <a:cubicBezTo>
                  <a:pt x="10311" y="34743"/>
                  <a:pt x="9377" y="38413"/>
                  <a:pt x="8410" y="42082"/>
                </a:cubicBezTo>
                <a:cubicBezTo>
                  <a:pt x="7876" y="43116"/>
                  <a:pt x="7276" y="44117"/>
                  <a:pt x="6776" y="45151"/>
                </a:cubicBezTo>
                <a:cubicBezTo>
                  <a:pt x="3907" y="50955"/>
                  <a:pt x="1205" y="57260"/>
                  <a:pt x="37" y="63631"/>
                </a:cubicBezTo>
                <a:cubicBezTo>
                  <a:pt x="0" y="63706"/>
                  <a:pt x="57" y="63749"/>
                  <a:pt x="120" y="63749"/>
                </a:cubicBezTo>
                <a:cubicBezTo>
                  <a:pt x="170" y="63749"/>
                  <a:pt x="223" y="63723"/>
                  <a:pt x="238" y="63664"/>
                </a:cubicBezTo>
                <a:cubicBezTo>
                  <a:pt x="2439" y="57226"/>
                  <a:pt x="4407" y="50788"/>
                  <a:pt x="7576" y="44717"/>
                </a:cubicBezTo>
                <a:lnTo>
                  <a:pt x="7843" y="44217"/>
                </a:lnTo>
                <a:lnTo>
                  <a:pt x="7843" y="44217"/>
                </a:lnTo>
                <a:cubicBezTo>
                  <a:pt x="7676" y="44784"/>
                  <a:pt x="7509" y="45418"/>
                  <a:pt x="7343" y="45985"/>
                </a:cubicBezTo>
                <a:cubicBezTo>
                  <a:pt x="5908" y="50988"/>
                  <a:pt x="4074" y="55925"/>
                  <a:pt x="2706" y="60929"/>
                </a:cubicBezTo>
                <a:cubicBezTo>
                  <a:pt x="2687" y="61042"/>
                  <a:pt x="2754" y="61102"/>
                  <a:pt x="2834" y="61102"/>
                </a:cubicBezTo>
                <a:cubicBezTo>
                  <a:pt x="2895" y="61102"/>
                  <a:pt x="2963" y="61068"/>
                  <a:pt x="3006" y="60996"/>
                </a:cubicBezTo>
                <a:cubicBezTo>
                  <a:pt x="5408" y="55058"/>
                  <a:pt x="7343" y="48787"/>
                  <a:pt x="8944" y="42482"/>
                </a:cubicBezTo>
                <a:cubicBezTo>
                  <a:pt x="10378" y="40614"/>
                  <a:pt x="11913" y="38913"/>
                  <a:pt x="13714" y="37412"/>
                </a:cubicBezTo>
                <a:cubicBezTo>
                  <a:pt x="13730" y="37420"/>
                  <a:pt x="13751" y="37424"/>
                  <a:pt x="13774" y="37424"/>
                </a:cubicBezTo>
                <a:cubicBezTo>
                  <a:pt x="13850" y="37424"/>
                  <a:pt x="13947" y="37380"/>
                  <a:pt x="13947" y="37279"/>
                </a:cubicBezTo>
                <a:lnTo>
                  <a:pt x="13947" y="37212"/>
                </a:lnTo>
                <a:cubicBezTo>
                  <a:pt x="14014" y="37145"/>
                  <a:pt x="14047" y="37145"/>
                  <a:pt x="14047" y="37112"/>
                </a:cubicBezTo>
                <a:cubicBezTo>
                  <a:pt x="14248" y="37045"/>
                  <a:pt x="14448" y="36912"/>
                  <a:pt x="14681" y="36745"/>
                </a:cubicBezTo>
                <a:cubicBezTo>
                  <a:pt x="14748" y="36745"/>
                  <a:pt x="14781" y="36778"/>
                  <a:pt x="14881" y="36778"/>
                </a:cubicBezTo>
                <a:cubicBezTo>
                  <a:pt x="15317" y="37002"/>
                  <a:pt x="15845" y="37105"/>
                  <a:pt x="16388" y="37105"/>
                </a:cubicBezTo>
                <a:cubicBezTo>
                  <a:pt x="17301" y="37105"/>
                  <a:pt x="18257" y="36813"/>
                  <a:pt x="18884" y="36311"/>
                </a:cubicBezTo>
                <a:cubicBezTo>
                  <a:pt x="18951" y="36244"/>
                  <a:pt x="18918" y="36111"/>
                  <a:pt x="18851" y="36078"/>
                </a:cubicBezTo>
                <a:cubicBezTo>
                  <a:pt x="18375" y="35761"/>
                  <a:pt x="17816" y="35639"/>
                  <a:pt x="17241" y="35639"/>
                </a:cubicBezTo>
                <a:cubicBezTo>
                  <a:pt x="16728" y="35639"/>
                  <a:pt x="16203" y="35736"/>
                  <a:pt x="15715" y="35878"/>
                </a:cubicBezTo>
                <a:cubicBezTo>
                  <a:pt x="16849" y="35110"/>
                  <a:pt x="18017" y="34477"/>
                  <a:pt x="19218" y="33909"/>
                </a:cubicBezTo>
                <a:cubicBezTo>
                  <a:pt x="19218" y="33943"/>
                  <a:pt x="19251" y="33976"/>
                  <a:pt x="19285" y="34043"/>
                </a:cubicBezTo>
                <a:cubicBezTo>
                  <a:pt x="19551" y="34143"/>
                  <a:pt x="19785" y="34276"/>
                  <a:pt x="20085" y="34310"/>
                </a:cubicBezTo>
                <a:cubicBezTo>
                  <a:pt x="20603" y="34540"/>
                  <a:pt x="21187" y="34671"/>
                  <a:pt x="21761" y="34671"/>
                </a:cubicBezTo>
                <a:cubicBezTo>
                  <a:pt x="22185" y="34671"/>
                  <a:pt x="22604" y="34599"/>
                  <a:pt x="22987" y="34443"/>
                </a:cubicBezTo>
                <a:cubicBezTo>
                  <a:pt x="23087" y="34410"/>
                  <a:pt x="23121" y="34310"/>
                  <a:pt x="23054" y="34243"/>
                </a:cubicBezTo>
                <a:cubicBezTo>
                  <a:pt x="22887" y="34110"/>
                  <a:pt x="22687" y="33976"/>
                  <a:pt x="22453" y="33876"/>
                </a:cubicBezTo>
                <a:cubicBezTo>
                  <a:pt x="22453" y="33809"/>
                  <a:pt x="22453" y="33743"/>
                  <a:pt x="22387" y="33743"/>
                </a:cubicBezTo>
                <a:cubicBezTo>
                  <a:pt x="21906" y="33514"/>
                  <a:pt x="21331" y="33426"/>
                  <a:pt x="20769" y="33426"/>
                </a:cubicBezTo>
                <a:cubicBezTo>
                  <a:pt x="20513" y="33426"/>
                  <a:pt x="20259" y="33444"/>
                  <a:pt x="20018" y="33476"/>
                </a:cubicBezTo>
                <a:cubicBezTo>
                  <a:pt x="20852" y="33109"/>
                  <a:pt x="21686" y="32742"/>
                  <a:pt x="22554" y="32408"/>
                </a:cubicBezTo>
                <a:cubicBezTo>
                  <a:pt x="22872" y="32609"/>
                  <a:pt x="23240" y="32692"/>
                  <a:pt x="23626" y="32692"/>
                </a:cubicBezTo>
                <a:cubicBezTo>
                  <a:pt x="24653" y="32692"/>
                  <a:pt x="25801" y="32099"/>
                  <a:pt x="26456" y="31541"/>
                </a:cubicBezTo>
                <a:cubicBezTo>
                  <a:pt x="26556" y="31441"/>
                  <a:pt x="26523" y="31308"/>
                  <a:pt x="26423" y="31308"/>
                </a:cubicBezTo>
                <a:cubicBezTo>
                  <a:pt x="26223" y="31274"/>
                  <a:pt x="25956" y="31241"/>
                  <a:pt x="25756" y="31241"/>
                </a:cubicBezTo>
                <a:cubicBezTo>
                  <a:pt x="25789" y="31208"/>
                  <a:pt x="25789" y="31141"/>
                  <a:pt x="25823" y="31141"/>
                </a:cubicBezTo>
                <a:cubicBezTo>
                  <a:pt x="25923" y="31074"/>
                  <a:pt x="25789" y="30941"/>
                  <a:pt x="25722" y="30941"/>
                </a:cubicBezTo>
                <a:cubicBezTo>
                  <a:pt x="25661" y="30937"/>
                  <a:pt x="25600" y="30935"/>
                  <a:pt x="25539" y="30935"/>
                </a:cubicBezTo>
                <a:cubicBezTo>
                  <a:pt x="24540" y="30935"/>
                  <a:pt x="23602" y="31431"/>
                  <a:pt x="22754" y="31808"/>
                </a:cubicBezTo>
                <a:cubicBezTo>
                  <a:pt x="22654" y="31875"/>
                  <a:pt x="22720" y="31975"/>
                  <a:pt x="22787" y="31975"/>
                </a:cubicBezTo>
                <a:cubicBezTo>
                  <a:pt x="22837" y="31975"/>
                  <a:pt x="22878" y="31967"/>
                  <a:pt x="22920" y="31954"/>
                </a:cubicBezTo>
                <a:lnTo>
                  <a:pt x="22920" y="31954"/>
                </a:lnTo>
                <a:cubicBezTo>
                  <a:pt x="22855" y="31980"/>
                  <a:pt x="22793" y="32016"/>
                  <a:pt x="22754" y="32075"/>
                </a:cubicBezTo>
                <a:cubicBezTo>
                  <a:pt x="22620" y="32108"/>
                  <a:pt x="22554" y="32142"/>
                  <a:pt x="22420" y="32208"/>
                </a:cubicBezTo>
                <a:cubicBezTo>
                  <a:pt x="22387" y="32208"/>
                  <a:pt x="22353" y="32208"/>
                  <a:pt x="22287" y="32242"/>
                </a:cubicBezTo>
                <a:cubicBezTo>
                  <a:pt x="21653" y="32442"/>
                  <a:pt x="21052" y="32709"/>
                  <a:pt x="20385" y="32942"/>
                </a:cubicBezTo>
                <a:cubicBezTo>
                  <a:pt x="20819" y="32542"/>
                  <a:pt x="21153" y="32075"/>
                  <a:pt x="21386" y="31608"/>
                </a:cubicBezTo>
                <a:cubicBezTo>
                  <a:pt x="21414" y="31497"/>
                  <a:pt x="21327" y="31433"/>
                  <a:pt x="21258" y="31433"/>
                </a:cubicBezTo>
                <a:cubicBezTo>
                  <a:pt x="21244" y="31433"/>
                  <a:pt x="21231" y="31435"/>
                  <a:pt x="21219" y="31441"/>
                </a:cubicBezTo>
                <a:cubicBezTo>
                  <a:pt x="19818" y="31708"/>
                  <a:pt x="18784" y="32775"/>
                  <a:pt x="17783" y="33709"/>
                </a:cubicBezTo>
                <a:cubicBezTo>
                  <a:pt x="17717" y="33776"/>
                  <a:pt x="17750" y="33876"/>
                  <a:pt x="17783" y="33943"/>
                </a:cubicBezTo>
                <a:lnTo>
                  <a:pt x="17717" y="34043"/>
                </a:lnTo>
                <a:cubicBezTo>
                  <a:pt x="17663" y="34070"/>
                  <a:pt x="17696" y="34161"/>
                  <a:pt x="17745" y="34161"/>
                </a:cubicBezTo>
                <a:cubicBezTo>
                  <a:pt x="17757" y="34161"/>
                  <a:pt x="17770" y="34156"/>
                  <a:pt x="17783" y="34143"/>
                </a:cubicBezTo>
                <a:cubicBezTo>
                  <a:pt x="17817" y="34110"/>
                  <a:pt x="17917" y="34076"/>
                  <a:pt x="17950" y="34043"/>
                </a:cubicBezTo>
                <a:cubicBezTo>
                  <a:pt x="17950" y="34076"/>
                  <a:pt x="17950" y="34076"/>
                  <a:pt x="17984" y="34110"/>
                </a:cubicBezTo>
                <a:cubicBezTo>
                  <a:pt x="17383" y="34443"/>
                  <a:pt x="16749" y="34777"/>
                  <a:pt x="16116" y="35144"/>
                </a:cubicBezTo>
                <a:cubicBezTo>
                  <a:pt x="16549" y="34543"/>
                  <a:pt x="16783" y="33876"/>
                  <a:pt x="16783" y="33309"/>
                </a:cubicBezTo>
                <a:cubicBezTo>
                  <a:pt x="16783" y="33258"/>
                  <a:pt x="16743" y="33187"/>
                  <a:pt x="16680" y="33187"/>
                </a:cubicBezTo>
                <a:cubicBezTo>
                  <a:pt x="16661" y="33187"/>
                  <a:pt x="16639" y="33193"/>
                  <a:pt x="16616" y="33209"/>
                </a:cubicBezTo>
                <a:cubicBezTo>
                  <a:pt x="15248" y="33609"/>
                  <a:pt x="13614" y="35377"/>
                  <a:pt x="13547" y="36945"/>
                </a:cubicBezTo>
                <a:cubicBezTo>
                  <a:pt x="12113" y="38046"/>
                  <a:pt x="10845" y="39280"/>
                  <a:pt x="9744" y="40614"/>
                </a:cubicBezTo>
                <a:cubicBezTo>
                  <a:pt x="12246" y="36278"/>
                  <a:pt x="15048" y="32075"/>
                  <a:pt x="18117" y="28139"/>
                </a:cubicBezTo>
                <a:cubicBezTo>
                  <a:pt x="18918" y="27138"/>
                  <a:pt x="19718" y="26204"/>
                  <a:pt x="20552" y="25237"/>
                </a:cubicBezTo>
                <a:cubicBezTo>
                  <a:pt x="20567" y="25267"/>
                  <a:pt x="20602" y="25283"/>
                  <a:pt x="20637" y="25283"/>
                </a:cubicBezTo>
                <a:cubicBezTo>
                  <a:pt x="20678" y="25283"/>
                  <a:pt x="20719" y="25258"/>
                  <a:pt x="20719" y="25203"/>
                </a:cubicBezTo>
                <a:cubicBezTo>
                  <a:pt x="20719" y="25103"/>
                  <a:pt x="20752" y="25036"/>
                  <a:pt x="20752" y="24936"/>
                </a:cubicBezTo>
                <a:cubicBezTo>
                  <a:pt x="21419" y="24136"/>
                  <a:pt x="22087" y="23402"/>
                  <a:pt x="22787" y="22635"/>
                </a:cubicBezTo>
                <a:cubicBezTo>
                  <a:pt x="22787" y="22635"/>
                  <a:pt x="22854" y="22635"/>
                  <a:pt x="22854" y="22701"/>
                </a:cubicBezTo>
                <a:cubicBezTo>
                  <a:pt x="22754" y="22735"/>
                  <a:pt x="22720" y="22868"/>
                  <a:pt x="22854" y="22902"/>
                </a:cubicBezTo>
                <a:cubicBezTo>
                  <a:pt x="23187" y="23056"/>
                  <a:pt x="23563" y="23123"/>
                  <a:pt x="23959" y="23123"/>
                </a:cubicBezTo>
                <a:cubicBezTo>
                  <a:pt x="25268" y="23123"/>
                  <a:pt x="26794" y="22392"/>
                  <a:pt x="27691" y="21701"/>
                </a:cubicBezTo>
                <a:cubicBezTo>
                  <a:pt x="27757" y="21601"/>
                  <a:pt x="27757" y="21434"/>
                  <a:pt x="27624" y="21367"/>
                </a:cubicBezTo>
                <a:cubicBezTo>
                  <a:pt x="27266" y="21154"/>
                  <a:pt x="26868" y="21068"/>
                  <a:pt x="26452" y="21068"/>
                </a:cubicBezTo>
                <a:cubicBezTo>
                  <a:pt x="25436" y="21068"/>
                  <a:pt x="24311" y="21585"/>
                  <a:pt x="23387" y="22034"/>
                </a:cubicBezTo>
                <a:cubicBezTo>
                  <a:pt x="24255" y="21067"/>
                  <a:pt x="25189" y="20100"/>
                  <a:pt x="26123" y="19199"/>
                </a:cubicBezTo>
                <a:cubicBezTo>
                  <a:pt x="26123" y="19232"/>
                  <a:pt x="26189" y="19266"/>
                  <a:pt x="26223" y="19266"/>
                </a:cubicBezTo>
                <a:lnTo>
                  <a:pt x="26356" y="19266"/>
                </a:lnTo>
                <a:cubicBezTo>
                  <a:pt x="26640" y="19332"/>
                  <a:pt x="26948" y="19366"/>
                  <a:pt x="27265" y="19366"/>
                </a:cubicBezTo>
                <a:cubicBezTo>
                  <a:pt x="27582" y="19366"/>
                  <a:pt x="27907" y="19332"/>
                  <a:pt x="28224" y="19266"/>
                </a:cubicBezTo>
                <a:cubicBezTo>
                  <a:pt x="29392" y="19132"/>
                  <a:pt x="30559" y="18799"/>
                  <a:pt x="31527" y="18232"/>
                </a:cubicBezTo>
                <a:cubicBezTo>
                  <a:pt x="31593" y="18198"/>
                  <a:pt x="31627" y="18031"/>
                  <a:pt x="31560" y="17931"/>
                </a:cubicBezTo>
                <a:cubicBezTo>
                  <a:pt x="31135" y="17583"/>
                  <a:pt x="30639" y="17445"/>
                  <a:pt x="30117" y="17445"/>
                </a:cubicBezTo>
                <a:cubicBezTo>
                  <a:pt x="28836" y="17445"/>
                  <a:pt x="27394" y="18273"/>
                  <a:pt x="26423" y="18865"/>
                </a:cubicBezTo>
                <a:cubicBezTo>
                  <a:pt x="27624" y="17631"/>
                  <a:pt x="28858" y="16430"/>
                  <a:pt x="30126" y="15296"/>
                </a:cubicBezTo>
                <a:cubicBezTo>
                  <a:pt x="30355" y="15398"/>
                  <a:pt x="30623" y="15442"/>
                  <a:pt x="30916" y="15442"/>
                </a:cubicBezTo>
                <a:cubicBezTo>
                  <a:pt x="31006" y="15442"/>
                  <a:pt x="31099" y="15437"/>
                  <a:pt x="31193" y="15430"/>
                </a:cubicBezTo>
                <a:cubicBezTo>
                  <a:pt x="31256" y="15434"/>
                  <a:pt x="31318" y="15436"/>
                  <a:pt x="31381" y="15436"/>
                </a:cubicBezTo>
                <a:cubicBezTo>
                  <a:pt x="31819" y="15436"/>
                  <a:pt x="32256" y="15334"/>
                  <a:pt x="32694" y="15129"/>
                </a:cubicBezTo>
                <a:cubicBezTo>
                  <a:pt x="33361" y="14963"/>
                  <a:pt x="34028" y="14729"/>
                  <a:pt x="34595" y="14362"/>
                </a:cubicBezTo>
                <a:cubicBezTo>
                  <a:pt x="34729" y="14262"/>
                  <a:pt x="34729" y="14062"/>
                  <a:pt x="34595" y="14029"/>
                </a:cubicBezTo>
                <a:cubicBezTo>
                  <a:pt x="34234" y="13843"/>
                  <a:pt x="33858" y="13766"/>
                  <a:pt x="33479" y="13766"/>
                </a:cubicBezTo>
                <a:cubicBezTo>
                  <a:pt x="32492" y="13766"/>
                  <a:pt x="31488" y="14290"/>
                  <a:pt x="30693" y="14796"/>
                </a:cubicBezTo>
                <a:cubicBezTo>
                  <a:pt x="31793" y="13762"/>
                  <a:pt x="32928" y="12761"/>
                  <a:pt x="34095" y="11760"/>
                </a:cubicBezTo>
                <a:cubicBezTo>
                  <a:pt x="34095" y="11760"/>
                  <a:pt x="34095" y="11794"/>
                  <a:pt x="34128" y="11794"/>
                </a:cubicBezTo>
                <a:cubicBezTo>
                  <a:pt x="34375" y="12058"/>
                  <a:pt x="34762" y="12136"/>
                  <a:pt x="35156" y="12136"/>
                </a:cubicBezTo>
                <a:cubicBezTo>
                  <a:pt x="35507" y="12136"/>
                  <a:pt x="35863" y="12074"/>
                  <a:pt x="36130" y="12027"/>
                </a:cubicBezTo>
                <a:cubicBezTo>
                  <a:pt x="36864" y="11860"/>
                  <a:pt x="37631" y="11560"/>
                  <a:pt x="38131" y="10960"/>
                </a:cubicBezTo>
                <a:cubicBezTo>
                  <a:pt x="38198" y="10893"/>
                  <a:pt x="38231" y="10760"/>
                  <a:pt x="38098" y="10726"/>
                </a:cubicBezTo>
                <a:cubicBezTo>
                  <a:pt x="37814" y="10609"/>
                  <a:pt x="37512" y="10559"/>
                  <a:pt x="37203" y="10559"/>
                </a:cubicBezTo>
                <a:cubicBezTo>
                  <a:pt x="36342" y="10559"/>
                  <a:pt x="35428" y="10948"/>
                  <a:pt x="34721" y="11364"/>
                </a:cubicBezTo>
                <a:lnTo>
                  <a:pt x="34721" y="11364"/>
                </a:lnTo>
                <a:cubicBezTo>
                  <a:pt x="35713" y="10519"/>
                  <a:pt x="36705" y="9680"/>
                  <a:pt x="37698" y="8892"/>
                </a:cubicBezTo>
                <a:cubicBezTo>
                  <a:pt x="38138" y="8999"/>
                  <a:pt x="38613" y="9059"/>
                  <a:pt x="39091" y="9059"/>
                </a:cubicBezTo>
                <a:cubicBezTo>
                  <a:pt x="39953" y="9059"/>
                  <a:pt x="40826" y="8863"/>
                  <a:pt x="41534" y="8391"/>
                </a:cubicBezTo>
                <a:cubicBezTo>
                  <a:pt x="41634" y="8291"/>
                  <a:pt x="41634" y="8124"/>
                  <a:pt x="41534" y="8058"/>
                </a:cubicBezTo>
                <a:cubicBezTo>
                  <a:pt x="41176" y="7872"/>
                  <a:pt x="40798" y="7803"/>
                  <a:pt x="40411" y="7803"/>
                </a:cubicBezTo>
                <a:cubicBezTo>
                  <a:pt x="39823" y="7803"/>
                  <a:pt x="39215" y="7963"/>
                  <a:pt x="38632" y="8124"/>
                </a:cubicBezTo>
                <a:cubicBezTo>
                  <a:pt x="38598" y="8124"/>
                  <a:pt x="38565" y="8191"/>
                  <a:pt x="38532" y="8191"/>
                </a:cubicBezTo>
                <a:cubicBezTo>
                  <a:pt x="39199" y="7624"/>
                  <a:pt x="39899" y="7090"/>
                  <a:pt x="40566" y="6557"/>
                </a:cubicBezTo>
                <a:cubicBezTo>
                  <a:pt x="40677" y="6597"/>
                  <a:pt x="40796" y="6613"/>
                  <a:pt x="40919" y="6613"/>
                </a:cubicBezTo>
                <a:cubicBezTo>
                  <a:pt x="41202" y="6613"/>
                  <a:pt x="41501" y="6526"/>
                  <a:pt x="41734" y="6456"/>
                </a:cubicBezTo>
                <a:cubicBezTo>
                  <a:pt x="42401" y="6290"/>
                  <a:pt x="43102" y="6090"/>
                  <a:pt x="43702" y="5756"/>
                </a:cubicBezTo>
                <a:cubicBezTo>
                  <a:pt x="43769" y="5723"/>
                  <a:pt x="43802" y="5522"/>
                  <a:pt x="43702" y="5456"/>
                </a:cubicBezTo>
                <a:cubicBezTo>
                  <a:pt x="43409" y="5339"/>
                  <a:pt x="43093" y="5290"/>
                  <a:pt x="42774" y="5290"/>
                </a:cubicBezTo>
                <a:cubicBezTo>
                  <a:pt x="42549" y="5290"/>
                  <a:pt x="42322" y="5314"/>
                  <a:pt x="42101" y="5356"/>
                </a:cubicBezTo>
                <a:cubicBezTo>
                  <a:pt x="42468" y="5055"/>
                  <a:pt x="42901" y="4755"/>
                  <a:pt x="43268" y="4422"/>
                </a:cubicBezTo>
                <a:lnTo>
                  <a:pt x="43535" y="4288"/>
                </a:lnTo>
                <a:cubicBezTo>
                  <a:pt x="43733" y="4364"/>
                  <a:pt x="43955" y="4397"/>
                  <a:pt x="44188" y="4397"/>
                </a:cubicBezTo>
                <a:cubicBezTo>
                  <a:pt x="44976" y="4397"/>
                  <a:pt x="45889" y="4023"/>
                  <a:pt x="46404" y="3688"/>
                </a:cubicBezTo>
                <a:cubicBezTo>
                  <a:pt x="46471" y="3588"/>
                  <a:pt x="46471" y="3521"/>
                  <a:pt x="46404" y="3421"/>
                </a:cubicBezTo>
                <a:cubicBezTo>
                  <a:pt x="46125" y="3202"/>
                  <a:pt x="45822" y="3114"/>
                  <a:pt x="45510" y="3114"/>
                </a:cubicBezTo>
                <a:cubicBezTo>
                  <a:pt x="45299" y="3114"/>
                  <a:pt x="45084" y="3154"/>
                  <a:pt x="44869" y="3221"/>
                </a:cubicBezTo>
                <a:cubicBezTo>
                  <a:pt x="45470" y="2754"/>
                  <a:pt x="46104" y="2287"/>
                  <a:pt x="46704" y="1853"/>
                </a:cubicBezTo>
                <a:lnTo>
                  <a:pt x="46737" y="1887"/>
                </a:lnTo>
                <a:cubicBezTo>
                  <a:pt x="46811" y="1934"/>
                  <a:pt x="46896" y="1954"/>
                  <a:pt x="46987" y="1954"/>
                </a:cubicBezTo>
                <a:cubicBezTo>
                  <a:pt x="47346" y="1954"/>
                  <a:pt x="47799" y="1639"/>
                  <a:pt x="48038" y="1453"/>
                </a:cubicBezTo>
                <a:cubicBezTo>
                  <a:pt x="48472" y="1186"/>
                  <a:pt x="49039" y="786"/>
                  <a:pt x="49239" y="252"/>
                </a:cubicBezTo>
                <a:cubicBezTo>
                  <a:pt x="49273" y="219"/>
                  <a:pt x="49239" y="119"/>
                  <a:pt x="49139" y="85"/>
                </a:cubicBezTo>
                <a:cubicBezTo>
                  <a:pt x="48994" y="27"/>
                  <a:pt x="48843" y="1"/>
                  <a:pt x="4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3" name="Imagen 2">
            <a:extLst>
              <a:ext uri="{FF2B5EF4-FFF2-40B4-BE49-F238E27FC236}">
                <a16:creationId xmlns:a16="http://schemas.microsoft.com/office/drawing/2014/main" id="{67A2C3E7-E5FF-48CB-94D3-E45A98689BF4}"/>
              </a:ext>
            </a:extLst>
          </p:cNvPr>
          <p:cNvPicPr>
            <a:picLocks noChangeAspect="1"/>
          </p:cNvPicPr>
          <p:nvPr/>
        </p:nvPicPr>
        <p:blipFill rotWithShape="1">
          <a:blip r:embed="rId3"/>
          <a:srcRect b="14963"/>
          <a:stretch/>
        </p:blipFill>
        <p:spPr>
          <a:xfrm>
            <a:off x="0" y="19050"/>
            <a:ext cx="9128852" cy="5143500"/>
          </a:xfrm>
          <a:prstGeom prst="rect">
            <a:avLst/>
          </a:prstGeom>
        </p:spPr>
      </p:pic>
      <p:sp>
        <p:nvSpPr>
          <p:cNvPr id="542" name="Google Shape;542;p38"/>
          <p:cNvSpPr txBox="1">
            <a:spLocks noGrp="1"/>
          </p:cNvSpPr>
          <p:nvPr>
            <p:ph type="title"/>
          </p:nvPr>
        </p:nvSpPr>
        <p:spPr>
          <a:xfrm>
            <a:off x="2313715" y="655247"/>
            <a:ext cx="5577419"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C" sz="2000" dirty="0">
                <a:solidFill>
                  <a:schemeClr val="bg1">
                    <a:lumMod val="10000"/>
                  </a:schemeClr>
                </a:solidFill>
              </a:rPr>
              <a:t>Universidad de las Fuerzas Armadas ESPE</a:t>
            </a:r>
          </a:p>
        </p:txBody>
      </p:sp>
      <p:sp>
        <p:nvSpPr>
          <p:cNvPr id="552" name="Google Shape;552;p38"/>
          <p:cNvSpPr/>
          <p:nvPr/>
        </p:nvSpPr>
        <p:spPr>
          <a:xfrm>
            <a:off x="8636893" y="3625877"/>
            <a:ext cx="35795" cy="32109"/>
          </a:xfrm>
          <a:custGeom>
            <a:avLst/>
            <a:gdLst/>
            <a:ahLst/>
            <a:cxnLst/>
            <a:rect l="l" t="t" r="r" b="b"/>
            <a:pathLst>
              <a:path w="883" h="750" extrusionOk="0">
                <a:moveTo>
                  <a:pt x="487" y="0"/>
                </a:moveTo>
                <a:cubicBezTo>
                  <a:pt x="153" y="0"/>
                  <a:pt x="1" y="395"/>
                  <a:pt x="213" y="638"/>
                </a:cubicBezTo>
                <a:cubicBezTo>
                  <a:pt x="291" y="716"/>
                  <a:pt x="387" y="750"/>
                  <a:pt x="482" y="750"/>
                </a:cubicBezTo>
                <a:cubicBezTo>
                  <a:pt x="684" y="750"/>
                  <a:pt x="882" y="593"/>
                  <a:pt x="882" y="365"/>
                </a:cubicBezTo>
                <a:cubicBezTo>
                  <a:pt x="882" y="152"/>
                  <a:pt x="700" y="0"/>
                  <a:pt x="487"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2;p38">
            <a:extLst>
              <a:ext uri="{FF2B5EF4-FFF2-40B4-BE49-F238E27FC236}">
                <a16:creationId xmlns:a16="http://schemas.microsoft.com/office/drawing/2014/main" id="{5D291152-DE12-4028-95E7-80C74AB2F54E}"/>
              </a:ext>
            </a:extLst>
          </p:cNvPr>
          <p:cNvSpPr txBox="1">
            <a:spLocks/>
          </p:cNvSpPr>
          <p:nvPr/>
        </p:nvSpPr>
        <p:spPr>
          <a:xfrm>
            <a:off x="1411921" y="1821897"/>
            <a:ext cx="7381005" cy="1470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pPr>
            <a:r>
              <a:rPr lang="es-EC" sz="1800" dirty="0"/>
              <a:t>“</a:t>
            </a:r>
            <a:r>
              <a:rPr lang="es-ES" sz="1800" dirty="0"/>
              <a:t>Generación y evaluación de Modelos Digitales de Superficie utilizando sensores SAR (INSAR) en zonas de alta nubosidad en el Ecuador Continental.”</a:t>
            </a:r>
            <a:endParaRPr lang="es-EC" sz="1800" dirty="0"/>
          </a:p>
        </p:txBody>
      </p:sp>
      <p:sp>
        <p:nvSpPr>
          <p:cNvPr id="43" name="Google Shape;542;p38">
            <a:extLst>
              <a:ext uri="{FF2B5EF4-FFF2-40B4-BE49-F238E27FC236}">
                <a16:creationId xmlns:a16="http://schemas.microsoft.com/office/drawing/2014/main" id="{31BDE2C5-1B03-41D8-A9EB-7DDC9310D9F0}"/>
              </a:ext>
            </a:extLst>
          </p:cNvPr>
          <p:cNvSpPr txBox="1">
            <a:spLocks/>
          </p:cNvSpPr>
          <p:nvPr/>
        </p:nvSpPr>
        <p:spPr>
          <a:xfrm>
            <a:off x="2313715" y="848911"/>
            <a:ext cx="5859440" cy="10091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200000"/>
              </a:lnSpc>
            </a:pPr>
            <a:r>
              <a:rPr lang="es-ES" sz="1600" dirty="0">
                <a:solidFill>
                  <a:schemeClr val="bg1">
                    <a:lumMod val="10000"/>
                  </a:schemeClr>
                </a:solidFill>
              </a:rPr>
              <a:t>Departamento de Ciencias de la Tierra y de la Construcción</a:t>
            </a:r>
            <a:endParaRPr lang="es-EC" sz="1600" dirty="0">
              <a:solidFill>
                <a:schemeClr val="bg1">
                  <a:lumMod val="10000"/>
                </a:schemeClr>
              </a:solidFill>
            </a:endParaRPr>
          </a:p>
          <a:p>
            <a:pPr>
              <a:lnSpc>
                <a:spcPct val="200000"/>
              </a:lnSpc>
            </a:pPr>
            <a:r>
              <a:rPr lang="es-EC" sz="1600" dirty="0">
                <a:solidFill>
                  <a:schemeClr val="bg1">
                    <a:lumMod val="10000"/>
                  </a:schemeClr>
                </a:solidFill>
              </a:rPr>
              <a:t>Carrera de Ingeniería Geográfica y del Medio Ambiente</a:t>
            </a:r>
          </a:p>
        </p:txBody>
      </p:sp>
      <p:pic>
        <p:nvPicPr>
          <p:cNvPr id="44" name="Picture 2" descr="C:\Users\ESPE\Desktop\Alex-ESPE\Clases Semana 10 del 20 24 de julio 2020\Evidencias 21 Julio\Presentación-Tesis _García_Abigaíl.jpg">
            <a:extLst>
              <a:ext uri="{FF2B5EF4-FFF2-40B4-BE49-F238E27FC236}">
                <a16:creationId xmlns:a16="http://schemas.microsoft.com/office/drawing/2014/main" id="{58511371-A022-4724-9768-3332957FAE6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0327" r="83333" b="1"/>
          <a:stretch/>
        </p:blipFill>
        <p:spPr bwMode="auto">
          <a:xfrm>
            <a:off x="8173155" y="58858"/>
            <a:ext cx="955697" cy="846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FF37D063-9A73-4D8F-99EF-2FA50F916592}"/>
              </a:ext>
            </a:extLst>
          </p:cNvPr>
          <p:cNvGrpSpPr/>
          <p:nvPr/>
        </p:nvGrpSpPr>
        <p:grpSpPr>
          <a:xfrm>
            <a:off x="1877890" y="3170954"/>
            <a:ext cx="6759003" cy="1253081"/>
            <a:chOff x="1615297" y="3782953"/>
            <a:chExt cx="6759003" cy="1676482"/>
          </a:xfrm>
        </p:grpSpPr>
        <p:grpSp>
          <p:nvGrpSpPr>
            <p:cNvPr id="14" name="Grupo 13">
              <a:extLst>
                <a:ext uri="{FF2B5EF4-FFF2-40B4-BE49-F238E27FC236}">
                  <a16:creationId xmlns:a16="http://schemas.microsoft.com/office/drawing/2014/main" id="{73006B72-B988-4694-ACFD-83403CD8D063}"/>
                </a:ext>
              </a:extLst>
            </p:cNvPr>
            <p:cNvGrpSpPr/>
            <p:nvPr/>
          </p:nvGrpSpPr>
          <p:grpSpPr>
            <a:xfrm>
              <a:off x="1615297" y="3782953"/>
              <a:ext cx="3002226" cy="1676482"/>
              <a:chOff x="5192614" y="3832591"/>
              <a:chExt cx="3002226" cy="1676482"/>
            </a:xfrm>
          </p:grpSpPr>
          <p:grpSp>
            <p:nvGrpSpPr>
              <p:cNvPr id="9" name="Grupo 8">
                <a:extLst>
                  <a:ext uri="{FF2B5EF4-FFF2-40B4-BE49-F238E27FC236}">
                    <a16:creationId xmlns:a16="http://schemas.microsoft.com/office/drawing/2014/main" id="{00B229C1-3D11-42E0-B75B-3194C73B2AB0}"/>
                  </a:ext>
                </a:extLst>
              </p:cNvPr>
              <p:cNvGrpSpPr/>
              <p:nvPr/>
            </p:nvGrpSpPr>
            <p:grpSpPr>
              <a:xfrm>
                <a:off x="5192614" y="3832591"/>
                <a:ext cx="2785713" cy="824983"/>
                <a:chOff x="5060896" y="3995132"/>
                <a:chExt cx="2785713" cy="824983"/>
              </a:xfrm>
            </p:grpSpPr>
            <p:sp>
              <p:nvSpPr>
                <p:cNvPr id="46" name="Google Shape;545;p38">
                  <a:extLst>
                    <a:ext uri="{FF2B5EF4-FFF2-40B4-BE49-F238E27FC236}">
                      <a16:creationId xmlns:a16="http://schemas.microsoft.com/office/drawing/2014/main" id="{0A7C8981-7470-4F08-841E-7ACCEA1D7304}"/>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Autora:</a:t>
                  </a:r>
                </a:p>
              </p:txBody>
            </p:sp>
            <p:sp>
              <p:nvSpPr>
                <p:cNvPr id="47" name="Google Shape;550;p38">
                  <a:extLst>
                    <a:ext uri="{FF2B5EF4-FFF2-40B4-BE49-F238E27FC236}">
                      <a16:creationId xmlns:a16="http://schemas.microsoft.com/office/drawing/2014/main" id="{3C1F4EE7-7EA4-445F-92A8-34E4FBF46325}"/>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Ana Elizabeth Saavedra </a:t>
                  </a:r>
                  <a:r>
                    <a:rPr lang="en-US" sz="1200" dirty="0" err="1"/>
                    <a:t>Vaca</a:t>
                  </a:r>
                  <a:endParaRPr lang="es-EC" sz="1200" dirty="0"/>
                </a:p>
              </p:txBody>
            </p:sp>
          </p:grpSp>
          <p:grpSp>
            <p:nvGrpSpPr>
              <p:cNvPr id="28" name="Grupo 27">
                <a:extLst>
                  <a:ext uri="{FF2B5EF4-FFF2-40B4-BE49-F238E27FC236}">
                    <a16:creationId xmlns:a16="http://schemas.microsoft.com/office/drawing/2014/main" id="{C6D61604-B6E4-4DFA-8EE4-3BB141CA7E4D}"/>
                  </a:ext>
                </a:extLst>
              </p:cNvPr>
              <p:cNvGrpSpPr/>
              <p:nvPr/>
            </p:nvGrpSpPr>
            <p:grpSpPr>
              <a:xfrm>
                <a:off x="5246735" y="4684090"/>
                <a:ext cx="2948105" cy="824983"/>
                <a:chOff x="5060896" y="3995132"/>
                <a:chExt cx="2785713" cy="824983"/>
              </a:xfrm>
            </p:grpSpPr>
            <p:sp>
              <p:nvSpPr>
                <p:cNvPr id="29" name="Google Shape;545;p38">
                  <a:extLst>
                    <a:ext uri="{FF2B5EF4-FFF2-40B4-BE49-F238E27FC236}">
                      <a16:creationId xmlns:a16="http://schemas.microsoft.com/office/drawing/2014/main" id="{C981BD62-904E-49A5-AF9B-3E4A2B7B9BE6}"/>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Docente Evaluador:</a:t>
                  </a:r>
                </a:p>
              </p:txBody>
            </p:sp>
            <p:sp>
              <p:nvSpPr>
                <p:cNvPr id="30" name="Google Shape;550;p38">
                  <a:extLst>
                    <a:ext uri="{FF2B5EF4-FFF2-40B4-BE49-F238E27FC236}">
                      <a16:creationId xmlns:a16="http://schemas.microsoft.com/office/drawing/2014/main" id="{777D524B-8A9A-4B9F-B245-66F69A98F054}"/>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PhD. Oswaldo Padilla</a:t>
                  </a:r>
                </a:p>
              </p:txBody>
            </p:sp>
          </p:grpSp>
        </p:grpSp>
        <p:grpSp>
          <p:nvGrpSpPr>
            <p:cNvPr id="36" name="Grupo 35">
              <a:extLst>
                <a:ext uri="{FF2B5EF4-FFF2-40B4-BE49-F238E27FC236}">
                  <a16:creationId xmlns:a16="http://schemas.microsoft.com/office/drawing/2014/main" id="{FB234948-8396-4D58-89B0-05C3BF85C131}"/>
                </a:ext>
              </a:extLst>
            </p:cNvPr>
            <p:cNvGrpSpPr/>
            <p:nvPr/>
          </p:nvGrpSpPr>
          <p:grpSpPr>
            <a:xfrm>
              <a:off x="5372074" y="3782953"/>
              <a:ext cx="3002226" cy="1676482"/>
              <a:chOff x="5192614" y="3832591"/>
              <a:chExt cx="3002226" cy="1676482"/>
            </a:xfrm>
          </p:grpSpPr>
          <p:grpSp>
            <p:nvGrpSpPr>
              <p:cNvPr id="37" name="Grupo 36">
                <a:extLst>
                  <a:ext uri="{FF2B5EF4-FFF2-40B4-BE49-F238E27FC236}">
                    <a16:creationId xmlns:a16="http://schemas.microsoft.com/office/drawing/2014/main" id="{C02B72E4-5EF7-4E1D-9A60-13FEBF08CA99}"/>
                  </a:ext>
                </a:extLst>
              </p:cNvPr>
              <p:cNvGrpSpPr/>
              <p:nvPr/>
            </p:nvGrpSpPr>
            <p:grpSpPr>
              <a:xfrm>
                <a:off x="5192614" y="3832591"/>
                <a:ext cx="2785713" cy="824983"/>
                <a:chOff x="5060896" y="3995132"/>
                <a:chExt cx="2785713" cy="824983"/>
              </a:xfrm>
            </p:grpSpPr>
            <p:sp>
              <p:nvSpPr>
                <p:cNvPr id="41" name="Google Shape;545;p38">
                  <a:extLst>
                    <a:ext uri="{FF2B5EF4-FFF2-40B4-BE49-F238E27FC236}">
                      <a16:creationId xmlns:a16="http://schemas.microsoft.com/office/drawing/2014/main" id="{73418115-1A44-43B7-82DB-7BBE5C4F26A0}"/>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Director del proyecto:</a:t>
                  </a:r>
                </a:p>
              </p:txBody>
            </p:sp>
            <p:sp>
              <p:nvSpPr>
                <p:cNvPr id="50" name="Google Shape;550;p38">
                  <a:extLst>
                    <a:ext uri="{FF2B5EF4-FFF2-40B4-BE49-F238E27FC236}">
                      <a16:creationId xmlns:a16="http://schemas.microsoft.com/office/drawing/2014/main" id="{FD96D3D7-A88F-4A12-B968-DBF232B4A91E}"/>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Ing. Eduardo Kirby </a:t>
                  </a:r>
                  <a:r>
                    <a:rPr lang="en-US" sz="1200" dirty="0" err="1"/>
                    <a:t>Powney</a:t>
                  </a:r>
                  <a:r>
                    <a:rPr lang="en-US" sz="1200" dirty="0"/>
                    <a:t> Mgs. </a:t>
                  </a:r>
                  <a:endParaRPr lang="es-EC" sz="1200" dirty="0"/>
                </a:p>
              </p:txBody>
            </p:sp>
          </p:grpSp>
          <p:grpSp>
            <p:nvGrpSpPr>
              <p:cNvPr id="38" name="Grupo 37">
                <a:extLst>
                  <a:ext uri="{FF2B5EF4-FFF2-40B4-BE49-F238E27FC236}">
                    <a16:creationId xmlns:a16="http://schemas.microsoft.com/office/drawing/2014/main" id="{D33F072F-88BD-4DDE-B06D-DA581EFCF23E}"/>
                  </a:ext>
                </a:extLst>
              </p:cNvPr>
              <p:cNvGrpSpPr/>
              <p:nvPr/>
            </p:nvGrpSpPr>
            <p:grpSpPr>
              <a:xfrm>
                <a:off x="5246735" y="4684090"/>
                <a:ext cx="2948105" cy="824983"/>
                <a:chOff x="5060896" y="3995132"/>
                <a:chExt cx="2785713" cy="824983"/>
              </a:xfrm>
            </p:grpSpPr>
            <p:sp>
              <p:nvSpPr>
                <p:cNvPr id="39" name="Google Shape;545;p38">
                  <a:extLst>
                    <a:ext uri="{FF2B5EF4-FFF2-40B4-BE49-F238E27FC236}">
                      <a16:creationId xmlns:a16="http://schemas.microsoft.com/office/drawing/2014/main" id="{9E1286F4-B9C3-4BCB-B288-A9BD3B7F3C94}"/>
                    </a:ext>
                  </a:extLst>
                </p:cNvPr>
                <p:cNvSpPr txBox="1">
                  <a:spLocks/>
                </p:cNvSpPr>
                <p:nvPr/>
              </p:nvSpPr>
              <p:spPr>
                <a:xfrm>
                  <a:off x="5169140" y="3995132"/>
                  <a:ext cx="2677469"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Director de Carrera:</a:t>
                  </a:r>
                </a:p>
              </p:txBody>
            </p:sp>
            <p:sp>
              <p:nvSpPr>
                <p:cNvPr id="40" name="Google Shape;550;p38">
                  <a:extLst>
                    <a:ext uri="{FF2B5EF4-FFF2-40B4-BE49-F238E27FC236}">
                      <a16:creationId xmlns:a16="http://schemas.microsoft.com/office/drawing/2014/main" id="{A6A66CD1-6A73-4EBF-AAE9-447C06639531}"/>
                    </a:ext>
                  </a:extLst>
                </p:cNvPr>
                <p:cNvSpPr txBox="1">
                  <a:spLocks/>
                </p:cNvSpPr>
                <p:nvPr/>
              </p:nvSpPr>
              <p:spPr>
                <a:xfrm>
                  <a:off x="5060896" y="4416040"/>
                  <a:ext cx="2785713" cy="40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a:t>Ing. Alexander </a:t>
                  </a:r>
                  <a:r>
                    <a:rPr lang="en-US" sz="1200" dirty="0" err="1"/>
                    <a:t>Robayo</a:t>
                  </a:r>
                  <a:r>
                    <a:rPr lang="en-US" sz="1200" dirty="0"/>
                    <a:t> Nieto Mgs. </a:t>
                  </a:r>
                </a:p>
              </p:txBody>
            </p:sp>
          </p:grpSp>
        </p:grpSp>
      </p:grpSp>
      <p:sp>
        <p:nvSpPr>
          <p:cNvPr id="23" name="Google Shape;545;p38">
            <a:extLst>
              <a:ext uri="{FF2B5EF4-FFF2-40B4-BE49-F238E27FC236}">
                <a16:creationId xmlns:a16="http://schemas.microsoft.com/office/drawing/2014/main" id="{35617633-BE54-40B4-8472-EF62FE8FA03B}"/>
              </a:ext>
            </a:extLst>
          </p:cNvPr>
          <p:cNvSpPr txBox="1">
            <a:spLocks/>
          </p:cNvSpPr>
          <p:nvPr/>
        </p:nvSpPr>
        <p:spPr>
          <a:xfrm>
            <a:off x="3780053" y="4340206"/>
            <a:ext cx="2833551" cy="302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s-EC" sz="1400" dirty="0"/>
              <a:t>Secretaria Académica:</a:t>
            </a:r>
          </a:p>
        </p:txBody>
      </p:sp>
      <p:sp>
        <p:nvSpPr>
          <p:cNvPr id="24" name="Google Shape;550;p38">
            <a:extLst>
              <a:ext uri="{FF2B5EF4-FFF2-40B4-BE49-F238E27FC236}">
                <a16:creationId xmlns:a16="http://schemas.microsoft.com/office/drawing/2014/main" id="{6F75D2CB-CD9D-4FC4-9F59-6F9C7F3F3725}"/>
              </a:ext>
            </a:extLst>
          </p:cNvPr>
          <p:cNvSpPr txBox="1">
            <a:spLocks/>
          </p:cNvSpPr>
          <p:nvPr/>
        </p:nvSpPr>
        <p:spPr>
          <a:xfrm>
            <a:off x="3780053" y="4591648"/>
            <a:ext cx="2948105" cy="3020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spcAft>
                <a:spcPts val="1600"/>
              </a:spcAft>
            </a:pPr>
            <a:r>
              <a:rPr lang="en-US" sz="1200" dirty="0" err="1"/>
              <a:t>Abg</a:t>
            </a:r>
            <a:r>
              <a:rPr lang="en-US" sz="1200" dirty="0"/>
              <a:t>. Michelle Benavides</a:t>
            </a:r>
          </a:p>
        </p:txBody>
      </p:sp>
    </p:spTree>
    <p:extLst>
      <p:ext uri="{BB962C8B-B14F-4D97-AF65-F5344CB8AC3E}">
        <p14:creationId xmlns:p14="http://schemas.microsoft.com/office/powerpoint/2010/main" val="154949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pic>
        <p:nvPicPr>
          <p:cNvPr id="10" name="Imagen 9">
            <a:extLst>
              <a:ext uri="{FF2B5EF4-FFF2-40B4-BE49-F238E27FC236}">
                <a16:creationId xmlns:a16="http://schemas.microsoft.com/office/drawing/2014/main" id="{3A5AF7DC-A469-4970-9A8C-6AFB24AA235F}"/>
              </a:ext>
            </a:extLst>
          </p:cNvPr>
          <p:cNvPicPr>
            <a:picLocks noChangeAspect="1"/>
          </p:cNvPicPr>
          <p:nvPr/>
        </p:nvPicPr>
        <p:blipFill>
          <a:blip r:embed="rId3"/>
          <a:stretch>
            <a:fillRect/>
          </a:stretch>
        </p:blipFill>
        <p:spPr>
          <a:xfrm>
            <a:off x="-22394" y="0"/>
            <a:ext cx="9166394" cy="5143500"/>
          </a:xfrm>
          <a:prstGeom prst="rect">
            <a:avLst/>
          </a:prstGeom>
        </p:spPr>
      </p:pic>
      <p:sp>
        <p:nvSpPr>
          <p:cNvPr id="541" name="Google Shape;541;p38"/>
          <p:cNvSpPr/>
          <p:nvPr/>
        </p:nvSpPr>
        <p:spPr>
          <a:xfrm>
            <a:off x="577934" y="395383"/>
            <a:ext cx="2064900" cy="285900"/>
          </a:xfrm>
          <a:prstGeom prst="rect">
            <a:avLst/>
          </a:prstGeom>
          <a:solidFill>
            <a:srgbClr val="F6C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txBox="1">
            <a:spLocks noGrp="1"/>
          </p:cNvSpPr>
          <p:nvPr>
            <p:ph type="title"/>
          </p:nvPr>
        </p:nvSpPr>
        <p:spPr>
          <a:xfrm>
            <a:off x="577934" y="77702"/>
            <a:ext cx="18859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45252"/>
                </a:solidFill>
              </a:rPr>
              <a:t>Objetivos</a:t>
            </a:r>
            <a:endParaRPr dirty="0">
              <a:solidFill>
                <a:srgbClr val="945252"/>
              </a:solidFill>
            </a:endParaRPr>
          </a:p>
        </p:txBody>
      </p:sp>
      <p:sp>
        <p:nvSpPr>
          <p:cNvPr id="547" name="Google Shape;547;p38"/>
          <p:cNvSpPr txBox="1">
            <a:spLocks noGrp="1"/>
          </p:cNvSpPr>
          <p:nvPr>
            <p:ph type="subTitle" idx="5"/>
          </p:nvPr>
        </p:nvSpPr>
        <p:spPr>
          <a:xfrm>
            <a:off x="3243162" y="323423"/>
            <a:ext cx="5745066" cy="1276841"/>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r>
              <a:rPr lang="es-ES" sz="1200" dirty="0"/>
              <a:t>Generar y evaluar los modelos digitales de superficies obtenidos utilizando sensores SAR (INSAR) en zonas de alta nubosidad en el Ecuador Continental a través del uso de imágenes de libre adquisición y comerciales, para la obtención de valores de altura en la zona de estudio.</a:t>
            </a:r>
            <a:endParaRPr sz="1200" dirty="0"/>
          </a:p>
        </p:txBody>
      </p:sp>
      <p:graphicFrame>
        <p:nvGraphicFramePr>
          <p:cNvPr id="24" name="Diagrama 23">
            <a:extLst>
              <a:ext uri="{FF2B5EF4-FFF2-40B4-BE49-F238E27FC236}">
                <a16:creationId xmlns:a16="http://schemas.microsoft.com/office/drawing/2014/main" id="{76E91A06-DE92-4163-AF1A-05C6DDE2DC8F}"/>
              </a:ext>
            </a:extLst>
          </p:cNvPr>
          <p:cNvGraphicFramePr/>
          <p:nvPr>
            <p:extLst>
              <p:ext uri="{D42A27DB-BD31-4B8C-83A1-F6EECF244321}">
                <p14:modId xmlns:p14="http://schemas.microsoft.com/office/powerpoint/2010/main" val="2335525931"/>
              </p:ext>
            </p:extLst>
          </p:nvPr>
        </p:nvGraphicFramePr>
        <p:xfrm>
          <a:off x="566737" y="1389465"/>
          <a:ext cx="7988132" cy="3358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6" name="Google Shape;542;p38">
            <a:extLst>
              <a:ext uri="{FF2B5EF4-FFF2-40B4-BE49-F238E27FC236}">
                <a16:creationId xmlns:a16="http://schemas.microsoft.com/office/drawing/2014/main" id="{6106FC3C-0BE7-4989-BD46-7F0D5D954238}"/>
              </a:ext>
            </a:extLst>
          </p:cNvPr>
          <p:cNvSpPr txBox="1">
            <a:spLocks/>
          </p:cNvSpPr>
          <p:nvPr/>
        </p:nvSpPr>
        <p:spPr>
          <a:xfrm rot="16200000">
            <a:off x="2338325" y="794704"/>
            <a:ext cx="1276841" cy="47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EC" sz="2000" i="0" dirty="0">
                <a:solidFill>
                  <a:srgbClr val="945252"/>
                </a:solidFill>
                <a:effectLst>
                  <a:outerShdw blurRad="38100" dist="38100" dir="2700000" algn="tl">
                    <a:srgbClr val="000000">
                      <a:alpha val="43137"/>
                    </a:srgbClr>
                  </a:outerShdw>
                </a:effectLst>
                <a:latin typeface="Lato "/>
              </a:rPr>
              <a:t>General</a:t>
            </a:r>
          </a:p>
        </p:txBody>
      </p:sp>
      <p:sp>
        <p:nvSpPr>
          <p:cNvPr id="47" name="Google Shape;542;p38">
            <a:extLst>
              <a:ext uri="{FF2B5EF4-FFF2-40B4-BE49-F238E27FC236}">
                <a16:creationId xmlns:a16="http://schemas.microsoft.com/office/drawing/2014/main" id="{63A118C6-1285-401C-8F56-42678B0667CB}"/>
              </a:ext>
            </a:extLst>
          </p:cNvPr>
          <p:cNvSpPr txBox="1">
            <a:spLocks/>
          </p:cNvSpPr>
          <p:nvPr/>
        </p:nvSpPr>
        <p:spPr>
          <a:xfrm rot="16200000">
            <a:off x="-764472" y="2833789"/>
            <a:ext cx="2083149" cy="4700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bril Fatface"/>
              <a:buNone/>
              <a:defRPr sz="3000" b="0" i="1" u="none" strike="noStrike" cap="none">
                <a:solidFill>
                  <a:schemeClr val="dk2"/>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EC" sz="2000" i="0" dirty="0">
                <a:solidFill>
                  <a:srgbClr val="945252"/>
                </a:solidFill>
                <a:effectLst>
                  <a:outerShdw blurRad="38100" dist="38100" dir="2700000" algn="tl">
                    <a:srgbClr val="000000">
                      <a:alpha val="43137"/>
                    </a:srgbClr>
                  </a:outerShdw>
                </a:effectLst>
                <a:latin typeface="Lato "/>
              </a:rPr>
              <a:t>Específicos</a:t>
            </a:r>
          </a:p>
        </p:txBody>
      </p:sp>
      <p:grpSp>
        <p:nvGrpSpPr>
          <p:cNvPr id="2" name="Grupo 1">
            <a:extLst>
              <a:ext uri="{FF2B5EF4-FFF2-40B4-BE49-F238E27FC236}">
                <a16:creationId xmlns:a16="http://schemas.microsoft.com/office/drawing/2014/main" id="{DC074016-D731-4D66-9C33-05009E31C7B6}"/>
              </a:ext>
            </a:extLst>
          </p:cNvPr>
          <p:cNvGrpSpPr/>
          <p:nvPr/>
        </p:nvGrpSpPr>
        <p:grpSpPr>
          <a:xfrm>
            <a:off x="3192336" y="316803"/>
            <a:ext cx="5805062" cy="1264846"/>
            <a:chOff x="4670678" y="354397"/>
            <a:chExt cx="4365391" cy="1350225"/>
          </a:xfrm>
        </p:grpSpPr>
        <p:cxnSp>
          <p:nvCxnSpPr>
            <p:cNvPr id="26" name="Conector recto 25">
              <a:extLst>
                <a:ext uri="{FF2B5EF4-FFF2-40B4-BE49-F238E27FC236}">
                  <a16:creationId xmlns:a16="http://schemas.microsoft.com/office/drawing/2014/main" id="{67FD4880-4A97-40B0-B51C-CCD1D9271194}"/>
                </a:ext>
              </a:extLst>
            </p:cNvPr>
            <p:cNvCxnSpPr/>
            <p:nvPr/>
          </p:nvCxnSpPr>
          <p:spPr>
            <a:xfrm>
              <a:off x="4670678" y="354397"/>
              <a:ext cx="0" cy="1350225"/>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E1AF1A1F-589F-4512-B835-737B39041443}"/>
                </a:ext>
              </a:extLst>
            </p:cNvPr>
            <p:cNvCxnSpPr/>
            <p:nvPr/>
          </p:nvCxnSpPr>
          <p:spPr>
            <a:xfrm>
              <a:off x="4670678" y="1704622"/>
              <a:ext cx="4365391"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10" name="Imagen 9">
            <a:extLst>
              <a:ext uri="{FF2B5EF4-FFF2-40B4-BE49-F238E27FC236}">
                <a16:creationId xmlns:a16="http://schemas.microsoft.com/office/drawing/2014/main" id="{3A5AF7DC-A469-4970-9A8C-6AFB24AA235F}"/>
              </a:ext>
            </a:extLst>
          </p:cNvPr>
          <p:cNvPicPr>
            <a:picLocks noChangeAspect="1"/>
          </p:cNvPicPr>
          <p:nvPr/>
        </p:nvPicPr>
        <p:blipFill>
          <a:blip r:embed="rId3"/>
          <a:stretch>
            <a:fillRect/>
          </a:stretch>
        </p:blipFill>
        <p:spPr>
          <a:xfrm>
            <a:off x="-22394" y="0"/>
            <a:ext cx="9166394" cy="5143500"/>
          </a:xfrm>
          <a:prstGeom prst="rect">
            <a:avLst/>
          </a:prstGeom>
        </p:spPr>
      </p:pic>
      <p:sp>
        <p:nvSpPr>
          <p:cNvPr id="541" name="Google Shape;541;p38"/>
          <p:cNvSpPr/>
          <p:nvPr/>
        </p:nvSpPr>
        <p:spPr>
          <a:xfrm>
            <a:off x="577934" y="395383"/>
            <a:ext cx="2064900" cy="285900"/>
          </a:xfrm>
          <a:prstGeom prst="rect">
            <a:avLst/>
          </a:prstGeom>
          <a:solidFill>
            <a:srgbClr val="F6C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txBox="1">
            <a:spLocks noGrp="1"/>
          </p:cNvSpPr>
          <p:nvPr>
            <p:ph type="title"/>
          </p:nvPr>
        </p:nvSpPr>
        <p:spPr>
          <a:xfrm>
            <a:off x="577934" y="77702"/>
            <a:ext cx="18859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45252"/>
                </a:solidFill>
              </a:rPr>
              <a:t>Metas</a:t>
            </a:r>
            <a:endParaRPr dirty="0">
              <a:solidFill>
                <a:srgbClr val="945252"/>
              </a:solidFill>
            </a:endParaRPr>
          </a:p>
        </p:txBody>
      </p:sp>
      <p:sp>
        <p:nvSpPr>
          <p:cNvPr id="547" name="Google Shape;547;p38"/>
          <p:cNvSpPr txBox="1">
            <a:spLocks noGrp="1"/>
          </p:cNvSpPr>
          <p:nvPr>
            <p:ph type="subTitle" idx="5"/>
          </p:nvPr>
        </p:nvSpPr>
        <p:spPr>
          <a:xfrm>
            <a:off x="685968" y="1148520"/>
            <a:ext cx="1885931" cy="55043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r>
              <a:rPr lang="es-ES" sz="1200" dirty="0"/>
              <a:t>Elenco de coordenadas</a:t>
            </a:r>
            <a:endParaRPr sz="1200" dirty="0"/>
          </a:p>
        </p:txBody>
      </p:sp>
      <p:sp>
        <p:nvSpPr>
          <p:cNvPr id="14" name="Google Shape;547;p38">
            <a:extLst>
              <a:ext uri="{FF2B5EF4-FFF2-40B4-BE49-F238E27FC236}">
                <a16:creationId xmlns:a16="http://schemas.microsoft.com/office/drawing/2014/main" id="{EC9E3371-7074-4DE5-B6C0-E1E8E02089C1}"/>
              </a:ext>
            </a:extLst>
          </p:cNvPr>
          <p:cNvSpPr txBox="1">
            <a:spLocks/>
          </p:cNvSpPr>
          <p:nvPr/>
        </p:nvSpPr>
        <p:spPr>
          <a:xfrm>
            <a:off x="3309202" y="1148520"/>
            <a:ext cx="2355766" cy="487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lnSpc>
                <a:spcPct val="150000"/>
              </a:lnSpc>
              <a:spcAft>
                <a:spcPts val="1600"/>
              </a:spcAft>
            </a:pPr>
            <a:r>
              <a:rPr lang="es-ES" sz="1200" dirty="0"/>
              <a:t>Modelos Digitales de Superficie</a:t>
            </a:r>
          </a:p>
        </p:txBody>
      </p:sp>
      <p:sp>
        <p:nvSpPr>
          <p:cNvPr id="15" name="Google Shape;547;p38">
            <a:extLst>
              <a:ext uri="{FF2B5EF4-FFF2-40B4-BE49-F238E27FC236}">
                <a16:creationId xmlns:a16="http://schemas.microsoft.com/office/drawing/2014/main" id="{33D4097A-28FD-42F9-8701-2A3CDEDB5CFD}"/>
              </a:ext>
            </a:extLst>
          </p:cNvPr>
          <p:cNvSpPr txBox="1">
            <a:spLocks/>
          </p:cNvSpPr>
          <p:nvPr/>
        </p:nvSpPr>
        <p:spPr>
          <a:xfrm>
            <a:off x="6788233" y="1148520"/>
            <a:ext cx="1885931" cy="550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lnSpc>
                <a:spcPct val="150000"/>
              </a:lnSpc>
              <a:spcAft>
                <a:spcPts val="1600"/>
              </a:spcAft>
            </a:pPr>
            <a:r>
              <a:rPr lang="es-ES" sz="1200" dirty="0"/>
              <a:t>Manuales de usuario </a:t>
            </a:r>
          </a:p>
        </p:txBody>
      </p:sp>
      <p:grpSp>
        <p:nvGrpSpPr>
          <p:cNvPr id="5" name="Grupo 4">
            <a:extLst>
              <a:ext uri="{FF2B5EF4-FFF2-40B4-BE49-F238E27FC236}">
                <a16:creationId xmlns:a16="http://schemas.microsoft.com/office/drawing/2014/main" id="{88BCA160-050E-40D2-81B1-158DC5E4523F}"/>
              </a:ext>
            </a:extLst>
          </p:cNvPr>
          <p:cNvGrpSpPr/>
          <p:nvPr/>
        </p:nvGrpSpPr>
        <p:grpSpPr>
          <a:xfrm>
            <a:off x="3551303" y="1642462"/>
            <a:ext cx="2385826" cy="2409171"/>
            <a:chOff x="3425994" y="1676082"/>
            <a:chExt cx="2385826" cy="2409171"/>
          </a:xfrm>
        </p:grpSpPr>
        <p:pic>
          <p:nvPicPr>
            <p:cNvPr id="17" name="Imagen 16" descr="Interfaz de usuario gráfica, Gráfico de superficie&#10;&#10;Descripción generada automáticamente">
              <a:extLst>
                <a:ext uri="{FF2B5EF4-FFF2-40B4-BE49-F238E27FC236}">
                  <a16:creationId xmlns:a16="http://schemas.microsoft.com/office/drawing/2014/main" id="{D5D660B9-7152-4D48-9161-1C73DEABE745}"/>
                </a:ext>
              </a:extLst>
            </p:cNvPr>
            <p:cNvPicPr/>
            <p:nvPr/>
          </p:nvPicPr>
          <p:blipFill rotWithShape="1">
            <a:blip r:embed="rId4" cstate="print">
              <a:extLst>
                <a:ext uri="{28A0092B-C50C-407E-A947-70E740481C1C}">
                  <a14:useLocalDpi xmlns:a14="http://schemas.microsoft.com/office/drawing/2010/main" val="0"/>
                </a:ext>
              </a:extLst>
            </a:blip>
            <a:srcRect l="1429" t="4041" r="25074" b="3910"/>
            <a:stretch/>
          </p:blipFill>
          <p:spPr bwMode="auto">
            <a:xfrm>
              <a:off x="3425994" y="1676082"/>
              <a:ext cx="1666706" cy="1571424"/>
            </a:xfrm>
            <a:prstGeom prst="rect">
              <a:avLst/>
            </a:prstGeom>
            <a:ln>
              <a:noFill/>
            </a:ln>
            <a:extLst>
              <a:ext uri="{53640926-AAD7-44D8-BBD7-CCE9431645EC}">
                <a14:shadowObscured xmlns:a14="http://schemas.microsoft.com/office/drawing/2010/main"/>
              </a:ext>
            </a:extLst>
          </p:spPr>
        </p:pic>
        <p:pic>
          <p:nvPicPr>
            <p:cNvPr id="18" name="Imagen 17" descr="Mapa&#10;&#10;Descripción generada automáticamente con confianza media">
              <a:extLst>
                <a:ext uri="{FF2B5EF4-FFF2-40B4-BE49-F238E27FC236}">
                  <a16:creationId xmlns:a16="http://schemas.microsoft.com/office/drawing/2014/main" id="{73010CEB-B49B-4CD3-A3D3-08ED6696483A}"/>
                </a:ext>
              </a:extLst>
            </p:cNvPr>
            <p:cNvPicPr/>
            <p:nvPr/>
          </p:nvPicPr>
          <p:blipFill rotWithShape="1">
            <a:blip r:embed="rId5" cstate="print">
              <a:extLst>
                <a:ext uri="{28A0092B-C50C-407E-A947-70E740481C1C}">
                  <a14:useLocalDpi xmlns:a14="http://schemas.microsoft.com/office/drawing/2010/main" val="0"/>
                </a:ext>
              </a:extLst>
            </a:blip>
            <a:srcRect l="1316" t="4342" r="25481" b="4326"/>
            <a:stretch/>
          </p:blipFill>
          <p:spPr bwMode="auto">
            <a:xfrm>
              <a:off x="3608532" y="1866252"/>
              <a:ext cx="1666706" cy="1675887"/>
            </a:xfrm>
            <a:prstGeom prst="rect">
              <a:avLst/>
            </a:prstGeom>
            <a:ln>
              <a:noFill/>
            </a:ln>
            <a:extLst>
              <a:ext uri="{53640926-AAD7-44D8-BBD7-CCE9431645EC}">
                <a14:shadowObscured xmlns:a14="http://schemas.microsoft.com/office/drawing/2010/main"/>
              </a:ext>
            </a:extLst>
          </p:spPr>
        </p:pic>
        <p:pic>
          <p:nvPicPr>
            <p:cNvPr id="19" name="Imagen 18" descr="Interfaz de usuario gráfica&#10;&#10;Descripción generada automáticamente">
              <a:extLst>
                <a:ext uri="{FF2B5EF4-FFF2-40B4-BE49-F238E27FC236}">
                  <a16:creationId xmlns:a16="http://schemas.microsoft.com/office/drawing/2014/main" id="{B46A91B6-BF99-4D76-BE92-53A0BB59AD52}"/>
                </a:ext>
              </a:extLst>
            </p:cNvPr>
            <p:cNvPicPr/>
            <p:nvPr/>
          </p:nvPicPr>
          <p:blipFill rotWithShape="1">
            <a:blip r:embed="rId6" cstate="print">
              <a:extLst>
                <a:ext uri="{28A0092B-C50C-407E-A947-70E740481C1C}">
                  <a14:useLocalDpi xmlns:a14="http://schemas.microsoft.com/office/drawing/2010/main" val="0"/>
                </a:ext>
              </a:extLst>
            </a:blip>
            <a:srcRect l="1453" t="4385" r="25384" b="4200"/>
            <a:stretch/>
          </p:blipFill>
          <p:spPr bwMode="auto">
            <a:xfrm>
              <a:off x="3772798" y="2026418"/>
              <a:ext cx="1666706" cy="1675887"/>
            </a:xfrm>
            <a:prstGeom prst="rect">
              <a:avLst/>
            </a:prstGeom>
            <a:ln>
              <a:noFill/>
            </a:ln>
            <a:extLst>
              <a:ext uri="{53640926-AAD7-44D8-BBD7-CCE9431645EC}">
                <a14:shadowObscured xmlns:a14="http://schemas.microsoft.com/office/drawing/2010/main"/>
              </a:ext>
            </a:extLst>
          </p:spPr>
        </p:pic>
        <p:pic>
          <p:nvPicPr>
            <p:cNvPr id="20" name="Imagen 19" descr="Mapa&#10;&#10;Descripción generada automáticamente">
              <a:extLst>
                <a:ext uri="{FF2B5EF4-FFF2-40B4-BE49-F238E27FC236}">
                  <a16:creationId xmlns:a16="http://schemas.microsoft.com/office/drawing/2014/main" id="{D5C27702-84E6-4A9C-8DC1-8806835369B3}"/>
                </a:ext>
              </a:extLst>
            </p:cNvPr>
            <p:cNvPicPr/>
            <p:nvPr/>
          </p:nvPicPr>
          <p:blipFill rotWithShape="1">
            <a:blip r:embed="rId7" cstate="print">
              <a:extLst>
                <a:ext uri="{28A0092B-C50C-407E-A947-70E740481C1C}">
                  <a14:useLocalDpi xmlns:a14="http://schemas.microsoft.com/office/drawing/2010/main" val="0"/>
                </a:ext>
              </a:extLst>
            </a:blip>
            <a:srcRect l="1316" t="4135" r="25141" b="3846"/>
            <a:stretch/>
          </p:blipFill>
          <p:spPr bwMode="auto">
            <a:xfrm>
              <a:off x="3962576" y="2212973"/>
              <a:ext cx="1666706" cy="1675887"/>
            </a:xfrm>
            <a:prstGeom prst="rect">
              <a:avLst/>
            </a:prstGeom>
            <a:ln>
              <a:noFill/>
            </a:ln>
            <a:extLst>
              <a:ext uri="{53640926-AAD7-44D8-BBD7-CCE9431645EC}">
                <a14:shadowObscured xmlns:a14="http://schemas.microsoft.com/office/drawing/2010/main"/>
              </a:ext>
            </a:extLst>
          </p:spPr>
        </p:pic>
        <p:pic>
          <p:nvPicPr>
            <p:cNvPr id="21" name="Imagen 20" descr="Imagen que contiene electrónica, computadora&#10;&#10;Descripción generada automáticamente">
              <a:extLst>
                <a:ext uri="{FF2B5EF4-FFF2-40B4-BE49-F238E27FC236}">
                  <a16:creationId xmlns:a16="http://schemas.microsoft.com/office/drawing/2014/main" id="{F7023DBA-6ED2-40A1-A6FD-4645E7FEC7FF}"/>
                </a:ext>
              </a:extLst>
            </p:cNvPr>
            <p:cNvPicPr/>
            <p:nvPr/>
          </p:nvPicPr>
          <p:blipFill rotWithShape="1">
            <a:blip r:embed="rId8" cstate="print">
              <a:extLst>
                <a:ext uri="{28A0092B-C50C-407E-A947-70E740481C1C}">
                  <a14:useLocalDpi xmlns:a14="http://schemas.microsoft.com/office/drawing/2010/main" val="0"/>
                </a:ext>
              </a:extLst>
            </a:blip>
            <a:srcRect l="2829" t="4003" r="28454" b="3704"/>
            <a:stretch/>
          </p:blipFill>
          <p:spPr bwMode="auto">
            <a:xfrm>
              <a:off x="4145114" y="2409366"/>
              <a:ext cx="1666706" cy="1675887"/>
            </a:xfrm>
            <a:prstGeom prst="rect">
              <a:avLst/>
            </a:prstGeom>
            <a:ln>
              <a:noFill/>
            </a:ln>
            <a:extLst>
              <a:ext uri="{53640926-AAD7-44D8-BBD7-CCE9431645EC}">
                <a14:shadowObscured xmlns:a14="http://schemas.microsoft.com/office/drawing/2010/main"/>
              </a:ext>
            </a:extLst>
          </p:spPr>
        </p:pic>
      </p:grpSp>
      <p:graphicFrame>
        <p:nvGraphicFramePr>
          <p:cNvPr id="6" name="Diagrama 5">
            <a:extLst>
              <a:ext uri="{FF2B5EF4-FFF2-40B4-BE49-F238E27FC236}">
                <a16:creationId xmlns:a16="http://schemas.microsoft.com/office/drawing/2014/main" id="{35A9EA59-52D4-46E1-BC88-B3CE002CACB3}"/>
              </a:ext>
            </a:extLst>
          </p:cNvPr>
          <p:cNvGraphicFramePr/>
          <p:nvPr>
            <p:extLst>
              <p:ext uri="{D42A27DB-BD31-4B8C-83A1-F6EECF244321}">
                <p14:modId xmlns:p14="http://schemas.microsoft.com/office/powerpoint/2010/main" val="1528345698"/>
              </p:ext>
            </p:extLst>
          </p:nvPr>
        </p:nvGraphicFramePr>
        <p:xfrm>
          <a:off x="6402271" y="1423738"/>
          <a:ext cx="2600790" cy="31840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9" name="Grupo 8">
            <a:extLst>
              <a:ext uri="{FF2B5EF4-FFF2-40B4-BE49-F238E27FC236}">
                <a16:creationId xmlns:a16="http://schemas.microsoft.com/office/drawing/2014/main" id="{BEE7173F-D375-44E1-B73C-7C5EC2205B99}"/>
              </a:ext>
            </a:extLst>
          </p:cNvPr>
          <p:cNvGrpSpPr/>
          <p:nvPr/>
        </p:nvGrpSpPr>
        <p:grpSpPr>
          <a:xfrm>
            <a:off x="650193" y="1698956"/>
            <a:ext cx="2064900" cy="1306331"/>
            <a:chOff x="200591" y="1938189"/>
            <a:chExt cx="2064900" cy="1306331"/>
          </a:xfrm>
        </p:grpSpPr>
        <p:pic>
          <p:nvPicPr>
            <p:cNvPr id="16" name="Imagen 15">
              <a:extLst>
                <a:ext uri="{FF2B5EF4-FFF2-40B4-BE49-F238E27FC236}">
                  <a16:creationId xmlns:a16="http://schemas.microsoft.com/office/drawing/2014/main" id="{4CA15183-7537-4129-A0B8-343BC2DE780A}"/>
                </a:ext>
              </a:extLst>
            </p:cNvPr>
            <p:cNvPicPr/>
            <p:nvPr/>
          </p:nvPicPr>
          <p:blipFill rotWithShape="1">
            <a:blip r:embed="rId14">
              <a:extLst>
                <a:ext uri="{28A0092B-C50C-407E-A947-70E740481C1C}">
                  <a14:useLocalDpi xmlns:a14="http://schemas.microsoft.com/office/drawing/2010/main" val="0"/>
                </a:ext>
              </a:extLst>
            </a:blip>
            <a:srcRect t="12610" r="26095"/>
            <a:stretch/>
          </p:blipFill>
          <p:spPr bwMode="auto">
            <a:xfrm>
              <a:off x="200591" y="1938189"/>
              <a:ext cx="2064900" cy="1306331"/>
            </a:xfrm>
            <a:prstGeom prst="rect">
              <a:avLst/>
            </a:prstGeom>
            <a:noFill/>
            <a:ln>
              <a:noFill/>
            </a:ln>
          </p:spPr>
        </p:pic>
        <p:grpSp>
          <p:nvGrpSpPr>
            <p:cNvPr id="8" name="Grupo 7">
              <a:extLst>
                <a:ext uri="{FF2B5EF4-FFF2-40B4-BE49-F238E27FC236}">
                  <a16:creationId xmlns:a16="http://schemas.microsoft.com/office/drawing/2014/main" id="{E22E588E-3D63-4AD9-B9DA-0F99FC6D2ACE}"/>
                </a:ext>
              </a:extLst>
            </p:cNvPr>
            <p:cNvGrpSpPr/>
            <p:nvPr/>
          </p:nvGrpSpPr>
          <p:grpSpPr>
            <a:xfrm>
              <a:off x="200591" y="1975075"/>
              <a:ext cx="272832" cy="184666"/>
              <a:chOff x="200591" y="1975075"/>
              <a:chExt cx="272832" cy="184666"/>
            </a:xfrm>
          </p:grpSpPr>
          <p:sp>
            <p:nvSpPr>
              <p:cNvPr id="31" name="Google Shape;541;p38">
                <a:extLst>
                  <a:ext uri="{FF2B5EF4-FFF2-40B4-BE49-F238E27FC236}">
                    <a16:creationId xmlns:a16="http://schemas.microsoft.com/office/drawing/2014/main" id="{B35D28C3-C99B-49D9-BD90-9BCA58016293}"/>
                  </a:ext>
                </a:extLst>
              </p:cNvPr>
              <p:cNvSpPr/>
              <p:nvPr/>
            </p:nvSpPr>
            <p:spPr>
              <a:xfrm>
                <a:off x="217762" y="2016791"/>
                <a:ext cx="221071" cy="9299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uadroTexto 6">
                <a:extLst>
                  <a:ext uri="{FF2B5EF4-FFF2-40B4-BE49-F238E27FC236}">
                    <a16:creationId xmlns:a16="http://schemas.microsoft.com/office/drawing/2014/main" id="{D5AD4D87-0D1D-48EF-AC6F-B818C161DA55}"/>
                  </a:ext>
                </a:extLst>
              </p:cNvPr>
              <p:cNvSpPr txBox="1"/>
              <p:nvPr/>
            </p:nvSpPr>
            <p:spPr>
              <a:xfrm>
                <a:off x="200591" y="1975075"/>
                <a:ext cx="272832" cy="184666"/>
              </a:xfrm>
              <a:prstGeom prst="rect">
                <a:avLst/>
              </a:prstGeom>
              <a:noFill/>
            </p:spPr>
            <p:txBody>
              <a:bodyPr wrap="none" rtlCol="0">
                <a:spAutoFit/>
              </a:bodyPr>
              <a:lstStyle/>
              <a:p>
                <a:r>
                  <a:rPr lang="es-EC" sz="600" dirty="0" err="1">
                    <a:latin typeface="Lato" panose="020B0604020202020204" charset="0"/>
                  </a:rPr>
                  <a:t>N°</a:t>
                </a:r>
                <a:endParaRPr lang="es-EC" sz="600" dirty="0">
                  <a:latin typeface="Lato" panose="020B0604020202020204" charset="0"/>
                </a:endParaRPr>
              </a:p>
            </p:txBody>
          </p:sp>
        </p:grpSp>
        <p:grpSp>
          <p:nvGrpSpPr>
            <p:cNvPr id="36" name="Grupo 35">
              <a:extLst>
                <a:ext uri="{FF2B5EF4-FFF2-40B4-BE49-F238E27FC236}">
                  <a16:creationId xmlns:a16="http://schemas.microsoft.com/office/drawing/2014/main" id="{7760DEF6-6735-41E3-9A16-89A4A998FC95}"/>
                </a:ext>
              </a:extLst>
            </p:cNvPr>
            <p:cNvGrpSpPr/>
            <p:nvPr/>
          </p:nvGrpSpPr>
          <p:grpSpPr>
            <a:xfrm>
              <a:off x="586749" y="1970956"/>
              <a:ext cx="238242" cy="184666"/>
              <a:chOff x="200591" y="1975075"/>
              <a:chExt cx="238242" cy="184666"/>
            </a:xfrm>
          </p:grpSpPr>
          <p:sp>
            <p:nvSpPr>
              <p:cNvPr id="37" name="Google Shape;541;p38">
                <a:extLst>
                  <a:ext uri="{FF2B5EF4-FFF2-40B4-BE49-F238E27FC236}">
                    <a16:creationId xmlns:a16="http://schemas.microsoft.com/office/drawing/2014/main" id="{CF56DCEC-3DA5-4512-981B-BBEFCA9D3A05}"/>
                  </a:ext>
                </a:extLst>
              </p:cNvPr>
              <p:cNvSpPr/>
              <p:nvPr/>
            </p:nvSpPr>
            <p:spPr>
              <a:xfrm>
                <a:off x="217762" y="2016791"/>
                <a:ext cx="221071" cy="9299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CuadroTexto 37">
                <a:extLst>
                  <a:ext uri="{FF2B5EF4-FFF2-40B4-BE49-F238E27FC236}">
                    <a16:creationId xmlns:a16="http://schemas.microsoft.com/office/drawing/2014/main" id="{96634D4E-510A-4A77-ABA7-C48521212EC8}"/>
                  </a:ext>
                </a:extLst>
              </p:cNvPr>
              <p:cNvSpPr txBox="1"/>
              <p:nvPr/>
            </p:nvSpPr>
            <p:spPr>
              <a:xfrm>
                <a:off x="200591" y="1975075"/>
                <a:ext cx="234360" cy="184666"/>
              </a:xfrm>
              <a:prstGeom prst="rect">
                <a:avLst/>
              </a:prstGeom>
              <a:noFill/>
            </p:spPr>
            <p:txBody>
              <a:bodyPr wrap="none" rtlCol="0">
                <a:spAutoFit/>
              </a:bodyPr>
              <a:lstStyle/>
              <a:p>
                <a:r>
                  <a:rPr lang="es-EC" sz="600" dirty="0">
                    <a:latin typeface="Lato" panose="020B0604020202020204" charset="0"/>
                  </a:rPr>
                  <a:t>X</a:t>
                </a:r>
              </a:p>
            </p:txBody>
          </p:sp>
        </p:grpSp>
        <p:grpSp>
          <p:nvGrpSpPr>
            <p:cNvPr id="39" name="Grupo 38">
              <a:extLst>
                <a:ext uri="{FF2B5EF4-FFF2-40B4-BE49-F238E27FC236}">
                  <a16:creationId xmlns:a16="http://schemas.microsoft.com/office/drawing/2014/main" id="{4D28CE2B-540B-4E1B-A7F0-2E77E441494D}"/>
                </a:ext>
              </a:extLst>
            </p:cNvPr>
            <p:cNvGrpSpPr/>
            <p:nvPr/>
          </p:nvGrpSpPr>
          <p:grpSpPr>
            <a:xfrm>
              <a:off x="1174465" y="1975075"/>
              <a:ext cx="238242" cy="184666"/>
              <a:chOff x="200591" y="1975075"/>
              <a:chExt cx="238242" cy="184666"/>
            </a:xfrm>
          </p:grpSpPr>
          <p:sp>
            <p:nvSpPr>
              <p:cNvPr id="40" name="Google Shape;541;p38">
                <a:extLst>
                  <a:ext uri="{FF2B5EF4-FFF2-40B4-BE49-F238E27FC236}">
                    <a16:creationId xmlns:a16="http://schemas.microsoft.com/office/drawing/2014/main" id="{FD94E084-4BA3-4AF0-B1B0-F53DCADB8774}"/>
                  </a:ext>
                </a:extLst>
              </p:cNvPr>
              <p:cNvSpPr/>
              <p:nvPr/>
            </p:nvSpPr>
            <p:spPr>
              <a:xfrm>
                <a:off x="217762" y="2016791"/>
                <a:ext cx="221071" cy="9299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CuadroTexto 40">
                <a:extLst>
                  <a:ext uri="{FF2B5EF4-FFF2-40B4-BE49-F238E27FC236}">
                    <a16:creationId xmlns:a16="http://schemas.microsoft.com/office/drawing/2014/main" id="{0C6E6746-C873-4D1D-80C8-77D008AB95F7}"/>
                  </a:ext>
                </a:extLst>
              </p:cNvPr>
              <p:cNvSpPr txBox="1"/>
              <p:nvPr/>
            </p:nvSpPr>
            <p:spPr>
              <a:xfrm>
                <a:off x="200591" y="1975075"/>
                <a:ext cx="232756" cy="184666"/>
              </a:xfrm>
              <a:prstGeom prst="rect">
                <a:avLst/>
              </a:prstGeom>
              <a:noFill/>
            </p:spPr>
            <p:txBody>
              <a:bodyPr wrap="none" rtlCol="0">
                <a:spAutoFit/>
              </a:bodyPr>
              <a:lstStyle/>
              <a:p>
                <a:r>
                  <a:rPr lang="es-EC" sz="600" dirty="0">
                    <a:latin typeface="Lato" panose="020B0604020202020204" charset="0"/>
                  </a:rPr>
                  <a:t>Y</a:t>
                </a:r>
              </a:p>
            </p:txBody>
          </p:sp>
        </p:grpSp>
        <p:grpSp>
          <p:nvGrpSpPr>
            <p:cNvPr id="42" name="Grupo 41">
              <a:extLst>
                <a:ext uri="{FF2B5EF4-FFF2-40B4-BE49-F238E27FC236}">
                  <a16:creationId xmlns:a16="http://schemas.microsoft.com/office/drawing/2014/main" id="{892FD370-67F7-4473-9CD2-34DD3979580B}"/>
                </a:ext>
              </a:extLst>
            </p:cNvPr>
            <p:cNvGrpSpPr/>
            <p:nvPr/>
          </p:nvGrpSpPr>
          <p:grpSpPr>
            <a:xfrm>
              <a:off x="1571488" y="1970956"/>
              <a:ext cx="673192" cy="184666"/>
              <a:chOff x="176538" y="1975075"/>
              <a:chExt cx="362608" cy="184666"/>
            </a:xfrm>
          </p:grpSpPr>
          <p:sp>
            <p:nvSpPr>
              <p:cNvPr id="43" name="Google Shape;541;p38">
                <a:extLst>
                  <a:ext uri="{FF2B5EF4-FFF2-40B4-BE49-F238E27FC236}">
                    <a16:creationId xmlns:a16="http://schemas.microsoft.com/office/drawing/2014/main" id="{63B552E7-F28B-4F4E-83A5-AA86934881AC}"/>
                  </a:ext>
                </a:extLst>
              </p:cNvPr>
              <p:cNvSpPr/>
              <p:nvPr/>
            </p:nvSpPr>
            <p:spPr>
              <a:xfrm>
                <a:off x="217762" y="2016791"/>
                <a:ext cx="221071" cy="9299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CuadroTexto 43">
                <a:extLst>
                  <a:ext uri="{FF2B5EF4-FFF2-40B4-BE49-F238E27FC236}">
                    <a16:creationId xmlns:a16="http://schemas.microsoft.com/office/drawing/2014/main" id="{F8D56943-484D-4831-928C-79DCD0DCC0F9}"/>
                  </a:ext>
                </a:extLst>
              </p:cNvPr>
              <p:cNvSpPr txBox="1"/>
              <p:nvPr/>
            </p:nvSpPr>
            <p:spPr>
              <a:xfrm>
                <a:off x="176538" y="1975075"/>
                <a:ext cx="362608" cy="184666"/>
              </a:xfrm>
              <a:prstGeom prst="rect">
                <a:avLst/>
              </a:prstGeom>
              <a:noFill/>
            </p:spPr>
            <p:txBody>
              <a:bodyPr wrap="square" rtlCol="0">
                <a:spAutoFit/>
              </a:bodyPr>
              <a:lstStyle/>
              <a:p>
                <a:pPr algn="ctr"/>
                <a:r>
                  <a:rPr lang="es-EC" sz="600" dirty="0">
                    <a:latin typeface="Lato" panose="020B0604020202020204" charset="0"/>
                  </a:rPr>
                  <a:t>ALT.</a:t>
                </a:r>
              </a:p>
            </p:txBody>
          </p:sp>
        </p:grpSp>
      </p:grpSp>
    </p:spTree>
    <p:extLst>
      <p:ext uri="{BB962C8B-B14F-4D97-AF65-F5344CB8AC3E}">
        <p14:creationId xmlns:p14="http://schemas.microsoft.com/office/powerpoint/2010/main" val="30495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6" name="Imagen 15">
            <a:extLst>
              <a:ext uri="{FF2B5EF4-FFF2-40B4-BE49-F238E27FC236}">
                <a16:creationId xmlns:a16="http://schemas.microsoft.com/office/drawing/2014/main" id="{2B1844FE-48B3-4538-B9DA-21DDD8A04948}"/>
              </a:ext>
            </a:extLst>
          </p:cNvPr>
          <p:cNvPicPr>
            <a:picLocks noChangeAspect="1"/>
          </p:cNvPicPr>
          <p:nvPr/>
        </p:nvPicPr>
        <p:blipFill>
          <a:blip r:embed="rId3"/>
          <a:stretch>
            <a:fillRect/>
          </a:stretch>
        </p:blipFill>
        <p:spPr>
          <a:xfrm>
            <a:off x="-29063" y="0"/>
            <a:ext cx="9166394" cy="5143500"/>
          </a:xfrm>
          <a:prstGeom prst="rect">
            <a:avLst/>
          </a:prstGeom>
        </p:spPr>
      </p:pic>
      <p:sp>
        <p:nvSpPr>
          <p:cNvPr id="42" name="Google Shape;658;p46">
            <a:extLst>
              <a:ext uri="{FF2B5EF4-FFF2-40B4-BE49-F238E27FC236}">
                <a16:creationId xmlns:a16="http://schemas.microsoft.com/office/drawing/2014/main" id="{C2F95D94-F0BD-4C9D-9D78-044C0635B10F}"/>
              </a:ext>
            </a:extLst>
          </p:cNvPr>
          <p:cNvSpPr/>
          <p:nvPr/>
        </p:nvSpPr>
        <p:spPr>
          <a:xfrm>
            <a:off x="4975327" y="4321001"/>
            <a:ext cx="4163423" cy="876129"/>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2" name="Google Shape;642;p45"/>
          <p:cNvSpPr/>
          <p:nvPr/>
        </p:nvSpPr>
        <p:spPr>
          <a:xfrm>
            <a:off x="140463" y="330455"/>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5"/>
          <p:cNvSpPr txBox="1">
            <a:spLocks noGrp="1"/>
          </p:cNvSpPr>
          <p:nvPr>
            <p:ph type="title"/>
          </p:nvPr>
        </p:nvSpPr>
        <p:spPr>
          <a:xfrm>
            <a:off x="84054" y="-4795"/>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sp>
        <p:nvSpPr>
          <p:cNvPr id="646" name="Google Shape;646;p45"/>
          <p:cNvSpPr txBox="1">
            <a:spLocks noGrp="1"/>
          </p:cNvSpPr>
          <p:nvPr>
            <p:ph type="subTitle" idx="3"/>
          </p:nvPr>
        </p:nvSpPr>
        <p:spPr>
          <a:xfrm>
            <a:off x="3431383" y="686713"/>
            <a:ext cx="121323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Bandas </a:t>
            </a:r>
            <a:endParaRPr dirty="0"/>
          </a:p>
        </p:txBody>
      </p:sp>
      <p:sp>
        <p:nvSpPr>
          <p:cNvPr id="647" name="Google Shape;647;p45"/>
          <p:cNvSpPr txBox="1">
            <a:spLocks noGrp="1"/>
          </p:cNvSpPr>
          <p:nvPr>
            <p:ph type="subTitle" idx="2"/>
          </p:nvPr>
        </p:nvSpPr>
        <p:spPr>
          <a:xfrm>
            <a:off x="720155" y="887921"/>
            <a:ext cx="1349197"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RADAR</a:t>
            </a:r>
            <a:endParaRPr dirty="0"/>
          </a:p>
        </p:txBody>
      </p:sp>
      <p:sp>
        <p:nvSpPr>
          <p:cNvPr id="649" name="Google Shape;649;p45"/>
          <p:cNvSpPr txBox="1">
            <a:spLocks noGrp="1"/>
          </p:cNvSpPr>
          <p:nvPr>
            <p:ph type="subTitle" idx="5"/>
          </p:nvPr>
        </p:nvSpPr>
        <p:spPr>
          <a:xfrm>
            <a:off x="217616" y="1321022"/>
            <a:ext cx="2376613" cy="3144652"/>
          </a:xfrm>
          <a:prstGeom prst="roundRect">
            <a:avLst/>
          </a:prstGeom>
          <a:ln>
            <a:solidFill>
              <a:srgbClr val="C27C8D"/>
            </a:solidFill>
            <a:prstDash val="lgDash"/>
          </a:ln>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s-ES" sz="1100" i="1" dirty="0"/>
              <a:t>“Radio </a:t>
            </a:r>
            <a:r>
              <a:rPr lang="es-ES" sz="1100" i="1" dirty="0" err="1"/>
              <a:t>Detection</a:t>
            </a:r>
            <a:r>
              <a:rPr lang="es-ES" sz="1100" i="1" dirty="0"/>
              <a:t> and </a:t>
            </a:r>
            <a:r>
              <a:rPr lang="es-ES" sz="1100" i="1" dirty="0" err="1"/>
              <a:t>Ranging</a:t>
            </a:r>
            <a:r>
              <a:rPr lang="es-ES" sz="1100" i="1" dirty="0"/>
              <a:t>”</a:t>
            </a:r>
            <a:br>
              <a:rPr lang="es-ES" sz="1100" i="1" dirty="0"/>
            </a:br>
            <a:r>
              <a:rPr lang="es-ES" sz="1100" dirty="0"/>
              <a:t>Sensor activo – banda microonda</a:t>
            </a:r>
          </a:p>
        </p:txBody>
      </p:sp>
      <p:sp>
        <p:nvSpPr>
          <p:cNvPr id="650" name="Google Shape;650;p45"/>
          <p:cNvSpPr txBox="1">
            <a:spLocks noGrp="1"/>
          </p:cNvSpPr>
          <p:nvPr>
            <p:ph type="subTitle" idx="6"/>
          </p:nvPr>
        </p:nvSpPr>
        <p:spPr>
          <a:xfrm>
            <a:off x="2754270" y="1124158"/>
            <a:ext cx="2326542" cy="3876021"/>
          </a:xfrm>
          <a:prstGeom prst="roundRect">
            <a:avLst/>
          </a:prstGeom>
          <a:ln w="9525">
            <a:solidFill>
              <a:srgbClr val="C27C8D"/>
            </a:solidFill>
            <a:prstDash val="lgDash"/>
          </a:ln>
        </p:spPr>
        <p:txBody>
          <a:bodyPr spcFirstLastPara="1" wrap="square" lIns="91425" tIns="91425" rIns="91425" bIns="91425" numCol="1" anchor="t" anchorCtr="0">
            <a:noAutofit/>
          </a:bodyPr>
          <a:lstStyle/>
          <a:p>
            <a:pPr marL="0" lvl="0" indent="0" algn="l" rtl="0">
              <a:spcBef>
                <a:spcPts val="0"/>
              </a:spcBef>
              <a:spcAft>
                <a:spcPts val="1600"/>
              </a:spcAft>
              <a:buNone/>
            </a:pPr>
            <a:r>
              <a:rPr lang="es-EC" sz="900" dirty="0"/>
              <a:t>•Banda-X: de 2.4 a 3.75 cm </a:t>
            </a:r>
          </a:p>
          <a:p>
            <a:pPr marL="0" lvl="0" indent="0" algn="l" rtl="0">
              <a:spcBef>
                <a:spcPts val="0"/>
              </a:spcBef>
              <a:spcAft>
                <a:spcPts val="1600"/>
              </a:spcAft>
              <a:buNone/>
            </a:pPr>
            <a:r>
              <a:rPr lang="es-EC" sz="900" dirty="0"/>
              <a:t>•Banda-C: de 3.75 a 7.5 cm </a:t>
            </a:r>
          </a:p>
          <a:p>
            <a:pPr marL="0" lvl="0" indent="0" algn="l" rtl="0">
              <a:spcBef>
                <a:spcPts val="0"/>
              </a:spcBef>
              <a:spcAft>
                <a:spcPts val="1600"/>
              </a:spcAft>
              <a:buNone/>
            </a:pPr>
            <a:r>
              <a:rPr lang="es-EC" sz="900" dirty="0"/>
              <a:t>•Banda-S: de 7.5 a 15 cm </a:t>
            </a:r>
          </a:p>
          <a:p>
            <a:pPr marL="0" lvl="0" indent="0" algn="l" rtl="0">
              <a:spcBef>
                <a:spcPts val="0"/>
              </a:spcBef>
              <a:spcAft>
                <a:spcPts val="1600"/>
              </a:spcAft>
              <a:buNone/>
            </a:pPr>
            <a:r>
              <a:rPr lang="es-EC" sz="900" dirty="0"/>
              <a:t>•Banda-L: de 15 a 30 cm </a:t>
            </a:r>
          </a:p>
          <a:p>
            <a:pPr marL="0" lvl="0" indent="0" algn="l" rtl="0">
              <a:spcBef>
                <a:spcPts val="0"/>
              </a:spcBef>
              <a:spcAft>
                <a:spcPts val="1600"/>
              </a:spcAft>
              <a:buNone/>
            </a:pPr>
            <a:r>
              <a:rPr lang="es-EC" sz="900" dirty="0"/>
              <a:t>•Banda-P: de 30 a 100 cm</a:t>
            </a:r>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13120" y="4710399"/>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(Di Bella et al., 2008), (IEEE, 2017). </a:t>
            </a:r>
          </a:p>
        </p:txBody>
      </p:sp>
      <p:pic>
        <p:nvPicPr>
          <p:cNvPr id="13" name="Imagen 12">
            <a:extLst>
              <a:ext uri="{FF2B5EF4-FFF2-40B4-BE49-F238E27FC236}">
                <a16:creationId xmlns:a16="http://schemas.microsoft.com/office/drawing/2014/main" id="{2E615976-0D06-4424-ACE6-7B99A515844D}"/>
              </a:ext>
            </a:extLst>
          </p:cNvPr>
          <p:cNvPicPr/>
          <p:nvPr/>
        </p:nvPicPr>
        <p:blipFill>
          <a:blip r:embed="rId4"/>
          <a:stretch>
            <a:fillRect/>
          </a:stretch>
        </p:blipFill>
        <p:spPr>
          <a:xfrm>
            <a:off x="2909145" y="3028556"/>
            <a:ext cx="1929343" cy="1888649"/>
          </a:xfrm>
          <a:prstGeom prst="rect">
            <a:avLst/>
          </a:prstGeom>
          <a:effectLst>
            <a:softEdge rad="63500"/>
          </a:effectLst>
        </p:spPr>
      </p:pic>
      <p:pic>
        <p:nvPicPr>
          <p:cNvPr id="1026" name="Picture 2" descr="Proceso de la Teledetección">
            <a:extLst>
              <a:ext uri="{FF2B5EF4-FFF2-40B4-BE49-F238E27FC236}">
                <a16:creationId xmlns:a16="http://schemas.microsoft.com/office/drawing/2014/main" id="{1A03FA9A-B941-443A-A3DF-2D6515C6D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04" y="2102027"/>
            <a:ext cx="1947570" cy="17503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879827AC-BE1C-4578-99EE-491F217E9E99}"/>
                  </a:ext>
                </a:extLst>
              </p:cNvPr>
              <p:cNvSpPr txBox="1"/>
              <p:nvPr/>
            </p:nvSpPr>
            <p:spPr>
              <a:xfrm>
                <a:off x="156157" y="3930574"/>
                <a:ext cx="2257425" cy="4389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100" i="1" smtClean="0">
                              <a:solidFill>
                                <a:srgbClr val="836967"/>
                              </a:solidFill>
                              <a:latin typeface="Cambria Math" panose="02040503050406030204" pitchFamily="18" charset="0"/>
                            </a:rPr>
                          </m:ctrlPr>
                        </m:sSubPr>
                        <m:e>
                          <m:sSup>
                            <m:sSupPr>
                              <m:ctrlPr>
                                <a:rPr lang="es-EC" sz="1100" i="1">
                                  <a:solidFill>
                                    <a:srgbClr val="836967"/>
                                  </a:solidFill>
                                  <a:latin typeface="Cambria Math" panose="02040503050406030204" pitchFamily="18" charset="0"/>
                                </a:rPr>
                              </m:ctrlPr>
                            </m:sSupPr>
                            <m:e>
                              <m:r>
                                <a:rPr lang="es-EC" sz="1100" i="1">
                                  <a:latin typeface="Cambria Math" panose="02040503050406030204" pitchFamily="18" charset="0"/>
                                </a:rPr>
                                <m:t>𝑅</m:t>
                              </m:r>
                            </m:e>
                            <m:sup>
                              <m:r>
                                <a:rPr lang="es-EC" sz="1100" i="0">
                                  <a:latin typeface="Cambria Math" panose="02040503050406030204" pitchFamily="18" charset="0"/>
                                </a:rPr>
                                <m:t>4</m:t>
                              </m:r>
                            </m:sup>
                          </m:sSup>
                        </m:e>
                        <m:sub>
                          <m:r>
                            <a:rPr lang="es-EC" sz="1100" i="1">
                              <a:latin typeface="Cambria Math" panose="02040503050406030204" pitchFamily="18" charset="0"/>
                            </a:rPr>
                            <m:t>𝑀𝑎𝑥</m:t>
                          </m:r>
                        </m:sub>
                      </m:sSub>
                      <m:r>
                        <a:rPr lang="es-EC" sz="1100" i="0">
                          <a:latin typeface="Cambria Math" panose="02040503050406030204" pitchFamily="18" charset="0"/>
                        </a:rPr>
                        <m:t>=</m:t>
                      </m:r>
                      <m:f>
                        <m:fPr>
                          <m:ctrlPr>
                            <a:rPr lang="es-EC" sz="1100" i="1">
                              <a:solidFill>
                                <a:srgbClr val="836967"/>
                              </a:solidFill>
                              <a:latin typeface="Cambria Math" panose="02040503050406030204" pitchFamily="18" charset="0"/>
                            </a:rPr>
                          </m:ctrlPr>
                        </m:fPr>
                        <m:num>
                          <m:sSub>
                            <m:sSubPr>
                              <m:ctrlPr>
                                <a:rPr lang="es-EC" sz="1100" i="1">
                                  <a:solidFill>
                                    <a:srgbClr val="836967"/>
                                  </a:solidFill>
                                  <a:latin typeface="Cambria Math" panose="02040503050406030204" pitchFamily="18" charset="0"/>
                                </a:rPr>
                              </m:ctrlPr>
                            </m:sSubPr>
                            <m:e>
                              <m:r>
                                <a:rPr lang="es-EC" sz="1100" i="1">
                                  <a:latin typeface="Cambria Math" panose="02040503050406030204" pitchFamily="18" charset="0"/>
                                </a:rPr>
                                <m:t>𝑃</m:t>
                              </m:r>
                            </m:e>
                            <m:sub>
                              <m:r>
                                <a:rPr lang="es-EC" sz="1100" i="1">
                                  <a:latin typeface="Cambria Math" panose="02040503050406030204" pitchFamily="18" charset="0"/>
                                </a:rPr>
                                <m:t>𝑡</m:t>
                              </m:r>
                            </m:sub>
                          </m:sSub>
                          <m:sSub>
                            <m:sSubPr>
                              <m:ctrlPr>
                                <a:rPr lang="es-EC" sz="1100" i="1">
                                  <a:solidFill>
                                    <a:srgbClr val="836967"/>
                                  </a:solidFill>
                                  <a:latin typeface="Cambria Math" panose="02040503050406030204" pitchFamily="18" charset="0"/>
                                </a:rPr>
                              </m:ctrlPr>
                            </m:sSubPr>
                            <m:e>
                              <m:r>
                                <a:rPr lang="es-EC" sz="1100" i="1">
                                  <a:latin typeface="Cambria Math" panose="02040503050406030204" pitchFamily="18" charset="0"/>
                                </a:rPr>
                                <m:t>𝐺</m:t>
                              </m:r>
                            </m:e>
                            <m:sub>
                              <m:r>
                                <a:rPr lang="es-EC" sz="1100" i="1">
                                  <a:latin typeface="Cambria Math" panose="02040503050406030204" pitchFamily="18" charset="0"/>
                                </a:rPr>
                                <m:t>𝑡</m:t>
                              </m:r>
                            </m:sub>
                          </m:sSub>
                          <m:sSub>
                            <m:sSubPr>
                              <m:ctrlPr>
                                <a:rPr lang="es-EC" sz="1100" i="1">
                                  <a:solidFill>
                                    <a:srgbClr val="836967"/>
                                  </a:solidFill>
                                  <a:latin typeface="Cambria Math" panose="02040503050406030204" pitchFamily="18" charset="0"/>
                                </a:rPr>
                              </m:ctrlPr>
                            </m:sSubPr>
                            <m:e>
                              <m:r>
                                <a:rPr lang="es-EC" sz="1100" i="1">
                                  <a:latin typeface="Cambria Math" panose="02040503050406030204" pitchFamily="18" charset="0"/>
                                </a:rPr>
                                <m:t>𝐴</m:t>
                              </m:r>
                            </m:e>
                            <m:sub>
                              <m:r>
                                <a:rPr lang="es-EC" sz="1100" i="1">
                                  <a:latin typeface="Cambria Math" panose="02040503050406030204" pitchFamily="18" charset="0"/>
                                </a:rPr>
                                <m:t>𝑒</m:t>
                              </m:r>
                            </m:sub>
                          </m:sSub>
                          <m:r>
                            <a:rPr lang="es-EC" sz="1100" i="1">
                              <a:latin typeface="Cambria Math" panose="02040503050406030204" pitchFamily="18" charset="0"/>
                            </a:rPr>
                            <m:t>𝜎</m:t>
                          </m:r>
                        </m:num>
                        <m:den>
                          <m:sSup>
                            <m:sSupPr>
                              <m:ctrlPr>
                                <a:rPr lang="es-EC" sz="1100" i="1">
                                  <a:solidFill>
                                    <a:srgbClr val="836967"/>
                                  </a:solidFill>
                                  <a:latin typeface="Cambria Math" panose="02040503050406030204" pitchFamily="18" charset="0"/>
                                </a:rPr>
                              </m:ctrlPr>
                            </m:sSupPr>
                            <m:e>
                              <m:d>
                                <m:dPr>
                                  <m:ctrlPr>
                                    <a:rPr lang="es-EC" sz="1100" i="1">
                                      <a:latin typeface="Cambria Math" panose="02040503050406030204" pitchFamily="18" charset="0"/>
                                    </a:rPr>
                                  </m:ctrlPr>
                                </m:dPr>
                                <m:e>
                                  <m:r>
                                    <a:rPr lang="es-EC" sz="1100" i="0">
                                      <a:latin typeface="Cambria Math" panose="02040503050406030204" pitchFamily="18" charset="0"/>
                                    </a:rPr>
                                    <m:t>4</m:t>
                                  </m:r>
                                  <m:r>
                                    <a:rPr lang="es-EC" sz="1100" i="1">
                                      <a:latin typeface="Cambria Math" panose="02040503050406030204" pitchFamily="18" charset="0"/>
                                    </a:rPr>
                                    <m:t>𝜋</m:t>
                                  </m:r>
                                </m:e>
                              </m:d>
                            </m:e>
                            <m:sup>
                              <m:r>
                                <a:rPr lang="es-EC" sz="1100" i="0">
                                  <a:latin typeface="Cambria Math" panose="02040503050406030204" pitchFamily="18" charset="0"/>
                                </a:rPr>
                                <m:t>2</m:t>
                              </m:r>
                            </m:sup>
                          </m:sSup>
                          <m:sSub>
                            <m:sSubPr>
                              <m:ctrlPr>
                                <a:rPr lang="es-EC" sz="1100" i="1">
                                  <a:solidFill>
                                    <a:srgbClr val="836967"/>
                                  </a:solidFill>
                                  <a:latin typeface="Cambria Math" panose="02040503050406030204" pitchFamily="18" charset="0"/>
                                </a:rPr>
                              </m:ctrlPr>
                            </m:sSubPr>
                            <m:e>
                              <m:r>
                                <a:rPr lang="es-EC" sz="1100" i="1">
                                  <a:latin typeface="Cambria Math" panose="02040503050406030204" pitchFamily="18" charset="0"/>
                                </a:rPr>
                                <m:t>𝑆</m:t>
                              </m:r>
                            </m:e>
                            <m:sub>
                              <m:r>
                                <a:rPr lang="es-EC" sz="1100" i="1">
                                  <a:latin typeface="Cambria Math" panose="02040503050406030204" pitchFamily="18" charset="0"/>
                                </a:rPr>
                                <m:t>𝑀𝑖𝑛</m:t>
                              </m:r>
                            </m:sub>
                          </m:sSub>
                        </m:den>
                      </m:f>
                    </m:oMath>
                  </m:oMathPara>
                </a14:m>
                <a:endParaRPr lang="es-EC" sz="1100" dirty="0"/>
              </a:p>
            </p:txBody>
          </p:sp>
        </mc:Choice>
        <mc:Fallback xmlns="">
          <p:sp>
            <p:nvSpPr>
              <p:cNvPr id="18" name="CuadroTexto 17">
                <a:extLst>
                  <a:ext uri="{FF2B5EF4-FFF2-40B4-BE49-F238E27FC236}">
                    <a16:creationId xmlns:a16="http://schemas.microsoft.com/office/drawing/2014/main" id="{879827AC-BE1C-4578-99EE-491F217E9E99}"/>
                  </a:ext>
                </a:extLst>
              </p:cNvPr>
              <p:cNvSpPr txBox="1">
                <a:spLocks noRot="1" noChangeAspect="1" noMove="1" noResize="1" noEditPoints="1" noAdjustHandles="1" noChangeArrowheads="1" noChangeShapeType="1" noTextEdit="1"/>
              </p:cNvSpPr>
              <p:nvPr/>
            </p:nvSpPr>
            <p:spPr>
              <a:xfrm>
                <a:off x="156157" y="3930574"/>
                <a:ext cx="2257425" cy="438903"/>
              </a:xfrm>
              <a:prstGeom prst="rect">
                <a:avLst/>
              </a:prstGeom>
              <a:blipFill>
                <a:blip r:embed="rId6"/>
                <a:stretch>
                  <a:fillRect/>
                </a:stretch>
              </a:blipFill>
            </p:spPr>
            <p:txBody>
              <a:bodyPr/>
              <a:lstStyle/>
              <a:p>
                <a:r>
                  <a:rPr lang="es-EC">
                    <a:noFill/>
                  </a:rPr>
                  <a:t> </a:t>
                </a:r>
              </a:p>
            </p:txBody>
          </p:sp>
        </mc:Fallback>
      </mc:AlternateContent>
      <p:sp>
        <p:nvSpPr>
          <p:cNvPr id="3" name="Rectángulo 2">
            <a:extLst>
              <a:ext uri="{FF2B5EF4-FFF2-40B4-BE49-F238E27FC236}">
                <a16:creationId xmlns:a16="http://schemas.microsoft.com/office/drawing/2014/main" id="{A9758661-AC50-439E-BC57-02B9001831D6}"/>
              </a:ext>
            </a:extLst>
          </p:cNvPr>
          <p:cNvSpPr/>
          <p:nvPr/>
        </p:nvSpPr>
        <p:spPr>
          <a:xfrm>
            <a:off x="2900542" y="1264973"/>
            <a:ext cx="1671458" cy="593178"/>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Google Shape;645;p45">
            <a:extLst>
              <a:ext uri="{FF2B5EF4-FFF2-40B4-BE49-F238E27FC236}">
                <a16:creationId xmlns:a16="http://schemas.microsoft.com/office/drawing/2014/main" id="{A838075D-CDED-4FE2-BF8E-2E8C4E87B7F2}"/>
              </a:ext>
            </a:extLst>
          </p:cNvPr>
          <p:cNvSpPr txBox="1">
            <a:spLocks noGrp="1"/>
          </p:cNvSpPr>
          <p:nvPr>
            <p:ph type="subTitle" idx="1"/>
          </p:nvPr>
        </p:nvSpPr>
        <p:spPr>
          <a:xfrm>
            <a:off x="6377594" y="498959"/>
            <a:ext cx="121323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SAR</a:t>
            </a:r>
            <a:endParaRPr dirty="0"/>
          </a:p>
        </p:txBody>
      </p:sp>
      <p:sp>
        <p:nvSpPr>
          <p:cNvPr id="30" name="Google Shape;647;p45">
            <a:extLst>
              <a:ext uri="{FF2B5EF4-FFF2-40B4-BE49-F238E27FC236}">
                <a16:creationId xmlns:a16="http://schemas.microsoft.com/office/drawing/2014/main" id="{51F68C94-0A4B-43B9-B5BA-623197CEB1C3}"/>
              </a:ext>
            </a:extLst>
          </p:cNvPr>
          <p:cNvSpPr txBox="1">
            <a:spLocks/>
          </p:cNvSpPr>
          <p:nvPr/>
        </p:nvSpPr>
        <p:spPr>
          <a:xfrm>
            <a:off x="5541021" y="1675930"/>
            <a:ext cx="1169728"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sz="1600" dirty="0"/>
              <a:t>Amplitud</a:t>
            </a:r>
          </a:p>
        </p:txBody>
      </p:sp>
      <p:sp>
        <p:nvSpPr>
          <p:cNvPr id="31" name="Google Shape;648;p45">
            <a:extLst>
              <a:ext uri="{FF2B5EF4-FFF2-40B4-BE49-F238E27FC236}">
                <a16:creationId xmlns:a16="http://schemas.microsoft.com/office/drawing/2014/main" id="{DDE2BE07-8CC8-43A1-960D-366881DA2447}"/>
              </a:ext>
            </a:extLst>
          </p:cNvPr>
          <p:cNvSpPr txBox="1">
            <a:spLocks noGrp="1"/>
          </p:cNvSpPr>
          <p:nvPr>
            <p:ph type="subTitle" idx="4"/>
          </p:nvPr>
        </p:nvSpPr>
        <p:spPr>
          <a:xfrm>
            <a:off x="5289617" y="939297"/>
            <a:ext cx="3698225" cy="1631110"/>
          </a:xfrm>
          <a:prstGeom prst="roundRect">
            <a:avLst/>
          </a:prstGeom>
          <a:ln>
            <a:solidFill>
              <a:srgbClr val="C27C8D"/>
            </a:solidFill>
            <a:prstDash val="lgDash"/>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s-ES" sz="1100" i="1" dirty="0"/>
              <a:t>“</a:t>
            </a:r>
            <a:r>
              <a:rPr lang="es-ES" sz="1100" i="1" dirty="0" err="1"/>
              <a:t>Synthetic</a:t>
            </a:r>
            <a:r>
              <a:rPr lang="es-ES" sz="1100" i="1" dirty="0"/>
              <a:t> </a:t>
            </a:r>
            <a:r>
              <a:rPr lang="es-ES" sz="1100" i="1" dirty="0" err="1"/>
              <a:t>Aperture</a:t>
            </a:r>
            <a:r>
              <a:rPr lang="es-ES" sz="1100" i="1" dirty="0"/>
              <a:t> Radar” </a:t>
            </a:r>
          </a:p>
          <a:p>
            <a:pPr marL="0" lvl="0" indent="0" algn="just" rtl="0">
              <a:spcBef>
                <a:spcPts val="0"/>
              </a:spcBef>
              <a:spcAft>
                <a:spcPts val="0"/>
              </a:spcAft>
              <a:buClr>
                <a:schemeClr val="dk1"/>
              </a:buClr>
              <a:buSzPts val="1100"/>
              <a:buFont typeface="Arial"/>
              <a:buNone/>
            </a:pPr>
            <a:endParaRPr lang="es-EC" sz="1100" dirty="0"/>
          </a:p>
          <a:p>
            <a:pPr marL="0" lvl="0" indent="0" algn="just" rtl="0">
              <a:spcBef>
                <a:spcPts val="0"/>
              </a:spcBef>
              <a:spcAft>
                <a:spcPts val="0"/>
              </a:spcAft>
              <a:buClr>
                <a:schemeClr val="dk1"/>
              </a:buClr>
              <a:buSzPts val="1100"/>
              <a:buFont typeface="Arial"/>
              <a:buNone/>
            </a:pPr>
            <a:r>
              <a:rPr lang="es-ES" sz="1100" dirty="0"/>
              <a:t>Barrido lateral sobre la superficie. </a:t>
            </a:r>
            <a:endParaRPr sz="1100" dirty="0"/>
          </a:p>
        </p:txBody>
      </p:sp>
      <p:sp>
        <p:nvSpPr>
          <p:cNvPr id="32" name="Google Shape;649;p45">
            <a:extLst>
              <a:ext uri="{FF2B5EF4-FFF2-40B4-BE49-F238E27FC236}">
                <a16:creationId xmlns:a16="http://schemas.microsoft.com/office/drawing/2014/main" id="{54EF095F-3DF8-4EE8-B606-99D0F25CCF8F}"/>
              </a:ext>
            </a:extLst>
          </p:cNvPr>
          <p:cNvSpPr txBox="1">
            <a:spLocks/>
          </p:cNvSpPr>
          <p:nvPr/>
        </p:nvSpPr>
        <p:spPr>
          <a:xfrm>
            <a:off x="5326867" y="2011242"/>
            <a:ext cx="1864140" cy="5613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buSzPts val="1100"/>
              <a:buFont typeface="Arial"/>
              <a:buNone/>
            </a:pPr>
            <a:r>
              <a:rPr lang="es-ES" sz="1000" dirty="0"/>
              <a:t>Representa la reflectividad de la superficie observada</a:t>
            </a:r>
          </a:p>
        </p:txBody>
      </p:sp>
      <p:sp>
        <p:nvSpPr>
          <p:cNvPr id="33" name="Google Shape;647;p45">
            <a:extLst>
              <a:ext uri="{FF2B5EF4-FFF2-40B4-BE49-F238E27FC236}">
                <a16:creationId xmlns:a16="http://schemas.microsoft.com/office/drawing/2014/main" id="{DE4E53AA-FC0F-4DFD-9516-4755F324E90B}"/>
              </a:ext>
            </a:extLst>
          </p:cNvPr>
          <p:cNvSpPr txBox="1">
            <a:spLocks/>
          </p:cNvSpPr>
          <p:nvPr/>
        </p:nvSpPr>
        <p:spPr>
          <a:xfrm>
            <a:off x="7566392" y="1692594"/>
            <a:ext cx="90343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sz="1600" dirty="0"/>
              <a:t>Fase</a:t>
            </a:r>
          </a:p>
        </p:txBody>
      </p:sp>
      <p:sp>
        <p:nvSpPr>
          <p:cNvPr id="34" name="Google Shape;649;p45">
            <a:extLst>
              <a:ext uri="{FF2B5EF4-FFF2-40B4-BE49-F238E27FC236}">
                <a16:creationId xmlns:a16="http://schemas.microsoft.com/office/drawing/2014/main" id="{31DAD8ED-EAB6-4A5E-B2C0-260E9D440CEA}"/>
              </a:ext>
            </a:extLst>
          </p:cNvPr>
          <p:cNvSpPr txBox="1">
            <a:spLocks/>
          </p:cNvSpPr>
          <p:nvPr/>
        </p:nvSpPr>
        <p:spPr>
          <a:xfrm>
            <a:off x="7264272" y="1999494"/>
            <a:ext cx="1864140" cy="5613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600"/>
              </a:spcAft>
              <a:buSzPts val="1100"/>
              <a:buFont typeface="Arial"/>
              <a:buNone/>
            </a:pPr>
            <a:r>
              <a:rPr lang="es-ES" sz="1000" dirty="0"/>
              <a:t>En función de la distancia del sensor al objetivo</a:t>
            </a:r>
          </a:p>
        </p:txBody>
      </p:sp>
      <p:sp>
        <p:nvSpPr>
          <p:cNvPr id="35" name="Google Shape;646;p45">
            <a:extLst>
              <a:ext uri="{FF2B5EF4-FFF2-40B4-BE49-F238E27FC236}">
                <a16:creationId xmlns:a16="http://schemas.microsoft.com/office/drawing/2014/main" id="{7AAD34C6-FAAB-4315-B488-5F44B6AC8E55}"/>
              </a:ext>
            </a:extLst>
          </p:cNvPr>
          <p:cNvSpPr txBox="1">
            <a:spLocks/>
          </p:cNvSpPr>
          <p:nvPr/>
        </p:nvSpPr>
        <p:spPr>
          <a:xfrm>
            <a:off x="5044521" y="2730696"/>
            <a:ext cx="2189649" cy="4616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sz="1600" dirty="0"/>
              <a:t>Ángulo de incidencia</a:t>
            </a:r>
          </a:p>
        </p:txBody>
      </p:sp>
      <p:grpSp>
        <p:nvGrpSpPr>
          <p:cNvPr id="36" name="Grupo 35">
            <a:extLst>
              <a:ext uri="{FF2B5EF4-FFF2-40B4-BE49-F238E27FC236}">
                <a16:creationId xmlns:a16="http://schemas.microsoft.com/office/drawing/2014/main" id="{9AA131E6-C817-4155-834A-C5A478E6B361}"/>
              </a:ext>
            </a:extLst>
          </p:cNvPr>
          <p:cNvGrpSpPr/>
          <p:nvPr/>
        </p:nvGrpSpPr>
        <p:grpSpPr>
          <a:xfrm>
            <a:off x="5207572" y="3129190"/>
            <a:ext cx="1754630" cy="1610056"/>
            <a:chOff x="3278051" y="1424908"/>
            <a:chExt cx="1820607" cy="1701064"/>
          </a:xfrm>
        </p:grpSpPr>
        <p:sp>
          <p:nvSpPr>
            <p:cNvPr id="37" name="Google Shape;650;p45">
              <a:extLst>
                <a:ext uri="{FF2B5EF4-FFF2-40B4-BE49-F238E27FC236}">
                  <a16:creationId xmlns:a16="http://schemas.microsoft.com/office/drawing/2014/main" id="{70A4EECA-31C1-42FF-8E56-E1C38F99F157}"/>
                </a:ext>
              </a:extLst>
            </p:cNvPr>
            <p:cNvSpPr txBox="1">
              <a:spLocks/>
            </p:cNvSpPr>
            <p:nvPr/>
          </p:nvSpPr>
          <p:spPr>
            <a:xfrm>
              <a:off x="3278051" y="1424908"/>
              <a:ext cx="1820607" cy="1701064"/>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r>
                <a:rPr lang="es-ES" sz="1200" dirty="0"/>
                <a:t> </a:t>
              </a:r>
              <a:endParaRPr lang="es-EC" sz="1200" dirty="0"/>
            </a:p>
          </p:txBody>
        </p:sp>
        <p:pic>
          <p:nvPicPr>
            <p:cNvPr id="38" name="Imagen 37">
              <a:extLst>
                <a:ext uri="{FF2B5EF4-FFF2-40B4-BE49-F238E27FC236}">
                  <a16:creationId xmlns:a16="http://schemas.microsoft.com/office/drawing/2014/main" id="{E3A5977F-9EEF-4CC6-94DC-6C0ADD68972E}"/>
                </a:ext>
              </a:extLst>
            </p:cNvPr>
            <p:cNvPicPr/>
            <p:nvPr/>
          </p:nvPicPr>
          <p:blipFill rotWithShape="1">
            <a:blip r:embed="rId7">
              <a:extLst>
                <a:ext uri="{28A0092B-C50C-407E-A947-70E740481C1C}">
                  <a14:useLocalDpi xmlns:a14="http://schemas.microsoft.com/office/drawing/2010/main" val="0"/>
                </a:ext>
              </a:extLst>
            </a:blip>
            <a:srcRect l="7652"/>
            <a:stretch/>
          </p:blipFill>
          <p:spPr bwMode="auto">
            <a:xfrm>
              <a:off x="3407410" y="1627347"/>
              <a:ext cx="1551606" cy="1275341"/>
            </a:xfrm>
            <a:prstGeom prst="rect">
              <a:avLst/>
            </a:prstGeom>
            <a:noFill/>
            <a:ln>
              <a:solidFill>
                <a:schemeClr val="tx1"/>
              </a:solidFill>
            </a:ln>
            <a:effectLst>
              <a:softEdge rad="31750"/>
            </a:effectLst>
            <a:extLst>
              <a:ext uri="{53640926-AAD7-44D8-BBD7-CCE9431645EC}">
                <a14:shadowObscured xmlns:a14="http://schemas.microsoft.com/office/drawing/2010/main"/>
              </a:ext>
            </a:extLst>
          </p:spPr>
        </p:pic>
      </p:grpSp>
      <p:sp>
        <p:nvSpPr>
          <p:cNvPr id="39" name="Google Shape;646;p45">
            <a:extLst>
              <a:ext uri="{FF2B5EF4-FFF2-40B4-BE49-F238E27FC236}">
                <a16:creationId xmlns:a16="http://schemas.microsoft.com/office/drawing/2014/main" id="{2B213F0F-AF73-4FD3-8692-2208D964B267}"/>
              </a:ext>
            </a:extLst>
          </p:cNvPr>
          <p:cNvSpPr txBox="1">
            <a:spLocks/>
          </p:cNvSpPr>
          <p:nvPr/>
        </p:nvSpPr>
        <p:spPr>
          <a:xfrm>
            <a:off x="7235589" y="2739306"/>
            <a:ext cx="1631852"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sz="1600" dirty="0"/>
              <a:t>Polarización</a:t>
            </a:r>
          </a:p>
        </p:txBody>
      </p:sp>
      <p:sp>
        <p:nvSpPr>
          <p:cNvPr id="40" name="Google Shape;650;p45">
            <a:extLst>
              <a:ext uri="{FF2B5EF4-FFF2-40B4-BE49-F238E27FC236}">
                <a16:creationId xmlns:a16="http://schemas.microsoft.com/office/drawing/2014/main" id="{A894D686-9399-4527-B91A-58EDF9B8E618}"/>
              </a:ext>
            </a:extLst>
          </p:cNvPr>
          <p:cNvSpPr txBox="1">
            <a:spLocks/>
          </p:cNvSpPr>
          <p:nvPr/>
        </p:nvSpPr>
        <p:spPr>
          <a:xfrm>
            <a:off x="7189323" y="3148940"/>
            <a:ext cx="1754630" cy="1631111"/>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endParaRPr lang="es-EC" sz="1100" dirty="0"/>
          </a:p>
        </p:txBody>
      </p:sp>
      <p:pic>
        <p:nvPicPr>
          <p:cNvPr id="41" name="Imagen 40">
            <a:extLst>
              <a:ext uri="{FF2B5EF4-FFF2-40B4-BE49-F238E27FC236}">
                <a16:creationId xmlns:a16="http://schemas.microsoft.com/office/drawing/2014/main" id="{BE9239C1-CCA8-47AC-AE37-4FFDA5B0091F}"/>
              </a:ext>
            </a:extLst>
          </p:cNvPr>
          <p:cNvPicPr/>
          <p:nvPr/>
        </p:nvPicPr>
        <p:blipFill>
          <a:blip r:embed="rId8"/>
          <a:stretch>
            <a:fillRect/>
          </a:stretch>
        </p:blipFill>
        <p:spPr>
          <a:xfrm>
            <a:off x="7296905" y="3343379"/>
            <a:ext cx="1419289" cy="1154490"/>
          </a:xfrm>
          <a:prstGeom prst="rect">
            <a:avLst/>
          </a:prstGeom>
          <a:ln>
            <a:noFill/>
          </a:ln>
          <a:effectLst>
            <a:softEdge rad="63500"/>
          </a:effectLst>
        </p:spPr>
      </p:pic>
      <p:sp>
        <p:nvSpPr>
          <p:cNvPr id="43" name="Google Shape;648;p45">
            <a:extLst>
              <a:ext uri="{FF2B5EF4-FFF2-40B4-BE49-F238E27FC236}">
                <a16:creationId xmlns:a16="http://schemas.microsoft.com/office/drawing/2014/main" id="{0F0EB15F-4172-4A7B-8D15-4FFDB508F093}"/>
              </a:ext>
            </a:extLst>
          </p:cNvPr>
          <p:cNvSpPr txBox="1">
            <a:spLocks/>
          </p:cNvSpPr>
          <p:nvPr/>
        </p:nvSpPr>
        <p:spPr>
          <a:xfrm>
            <a:off x="-29063" y="4903264"/>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latin typeface="Lato" panose="020B0604020202020204" charset="0"/>
              </a:rPr>
              <a:t>(</a:t>
            </a:r>
            <a:r>
              <a:rPr lang="es-ES" sz="800" dirty="0" err="1">
                <a:latin typeface="Lato" panose="020B0604020202020204" charset="0"/>
              </a:rPr>
              <a:t>Colesanti</a:t>
            </a:r>
            <a:r>
              <a:rPr lang="es-ES" sz="800" dirty="0">
                <a:latin typeface="Lato" panose="020B0604020202020204" charset="0"/>
              </a:rPr>
              <a:t> &amp; </a:t>
            </a:r>
            <a:r>
              <a:rPr lang="es-ES" sz="800" dirty="0" err="1">
                <a:latin typeface="Lato" panose="020B0604020202020204" charset="0"/>
              </a:rPr>
              <a:t>Wasowski</a:t>
            </a:r>
            <a:r>
              <a:rPr lang="es-ES" sz="800" dirty="0">
                <a:latin typeface="Lato" panose="020B0604020202020204" charset="0"/>
              </a:rPr>
              <a:t>, 2006),</a:t>
            </a:r>
            <a:r>
              <a:rPr lang="es-ES" sz="800" dirty="0">
                <a:effectLst/>
                <a:latin typeface="Lato" panose="020B0604020202020204" charset="0"/>
                <a:ea typeface="Calibri" panose="020F0502020204030204" pitchFamily="34" charset="0"/>
                <a:cs typeface="Times New Roman" panose="02020603050405020304" pitchFamily="18" charset="0"/>
              </a:rPr>
              <a:t> (</a:t>
            </a:r>
            <a:r>
              <a:rPr lang="es-ES" sz="800" dirty="0" err="1">
                <a:effectLst/>
                <a:latin typeface="Lato" panose="020B0604020202020204" charset="0"/>
                <a:ea typeface="Calibri" panose="020F0502020204030204" pitchFamily="34" charset="0"/>
                <a:cs typeface="Times New Roman" panose="02020603050405020304" pitchFamily="18" charset="0"/>
              </a:rPr>
              <a:t>Fernandez</a:t>
            </a:r>
            <a:r>
              <a:rPr lang="es-ES" sz="800" dirty="0">
                <a:effectLst/>
                <a:latin typeface="Lato" panose="020B0604020202020204" charset="0"/>
                <a:ea typeface="Calibri" panose="020F0502020204030204" pitchFamily="34" charset="0"/>
                <a:cs typeface="Times New Roman" panose="02020603050405020304" pitchFamily="18" charset="0"/>
              </a:rPr>
              <a:t> &amp; Soria, 2015)</a:t>
            </a:r>
            <a:r>
              <a:rPr lang="es-ES" sz="800" dirty="0">
                <a:latin typeface="Lato" panose="020B060402020202020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1" name="Imagen 10">
            <a:extLst>
              <a:ext uri="{FF2B5EF4-FFF2-40B4-BE49-F238E27FC236}">
                <a16:creationId xmlns:a16="http://schemas.microsoft.com/office/drawing/2014/main" id="{C2F03B73-5E51-4C3B-9733-A1F7459F06DC}"/>
              </a:ext>
            </a:extLst>
          </p:cNvPr>
          <p:cNvPicPr>
            <a:picLocks noChangeAspect="1"/>
          </p:cNvPicPr>
          <p:nvPr/>
        </p:nvPicPr>
        <p:blipFill>
          <a:blip r:embed="rId3"/>
          <a:stretch>
            <a:fillRect/>
          </a:stretch>
        </p:blipFill>
        <p:spPr>
          <a:xfrm>
            <a:off x="-22394" y="0"/>
            <a:ext cx="9166394" cy="5143500"/>
          </a:xfrm>
          <a:prstGeom prst="rect">
            <a:avLst/>
          </a:prstGeom>
        </p:spPr>
      </p:pic>
      <p:sp>
        <p:nvSpPr>
          <p:cNvPr id="12" name="Google Shape;650;p45">
            <a:extLst>
              <a:ext uri="{FF2B5EF4-FFF2-40B4-BE49-F238E27FC236}">
                <a16:creationId xmlns:a16="http://schemas.microsoft.com/office/drawing/2014/main" id="{8628813A-89DC-4A02-B7B3-1A62C5944C9B}"/>
              </a:ext>
            </a:extLst>
          </p:cNvPr>
          <p:cNvSpPr txBox="1">
            <a:spLocks/>
          </p:cNvSpPr>
          <p:nvPr/>
        </p:nvSpPr>
        <p:spPr>
          <a:xfrm>
            <a:off x="5316556" y="1275185"/>
            <a:ext cx="2779055" cy="2414889"/>
          </a:xfrm>
          <a:prstGeom prst="roundRect">
            <a:avLst/>
          </a:prstGeom>
          <a:noFill/>
          <a:ln w="9525">
            <a:solidFill>
              <a:srgbClr val="C27C8D"/>
            </a:solidFill>
            <a:prstDash val="lg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spcAft>
                <a:spcPts val="1600"/>
              </a:spcAft>
            </a:pPr>
            <a:r>
              <a:rPr lang="es-ES" sz="1200" dirty="0"/>
              <a:t> </a:t>
            </a:r>
            <a:endParaRPr lang="es-EC" sz="1200" dirty="0"/>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0" y="4861964"/>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(Navarro, 2014), (</a:t>
            </a:r>
            <a:r>
              <a:rPr lang="es-ES" sz="800" dirty="0" err="1"/>
              <a:t>Fernandez</a:t>
            </a:r>
            <a:r>
              <a:rPr lang="es-ES" sz="800" dirty="0"/>
              <a:t> &amp; Soria, 2015).  </a:t>
            </a:r>
          </a:p>
        </p:txBody>
      </p:sp>
      <p:sp>
        <p:nvSpPr>
          <p:cNvPr id="15" name="Google Shape;642;p45">
            <a:extLst>
              <a:ext uri="{FF2B5EF4-FFF2-40B4-BE49-F238E27FC236}">
                <a16:creationId xmlns:a16="http://schemas.microsoft.com/office/drawing/2014/main" id="{1C123D1A-EB65-44AA-AA05-9B7C164A039A}"/>
              </a:ext>
            </a:extLst>
          </p:cNvPr>
          <p:cNvSpPr/>
          <p:nvPr/>
        </p:nvSpPr>
        <p:spPr>
          <a:xfrm>
            <a:off x="842639" y="320789"/>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4;p45">
            <a:extLst>
              <a:ext uri="{FF2B5EF4-FFF2-40B4-BE49-F238E27FC236}">
                <a16:creationId xmlns:a16="http://schemas.microsoft.com/office/drawing/2014/main" id="{E3A4C83A-10A8-4A6D-B65B-12F35B540C71}"/>
              </a:ext>
            </a:extLst>
          </p:cNvPr>
          <p:cNvSpPr txBox="1">
            <a:spLocks noGrp="1"/>
          </p:cNvSpPr>
          <p:nvPr>
            <p:ph type="title"/>
          </p:nvPr>
        </p:nvSpPr>
        <p:spPr>
          <a:xfrm>
            <a:off x="786230" y="-14461"/>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sp>
        <p:nvSpPr>
          <p:cNvPr id="24" name="Google Shape;647;p45">
            <a:extLst>
              <a:ext uri="{FF2B5EF4-FFF2-40B4-BE49-F238E27FC236}">
                <a16:creationId xmlns:a16="http://schemas.microsoft.com/office/drawing/2014/main" id="{193338B8-DF44-42E1-9FB0-DAC5FBA567F6}"/>
              </a:ext>
            </a:extLst>
          </p:cNvPr>
          <p:cNvSpPr txBox="1">
            <a:spLocks noGrp="1"/>
          </p:cNvSpPr>
          <p:nvPr>
            <p:ph type="subTitle" idx="2"/>
          </p:nvPr>
        </p:nvSpPr>
        <p:spPr>
          <a:xfrm>
            <a:off x="5316556" y="2780751"/>
            <a:ext cx="2643004" cy="404101"/>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C" dirty="0"/>
              <a:t>Resolución en azimut</a:t>
            </a:r>
            <a:endParaRPr dirty="0"/>
          </a:p>
        </p:txBody>
      </p:sp>
      <p:sp>
        <p:nvSpPr>
          <p:cNvPr id="25" name="Google Shape;648;p45">
            <a:extLst>
              <a:ext uri="{FF2B5EF4-FFF2-40B4-BE49-F238E27FC236}">
                <a16:creationId xmlns:a16="http://schemas.microsoft.com/office/drawing/2014/main" id="{D6D393A3-7640-44A4-9074-24BBC2CA5DA5}"/>
              </a:ext>
            </a:extLst>
          </p:cNvPr>
          <p:cNvSpPr txBox="1">
            <a:spLocks noGrp="1"/>
          </p:cNvSpPr>
          <p:nvPr>
            <p:ph type="subTitle" idx="4"/>
          </p:nvPr>
        </p:nvSpPr>
        <p:spPr>
          <a:xfrm>
            <a:off x="5452607" y="3184852"/>
            <a:ext cx="2643004" cy="50522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ES" sz="1200" dirty="0"/>
              <a:t>Se determina por el ancho del haz.</a:t>
            </a:r>
          </a:p>
          <a:p>
            <a:pPr marL="0" lvl="0" indent="0" algn="just" rtl="0">
              <a:spcBef>
                <a:spcPts val="0"/>
              </a:spcBef>
              <a:spcAft>
                <a:spcPts val="0"/>
              </a:spcAft>
              <a:buClr>
                <a:schemeClr val="dk1"/>
              </a:buClr>
              <a:buSzPts val="1100"/>
              <a:buFont typeface="Arial"/>
              <a:buNone/>
            </a:pPr>
            <a:endParaRPr sz="1200" dirty="0"/>
          </a:p>
        </p:txBody>
      </p:sp>
      <p:sp>
        <p:nvSpPr>
          <p:cNvPr id="28" name="Google Shape;646;p45">
            <a:extLst>
              <a:ext uri="{FF2B5EF4-FFF2-40B4-BE49-F238E27FC236}">
                <a16:creationId xmlns:a16="http://schemas.microsoft.com/office/drawing/2014/main" id="{81BEB62F-0381-4F3B-946E-6541E95085EF}"/>
              </a:ext>
            </a:extLst>
          </p:cNvPr>
          <p:cNvSpPr txBox="1">
            <a:spLocks/>
          </p:cNvSpPr>
          <p:nvPr/>
        </p:nvSpPr>
        <p:spPr>
          <a:xfrm>
            <a:off x="1337529" y="662362"/>
            <a:ext cx="3147238"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dirty="0"/>
              <a:t>Geometría de adquisición</a:t>
            </a:r>
          </a:p>
        </p:txBody>
      </p:sp>
      <p:pic>
        <p:nvPicPr>
          <p:cNvPr id="29" name="Imagen 28">
            <a:extLst>
              <a:ext uri="{FF2B5EF4-FFF2-40B4-BE49-F238E27FC236}">
                <a16:creationId xmlns:a16="http://schemas.microsoft.com/office/drawing/2014/main" id="{6ED97759-E94C-4F06-9C13-6A5F50203E0D}"/>
              </a:ext>
            </a:extLst>
          </p:cNvPr>
          <p:cNvPicPr/>
          <p:nvPr/>
        </p:nvPicPr>
        <p:blipFill rotWithShape="1">
          <a:blip r:embed="rId4"/>
          <a:srcRect l="8983" t="3020" r="20100" b="8645"/>
          <a:stretch/>
        </p:blipFill>
        <p:spPr bwMode="auto">
          <a:xfrm>
            <a:off x="1324483" y="987088"/>
            <a:ext cx="3281623" cy="3752312"/>
          </a:xfrm>
          <a:prstGeom prst="rect">
            <a:avLst/>
          </a:prstGeom>
          <a:ln>
            <a:noFill/>
          </a:ln>
          <a:extLst>
            <a:ext uri="{53640926-AAD7-44D8-BBD7-CCE9431645EC}">
              <a14:shadowObscured xmlns:a14="http://schemas.microsoft.com/office/drawing/2010/main"/>
            </a:ext>
          </a:extLst>
        </p:spPr>
      </p:pic>
      <p:sp>
        <p:nvSpPr>
          <p:cNvPr id="37" name="Google Shape;645;p45">
            <a:extLst>
              <a:ext uri="{FF2B5EF4-FFF2-40B4-BE49-F238E27FC236}">
                <a16:creationId xmlns:a16="http://schemas.microsoft.com/office/drawing/2014/main" id="{6849D2C6-F604-4D75-B45D-0944A57A282A}"/>
              </a:ext>
            </a:extLst>
          </p:cNvPr>
          <p:cNvSpPr txBox="1">
            <a:spLocks/>
          </p:cNvSpPr>
          <p:nvPr/>
        </p:nvSpPr>
        <p:spPr>
          <a:xfrm>
            <a:off x="5452607" y="1323203"/>
            <a:ext cx="2370902"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0" i="1" u="none" strike="noStrike" cap="none">
                <a:solidFill>
                  <a:schemeClr val="dk2"/>
                </a:solidFill>
                <a:latin typeface="Abril Fatface"/>
                <a:ea typeface="Abril Fatface"/>
                <a:cs typeface="Abril Fatface"/>
                <a:sym typeface="Abril Fatface"/>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600"/>
              </a:spcAft>
            </a:pPr>
            <a:r>
              <a:rPr lang="es-EC" dirty="0"/>
              <a:t>Resolución en rango</a:t>
            </a:r>
          </a:p>
        </p:txBody>
      </p:sp>
      <p:sp>
        <p:nvSpPr>
          <p:cNvPr id="38" name="Google Shape;648;p45">
            <a:extLst>
              <a:ext uri="{FF2B5EF4-FFF2-40B4-BE49-F238E27FC236}">
                <a16:creationId xmlns:a16="http://schemas.microsoft.com/office/drawing/2014/main" id="{43767426-4CBA-48DD-94C7-BADA26F4A151}"/>
              </a:ext>
            </a:extLst>
          </p:cNvPr>
          <p:cNvSpPr txBox="1">
            <a:spLocks/>
          </p:cNvSpPr>
          <p:nvPr/>
        </p:nvSpPr>
        <p:spPr>
          <a:xfrm>
            <a:off x="5452607" y="1810522"/>
            <a:ext cx="2643004" cy="5052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just">
              <a:buSzPts val="1100"/>
              <a:buFont typeface="Arial"/>
              <a:buNone/>
            </a:pPr>
            <a:r>
              <a:rPr lang="es-ES" sz="1200" dirty="0"/>
              <a:t>Se determina por la señal existente entre sensor – objeto.</a:t>
            </a:r>
          </a:p>
          <a:p>
            <a:pPr marL="0" indent="0" algn="just">
              <a:buSzPts val="1100"/>
              <a:buFont typeface="Arial"/>
              <a:buNone/>
            </a:pPr>
            <a:endParaRPr lang="es-ES" sz="1200" dirty="0"/>
          </a:p>
        </p:txBody>
      </p:sp>
    </p:spTree>
    <p:extLst>
      <p:ext uri="{BB962C8B-B14F-4D97-AF65-F5344CB8AC3E}">
        <p14:creationId xmlns:p14="http://schemas.microsoft.com/office/powerpoint/2010/main" val="30287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40"/>
        <p:cNvGrpSpPr/>
        <p:nvPr/>
      </p:nvGrpSpPr>
      <p:grpSpPr>
        <a:xfrm>
          <a:off x="0" y="0"/>
          <a:ext cx="0" cy="0"/>
          <a:chOff x="0" y="0"/>
          <a:chExt cx="0" cy="0"/>
        </a:xfrm>
      </p:grpSpPr>
      <p:pic>
        <p:nvPicPr>
          <p:cNvPr id="14" name="Imagen 13">
            <a:extLst>
              <a:ext uri="{FF2B5EF4-FFF2-40B4-BE49-F238E27FC236}">
                <a16:creationId xmlns:a16="http://schemas.microsoft.com/office/drawing/2014/main" id="{EA449332-26A3-42C4-9131-72305C2B2683}"/>
              </a:ext>
            </a:extLst>
          </p:cNvPr>
          <p:cNvPicPr>
            <a:picLocks noChangeAspect="1"/>
          </p:cNvPicPr>
          <p:nvPr/>
        </p:nvPicPr>
        <p:blipFill>
          <a:blip r:embed="rId3"/>
          <a:stretch>
            <a:fillRect/>
          </a:stretch>
        </p:blipFill>
        <p:spPr>
          <a:xfrm>
            <a:off x="-22394" y="0"/>
            <a:ext cx="9166394" cy="5143500"/>
          </a:xfrm>
          <a:prstGeom prst="rect">
            <a:avLst/>
          </a:prstGeom>
        </p:spPr>
      </p:pic>
      <p:sp>
        <p:nvSpPr>
          <p:cNvPr id="646" name="Google Shape;646;p45"/>
          <p:cNvSpPr txBox="1">
            <a:spLocks noGrp="1"/>
          </p:cNvSpPr>
          <p:nvPr>
            <p:ph type="subTitle" idx="3"/>
          </p:nvPr>
        </p:nvSpPr>
        <p:spPr>
          <a:xfrm>
            <a:off x="1413736" y="901728"/>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InSAR</a:t>
            </a:r>
            <a:endParaRPr dirty="0"/>
          </a:p>
        </p:txBody>
      </p:sp>
      <p:sp>
        <p:nvSpPr>
          <p:cNvPr id="650" name="Google Shape;650;p45"/>
          <p:cNvSpPr txBox="1">
            <a:spLocks noGrp="1"/>
          </p:cNvSpPr>
          <p:nvPr>
            <p:ph type="subTitle" idx="6"/>
          </p:nvPr>
        </p:nvSpPr>
        <p:spPr>
          <a:xfrm>
            <a:off x="936883" y="1305824"/>
            <a:ext cx="3291591" cy="2300715"/>
          </a:xfrm>
          <a:prstGeom prst="roundRect">
            <a:avLst/>
          </a:prstGeom>
          <a:ln>
            <a:solidFill>
              <a:srgbClr val="C27C8D"/>
            </a:solidFill>
            <a:prstDash val="lgDash"/>
          </a:ln>
        </p:spPr>
        <p:txBody>
          <a:bodyPr spcFirstLastPara="1" wrap="square" lIns="91425" tIns="91425" rIns="91425" bIns="91425" anchor="t" anchorCtr="0">
            <a:noAutofit/>
          </a:bodyPr>
          <a:lstStyle/>
          <a:p>
            <a:pPr marL="0" lvl="0" indent="0" algn="l" rtl="0">
              <a:spcBef>
                <a:spcPts val="0"/>
              </a:spcBef>
              <a:spcAft>
                <a:spcPts val="1600"/>
              </a:spcAft>
              <a:buNone/>
            </a:pPr>
            <a:r>
              <a:rPr lang="es-EC" sz="1200" i="1" dirty="0"/>
              <a:t>“</a:t>
            </a:r>
            <a:r>
              <a:rPr lang="es-EC" sz="1200" i="1" dirty="0" err="1"/>
              <a:t>Interferometric</a:t>
            </a:r>
            <a:r>
              <a:rPr lang="es-EC" sz="1200" i="1" dirty="0"/>
              <a:t> </a:t>
            </a:r>
            <a:r>
              <a:rPr lang="es-EC" sz="1200" i="1" dirty="0" err="1"/>
              <a:t>Synthetic</a:t>
            </a:r>
            <a:r>
              <a:rPr lang="es-EC" sz="1200" i="1" dirty="0"/>
              <a:t> </a:t>
            </a:r>
            <a:r>
              <a:rPr lang="es-EC" sz="1200" i="1" dirty="0" err="1"/>
              <a:t>Aperture</a:t>
            </a:r>
            <a:r>
              <a:rPr lang="es-EC" sz="1200" i="1" dirty="0"/>
              <a:t> RADAR”</a:t>
            </a:r>
          </a:p>
        </p:txBody>
      </p:sp>
      <p:sp>
        <p:nvSpPr>
          <p:cNvPr id="21" name="Google Shape;648;p45">
            <a:extLst>
              <a:ext uri="{FF2B5EF4-FFF2-40B4-BE49-F238E27FC236}">
                <a16:creationId xmlns:a16="http://schemas.microsoft.com/office/drawing/2014/main" id="{BBB5EFFC-5C2C-46BE-933B-235E5BA6DAF2}"/>
              </a:ext>
            </a:extLst>
          </p:cNvPr>
          <p:cNvSpPr txBox="1">
            <a:spLocks/>
          </p:cNvSpPr>
          <p:nvPr/>
        </p:nvSpPr>
        <p:spPr>
          <a:xfrm>
            <a:off x="0" y="4834382"/>
            <a:ext cx="3435461" cy="4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buSzPts val="1100"/>
              <a:buFont typeface="Arial"/>
              <a:buNone/>
            </a:pPr>
            <a:r>
              <a:rPr lang="es-ES" sz="800" dirty="0"/>
              <a:t>(Krieger et al., 2010), (Ferretti et al., 2007a).  </a:t>
            </a:r>
          </a:p>
        </p:txBody>
      </p:sp>
      <p:sp>
        <p:nvSpPr>
          <p:cNvPr id="15" name="Google Shape;642;p45">
            <a:extLst>
              <a:ext uri="{FF2B5EF4-FFF2-40B4-BE49-F238E27FC236}">
                <a16:creationId xmlns:a16="http://schemas.microsoft.com/office/drawing/2014/main" id="{1C123D1A-EB65-44AA-AA05-9B7C164A039A}"/>
              </a:ext>
            </a:extLst>
          </p:cNvPr>
          <p:cNvSpPr/>
          <p:nvPr/>
        </p:nvSpPr>
        <p:spPr>
          <a:xfrm>
            <a:off x="344706" y="447005"/>
            <a:ext cx="4301721" cy="285900"/>
          </a:xfrm>
          <a:prstGeom prst="rect">
            <a:avLst/>
          </a:prstGeom>
          <a:solidFill>
            <a:srgbClr val="C27C8D">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4;p45">
            <a:extLst>
              <a:ext uri="{FF2B5EF4-FFF2-40B4-BE49-F238E27FC236}">
                <a16:creationId xmlns:a16="http://schemas.microsoft.com/office/drawing/2014/main" id="{E3A4C83A-10A8-4A6D-B65B-12F35B540C71}"/>
              </a:ext>
            </a:extLst>
          </p:cNvPr>
          <p:cNvSpPr txBox="1">
            <a:spLocks noGrp="1"/>
          </p:cNvSpPr>
          <p:nvPr>
            <p:ph type="title"/>
          </p:nvPr>
        </p:nvSpPr>
        <p:spPr>
          <a:xfrm>
            <a:off x="288297" y="111755"/>
            <a:ext cx="4358131"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53333"/>
                </a:solidFill>
              </a:rPr>
              <a:t>Fundamentos Teóricos</a:t>
            </a:r>
            <a:endParaRPr dirty="0">
              <a:solidFill>
                <a:srgbClr val="953333"/>
              </a:solidFill>
            </a:endParaRPr>
          </a:p>
        </p:txBody>
      </p:sp>
      <p:pic>
        <p:nvPicPr>
          <p:cNvPr id="22" name="Imagen 21">
            <a:extLst>
              <a:ext uri="{FF2B5EF4-FFF2-40B4-BE49-F238E27FC236}">
                <a16:creationId xmlns:a16="http://schemas.microsoft.com/office/drawing/2014/main" id="{F8744DC2-0CC1-46F4-825D-9786283A4618}"/>
              </a:ext>
            </a:extLst>
          </p:cNvPr>
          <p:cNvPicPr/>
          <p:nvPr/>
        </p:nvPicPr>
        <p:blipFill rotWithShape="1">
          <a:blip r:embed="rId4">
            <a:extLst>
              <a:ext uri="{28A0092B-C50C-407E-A947-70E740481C1C}">
                <a14:useLocalDpi xmlns:a14="http://schemas.microsoft.com/office/drawing/2010/main" val="0"/>
              </a:ext>
            </a:extLst>
          </a:blip>
          <a:srcRect l="4889" t="12448" r="1327"/>
          <a:stretch/>
        </p:blipFill>
        <p:spPr bwMode="auto">
          <a:xfrm>
            <a:off x="1011312" y="1756521"/>
            <a:ext cx="3217162" cy="1709956"/>
          </a:xfrm>
          <a:prstGeom prst="rect">
            <a:avLst/>
          </a:prstGeom>
          <a:noFill/>
          <a:ln>
            <a:solidFill>
              <a:schemeClr val="tx1"/>
            </a:solidFill>
          </a:ln>
          <a:effectLst>
            <a:softEdge rad="63500"/>
          </a:effectLst>
          <a:extLst>
            <a:ext uri="{53640926-AAD7-44D8-BBD7-CCE9431645EC}">
              <a14:shadowObscured xmlns:a14="http://schemas.microsoft.com/office/drawing/2010/main"/>
            </a:ext>
          </a:extLst>
        </p:spPr>
      </p:pic>
      <p:sp>
        <p:nvSpPr>
          <p:cNvPr id="23" name="Google Shape;645;p45">
            <a:extLst>
              <a:ext uri="{FF2B5EF4-FFF2-40B4-BE49-F238E27FC236}">
                <a16:creationId xmlns:a16="http://schemas.microsoft.com/office/drawing/2014/main" id="{FC69635D-1EB8-4035-B640-9AF7DE387E4A}"/>
              </a:ext>
            </a:extLst>
          </p:cNvPr>
          <p:cNvSpPr txBox="1">
            <a:spLocks noGrp="1"/>
          </p:cNvSpPr>
          <p:nvPr>
            <p:ph type="subTitle" idx="1"/>
          </p:nvPr>
        </p:nvSpPr>
        <p:spPr>
          <a:xfrm>
            <a:off x="5249358" y="901728"/>
            <a:ext cx="2098800" cy="40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Baseline</a:t>
            </a:r>
            <a:endParaRPr dirty="0"/>
          </a:p>
        </p:txBody>
      </p:sp>
      <p:sp>
        <p:nvSpPr>
          <p:cNvPr id="24" name="Google Shape;647;p45">
            <a:extLst>
              <a:ext uri="{FF2B5EF4-FFF2-40B4-BE49-F238E27FC236}">
                <a16:creationId xmlns:a16="http://schemas.microsoft.com/office/drawing/2014/main" id="{193338B8-DF44-42E1-9FB0-DAC5FBA567F6}"/>
              </a:ext>
            </a:extLst>
          </p:cNvPr>
          <p:cNvSpPr txBox="1">
            <a:spLocks noGrp="1"/>
          </p:cNvSpPr>
          <p:nvPr>
            <p:ph type="subTitle" idx="2"/>
          </p:nvPr>
        </p:nvSpPr>
        <p:spPr>
          <a:xfrm>
            <a:off x="765150" y="3943222"/>
            <a:ext cx="2643004" cy="404101"/>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EC" dirty="0"/>
              <a:t>Fase </a:t>
            </a:r>
            <a:r>
              <a:rPr lang="es-EC" dirty="0" err="1"/>
              <a:t>Interferométrica</a:t>
            </a:r>
            <a:endParaRPr dirty="0"/>
          </a:p>
        </p:txBody>
      </p:sp>
      <p:sp>
        <p:nvSpPr>
          <p:cNvPr id="25" name="Google Shape;648;p45">
            <a:extLst>
              <a:ext uri="{FF2B5EF4-FFF2-40B4-BE49-F238E27FC236}">
                <a16:creationId xmlns:a16="http://schemas.microsoft.com/office/drawing/2014/main" id="{D6D393A3-7640-44A4-9074-24BBC2CA5DA5}"/>
              </a:ext>
            </a:extLst>
          </p:cNvPr>
          <p:cNvSpPr txBox="1">
            <a:spLocks noGrp="1"/>
          </p:cNvSpPr>
          <p:nvPr>
            <p:ph type="subTitle" idx="4"/>
          </p:nvPr>
        </p:nvSpPr>
        <p:spPr>
          <a:xfrm>
            <a:off x="4896109" y="1404784"/>
            <a:ext cx="2798579" cy="2061693"/>
          </a:xfrm>
          <a:prstGeom prst="roundRect">
            <a:avLst/>
          </a:prstGeom>
          <a:ln>
            <a:solidFill>
              <a:srgbClr val="C27C8D"/>
            </a:solidFill>
            <a:prstDash val="lgDash"/>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ES" sz="1200" dirty="0"/>
              <a:t>Distancia entre dos satélites u órbitas en un plano perpendicular</a:t>
            </a:r>
            <a:endParaRPr sz="1200" dirty="0"/>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41E99217-5805-45EE-9F2A-46F897F6EEF7}"/>
                  </a:ext>
                </a:extLst>
              </p:cNvPr>
              <p:cNvSpPr txBox="1"/>
              <p:nvPr/>
            </p:nvSpPr>
            <p:spPr>
              <a:xfrm>
                <a:off x="3967163" y="3999366"/>
                <a:ext cx="3217162" cy="2918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𝜙</m:t>
                      </m:r>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𝜙</m:t>
                          </m:r>
                        </m:e>
                        <m:sub>
                          <m:r>
                            <a:rPr lang="es-EC" sz="1200" i="1">
                              <a:latin typeface="Cambria Math" panose="02040503050406030204" pitchFamily="18" charset="0"/>
                            </a:rPr>
                            <m:t>𝐷𝐸𝑀</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𝜙</m:t>
                          </m:r>
                        </m:e>
                        <m:sub>
                          <m:r>
                            <a:rPr lang="es-EC" sz="1200" i="1">
                              <a:latin typeface="Cambria Math" panose="02040503050406030204" pitchFamily="18" charset="0"/>
                            </a:rPr>
                            <m:t>𝑓𝑙𝑎𝑡</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𝜙</m:t>
                          </m:r>
                        </m:e>
                        <m:sub>
                          <m:r>
                            <a:rPr lang="es-EC" sz="1200" i="1">
                              <a:latin typeface="Cambria Math" panose="02040503050406030204" pitchFamily="18" charset="0"/>
                            </a:rPr>
                            <m:t>𝑑𝑖𝑠𝑝</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𝜙</m:t>
                          </m:r>
                        </m:e>
                        <m:sub>
                          <m:r>
                            <a:rPr lang="es-EC" sz="1200" i="1">
                              <a:latin typeface="Cambria Math" panose="02040503050406030204" pitchFamily="18" charset="0"/>
                            </a:rPr>
                            <m:t>𝑎𝑡𝑚</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𝜙</m:t>
                          </m:r>
                        </m:e>
                        <m:sub>
                          <m:r>
                            <a:rPr lang="es-EC" sz="1200" i="1">
                              <a:latin typeface="Cambria Math" panose="02040503050406030204" pitchFamily="18" charset="0"/>
                            </a:rPr>
                            <m:t>𝑟𝑢𝑖𝑑𝑜</m:t>
                          </m:r>
                        </m:sub>
                      </m:sSub>
                    </m:oMath>
                  </m:oMathPara>
                </a14:m>
                <a:endParaRPr lang="es-EC" sz="1200" dirty="0"/>
              </a:p>
            </p:txBody>
          </p:sp>
        </mc:Choice>
        <mc:Fallback xmlns="">
          <p:sp>
            <p:nvSpPr>
              <p:cNvPr id="27" name="CuadroTexto 26">
                <a:extLst>
                  <a:ext uri="{FF2B5EF4-FFF2-40B4-BE49-F238E27FC236}">
                    <a16:creationId xmlns:a16="http://schemas.microsoft.com/office/drawing/2014/main" id="{41E99217-5805-45EE-9F2A-46F897F6EEF7}"/>
                  </a:ext>
                </a:extLst>
              </p:cNvPr>
              <p:cNvSpPr txBox="1">
                <a:spLocks noRot="1" noChangeAspect="1" noMove="1" noResize="1" noEditPoints="1" noAdjustHandles="1" noChangeArrowheads="1" noChangeShapeType="1" noTextEdit="1"/>
              </p:cNvSpPr>
              <p:nvPr/>
            </p:nvSpPr>
            <p:spPr>
              <a:xfrm>
                <a:off x="3967163" y="3999366"/>
                <a:ext cx="3217162" cy="291811"/>
              </a:xfrm>
              <a:prstGeom prst="rect">
                <a:avLst/>
              </a:prstGeom>
              <a:blipFill>
                <a:blip r:embed="rId5"/>
                <a:stretch>
                  <a:fillRect b="-2083"/>
                </a:stretch>
              </a:blipFill>
            </p:spPr>
            <p:txBody>
              <a:bodyPr/>
              <a:lstStyle/>
              <a:p>
                <a:r>
                  <a:rPr lang="es-EC">
                    <a:noFill/>
                  </a:rPr>
                  <a:t> </a:t>
                </a:r>
              </a:p>
            </p:txBody>
          </p:sp>
        </mc:Fallback>
      </mc:AlternateContent>
      <p:cxnSp>
        <p:nvCxnSpPr>
          <p:cNvPr id="3" name="Conector recto de flecha 2">
            <a:extLst>
              <a:ext uri="{FF2B5EF4-FFF2-40B4-BE49-F238E27FC236}">
                <a16:creationId xmlns:a16="http://schemas.microsoft.com/office/drawing/2014/main" id="{0B26CDEC-6294-4608-A21D-3B6B1383824D}"/>
              </a:ext>
            </a:extLst>
          </p:cNvPr>
          <p:cNvCxnSpPr>
            <a:stCxn id="24" idx="3"/>
          </p:cNvCxnSpPr>
          <p:nvPr/>
        </p:nvCxnSpPr>
        <p:spPr>
          <a:xfrm flipV="1">
            <a:off x="3408154" y="4145272"/>
            <a:ext cx="4375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BD1258EA-431F-4F4B-9DE7-B94EF4042694}"/>
              </a:ext>
            </a:extLst>
          </p:cNvPr>
          <p:cNvPicPr/>
          <p:nvPr/>
        </p:nvPicPr>
        <p:blipFill rotWithShape="1">
          <a:blip r:embed="rId6"/>
          <a:srcRect l="21008" r="10024" b="51984"/>
          <a:stretch/>
        </p:blipFill>
        <p:spPr bwMode="auto">
          <a:xfrm>
            <a:off x="5051684" y="2100781"/>
            <a:ext cx="2533692" cy="1270929"/>
          </a:xfrm>
          <a:prstGeom prst="rect">
            <a:avLst/>
          </a:prstGeom>
          <a:ln>
            <a:solidFill>
              <a:schemeClr val="tx1"/>
            </a:solidFill>
          </a:ln>
          <a:effectLst>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859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rld Poetry Day by Slidesgo">
  <a:themeElements>
    <a:clrScheme name="Simple Light">
      <a:dk1>
        <a:srgbClr val="695340"/>
      </a:dk1>
      <a:lt1>
        <a:srgbClr val="FFF8E8"/>
      </a:lt1>
      <a:dk2>
        <a:srgbClr val="AF6C41"/>
      </a:dk2>
      <a:lt2>
        <a:srgbClr val="F1D1AB"/>
      </a:lt2>
      <a:accent1>
        <a:srgbClr val="695340"/>
      </a:accent1>
      <a:accent2>
        <a:srgbClr val="FFF8E8"/>
      </a:accent2>
      <a:accent3>
        <a:srgbClr val="AF6C41"/>
      </a:accent3>
      <a:accent4>
        <a:srgbClr val="F1D1AB"/>
      </a:accent4>
      <a:accent5>
        <a:srgbClr val="695340"/>
      </a:accent5>
      <a:accent6>
        <a:srgbClr val="FFF8E8"/>
      </a:accent6>
      <a:hlink>
        <a:srgbClr val="6953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3303</TotalTime>
  <Words>3557</Words>
  <Application>Microsoft Office PowerPoint</Application>
  <PresentationFormat>Presentación en pantalla (16:9)</PresentationFormat>
  <Paragraphs>927</Paragraphs>
  <Slides>41</Slides>
  <Notes>41</Notes>
  <HiddenSlides>1</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41</vt:i4>
      </vt:variant>
    </vt:vector>
  </HeadingPairs>
  <TitlesOfParts>
    <vt:vector size="51" baseType="lpstr">
      <vt:lpstr>Lato </vt:lpstr>
      <vt:lpstr>Montserrat</vt:lpstr>
      <vt:lpstr>Arial</vt:lpstr>
      <vt:lpstr>Roboto Condensed Light</vt:lpstr>
      <vt:lpstr>Wingdings</vt:lpstr>
      <vt:lpstr>Lato</vt:lpstr>
      <vt:lpstr>Cambria Math</vt:lpstr>
      <vt:lpstr>Abril Fatface</vt:lpstr>
      <vt:lpstr>Lotu</vt:lpstr>
      <vt:lpstr>World Poetry Day by Slidesgo</vt:lpstr>
      <vt:lpstr>Universidad de las Fuerzas Armadas ESPE</vt:lpstr>
      <vt:lpstr>Antecedentes</vt:lpstr>
      <vt:lpstr>Planteamiento del Problema</vt:lpstr>
      <vt:lpstr>Área de estudio</vt:lpstr>
      <vt:lpstr>Objetivos</vt:lpstr>
      <vt:lpstr>Metas</vt:lpstr>
      <vt:lpstr>Fundamentos Teóricos</vt:lpstr>
      <vt:lpstr>Fundamentos Teóricos</vt:lpstr>
      <vt:lpstr>Fundamentos Teóricos</vt:lpstr>
      <vt:lpstr>Fundamentos Teóricos</vt:lpstr>
      <vt:lpstr>Fundamentos Teóricos</vt:lpstr>
      <vt:lpstr>Fundamentos Teóricos</vt:lpstr>
      <vt:lpstr>Fundamentos Teóricos</vt:lpstr>
      <vt:lpstr>Metodología</vt:lpstr>
      <vt:lpstr>Metodología</vt:lpstr>
      <vt:lpstr>Metodología</vt:lpstr>
      <vt:lpstr>Metodología</vt:lpstr>
      <vt:lpstr>Metodología</vt:lpstr>
      <vt:lpstr>Metodología</vt:lpstr>
      <vt:lpstr>Metodología</vt:lpstr>
      <vt:lpstr>Metodología</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Conclusiones</vt:lpstr>
      <vt:lpstr>Conclusiones</vt:lpstr>
      <vt:lpstr>Recomendaciones</vt:lpstr>
      <vt:lpstr>Gracias por su atención</vt:lpstr>
      <vt:lpstr>Universidad de las Fuerzas Armadas ESPE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Generación y evaluación de Modelos Digitales de Superficie utilizando sensores SAR (INSAR) en zonas de alta nubosidad en el Ecuador Continental.</dc:title>
  <dc:creator>Ana Saavedra</dc:creator>
  <cp:lastModifiedBy>Ana Saavedra</cp:lastModifiedBy>
  <cp:revision>154</cp:revision>
  <dcterms:modified xsi:type="dcterms:W3CDTF">2021-09-06T16:15:52Z</dcterms:modified>
</cp:coreProperties>
</file>